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5" r:id="rId12"/>
    <p:sldId id="267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C50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66" d="100"/>
          <a:sy n="66" d="100"/>
        </p:scale>
        <p:origin x="2250" y="11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158789-2390-4D57-BBA0-1B3539E4DC73}" type="datetimeFigureOut">
              <a:rPr lang="zh-CN" altLang="en-US" smtClean="0"/>
              <a:t>2020/1/2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BDCF43-52A8-4DC6-9398-47FC365569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96842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2020/1/2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StephenZhu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6" y="0"/>
            <a:ext cx="12188824" cy="6866158"/>
          </a:xfrm>
          <a:prstGeom prst="rect">
            <a:avLst/>
          </a:prstGeom>
        </p:spPr>
      </p:pic>
      <p:grpSp>
        <p:nvGrpSpPr>
          <p:cNvPr id="46" name="组合 45"/>
          <p:cNvGrpSpPr/>
          <p:nvPr/>
        </p:nvGrpSpPr>
        <p:grpSpPr>
          <a:xfrm>
            <a:off x="10336136" y="79777"/>
            <a:ext cx="1493744" cy="3582768"/>
            <a:chOff x="8591550" y="0"/>
            <a:chExt cx="1924050" cy="4614863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9528175" y="0"/>
              <a:ext cx="39687" cy="2698750"/>
            </a:xfrm>
            <a:custGeom>
              <a:avLst/>
              <a:gdLst>
                <a:gd name="T0" fmla="*/ 12 w 12"/>
                <a:gd name="T1" fmla="*/ 0 h 817"/>
                <a:gd name="T2" fmla="*/ 12 w 12"/>
                <a:gd name="T3" fmla="*/ 812 h 817"/>
                <a:gd name="T4" fmla="*/ 6 w 12"/>
                <a:gd name="T5" fmla="*/ 817 h 817"/>
                <a:gd name="T6" fmla="*/ 6 w 12"/>
                <a:gd name="T7" fmla="*/ 817 h 817"/>
                <a:gd name="T8" fmla="*/ 0 w 12"/>
                <a:gd name="T9" fmla="*/ 812 h 817"/>
                <a:gd name="T10" fmla="*/ 0 w 12"/>
                <a:gd name="T11" fmla="*/ 0 h 817"/>
                <a:gd name="T12" fmla="*/ 12 w 12"/>
                <a:gd name="T13" fmla="*/ 0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817">
                  <a:moveTo>
                    <a:pt x="12" y="0"/>
                  </a:moveTo>
                  <a:cubicBezTo>
                    <a:pt x="12" y="812"/>
                    <a:pt x="12" y="812"/>
                    <a:pt x="12" y="812"/>
                  </a:cubicBezTo>
                  <a:cubicBezTo>
                    <a:pt x="12" y="815"/>
                    <a:pt x="9" y="817"/>
                    <a:pt x="6" y="817"/>
                  </a:cubicBezTo>
                  <a:cubicBezTo>
                    <a:pt x="6" y="817"/>
                    <a:pt x="6" y="817"/>
                    <a:pt x="6" y="817"/>
                  </a:cubicBezTo>
                  <a:cubicBezTo>
                    <a:pt x="2" y="817"/>
                    <a:pt x="0" y="815"/>
                    <a:pt x="0" y="812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9D1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9221788" y="2686050"/>
              <a:ext cx="660400" cy="1862138"/>
            </a:xfrm>
            <a:prstGeom prst="rect">
              <a:avLst/>
            </a:pr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9283700" y="2747963"/>
              <a:ext cx="538162" cy="1738313"/>
            </a:xfrm>
            <a:custGeom>
              <a:avLst/>
              <a:gdLst>
                <a:gd name="T0" fmla="*/ 339 w 339"/>
                <a:gd name="T1" fmla="*/ 1095 h 1095"/>
                <a:gd name="T2" fmla="*/ 0 w 339"/>
                <a:gd name="T3" fmla="*/ 1095 h 1095"/>
                <a:gd name="T4" fmla="*/ 0 w 339"/>
                <a:gd name="T5" fmla="*/ 0 h 1095"/>
                <a:gd name="T6" fmla="*/ 339 w 339"/>
                <a:gd name="T7" fmla="*/ 0 h 1095"/>
                <a:gd name="T8" fmla="*/ 339 w 339"/>
                <a:gd name="T9" fmla="*/ 1095 h 1095"/>
                <a:gd name="T10" fmla="*/ 3 w 339"/>
                <a:gd name="T11" fmla="*/ 1093 h 1095"/>
                <a:gd name="T12" fmla="*/ 335 w 339"/>
                <a:gd name="T13" fmla="*/ 1093 h 1095"/>
                <a:gd name="T14" fmla="*/ 335 w 339"/>
                <a:gd name="T15" fmla="*/ 2 h 1095"/>
                <a:gd name="T16" fmla="*/ 3 w 339"/>
                <a:gd name="T17" fmla="*/ 2 h 1095"/>
                <a:gd name="T18" fmla="*/ 3 w 339"/>
                <a:gd name="T19" fmla="*/ 1093 h 1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9" h="1095">
                  <a:moveTo>
                    <a:pt x="339" y="1095"/>
                  </a:moveTo>
                  <a:lnTo>
                    <a:pt x="0" y="1095"/>
                  </a:lnTo>
                  <a:lnTo>
                    <a:pt x="0" y="0"/>
                  </a:lnTo>
                  <a:lnTo>
                    <a:pt x="339" y="0"/>
                  </a:lnTo>
                  <a:lnTo>
                    <a:pt x="339" y="1095"/>
                  </a:lnTo>
                  <a:close/>
                  <a:moveTo>
                    <a:pt x="3" y="1093"/>
                  </a:moveTo>
                  <a:lnTo>
                    <a:pt x="335" y="1093"/>
                  </a:lnTo>
                  <a:lnTo>
                    <a:pt x="335" y="2"/>
                  </a:lnTo>
                  <a:lnTo>
                    <a:pt x="3" y="2"/>
                  </a:lnTo>
                  <a:lnTo>
                    <a:pt x="3" y="1093"/>
                  </a:lnTo>
                  <a:close/>
                </a:path>
              </a:pathLst>
            </a:custGeom>
            <a:solidFill>
              <a:srgbClr val="9D1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9166225" y="4514850"/>
              <a:ext cx="774700" cy="100013"/>
            </a:xfrm>
            <a:custGeom>
              <a:avLst/>
              <a:gdLst>
                <a:gd name="T0" fmla="*/ 220 w 235"/>
                <a:gd name="T1" fmla="*/ 30 h 30"/>
                <a:gd name="T2" fmla="*/ 15 w 235"/>
                <a:gd name="T3" fmla="*/ 30 h 30"/>
                <a:gd name="T4" fmla="*/ 0 w 235"/>
                <a:gd name="T5" fmla="*/ 15 h 30"/>
                <a:gd name="T6" fmla="*/ 0 w 235"/>
                <a:gd name="T7" fmla="*/ 15 h 30"/>
                <a:gd name="T8" fmla="*/ 15 w 235"/>
                <a:gd name="T9" fmla="*/ 0 h 30"/>
                <a:gd name="T10" fmla="*/ 220 w 235"/>
                <a:gd name="T11" fmla="*/ 0 h 30"/>
                <a:gd name="T12" fmla="*/ 235 w 235"/>
                <a:gd name="T13" fmla="*/ 15 h 30"/>
                <a:gd name="T14" fmla="*/ 235 w 235"/>
                <a:gd name="T15" fmla="*/ 15 h 30"/>
                <a:gd name="T16" fmla="*/ 220 w 235"/>
                <a:gd name="T1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5" h="30">
                  <a:moveTo>
                    <a:pt x="220" y="30"/>
                  </a:moveTo>
                  <a:cubicBezTo>
                    <a:pt x="15" y="30"/>
                    <a:pt x="15" y="30"/>
                    <a:pt x="15" y="30"/>
                  </a:cubicBezTo>
                  <a:cubicBezTo>
                    <a:pt x="6" y="30"/>
                    <a:pt x="0" y="24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6" y="0"/>
                    <a:pt x="15" y="0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28" y="0"/>
                    <a:pt x="235" y="7"/>
                    <a:pt x="235" y="15"/>
                  </a:cubicBezTo>
                  <a:cubicBezTo>
                    <a:pt x="235" y="15"/>
                    <a:pt x="235" y="15"/>
                    <a:pt x="235" y="15"/>
                  </a:cubicBezTo>
                  <a:cubicBezTo>
                    <a:pt x="235" y="24"/>
                    <a:pt x="228" y="30"/>
                    <a:pt x="220" y="30"/>
                  </a:cubicBezTo>
                  <a:close/>
                </a:path>
              </a:pathLst>
            </a:custGeom>
            <a:solidFill>
              <a:srgbClr val="9D1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9166225" y="2613025"/>
              <a:ext cx="774700" cy="101600"/>
            </a:xfrm>
            <a:custGeom>
              <a:avLst/>
              <a:gdLst>
                <a:gd name="T0" fmla="*/ 220 w 235"/>
                <a:gd name="T1" fmla="*/ 31 h 31"/>
                <a:gd name="T2" fmla="*/ 15 w 235"/>
                <a:gd name="T3" fmla="*/ 31 h 31"/>
                <a:gd name="T4" fmla="*/ 0 w 235"/>
                <a:gd name="T5" fmla="*/ 15 h 31"/>
                <a:gd name="T6" fmla="*/ 0 w 235"/>
                <a:gd name="T7" fmla="*/ 15 h 31"/>
                <a:gd name="T8" fmla="*/ 15 w 235"/>
                <a:gd name="T9" fmla="*/ 0 h 31"/>
                <a:gd name="T10" fmla="*/ 220 w 235"/>
                <a:gd name="T11" fmla="*/ 0 h 31"/>
                <a:gd name="T12" fmla="*/ 235 w 235"/>
                <a:gd name="T13" fmla="*/ 15 h 31"/>
                <a:gd name="T14" fmla="*/ 235 w 235"/>
                <a:gd name="T15" fmla="*/ 15 h 31"/>
                <a:gd name="T16" fmla="*/ 220 w 235"/>
                <a:gd name="T1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5" h="31">
                  <a:moveTo>
                    <a:pt x="220" y="31"/>
                  </a:moveTo>
                  <a:cubicBezTo>
                    <a:pt x="15" y="31"/>
                    <a:pt x="15" y="31"/>
                    <a:pt x="15" y="31"/>
                  </a:cubicBezTo>
                  <a:cubicBezTo>
                    <a:pt x="6" y="31"/>
                    <a:pt x="0" y="24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6" y="0"/>
                    <a:pt x="15" y="0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28" y="0"/>
                    <a:pt x="235" y="7"/>
                    <a:pt x="235" y="15"/>
                  </a:cubicBezTo>
                  <a:cubicBezTo>
                    <a:pt x="235" y="15"/>
                    <a:pt x="235" y="15"/>
                    <a:pt x="235" y="15"/>
                  </a:cubicBezTo>
                  <a:cubicBezTo>
                    <a:pt x="235" y="24"/>
                    <a:pt x="228" y="31"/>
                    <a:pt x="220" y="31"/>
                  </a:cubicBezTo>
                  <a:close/>
                </a:path>
              </a:pathLst>
            </a:custGeom>
            <a:solidFill>
              <a:srgbClr val="9D1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Oval 10"/>
            <p:cNvSpPr>
              <a:spLocks noChangeArrowheads="1"/>
            </p:cNvSpPr>
            <p:nvPr/>
          </p:nvSpPr>
          <p:spPr bwMode="auto">
            <a:xfrm>
              <a:off x="9313863" y="547688"/>
              <a:ext cx="476250" cy="393700"/>
            </a:xfrm>
            <a:prstGeom prst="ellipse">
              <a:avLst/>
            </a:prstGeom>
            <a:solidFill>
              <a:srgbClr val="9D1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Oval 11"/>
            <p:cNvSpPr>
              <a:spLocks noChangeArrowheads="1"/>
            </p:cNvSpPr>
            <p:nvPr/>
          </p:nvSpPr>
          <p:spPr bwMode="auto">
            <a:xfrm>
              <a:off x="8591550" y="663575"/>
              <a:ext cx="1924050" cy="1774825"/>
            </a:xfrm>
            <a:prstGeom prst="ellipse">
              <a:avLst/>
            </a:pr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Oval 12"/>
            <p:cNvSpPr>
              <a:spLocks noChangeArrowheads="1"/>
            </p:cNvSpPr>
            <p:nvPr/>
          </p:nvSpPr>
          <p:spPr bwMode="auto">
            <a:xfrm>
              <a:off x="8974138" y="666750"/>
              <a:ext cx="1187450" cy="1754188"/>
            </a:xfrm>
            <a:prstGeom prst="ellipse">
              <a:avLst/>
            </a:prstGeom>
            <a:solidFill>
              <a:srgbClr val="E083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Oval 13"/>
            <p:cNvSpPr>
              <a:spLocks noChangeArrowheads="1"/>
            </p:cNvSpPr>
            <p:nvPr/>
          </p:nvSpPr>
          <p:spPr bwMode="auto">
            <a:xfrm>
              <a:off x="9337675" y="663575"/>
              <a:ext cx="431800" cy="1774825"/>
            </a:xfrm>
            <a:prstGeom prst="ellipse">
              <a:avLst/>
            </a:pr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9163050" y="2362200"/>
              <a:ext cx="795337" cy="131763"/>
            </a:xfrm>
            <a:custGeom>
              <a:avLst/>
              <a:gdLst>
                <a:gd name="T0" fmla="*/ 222 w 241"/>
                <a:gd name="T1" fmla="*/ 40 h 40"/>
                <a:gd name="T2" fmla="*/ 18 w 241"/>
                <a:gd name="T3" fmla="*/ 40 h 40"/>
                <a:gd name="T4" fmla="*/ 0 w 241"/>
                <a:gd name="T5" fmla="*/ 21 h 40"/>
                <a:gd name="T6" fmla="*/ 0 w 241"/>
                <a:gd name="T7" fmla="*/ 0 h 40"/>
                <a:gd name="T8" fmla="*/ 241 w 241"/>
                <a:gd name="T9" fmla="*/ 0 h 40"/>
                <a:gd name="T10" fmla="*/ 241 w 241"/>
                <a:gd name="T11" fmla="*/ 21 h 40"/>
                <a:gd name="T12" fmla="*/ 222 w 241"/>
                <a:gd name="T1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40">
                  <a:moveTo>
                    <a:pt x="222" y="40"/>
                  </a:moveTo>
                  <a:cubicBezTo>
                    <a:pt x="18" y="40"/>
                    <a:pt x="18" y="40"/>
                    <a:pt x="18" y="40"/>
                  </a:cubicBezTo>
                  <a:cubicBezTo>
                    <a:pt x="8" y="40"/>
                    <a:pt x="0" y="32"/>
                    <a:pt x="0" y="2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41" y="0"/>
                    <a:pt x="241" y="0"/>
                    <a:pt x="241" y="0"/>
                  </a:cubicBezTo>
                  <a:cubicBezTo>
                    <a:pt x="241" y="21"/>
                    <a:pt x="241" y="21"/>
                    <a:pt x="241" y="21"/>
                  </a:cubicBezTo>
                  <a:cubicBezTo>
                    <a:pt x="241" y="32"/>
                    <a:pt x="233" y="40"/>
                    <a:pt x="222" y="40"/>
                  </a:cubicBezTo>
                  <a:close/>
                </a:path>
              </a:pathLst>
            </a:custGeom>
            <a:solidFill>
              <a:srgbClr val="9D1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9491663" y="2847975"/>
              <a:ext cx="57150" cy="46038"/>
            </a:xfrm>
            <a:custGeom>
              <a:avLst/>
              <a:gdLst>
                <a:gd name="T0" fmla="*/ 8 w 17"/>
                <a:gd name="T1" fmla="*/ 11 h 14"/>
                <a:gd name="T2" fmla="*/ 13 w 17"/>
                <a:gd name="T3" fmla="*/ 14 h 14"/>
                <a:gd name="T4" fmla="*/ 17 w 17"/>
                <a:gd name="T5" fmla="*/ 10 h 14"/>
                <a:gd name="T6" fmla="*/ 16 w 17"/>
                <a:gd name="T7" fmla="*/ 5 h 14"/>
                <a:gd name="T8" fmla="*/ 9 w 17"/>
                <a:gd name="T9" fmla="*/ 1 h 14"/>
                <a:gd name="T10" fmla="*/ 3 w 17"/>
                <a:gd name="T11" fmla="*/ 0 h 14"/>
                <a:gd name="T12" fmla="*/ 0 w 17"/>
                <a:gd name="T13" fmla="*/ 1 h 14"/>
                <a:gd name="T14" fmla="*/ 1 w 17"/>
                <a:gd name="T15" fmla="*/ 4 h 14"/>
                <a:gd name="T16" fmla="*/ 8 w 17"/>
                <a:gd name="T17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4">
                  <a:moveTo>
                    <a:pt x="8" y="11"/>
                  </a:moveTo>
                  <a:cubicBezTo>
                    <a:pt x="10" y="13"/>
                    <a:pt x="11" y="14"/>
                    <a:pt x="13" y="14"/>
                  </a:cubicBezTo>
                  <a:cubicBezTo>
                    <a:pt x="14" y="14"/>
                    <a:pt x="16" y="13"/>
                    <a:pt x="17" y="10"/>
                  </a:cubicBezTo>
                  <a:cubicBezTo>
                    <a:pt x="17" y="8"/>
                    <a:pt x="17" y="6"/>
                    <a:pt x="16" y="5"/>
                  </a:cubicBezTo>
                  <a:cubicBezTo>
                    <a:pt x="15" y="3"/>
                    <a:pt x="12" y="2"/>
                    <a:pt x="9" y="1"/>
                  </a:cubicBezTo>
                  <a:cubicBezTo>
                    <a:pt x="6" y="0"/>
                    <a:pt x="4" y="0"/>
                    <a:pt x="3" y="0"/>
                  </a:cubicBezTo>
                  <a:cubicBezTo>
                    <a:pt x="3" y="0"/>
                    <a:pt x="1" y="0"/>
                    <a:pt x="0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4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9542463" y="2863850"/>
              <a:ext cx="187325" cy="311150"/>
            </a:xfrm>
            <a:custGeom>
              <a:avLst/>
              <a:gdLst>
                <a:gd name="T0" fmla="*/ 55 w 57"/>
                <a:gd name="T1" fmla="*/ 30 h 94"/>
                <a:gd name="T2" fmla="*/ 41 w 57"/>
                <a:gd name="T3" fmla="*/ 29 h 94"/>
                <a:gd name="T4" fmla="*/ 22 w 57"/>
                <a:gd name="T5" fmla="*/ 33 h 94"/>
                <a:gd name="T6" fmla="*/ 23 w 57"/>
                <a:gd name="T7" fmla="*/ 20 h 94"/>
                <a:gd name="T8" fmla="*/ 40 w 57"/>
                <a:gd name="T9" fmla="*/ 12 h 94"/>
                <a:gd name="T10" fmla="*/ 45 w 57"/>
                <a:gd name="T11" fmla="*/ 9 h 94"/>
                <a:gd name="T12" fmla="*/ 44 w 57"/>
                <a:gd name="T13" fmla="*/ 6 h 94"/>
                <a:gd name="T14" fmla="*/ 38 w 57"/>
                <a:gd name="T15" fmla="*/ 2 h 94"/>
                <a:gd name="T16" fmla="*/ 32 w 57"/>
                <a:gd name="T17" fmla="*/ 4 h 94"/>
                <a:gd name="T18" fmla="*/ 27 w 57"/>
                <a:gd name="T19" fmla="*/ 10 h 94"/>
                <a:gd name="T20" fmla="*/ 17 w 57"/>
                <a:gd name="T21" fmla="*/ 16 h 94"/>
                <a:gd name="T22" fmla="*/ 14 w 57"/>
                <a:gd name="T23" fmla="*/ 16 h 94"/>
                <a:gd name="T24" fmla="*/ 12 w 57"/>
                <a:gd name="T25" fmla="*/ 16 h 94"/>
                <a:gd name="T26" fmla="*/ 12 w 57"/>
                <a:gd name="T27" fmla="*/ 21 h 94"/>
                <a:gd name="T28" fmla="*/ 13 w 57"/>
                <a:gd name="T29" fmla="*/ 28 h 94"/>
                <a:gd name="T30" fmla="*/ 13 w 57"/>
                <a:gd name="T31" fmla="*/ 41 h 94"/>
                <a:gd name="T32" fmla="*/ 11 w 57"/>
                <a:gd name="T33" fmla="*/ 56 h 94"/>
                <a:gd name="T34" fmla="*/ 7 w 57"/>
                <a:gd name="T35" fmla="*/ 68 h 94"/>
                <a:gd name="T36" fmla="*/ 2 w 57"/>
                <a:gd name="T37" fmla="*/ 77 h 94"/>
                <a:gd name="T38" fmla="*/ 1 w 57"/>
                <a:gd name="T39" fmla="*/ 81 h 94"/>
                <a:gd name="T40" fmla="*/ 3 w 57"/>
                <a:gd name="T41" fmla="*/ 82 h 94"/>
                <a:gd name="T42" fmla="*/ 6 w 57"/>
                <a:gd name="T43" fmla="*/ 80 h 94"/>
                <a:gd name="T44" fmla="*/ 14 w 57"/>
                <a:gd name="T45" fmla="*/ 72 h 94"/>
                <a:gd name="T46" fmla="*/ 19 w 57"/>
                <a:gd name="T47" fmla="*/ 61 h 94"/>
                <a:gd name="T48" fmla="*/ 21 w 57"/>
                <a:gd name="T49" fmla="*/ 50 h 94"/>
                <a:gd name="T50" fmla="*/ 22 w 57"/>
                <a:gd name="T51" fmla="*/ 39 h 94"/>
                <a:gd name="T52" fmla="*/ 29 w 57"/>
                <a:gd name="T53" fmla="*/ 39 h 94"/>
                <a:gd name="T54" fmla="*/ 31 w 57"/>
                <a:gd name="T55" fmla="*/ 53 h 94"/>
                <a:gd name="T56" fmla="*/ 31 w 57"/>
                <a:gd name="T57" fmla="*/ 70 h 94"/>
                <a:gd name="T58" fmla="*/ 32 w 57"/>
                <a:gd name="T59" fmla="*/ 88 h 94"/>
                <a:gd name="T60" fmla="*/ 34 w 57"/>
                <a:gd name="T61" fmla="*/ 94 h 94"/>
                <a:gd name="T62" fmla="*/ 34 w 57"/>
                <a:gd name="T63" fmla="*/ 94 h 94"/>
                <a:gd name="T64" fmla="*/ 37 w 57"/>
                <a:gd name="T65" fmla="*/ 90 h 94"/>
                <a:gd name="T66" fmla="*/ 40 w 57"/>
                <a:gd name="T67" fmla="*/ 63 h 94"/>
                <a:gd name="T68" fmla="*/ 40 w 57"/>
                <a:gd name="T69" fmla="*/ 40 h 94"/>
                <a:gd name="T70" fmla="*/ 40 w 57"/>
                <a:gd name="T71" fmla="*/ 40 h 94"/>
                <a:gd name="T72" fmla="*/ 40 w 57"/>
                <a:gd name="T73" fmla="*/ 39 h 94"/>
                <a:gd name="T74" fmla="*/ 38 w 57"/>
                <a:gd name="T75" fmla="*/ 37 h 94"/>
                <a:gd name="T76" fmla="*/ 53 w 57"/>
                <a:gd name="T77" fmla="*/ 36 h 94"/>
                <a:gd name="T78" fmla="*/ 57 w 57"/>
                <a:gd name="T79" fmla="*/ 33 h 94"/>
                <a:gd name="T80" fmla="*/ 55 w 57"/>
                <a:gd name="T81" fmla="*/ 3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7" h="94">
                  <a:moveTo>
                    <a:pt x="55" y="30"/>
                  </a:moveTo>
                  <a:cubicBezTo>
                    <a:pt x="52" y="27"/>
                    <a:pt x="47" y="27"/>
                    <a:pt x="41" y="29"/>
                  </a:cubicBezTo>
                  <a:cubicBezTo>
                    <a:pt x="36" y="30"/>
                    <a:pt x="29" y="32"/>
                    <a:pt x="22" y="33"/>
                  </a:cubicBezTo>
                  <a:cubicBezTo>
                    <a:pt x="22" y="27"/>
                    <a:pt x="22" y="23"/>
                    <a:pt x="23" y="20"/>
                  </a:cubicBezTo>
                  <a:cubicBezTo>
                    <a:pt x="31" y="16"/>
                    <a:pt x="37" y="13"/>
                    <a:pt x="40" y="12"/>
                  </a:cubicBezTo>
                  <a:cubicBezTo>
                    <a:pt x="42" y="12"/>
                    <a:pt x="45" y="11"/>
                    <a:pt x="45" y="9"/>
                  </a:cubicBezTo>
                  <a:cubicBezTo>
                    <a:pt x="46" y="8"/>
                    <a:pt x="46" y="7"/>
                    <a:pt x="44" y="6"/>
                  </a:cubicBezTo>
                  <a:cubicBezTo>
                    <a:pt x="42" y="4"/>
                    <a:pt x="40" y="3"/>
                    <a:pt x="38" y="2"/>
                  </a:cubicBezTo>
                  <a:cubicBezTo>
                    <a:pt x="35" y="0"/>
                    <a:pt x="32" y="1"/>
                    <a:pt x="32" y="4"/>
                  </a:cubicBezTo>
                  <a:cubicBezTo>
                    <a:pt x="31" y="5"/>
                    <a:pt x="31" y="7"/>
                    <a:pt x="27" y="10"/>
                  </a:cubicBezTo>
                  <a:cubicBezTo>
                    <a:pt x="23" y="12"/>
                    <a:pt x="20" y="14"/>
                    <a:pt x="17" y="16"/>
                  </a:cubicBezTo>
                  <a:cubicBezTo>
                    <a:pt x="16" y="16"/>
                    <a:pt x="15" y="16"/>
                    <a:pt x="14" y="16"/>
                  </a:cubicBezTo>
                  <a:cubicBezTo>
                    <a:pt x="13" y="16"/>
                    <a:pt x="12" y="16"/>
                    <a:pt x="12" y="16"/>
                  </a:cubicBezTo>
                  <a:cubicBezTo>
                    <a:pt x="11" y="17"/>
                    <a:pt x="11" y="19"/>
                    <a:pt x="12" y="21"/>
                  </a:cubicBezTo>
                  <a:cubicBezTo>
                    <a:pt x="12" y="22"/>
                    <a:pt x="13" y="23"/>
                    <a:pt x="13" y="28"/>
                  </a:cubicBezTo>
                  <a:cubicBezTo>
                    <a:pt x="14" y="31"/>
                    <a:pt x="13" y="36"/>
                    <a:pt x="13" y="41"/>
                  </a:cubicBezTo>
                  <a:cubicBezTo>
                    <a:pt x="13" y="47"/>
                    <a:pt x="12" y="52"/>
                    <a:pt x="11" y="56"/>
                  </a:cubicBezTo>
                  <a:cubicBezTo>
                    <a:pt x="10" y="61"/>
                    <a:pt x="9" y="65"/>
                    <a:pt x="7" y="68"/>
                  </a:cubicBezTo>
                  <a:cubicBezTo>
                    <a:pt x="6" y="71"/>
                    <a:pt x="4" y="74"/>
                    <a:pt x="2" y="77"/>
                  </a:cubicBezTo>
                  <a:cubicBezTo>
                    <a:pt x="1" y="78"/>
                    <a:pt x="0" y="79"/>
                    <a:pt x="1" y="81"/>
                  </a:cubicBezTo>
                  <a:cubicBezTo>
                    <a:pt x="1" y="81"/>
                    <a:pt x="2" y="82"/>
                    <a:pt x="3" y="82"/>
                  </a:cubicBezTo>
                  <a:cubicBezTo>
                    <a:pt x="3" y="82"/>
                    <a:pt x="4" y="81"/>
                    <a:pt x="6" y="80"/>
                  </a:cubicBezTo>
                  <a:cubicBezTo>
                    <a:pt x="9" y="79"/>
                    <a:pt x="12" y="76"/>
                    <a:pt x="14" y="72"/>
                  </a:cubicBezTo>
                  <a:cubicBezTo>
                    <a:pt x="16" y="68"/>
                    <a:pt x="18" y="65"/>
                    <a:pt x="19" y="61"/>
                  </a:cubicBezTo>
                  <a:cubicBezTo>
                    <a:pt x="20" y="57"/>
                    <a:pt x="20" y="54"/>
                    <a:pt x="21" y="50"/>
                  </a:cubicBezTo>
                  <a:cubicBezTo>
                    <a:pt x="22" y="47"/>
                    <a:pt x="22" y="43"/>
                    <a:pt x="22" y="39"/>
                  </a:cubicBezTo>
                  <a:cubicBezTo>
                    <a:pt x="24" y="39"/>
                    <a:pt x="27" y="39"/>
                    <a:pt x="29" y="39"/>
                  </a:cubicBezTo>
                  <a:cubicBezTo>
                    <a:pt x="30" y="42"/>
                    <a:pt x="31" y="47"/>
                    <a:pt x="31" y="53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7"/>
                    <a:pt x="31" y="83"/>
                    <a:pt x="32" y="88"/>
                  </a:cubicBezTo>
                  <a:cubicBezTo>
                    <a:pt x="32" y="92"/>
                    <a:pt x="32" y="94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6" y="94"/>
                    <a:pt x="37" y="93"/>
                    <a:pt x="37" y="90"/>
                  </a:cubicBezTo>
                  <a:cubicBezTo>
                    <a:pt x="39" y="85"/>
                    <a:pt x="40" y="76"/>
                    <a:pt x="40" y="63"/>
                  </a:cubicBezTo>
                  <a:cubicBezTo>
                    <a:pt x="40" y="52"/>
                    <a:pt x="40" y="44"/>
                    <a:pt x="40" y="40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39" y="39"/>
                    <a:pt x="39" y="38"/>
                    <a:pt x="38" y="37"/>
                  </a:cubicBezTo>
                  <a:cubicBezTo>
                    <a:pt x="45" y="36"/>
                    <a:pt x="50" y="36"/>
                    <a:pt x="53" y="36"/>
                  </a:cubicBezTo>
                  <a:cubicBezTo>
                    <a:pt x="54" y="35"/>
                    <a:pt x="57" y="35"/>
                    <a:pt x="57" y="33"/>
                  </a:cubicBezTo>
                  <a:cubicBezTo>
                    <a:pt x="57" y="32"/>
                    <a:pt x="55" y="30"/>
                    <a:pt x="55" y="3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9402763" y="2890838"/>
              <a:ext cx="176212" cy="244475"/>
            </a:xfrm>
            <a:custGeom>
              <a:avLst/>
              <a:gdLst>
                <a:gd name="T0" fmla="*/ 47 w 53"/>
                <a:gd name="T1" fmla="*/ 49 h 74"/>
                <a:gd name="T2" fmla="*/ 37 w 53"/>
                <a:gd name="T3" fmla="*/ 42 h 74"/>
                <a:gd name="T4" fmla="*/ 51 w 53"/>
                <a:gd name="T5" fmla="*/ 38 h 74"/>
                <a:gd name="T6" fmla="*/ 43 w 53"/>
                <a:gd name="T7" fmla="*/ 34 h 74"/>
                <a:gd name="T8" fmla="*/ 37 w 53"/>
                <a:gd name="T9" fmla="*/ 34 h 74"/>
                <a:gd name="T10" fmla="*/ 48 w 53"/>
                <a:gd name="T11" fmla="*/ 27 h 74"/>
                <a:gd name="T12" fmla="*/ 52 w 53"/>
                <a:gd name="T13" fmla="*/ 22 h 74"/>
                <a:gd name="T14" fmla="*/ 41 w 53"/>
                <a:gd name="T15" fmla="*/ 22 h 74"/>
                <a:gd name="T16" fmla="*/ 46 w 53"/>
                <a:gd name="T17" fmla="*/ 13 h 74"/>
                <a:gd name="T18" fmla="*/ 43 w 53"/>
                <a:gd name="T19" fmla="*/ 9 h 74"/>
                <a:gd name="T20" fmla="*/ 52 w 53"/>
                <a:gd name="T21" fmla="*/ 3 h 74"/>
                <a:gd name="T22" fmla="*/ 41 w 53"/>
                <a:gd name="T23" fmla="*/ 1 h 74"/>
                <a:gd name="T24" fmla="*/ 19 w 53"/>
                <a:gd name="T25" fmla="*/ 6 h 74"/>
                <a:gd name="T26" fmla="*/ 17 w 53"/>
                <a:gd name="T27" fmla="*/ 12 h 74"/>
                <a:gd name="T28" fmla="*/ 20 w 53"/>
                <a:gd name="T29" fmla="*/ 13 h 74"/>
                <a:gd name="T30" fmla="*/ 23 w 53"/>
                <a:gd name="T31" fmla="*/ 23 h 74"/>
                <a:gd name="T32" fmla="*/ 15 w 53"/>
                <a:gd name="T33" fmla="*/ 27 h 74"/>
                <a:gd name="T34" fmla="*/ 0 w 53"/>
                <a:gd name="T35" fmla="*/ 30 h 74"/>
                <a:gd name="T36" fmla="*/ 11 w 53"/>
                <a:gd name="T37" fmla="*/ 35 h 74"/>
                <a:gd name="T38" fmla="*/ 28 w 53"/>
                <a:gd name="T39" fmla="*/ 33 h 74"/>
                <a:gd name="T40" fmla="*/ 12 w 53"/>
                <a:gd name="T41" fmla="*/ 39 h 74"/>
                <a:gd name="T42" fmla="*/ 8 w 53"/>
                <a:gd name="T43" fmla="*/ 41 h 74"/>
                <a:gd name="T44" fmla="*/ 14 w 53"/>
                <a:gd name="T45" fmla="*/ 47 h 74"/>
                <a:gd name="T46" fmla="*/ 9 w 53"/>
                <a:gd name="T47" fmla="*/ 57 h 74"/>
                <a:gd name="T48" fmla="*/ 12 w 53"/>
                <a:gd name="T49" fmla="*/ 68 h 74"/>
                <a:gd name="T50" fmla="*/ 19 w 53"/>
                <a:gd name="T51" fmla="*/ 51 h 74"/>
                <a:gd name="T52" fmla="*/ 29 w 53"/>
                <a:gd name="T53" fmla="*/ 44 h 74"/>
                <a:gd name="T54" fmla="*/ 28 w 53"/>
                <a:gd name="T55" fmla="*/ 62 h 74"/>
                <a:gd name="T56" fmla="*/ 24 w 53"/>
                <a:gd name="T57" fmla="*/ 62 h 74"/>
                <a:gd name="T58" fmla="*/ 21 w 53"/>
                <a:gd name="T59" fmla="*/ 63 h 74"/>
                <a:gd name="T60" fmla="*/ 29 w 53"/>
                <a:gd name="T61" fmla="*/ 72 h 74"/>
                <a:gd name="T62" fmla="*/ 35 w 53"/>
                <a:gd name="T63" fmla="*/ 72 h 74"/>
                <a:gd name="T64" fmla="*/ 37 w 53"/>
                <a:gd name="T65" fmla="*/ 60 h 74"/>
                <a:gd name="T66" fmla="*/ 42 w 53"/>
                <a:gd name="T67" fmla="*/ 55 h 74"/>
                <a:gd name="T68" fmla="*/ 49 w 53"/>
                <a:gd name="T69" fmla="*/ 56 h 74"/>
                <a:gd name="T70" fmla="*/ 23 w 53"/>
                <a:gd name="T71" fmla="*/ 13 h 74"/>
                <a:gd name="T72" fmla="*/ 37 w 53"/>
                <a:gd name="T73" fmla="*/ 10 h 74"/>
                <a:gd name="T74" fmla="*/ 33 w 53"/>
                <a:gd name="T75" fmla="*/ 23 h 74"/>
                <a:gd name="T76" fmla="*/ 30 w 53"/>
                <a:gd name="T77" fmla="*/ 2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3" h="74">
                  <a:moveTo>
                    <a:pt x="49" y="56"/>
                  </a:moveTo>
                  <a:cubicBezTo>
                    <a:pt x="50" y="54"/>
                    <a:pt x="50" y="52"/>
                    <a:pt x="47" y="49"/>
                  </a:cubicBezTo>
                  <a:cubicBezTo>
                    <a:pt x="45" y="47"/>
                    <a:pt x="41" y="46"/>
                    <a:pt x="37" y="46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40" y="42"/>
                    <a:pt x="43" y="41"/>
                    <a:pt x="46" y="41"/>
                  </a:cubicBezTo>
                  <a:cubicBezTo>
                    <a:pt x="49" y="40"/>
                    <a:pt x="51" y="40"/>
                    <a:pt x="51" y="38"/>
                  </a:cubicBezTo>
                  <a:cubicBezTo>
                    <a:pt x="52" y="38"/>
                    <a:pt x="52" y="37"/>
                    <a:pt x="50" y="35"/>
                  </a:cubicBezTo>
                  <a:cubicBezTo>
                    <a:pt x="48" y="34"/>
                    <a:pt x="46" y="33"/>
                    <a:pt x="43" y="34"/>
                  </a:cubicBezTo>
                  <a:cubicBezTo>
                    <a:pt x="41" y="35"/>
                    <a:pt x="39" y="35"/>
                    <a:pt x="37" y="36"/>
                  </a:cubicBezTo>
                  <a:cubicBezTo>
                    <a:pt x="37" y="35"/>
                    <a:pt x="37" y="34"/>
                    <a:pt x="37" y="34"/>
                  </a:cubicBezTo>
                  <a:cubicBezTo>
                    <a:pt x="38" y="33"/>
                    <a:pt x="37" y="31"/>
                    <a:pt x="35" y="30"/>
                  </a:cubicBezTo>
                  <a:cubicBezTo>
                    <a:pt x="41" y="29"/>
                    <a:pt x="45" y="28"/>
                    <a:pt x="48" y="27"/>
                  </a:cubicBezTo>
                  <a:cubicBezTo>
                    <a:pt x="51" y="27"/>
                    <a:pt x="53" y="27"/>
                    <a:pt x="53" y="25"/>
                  </a:cubicBezTo>
                  <a:cubicBezTo>
                    <a:pt x="53" y="24"/>
                    <a:pt x="53" y="23"/>
                    <a:pt x="52" y="22"/>
                  </a:cubicBezTo>
                  <a:cubicBezTo>
                    <a:pt x="50" y="21"/>
                    <a:pt x="48" y="20"/>
                    <a:pt x="46" y="21"/>
                  </a:cubicBezTo>
                  <a:cubicBezTo>
                    <a:pt x="44" y="21"/>
                    <a:pt x="43" y="21"/>
                    <a:pt x="41" y="22"/>
                  </a:cubicBezTo>
                  <a:cubicBezTo>
                    <a:pt x="43" y="19"/>
                    <a:pt x="44" y="17"/>
                    <a:pt x="45" y="16"/>
                  </a:cubicBezTo>
                  <a:cubicBezTo>
                    <a:pt x="46" y="15"/>
                    <a:pt x="47" y="14"/>
                    <a:pt x="46" y="13"/>
                  </a:cubicBezTo>
                  <a:cubicBezTo>
                    <a:pt x="46" y="12"/>
                    <a:pt x="45" y="11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51" y="7"/>
                    <a:pt x="52" y="6"/>
                    <a:pt x="52" y="5"/>
                  </a:cubicBezTo>
                  <a:cubicBezTo>
                    <a:pt x="52" y="4"/>
                    <a:pt x="52" y="4"/>
                    <a:pt x="52" y="3"/>
                  </a:cubicBezTo>
                  <a:cubicBezTo>
                    <a:pt x="52" y="2"/>
                    <a:pt x="50" y="1"/>
                    <a:pt x="48" y="1"/>
                  </a:cubicBezTo>
                  <a:cubicBezTo>
                    <a:pt x="46" y="0"/>
                    <a:pt x="43" y="0"/>
                    <a:pt x="41" y="1"/>
                  </a:cubicBezTo>
                  <a:cubicBezTo>
                    <a:pt x="39" y="1"/>
                    <a:pt x="36" y="3"/>
                    <a:pt x="31" y="4"/>
                  </a:cubicBezTo>
                  <a:cubicBezTo>
                    <a:pt x="27" y="5"/>
                    <a:pt x="23" y="6"/>
                    <a:pt x="19" y="6"/>
                  </a:cubicBezTo>
                  <a:cubicBezTo>
                    <a:pt x="17" y="7"/>
                    <a:pt x="15" y="7"/>
                    <a:pt x="15" y="9"/>
                  </a:cubicBezTo>
                  <a:cubicBezTo>
                    <a:pt x="14" y="10"/>
                    <a:pt x="16" y="11"/>
                    <a:pt x="17" y="12"/>
                  </a:cubicBezTo>
                  <a:cubicBezTo>
                    <a:pt x="19" y="12"/>
                    <a:pt x="20" y="12"/>
                    <a:pt x="21" y="13"/>
                  </a:cubicBezTo>
                  <a:cubicBezTo>
                    <a:pt x="21" y="13"/>
                    <a:pt x="21" y="13"/>
                    <a:pt x="20" y="13"/>
                  </a:cubicBezTo>
                  <a:cubicBezTo>
                    <a:pt x="20" y="14"/>
                    <a:pt x="20" y="14"/>
                    <a:pt x="20" y="15"/>
                  </a:cubicBezTo>
                  <a:cubicBezTo>
                    <a:pt x="20" y="17"/>
                    <a:pt x="21" y="20"/>
                    <a:pt x="23" y="23"/>
                  </a:cubicBezTo>
                  <a:cubicBezTo>
                    <a:pt x="23" y="24"/>
                    <a:pt x="24" y="24"/>
                    <a:pt x="24" y="25"/>
                  </a:cubicBezTo>
                  <a:cubicBezTo>
                    <a:pt x="21" y="26"/>
                    <a:pt x="18" y="26"/>
                    <a:pt x="15" y="27"/>
                  </a:cubicBezTo>
                  <a:cubicBezTo>
                    <a:pt x="11" y="27"/>
                    <a:pt x="7" y="28"/>
                    <a:pt x="5" y="28"/>
                  </a:cubicBezTo>
                  <a:cubicBezTo>
                    <a:pt x="3" y="28"/>
                    <a:pt x="0" y="28"/>
                    <a:pt x="0" y="30"/>
                  </a:cubicBezTo>
                  <a:cubicBezTo>
                    <a:pt x="0" y="31"/>
                    <a:pt x="1" y="32"/>
                    <a:pt x="3" y="34"/>
                  </a:cubicBezTo>
                  <a:cubicBezTo>
                    <a:pt x="5" y="36"/>
                    <a:pt x="8" y="36"/>
                    <a:pt x="11" y="35"/>
                  </a:cubicBezTo>
                  <a:cubicBezTo>
                    <a:pt x="13" y="35"/>
                    <a:pt x="18" y="33"/>
                    <a:pt x="27" y="31"/>
                  </a:cubicBezTo>
                  <a:cubicBezTo>
                    <a:pt x="27" y="32"/>
                    <a:pt x="27" y="33"/>
                    <a:pt x="28" y="33"/>
                  </a:cubicBezTo>
                  <a:cubicBezTo>
                    <a:pt x="28" y="34"/>
                    <a:pt x="29" y="36"/>
                    <a:pt x="29" y="37"/>
                  </a:cubicBezTo>
                  <a:cubicBezTo>
                    <a:pt x="21" y="39"/>
                    <a:pt x="16" y="40"/>
                    <a:pt x="12" y="39"/>
                  </a:cubicBezTo>
                  <a:cubicBezTo>
                    <a:pt x="12" y="39"/>
                    <a:pt x="12" y="39"/>
                    <a:pt x="11" y="39"/>
                  </a:cubicBezTo>
                  <a:cubicBezTo>
                    <a:pt x="10" y="39"/>
                    <a:pt x="8" y="39"/>
                    <a:pt x="8" y="41"/>
                  </a:cubicBezTo>
                  <a:cubicBezTo>
                    <a:pt x="7" y="43"/>
                    <a:pt x="9" y="44"/>
                    <a:pt x="10" y="45"/>
                  </a:cubicBezTo>
                  <a:cubicBezTo>
                    <a:pt x="11" y="46"/>
                    <a:pt x="13" y="46"/>
                    <a:pt x="14" y="47"/>
                  </a:cubicBezTo>
                  <a:cubicBezTo>
                    <a:pt x="14" y="48"/>
                    <a:pt x="13" y="49"/>
                    <a:pt x="12" y="51"/>
                  </a:cubicBezTo>
                  <a:cubicBezTo>
                    <a:pt x="11" y="53"/>
                    <a:pt x="10" y="55"/>
                    <a:pt x="9" y="57"/>
                  </a:cubicBezTo>
                  <a:cubicBezTo>
                    <a:pt x="7" y="59"/>
                    <a:pt x="7" y="62"/>
                    <a:pt x="9" y="65"/>
                  </a:cubicBezTo>
                  <a:cubicBezTo>
                    <a:pt x="10" y="67"/>
                    <a:pt x="11" y="68"/>
                    <a:pt x="12" y="68"/>
                  </a:cubicBezTo>
                  <a:cubicBezTo>
                    <a:pt x="15" y="68"/>
                    <a:pt x="16" y="65"/>
                    <a:pt x="17" y="63"/>
                  </a:cubicBezTo>
                  <a:cubicBezTo>
                    <a:pt x="19" y="58"/>
                    <a:pt x="19" y="54"/>
                    <a:pt x="19" y="51"/>
                  </a:cubicBezTo>
                  <a:cubicBezTo>
                    <a:pt x="19" y="50"/>
                    <a:pt x="19" y="47"/>
                    <a:pt x="18" y="46"/>
                  </a:cubicBezTo>
                  <a:cubicBezTo>
                    <a:pt x="20" y="46"/>
                    <a:pt x="23" y="45"/>
                    <a:pt x="29" y="44"/>
                  </a:cubicBezTo>
                  <a:cubicBezTo>
                    <a:pt x="29" y="49"/>
                    <a:pt x="29" y="54"/>
                    <a:pt x="29" y="57"/>
                  </a:cubicBezTo>
                  <a:cubicBezTo>
                    <a:pt x="28" y="61"/>
                    <a:pt x="28" y="62"/>
                    <a:pt x="28" y="62"/>
                  </a:cubicBezTo>
                  <a:cubicBezTo>
                    <a:pt x="28" y="62"/>
                    <a:pt x="27" y="62"/>
                    <a:pt x="26" y="62"/>
                  </a:cubicBezTo>
                  <a:cubicBezTo>
                    <a:pt x="26" y="62"/>
                    <a:pt x="25" y="62"/>
                    <a:pt x="24" y="62"/>
                  </a:cubicBezTo>
                  <a:cubicBezTo>
                    <a:pt x="24" y="62"/>
                    <a:pt x="23" y="62"/>
                    <a:pt x="23" y="62"/>
                  </a:cubicBezTo>
                  <a:cubicBezTo>
                    <a:pt x="22" y="62"/>
                    <a:pt x="21" y="62"/>
                    <a:pt x="21" y="63"/>
                  </a:cubicBezTo>
                  <a:cubicBezTo>
                    <a:pt x="21" y="64"/>
                    <a:pt x="22" y="65"/>
                    <a:pt x="24" y="67"/>
                  </a:cubicBezTo>
                  <a:cubicBezTo>
                    <a:pt x="26" y="69"/>
                    <a:pt x="28" y="71"/>
                    <a:pt x="29" y="72"/>
                  </a:cubicBezTo>
                  <a:cubicBezTo>
                    <a:pt x="30" y="74"/>
                    <a:pt x="31" y="74"/>
                    <a:pt x="32" y="74"/>
                  </a:cubicBezTo>
                  <a:cubicBezTo>
                    <a:pt x="34" y="74"/>
                    <a:pt x="35" y="73"/>
                    <a:pt x="35" y="72"/>
                  </a:cubicBezTo>
                  <a:cubicBezTo>
                    <a:pt x="36" y="70"/>
                    <a:pt x="37" y="69"/>
                    <a:pt x="37" y="67"/>
                  </a:cubicBezTo>
                  <a:cubicBezTo>
                    <a:pt x="37" y="66"/>
                    <a:pt x="37" y="63"/>
                    <a:pt x="37" y="60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39" y="53"/>
                    <a:pt x="40" y="54"/>
                    <a:pt x="42" y="55"/>
                  </a:cubicBezTo>
                  <a:cubicBezTo>
                    <a:pt x="43" y="57"/>
                    <a:pt x="45" y="58"/>
                    <a:pt x="46" y="58"/>
                  </a:cubicBezTo>
                  <a:cubicBezTo>
                    <a:pt x="47" y="58"/>
                    <a:pt x="48" y="57"/>
                    <a:pt x="49" y="56"/>
                  </a:cubicBezTo>
                  <a:close/>
                  <a:moveTo>
                    <a:pt x="26" y="15"/>
                  </a:moveTo>
                  <a:cubicBezTo>
                    <a:pt x="25" y="14"/>
                    <a:pt x="24" y="13"/>
                    <a:pt x="23" y="13"/>
                  </a:cubicBezTo>
                  <a:cubicBezTo>
                    <a:pt x="25" y="13"/>
                    <a:pt x="27" y="13"/>
                    <a:pt x="28" y="12"/>
                  </a:cubicBezTo>
                  <a:cubicBezTo>
                    <a:pt x="31" y="12"/>
                    <a:pt x="34" y="11"/>
                    <a:pt x="37" y="10"/>
                  </a:cubicBezTo>
                  <a:cubicBezTo>
                    <a:pt x="37" y="11"/>
                    <a:pt x="37" y="11"/>
                    <a:pt x="37" y="12"/>
                  </a:cubicBezTo>
                  <a:cubicBezTo>
                    <a:pt x="37" y="14"/>
                    <a:pt x="35" y="18"/>
                    <a:pt x="33" y="23"/>
                  </a:cubicBezTo>
                  <a:cubicBezTo>
                    <a:pt x="31" y="24"/>
                    <a:pt x="30" y="24"/>
                    <a:pt x="29" y="24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31" y="21"/>
                    <a:pt x="30" y="18"/>
                    <a:pt x="26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9399588" y="3273425"/>
              <a:ext cx="333375" cy="339725"/>
            </a:xfrm>
            <a:custGeom>
              <a:avLst/>
              <a:gdLst>
                <a:gd name="T0" fmla="*/ 92 w 101"/>
                <a:gd name="T1" fmla="*/ 47 h 103"/>
                <a:gd name="T2" fmla="*/ 62 w 101"/>
                <a:gd name="T3" fmla="*/ 50 h 103"/>
                <a:gd name="T4" fmla="*/ 78 w 101"/>
                <a:gd name="T5" fmla="*/ 37 h 103"/>
                <a:gd name="T6" fmla="*/ 79 w 101"/>
                <a:gd name="T7" fmla="*/ 31 h 103"/>
                <a:gd name="T8" fmla="*/ 62 w 101"/>
                <a:gd name="T9" fmla="*/ 31 h 103"/>
                <a:gd name="T10" fmla="*/ 59 w 101"/>
                <a:gd name="T11" fmla="*/ 21 h 103"/>
                <a:gd name="T12" fmla="*/ 80 w 101"/>
                <a:gd name="T13" fmla="*/ 14 h 103"/>
                <a:gd name="T14" fmla="*/ 69 w 101"/>
                <a:gd name="T15" fmla="*/ 10 h 103"/>
                <a:gd name="T16" fmla="*/ 43 w 101"/>
                <a:gd name="T17" fmla="*/ 16 h 103"/>
                <a:gd name="T18" fmla="*/ 50 w 101"/>
                <a:gd name="T19" fmla="*/ 6 h 103"/>
                <a:gd name="T20" fmla="*/ 44 w 101"/>
                <a:gd name="T21" fmla="*/ 1 h 103"/>
                <a:gd name="T22" fmla="*/ 39 w 101"/>
                <a:gd name="T23" fmla="*/ 1 h 103"/>
                <a:gd name="T24" fmla="*/ 34 w 101"/>
                <a:gd name="T25" fmla="*/ 15 h 103"/>
                <a:gd name="T26" fmla="*/ 20 w 101"/>
                <a:gd name="T27" fmla="*/ 35 h 103"/>
                <a:gd name="T28" fmla="*/ 21 w 101"/>
                <a:gd name="T29" fmla="*/ 36 h 103"/>
                <a:gd name="T30" fmla="*/ 24 w 101"/>
                <a:gd name="T31" fmla="*/ 35 h 103"/>
                <a:gd name="T32" fmla="*/ 29 w 101"/>
                <a:gd name="T33" fmla="*/ 45 h 103"/>
                <a:gd name="T34" fmla="*/ 20 w 101"/>
                <a:gd name="T35" fmla="*/ 56 h 103"/>
                <a:gd name="T36" fmla="*/ 1 w 101"/>
                <a:gd name="T37" fmla="*/ 60 h 103"/>
                <a:gd name="T38" fmla="*/ 6 w 101"/>
                <a:gd name="T39" fmla="*/ 67 h 103"/>
                <a:gd name="T40" fmla="*/ 30 w 101"/>
                <a:gd name="T41" fmla="*/ 63 h 103"/>
                <a:gd name="T42" fmla="*/ 52 w 101"/>
                <a:gd name="T43" fmla="*/ 92 h 103"/>
                <a:gd name="T44" fmla="*/ 56 w 101"/>
                <a:gd name="T45" fmla="*/ 103 h 103"/>
                <a:gd name="T46" fmla="*/ 62 w 101"/>
                <a:gd name="T47" fmla="*/ 58 h 103"/>
                <a:gd name="T48" fmla="*/ 94 w 101"/>
                <a:gd name="T49" fmla="*/ 57 h 103"/>
                <a:gd name="T50" fmla="*/ 101 w 101"/>
                <a:gd name="T51" fmla="*/ 54 h 103"/>
                <a:gd name="T52" fmla="*/ 26 w 101"/>
                <a:gd name="T53" fmla="*/ 34 h 103"/>
                <a:gd name="T54" fmla="*/ 41 w 101"/>
                <a:gd name="T55" fmla="*/ 24 h 103"/>
                <a:gd name="T56" fmla="*/ 51 w 101"/>
                <a:gd name="T57" fmla="*/ 25 h 103"/>
                <a:gd name="T58" fmla="*/ 41 w 101"/>
                <a:gd name="T59" fmla="*/ 36 h 103"/>
                <a:gd name="T60" fmla="*/ 28 w 101"/>
                <a:gd name="T61" fmla="*/ 34 h 103"/>
                <a:gd name="T62" fmla="*/ 26 w 101"/>
                <a:gd name="T63" fmla="*/ 34 h 103"/>
                <a:gd name="T64" fmla="*/ 52 w 101"/>
                <a:gd name="T65" fmla="*/ 52 h 103"/>
                <a:gd name="T66" fmla="*/ 38 w 101"/>
                <a:gd name="T67" fmla="*/ 4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1" h="103">
                  <a:moveTo>
                    <a:pt x="98" y="51"/>
                  </a:moveTo>
                  <a:cubicBezTo>
                    <a:pt x="96" y="49"/>
                    <a:pt x="94" y="48"/>
                    <a:pt x="92" y="47"/>
                  </a:cubicBezTo>
                  <a:cubicBezTo>
                    <a:pt x="89" y="47"/>
                    <a:pt x="85" y="47"/>
                    <a:pt x="78" y="48"/>
                  </a:cubicBezTo>
                  <a:cubicBezTo>
                    <a:pt x="72" y="49"/>
                    <a:pt x="67" y="50"/>
                    <a:pt x="62" y="50"/>
                  </a:cubicBezTo>
                  <a:cubicBezTo>
                    <a:pt x="62" y="39"/>
                    <a:pt x="62" y="39"/>
                    <a:pt x="62" y="39"/>
                  </a:cubicBezTo>
                  <a:cubicBezTo>
                    <a:pt x="70" y="39"/>
                    <a:pt x="75" y="38"/>
                    <a:pt x="78" y="37"/>
                  </a:cubicBezTo>
                  <a:cubicBezTo>
                    <a:pt x="78" y="37"/>
                    <a:pt x="80" y="36"/>
                    <a:pt x="81" y="35"/>
                  </a:cubicBezTo>
                  <a:cubicBezTo>
                    <a:pt x="81" y="33"/>
                    <a:pt x="80" y="32"/>
                    <a:pt x="79" y="31"/>
                  </a:cubicBezTo>
                  <a:cubicBezTo>
                    <a:pt x="77" y="29"/>
                    <a:pt x="74" y="29"/>
                    <a:pt x="71" y="30"/>
                  </a:cubicBezTo>
                  <a:cubicBezTo>
                    <a:pt x="68" y="30"/>
                    <a:pt x="65" y="31"/>
                    <a:pt x="62" y="31"/>
                  </a:cubicBezTo>
                  <a:cubicBezTo>
                    <a:pt x="62" y="28"/>
                    <a:pt x="62" y="27"/>
                    <a:pt x="62" y="27"/>
                  </a:cubicBezTo>
                  <a:cubicBezTo>
                    <a:pt x="63" y="25"/>
                    <a:pt x="62" y="24"/>
                    <a:pt x="59" y="21"/>
                  </a:cubicBezTo>
                  <a:cubicBezTo>
                    <a:pt x="69" y="19"/>
                    <a:pt x="75" y="18"/>
                    <a:pt x="77" y="17"/>
                  </a:cubicBezTo>
                  <a:cubicBezTo>
                    <a:pt x="78" y="17"/>
                    <a:pt x="80" y="16"/>
                    <a:pt x="80" y="14"/>
                  </a:cubicBezTo>
                  <a:cubicBezTo>
                    <a:pt x="80" y="12"/>
                    <a:pt x="78" y="11"/>
                    <a:pt x="77" y="11"/>
                  </a:cubicBezTo>
                  <a:cubicBezTo>
                    <a:pt x="74" y="10"/>
                    <a:pt x="71" y="9"/>
                    <a:pt x="69" y="10"/>
                  </a:cubicBezTo>
                  <a:cubicBezTo>
                    <a:pt x="67" y="11"/>
                    <a:pt x="63" y="12"/>
                    <a:pt x="59" y="13"/>
                  </a:cubicBezTo>
                  <a:cubicBezTo>
                    <a:pt x="55" y="14"/>
                    <a:pt x="50" y="15"/>
                    <a:pt x="43" y="16"/>
                  </a:cubicBezTo>
                  <a:cubicBezTo>
                    <a:pt x="46" y="13"/>
                    <a:pt x="48" y="11"/>
                    <a:pt x="49" y="10"/>
                  </a:cubicBezTo>
                  <a:cubicBezTo>
                    <a:pt x="50" y="9"/>
                    <a:pt x="50" y="7"/>
                    <a:pt x="50" y="6"/>
                  </a:cubicBezTo>
                  <a:cubicBezTo>
                    <a:pt x="50" y="6"/>
                    <a:pt x="50" y="5"/>
                    <a:pt x="49" y="4"/>
                  </a:cubicBezTo>
                  <a:cubicBezTo>
                    <a:pt x="48" y="3"/>
                    <a:pt x="47" y="2"/>
                    <a:pt x="44" y="1"/>
                  </a:cubicBezTo>
                  <a:cubicBezTo>
                    <a:pt x="43" y="1"/>
                    <a:pt x="42" y="0"/>
                    <a:pt x="41" y="0"/>
                  </a:cubicBezTo>
                  <a:cubicBezTo>
                    <a:pt x="40" y="0"/>
                    <a:pt x="39" y="1"/>
                    <a:pt x="39" y="1"/>
                  </a:cubicBezTo>
                  <a:cubicBezTo>
                    <a:pt x="38" y="2"/>
                    <a:pt x="38" y="3"/>
                    <a:pt x="38" y="4"/>
                  </a:cubicBezTo>
                  <a:cubicBezTo>
                    <a:pt x="38" y="6"/>
                    <a:pt x="37" y="9"/>
                    <a:pt x="34" y="15"/>
                  </a:cubicBezTo>
                  <a:cubicBezTo>
                    <a:pt x="31" y="20"/>
                    <a:pt x="27" y="25"/>
                    <a:pt x="23" y="29"/>
                  </a:cubicBezTo>
                  <a:cubicBezTo>
                    <a:pt x="20" y="32"/>
                    <a:pt x="19" y="34"/>
                    <a:pt x="20" y="35"/>
                  </a:cubicBezTo>
                  <a:cubicBezTo>
                    <a:pt x="20" y="36"/>
                    <a:pt x="21" y="36"/>
                    <a:pt x="21" y="3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2" y="36"/>
                    <a:pt x="23" y="36"/>
                    <a:pt x="24" y="35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37"/>
                    <a:pt x="25" y="38"/>
                    <a:pt x="26" y="39"/>
                  </a:cubicBezTo>
                  <a:cubicBezTo>
                    <a:pt x="28" y="41"/>
                    <a:pt x="29" y="43"/>
                    <a:pt x="29" y="45"/>
                  </a:cubicBezTo>
                  <a:cubicBezTo>
                    <a:pt x="30" y="48"/>
                    <a:pt x="31" y="51"/>
                    <a:pt x="31" y="55"/>
                  </a:cubicBezTo>
                  <a:cubicBezTo>
                    <a:pt x="28" y="55"/>
                    <a:pt x="25" y="56"/>
                    <a:pt x="20" y="56"/>
                  </a:cubicBezTo>
                  <a:cubicBezTo>
                    <a:pt x="13" y="57"/>
                    <a:pt x="9" y="58"/>
                    <a:pt x="6" y="58"/>
                  </a:cubicBezTo>
                  <a:cubicBezTo>
                    <a:pt x="3" y="58"/>
                    <a:pt x="1" y="59"/>
                    <a:pt x="1" y="60"/>
                  </a:cubicBezTo>
                  <a:cubicBezTo>
                    <a:pt x="0" y="61"/>
                    <a:pt x="0" y="62"/>
                    <a:pt x="1" y="63"/>
                  </a:cubicBezTo>
                  <a:cubicBezTo>
                    <a:pt x="2" y="65"/>
                    <a:pt x="4" y="66"/>
                    <a:pt x="6" y="67"/>
                  </a:cubicBezTo>
                  <a:cubicBezTo>
                    <a:pt x="9" y="67"/>
                    <a:pt x="12" y="67"/>
                    <a:pt x="16" y="66"/>
                  </a:cubicBezTo>
                  <a:cubicBezTo>
                    <a:pt x="20" y="65"/>
                    <a:pt x="25" y="64"/>
                    <a:pt x="30" y="63"/>
                  </a:cubicBezTo>
                  <a:cubicBezTo>
                    <a:pt x="36" y="62"/>
                    <a:pt x="43" y="60"/>
                    <a:pt x="52" y="59"/>
                  </a:cubicBezTo>
                  <a:cubicBezTo>
                    <a:pt x="52" y="75"/>
                    <a:pt x="52" y="86"/>
                    <a:pt x="52" y="92"/>
                  </a:cubicBezTo>
                  <a:cubicBezTo>
                    <a:pt x="52" y="101"/>
                    <a:pt x="53" y="103"/>
                    <a:pt x="55" y="103"/>
                  </a:cubicBezTo>
                  <a:cubicBezTo>
                    <a:pt x="55" y="103"/>
                    <a:pt x="56" y="103"/>
                    <a:pt x="56" y="103"/>
                  </a:cubicBezTo>
                  <a:cubicBezTo>
                    <a:pt x="57" y="102"/>
                    <a:pt x="58" y="101"/>
                    <a:pt x="60" y="91"/>
                  </a:cubicBezTo>
                  <a:cubicBezTo>
                    <a:pt x="61" y="84"/>
                    <a:pt x="62" y="73"/>
                    <a:pt x="62" y="58"/>
                  </a:cubicBezTo>
                  <a:cubicBezTo>
                    <a:pt x="71" y="57"/>
                    <a:pt x="78" y="57"/>
                    <a:pt x="82" y="57"/>
                  </a:cubicBezTo>
                  <a:cubicBezTo>
                    <a:pt x="87" y="57"/>
                    <a:pt x="91" y="57"/>
                    <a:pt x="94" y="57"/>
                  </a:cubicBezTo>
                  <a:cubicBezTo>
                    <a:pt x="97" y="58"/>
                    <a:pt x="99" y="57"/>
                    <a:pt x="100" y="56"/>
                  </a:cubicBezTo>
                  <a:cubicBezTo>
                    <a:pt x="101" y="56"/>
                    <a:pt x="101" y="55"/>
                    <a:pt x="101" y="54"/>
                  </a:cubicBezTo>
                  <a:cubicBezTo>
                    <a:pt x="101" y="53"/>
                    <a:pt x="100" y="52"/>
                    <a:pt x="98" y="51"/>
                  </a:cubicBezTo>
                  <a:close/>
                  <a:moveTo>
                    <a:pt x="26" y="34"/>
                  </a:moveTo>
                  <a:cubicBezTo>
                    <a:pt x="30" y="32"/>
                    <a:pt x="34" y="28"/>
                    <a:pt x="38" y="23"/>
                  </a:cubicBezTo>
                  <a:cubicBezTo>
                    <a:pt x="39" y="23"/>
                    <a:pt x="40" y="23"/>
                    <a:pt x="41" y="24"/>
                  </a:cubicBezTo>
                  <a:cubicBezTo>
                    <a:pt x="44" y="24"/>
                    <a:pt x="47" y="24"/>
                    <a:pt x="50" y="23"/>
                  </a:cubicBezTo>
                  <a:cubicBezTo>
                    <a:pt x="51" y="24"/>
                    <a:pt x="51" y="24"/>
                    <a:pt x="51" y="25"/>
                  </a:cubicBezTo>
                  <a:cubicBezTo>
                    <a:pt x="51" y="27"/>
                    <a:pt x="52" y="30"/>
                    <a:pt x="52" y="33"/>
                  </a:cubicBezTo>
                  <a:cubicBezTo>
                    <a:pt x="48" y="34"/>
                    <a:pt x="44" y="35"/>
                    <a:pt x="41" y="36"/>
                  </a:cubicBezTo>
                  <a:cubicBezTo>
                    <a:pt x="38" y="36"/>
                    <a:pt x="36" y="36"/>
                    <a:pt x="35" y="36"/>
                  </a:cubicBezTo>
                  <a:cubicBezTo>
                    <a:pt x="33" y="35"/>
                    <a:pt x="31" y="34"/>
                    <a:pt x="28" y="34"/>
                  </a:cubicBezTo>
                  <a:cubicBezTo>
                    <a:pt x="28" y="34"/>
                    <a:pt x="27" y="34"/>
                    <a:pt x="27" y="34"/>
                  </a:cubicBezTo>
                  <a:cubicBezTo>
                    <a:pt x="27" y="34"/>
                    <a:pt x="26" y="34"/>
                    <a:pt x="26" y="34"/>
                  </a:cubicBezTo>
                  <a:close/>
                  <a:moveTo>
                    <a:pt x="52" y="41"/>
                  </a:moveTo>
                  <a:cubicBezTo>
                    <a:pt x="52" y="52"/>
                    <a:pt x="52" y="52"/>
                    <a:pt x="52" y="52"/>
                  </a:cubicBezTo>
                  <a:cubicBezTo>
                    <a:pt x="48" y="52"/>
                    <a:pt x="43" y="53"/>
                    <a:pt x="39" y="53"/>
                  </a:cubicBezTo>
                  <a:cubicBezTo>
                    <a:pt x="39" y="50"/>
                    <a:pt x="39" y="47"/>
                    <a:pt x="38" y="43"/>
                  </a:cubicBezTo>
                  <a:cubicBezTo>
                    <a:pt x="43" y="42"/>
                    <a:pt x="47" y="42"/>
                    <a:pt x="52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9448800" y="3713163"/>
              <a:ext cx="82550" cy="303213"/>
            </a:xfrm>
            <a:custGeom>
              <a:avLst/>
              <a:gdLst>
                <a:gd name="T0" fmla="*/ 21 w 25"/>
                <a:gd name="T1" fmla="*/ 38 h 92"/>
                <a:gd name="T2" fmla="*/ 25 w 25"/>
                <a:gd name="T3" fmla="*/ 33 h 92"/>
                <a:gd name="T4" fmla="*/ 20 w 25"/>
                <a:gd name="T5" fmla="*/ 27 h 92"/>
                <a:gd name="T6" fmla="*/ 13 w 25"/>
                <a:gd name="T7" fmla="*/ 25 h 92"/>
                <a:gd name="T8" fmla="*/ 14 w 25"/>
                <a:gd name="T9" fmla="*/ 10 h 92"/>
                <a:gd name="T10" fmla="*/ 12 w 25"/>
                <a:gd name="T11" fmla="*/ 4 h 92"/>
                <a:gd name="T12" fmla="*/ 5 w 25"/>
                <a:gd name="T13" fmla="*/ 1 h 92"/>
                <a:gd name="T14" fmla="*/ 3 w 25"/>
                <a:gd name="T15" fmla="*/ 0 h 92"/>
                <a:gd name="T16" fmla="*/ 1 w 25"/>
                <a:gd name="T17" fmla="*/ 2 h 92"/>
                <a:gd name="T18" fmla="*/ 2 w 25"/>
                <a:gd name="T19" fmla="*/ 6 h 92"/>
                <a:gd name="T20" fmla="*/ 5 w 25"/>
                <a:gd name="T21" fmla="*/ 25 h 92"/>
                <a:gd name="T22" fmla="*/ 4 w 25"/>
                <a:gd name="T23" fmla="*/ 55 h 92"/>
                <a:gd name="T24" fmla="*/ 2 w 25"/>
                <a:gd name="T25" fmla="*/ 75 h 92"/>
                <a:gd name="T26" fmla="*/ 4 w 25"/>
                <a:gd name="T27" fmla="*/ 88 h 92"/>
                <a:gd name="T28" fmla="*/ 7 w 25"/>
                <a:gd name="T29" fmla="*/ 92 h 92"/>
                <a:gd name="T30" fmla="*/ 11 w 25"/>
                <a:gd name="T31" fmla="*/ 84 h 92"/>
                <a:gd name="T32" fmla="*/ 13 w 25"/>
                <a:gd name="T33" fmla="*/ 33 h 92"/>
                <a:gd name="T34" fmla="*/ 19 w 25"/>
                <a:gd name="T35" fmla="*/ 37 h 92"/>
                <a:gd name="T36" fmla="*/ 21 w 25"/>
                <a:gd name="T37" fmla="*/ 3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" h="92">
                  <a:moveTo>
                    <a:pt x="21" y="38"/>
                  </a:moveTo>
                  <a:cubicBezTo>
                    <a:pt x="22" y="38"/>
                    <a:pt x="24" y="37"/>
                    <a:pt x="25" y="33"/>
                  </a:cubicBezTo>
                  <a:cubicBezTo>
                    <a:pt x="25" y="30"/>
                    <a:pt x="23" y="28"/>
                    <a:pt x="20" y="27"/>
                  </a:cubicBezTo>
                  <a:cubicBezTo>
                    <a:pt x="17" y="26"/>
                    <a:pt x="15" y="25"/>
                    <a:pt x="13" y="25"/>
                  </a:cubicBezTo>
                  <a:cubicBezTo>
                    <a:pt x="13" y="13"/>
                    <a:pt x="14" y="11"/>
                    <a:pt x="14" y="10"/>
                  </a:cubicBezTo>
                  <a:cubicBezTo>
                    <a:pt x="15" y="9"/>
                    <a:pt x="15" y="7"/>
                    <a:pt x="12" y="4"/>
                  </a:cubicBezTo>
                  <a:cubicBezTo>
                    <a:pt x="10" y="3"/>
                    <a:pt x="8" y="2"/>
                    <a:pt x="5" y="1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1" y="0"/>
                    <a:pt x="1" y="1"/>
                    <a:pt x="1" y="2"/>
                  </a:cubicBezTo>
                  <a:cubicBezTo>
                    <a:pt x="0" y="3"/>
                    <a:pt x="1" y="5"/>
                    <a:pt x="2" y="6"/>
                  </a:cubicBezTo>
                  <a:cubicBezTo>
                    <a:pt x="3" y="8"/>
                    <a:pt x="5" y="13"/>
                    <a:pt x="5" y="25"/>
                  </a:cubicBezTo>
                  <a:cubicBezTo>
                    <a:pt x="5" y="35"/>
                    <a:pt x="5" y="45"/>
                    <a:pt x="4" y="55"/>
                  </a:cubicBezTo>
                  <a:cubicBezTo>
                    <a:pt x="4" y="65"/>
                    <a:pt x="3" y="72"/>
                    <a:pt x="2" y="75"/>
                  </a:cubicBezTo>
                  <a:cubicBezTo>
                    <a:pt x="1" y="78"/>
                    <a:pt x="1" y="83"/>
                    <a:pt x="4" y="88"/>
                  </a:cubicBezTo>
                  <a:cubicBezTo>
                    <a:pt x="4" y="90"/>
                    <a:pt x="6" y="92"/>
                    <a:pt x="7" y="92"/>
                  </a:cubicBezTo>
                  <a:cubicBezTo>
                    <a:pt x="10" y="92"/>
                    <a:pt x="11" y="89"/>
                    <a:pt x="11" y="84"/>
                  </a:cubicBezTo>
                  <a:cubicBezTo>
                    <a:pt x="12" y="77"/>
                    <a:pt x="13" y="60"/>
                    <a:pt x="13" y="33"/>
                  </a:cubicBezTo>
                  <a:cubicBezTo>
                    <a:pt x="15" y="35"/>
                    <a:pt x="17" y="37"/>
                    <a:pt x="19" y="37"/>
                  </a:cubicBezTo>
                  <a:cubicBezTo>
                    <a:pt x="20" y="38"/>
                    <a:pt x="21" y="38"/>
                    <a:pt x="21" y="3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9402763" y="3805238"/>
              <a:ext cx="39687" cy="88900"/>
            </a:xfrm>
            <a:custGeom>
              <a:avLst/>
              <a:gdLst>
                <a:gd name="T0" fmla="*/ 7 w 12"/>
                <a:gd name="T1" fmla="*/ 0 h 27"/>
                <a:gd name="T2" fmla="*/ 4 w 12"/>
                <a:gd name="T3" fmla="*/ 5 h 27"/>
                <a:gd name="T4" fmla="*/ 2 w 12"/>
                <a:gd name="T5" fmla="*/ 15 h 27"/>
                <a:gd name="T6" fmla="*/ 2 w 12"/>
                <a:gd name="T7" fmla="*/ 25 h 27"/>
                <a:gd name="T8" fmla="*/ 5 w 12"/>
                <a:gd name="T9" fmla="*/ 27 h 27"/>
                <a:gd name="T10" fmla="*/ 9 w 12"/>
                <a:gd name="T11" fmla="*/ 24 h 27"/>
                <a:gd name="T12" fmla="*/ 12 w 12"/>
                <a:gd name="T13" fmla="*/ 12 h 27"/>
                <a:gd name="T14" fmla="*/ 10 w 12"/>
                <a:gd name="T15" fmla="*/ 2 h 27"/>
                <a:gd name="T16" fmla="*/ 7 w 12"/>
                <a:gd name="T1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7">
                  <a:moveTo>
                    <a:pt x="7" y="0"/>
                  </a:moveTo>
                  <a:cubicBezTo>
                    <a:pt x="5" y="0"/>
                    <a:pt x="4" y="3"/>
                    <a:pt x="4" y="5"/>
                  </a:cubicBezTo>
                  <a:cubicBezTo>
                    <a:pt x="4" y="9"/>
                    <a:pt x="3" y="12"/>
                    <a:pt x="2" y="15"/>
                  </a:cubicBezTo>
                  <a:cubicBezTo>
                    <a:pt x="0" y="19"/>
                    <a:pt x="0" y="22"/>
                    <a:pt x="2" y="25"/>
                  </a:cubicBezTo>
                  <a:cubicBezTo>
                    <a:pt x="2" y="26"/>
                    <a:pt x="4" y="27"/>
                    <a:pt x="5" y="27"/>
                  </a:cubicBezTo>
                  <a:cubicBezTo>
                    <a:pt x="7" y="27"/>
                    <a:pt x="8" y="25"/>
                    <a:pt x="9" y="24"/>
                  </a:cubicBezTo>
                  <a:cubicBezTo>
                    <a:pt x="11" y="20"/>
                    <a:pt x="12" y="16"/>
                    <a:pt x="12" y="12"/>
                  </a:cubicBezTo>
                  <a:cubicBezTo>
                    <a:pt x="12" y="8"/>
                    <a:pt x="11" y="5"/>
                    <a:pt x="10" y="2"/>
                  </a:cubicBezTo>
                  <a:cubicBezTo>
                    <a:pt x="9" y="1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21"/>
            <p:cNvSpPr>
              <a:spLocks noEditPoints="1"/>
            </p:cNvSpPr>
            <p:nvPr/>
          </p:nvSpPr>
          <p:spPr bwMode="auto">
            <a:xfrm>
              <a:off x="9491663" y="3713163"/>
              <a:ext cx="238125" cy="290513"/>
            </a:xfrm>
            <a:custGeom>
              <a:avLst/>
              <a:gdLst>
                <a:gd name="T0" fmla="*/ 65 w 72"/>
                <a:gd name="T1" fmla="*/ 81 h 88"/>
                <a:gd name="T2" fmla="*/ 48 w 72"/>
                <a:gd name="T3" fmla="*/ 70 h 88"/>
                <a:gd name="T4" fmla="*/ 35 w 72"/>
                <a:gd name="T5" fmla="*/ 54 h 88"/>
                <a:gd name="T6" fmla="*/ 51 w 72"/>
                <a:gd name="T7" fmla="*/ 52 h 88"/>
                <a:gd name="T8" fmla="*/ 64 w 72"/>
                <a:gd name="T9" fmla="*/ 51 h 88"/>
                <a:gd name="T10" fmla="*/ 70 w 72"/>
                <a:gd name="T11" fmla="*/ 49 h 88"/>
                <a:gd name="T12" fmla="*/ 68 w 72"/>
                <a:gd name="T13" fmla="*/ 45 h 88"/>
                <a:gd name="T14" fmla="*/ 58 w 72"/>
                <a:gd name="T15" fmla="*/ 42 h 88"/>
                <a:gd name="T16" fmla="*/ 49 w 72"/>
                <a:gd name="T17" fmla="*/ 44 h 88"/>
                <a:gd name="T18" fmla="*/ 54 w 72"/>
                <a:gd name="T19" fmla="*/ 32 h 88"/>
                <a:gd name="T20" fmla="*/ 56 w 72"/>
                <a:gd name="T21" fmla="*/ 28 h 88"/>
                <a:gd name="T22" fmla="*/ 54 w 72"/>
                <a:gd name="T23" fmla="*/ 25 h 88"/>
                <a:gd name="T24" fmla="*/ 48 w 72"/>
                <a:gd name="T25" fmla="*/ 21 h 88"/>
                <a:gd name="T26" fmla="*/ 42 w 72"/>
                <a:gd name="T27" fmla="*/ 22 h 88"/>
                <a:gd name="T28" fmla="*/ 34 w 72"/>
                <a:gd name="T29" fmla="*/ 25 h 88"/>
                <a:gd name="T30" fmla="*/ 37 w 72"/>
                <a:gd name="T31" fmla="*/ 9 h 88"/>
                <a:gd name="T32" fmla="*/ 37 w 72"/>
                <a:gd name="T33" fmla="*/ 6 h 88"/>
                <a:gd name="T34" fmla="*/ 34 w 72"/>
                <a:gd name="T35" fmla="*/ 3 h 88"/>
                <a:gd name="T36" fmla="*/ 27 w 72"/>
                <a:gd name="T37" fmla="*/ 0 h 88"/>
                <a:gd name="T38" fmla="*/ 24 w 72"/>
                <a:gd name="T39" fmla="*/ 2 h 88"/>
                <a:gd name="T40" fmla="*/ 24 w 72"/>
                <a:gd name="T41" fmla="*/ 6 h 88"/>
                <a:gd name="T42" fmla="*/ 26 w 72"/>
                <a:gd name="T43" fmla="*/ 27 h 88"/>
                <a:gd name="T44" fmla="*/ 16 w 72"/>
                <a:gd name="T45" fmla="*/ 28 h 88"/>
                <a:gd name="T46" fmla="*/ 12 w 72"/>
                <a:gd name="T47" fmla="*/ 30 h 88"/>
                <a:gd name="T48" fmla="*/ 13 w 72"/>
                <a:gd name="T49" fmla="*/ 33 h 88"/>
                <a:gd name="T50" fmla="*/ 20 w 72"/>
                <a:gd name="T51" fmla="*/ 35 h 88"/>
                <a:gd name="T52" fmla="*/ 26 w 72"/>
                <a:gd name="T53" fmla="*/ 34 h 88"/>
                <a:gd name="T54" fmla="*/ 24 w 72"/>
                <a:gd name="T55" fmla="*/ 48 h 88"/>
                <a:gd name="T56" fmla="*/ 6 w 72"/>
                <a:gd name="T57" fmla="*/ 50 h 88"/>
                <a:gd name="T58" fmla="*/ 5 w 72"/>
                <a:gd name="T59" fmla="*/ 50 h 88"/>
                <a:gd name="T60" fmla="*/ 2 w 72"/>
                <a:gd name="T61" fmla="*/ 52 h 88"/>
                <a:gd name="T62" fmla="*/ 4 w 72"/>
                <a:gd name="T63" fmla="*/ 55 h 88"/>
                <a:gd name="T64" fmla="*/ 13 w 72"/>
                <a:gd name="T65" fmla="*/ 57 h 88"/>
                <a:gd name="T66" fmla="*/ 23 w 72"/>
                <a:gd name="T67" fmla="*/ 56 h 88"/>
                <a:gd name="T68" fmla="*/ 16 w 72"/>
                <a:gd name="T69" fmla="*/ 71 h 88"/>
                <a:gd name="T70" fmla="*/ 4 w 72"/>
                <a:gd name="T71" fmla="*/ 82 h 88"/>
                <a:gd name="T72" fmla="*/ 1 w 72"/>
                <a:gd name="T73" fmla="*/ 86 h 88"/>
                <a:gd name="T74" fmla="*/ 2 w 72"/>
                <a:gd name="T75" fmla="*/ 87 h 88"/>
                <a:gd name="T76" fmla="*/ 6 w 72"/>
                <a:gd name="T77" fmla="*/ 86 h 88"/>
                <a:gd name="T78" fmla="*/ 21 w 72"/>
                <a:gd name="T79" fmla="*/ 77 h 88"/>
                <a:gd name="T80" fmla="*/ 30 w 72"/>
                <a:gd name="T81" fmla="*/ 58 h 88"/>
                <a:gd name="T82" fmla="*/ 41 w 72"/>
                <a:gd name="T83" fmla="*/ 79 h 88"/>
                <a:gd name="T84" fmla="*/ 53 w 72"/>
                <a:gd name="T85" fmla="*/ 88 h 88"/>
                <a:gd name="T86" fmla="*/ 58 w 72"/>
                <a:gd name="T87" fmla="*/ 88 h 88"/>
                <a:gd name="T88" fmla="*/ 67 w 72"/>
                <a:gd name="T89" fmla="*/ 88 h 88"/>
                <a:gd name="T90" fmla="*/ 72 w 72"/>
                <a:gd name="T91" fmla="*/ 85 h 88"/>
                <a:gd name="T92" fmla="*/ 65 w 72"/>
                <a:gd name="T93" fmla="*/ 81 h 88"/>
                <a:gd name="T94" fmla="*/ 42 w 72"/>
                <a:gd name="T95" fmla="*/ 35 h 88"/>
                <a:gd name="T96" fmla="*/ 41 w 72"/>
                <a:gd name="T97" fmla="*/ 45 h 88"/>
                <a:gd name="T98" fmla="*/ 33 w 72"/>
                <a:gd name="T99" fmla="*/ 46 h 88"/>
                <a:gd name="T100" fmla="*/ 34 w 72"/>
                <a:gd name="T101" fmla="*/ 32 h 88"/>
                <a:gd name="T102" fmla="*/ 42 w 72"/>
                <a:gd name="T103" fmla="*/ 31 h 88"/>
                <a:gd name="T104" fmla="*/ 42 w 72"/>
                <a:gd name="T105" fmla="*/ 3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2" h="88">
                  <a:moveTo>
                    <a:pt x="65" y="81"/>
                  </a:moveTo>
                  <a:cubicBezTo>
                    <a:pt x="58" y="79"/>
                    <a:pt x="52" y="76"/>
                    <a:pt x="48" y="70"/>
                  </a:cubicBezTo>
                  <a:cubicBezTo>
                    <a:pt x="43" y="65"/>
                    <a:pt x="39" y="60"/>
                    <a:pt x="35" y="54"/>
                  </a:cubicBezTo>
                  <a:cubicBezTo>
                    <a:pt x="41" y="53"/>
                    <a:pt x="46" y="52"/>
                    <a:pt x="51" y="52"/>
                  </a:cubicBezTo>
                  <a:cubicBezTo>
                    <a:pt x="56" y="51"/>
                    <a:pt x="60" y="51"/>
                    <a:pt x="64" y="51"/>
                  </a:cubicBezTo>
                  <a:cubicBezTo>
                    <a:pt x="67" y="51"/>
                    <a:pt x="69" y="50"/>
                    <a:pt x="70" y="49"/>
                  </a:cubicBezTo>
                  <a:cubicBezTo>
                    <a:pt x="70" y="47"/>
                    <a:pt x="68" y="45"/>
                    <a:pt x="68" y="45"/>
                  </a:cubicBezTo>
                  <a:cubicBezTo>
                    <a:pt x="65" y="43"/>
                    <a:pt x="62" y="42"/>
                    <a:pt x="58" y="42"/>
                  </a:cubicBezTo>
                  <a:cubicBezTo>
                    <a:pt x="56" y="43"/>
                    <a:pt x="53" y="44"/>
                    <a:pt x="49" y="44"/>
                  </a:cubicBezTo>
                  <a:cubicBezTo>
                    <a:pt x="51" y="36"/>
                    <a:pt x="53" y="33"/>
                    <a:pt x="54" y="32"/>
                  </a:cubicBezTo>
                  <a:cubicBezTo>
                    <a:pt x="56" y="31"/>
                    <a:pt x="56" y="29"/>
                    <a:pt x="56" y="28"/>
                  </a:cubicBezTo>
                  <a:cubicBezTo>
                    <a:pt x="56" y="27"/>
                    <a:pt x="56" y="26"/>
                    <a:pt x="54" y="25"/>
                  </a:cubicBezTo>
                  <a:cubicBezTo>
                    <a:pt x="52" y="23"/>
                    <a:pt x="50" y="22"/>
                    <a:pt x="48" y="21"/>
                  </a:cubicBezTo>
                  <a:cubicBezTo>
                    <a:pt x="46" y="20"/>
                    <a:pt x="43" y="21"/>
                    <a:pt x="42" y="22"/>
                  </a:cubicBezTo>
                  <a:cubicBezTo>
                    <a:pt x="41" y="23"/>
                    <a:pt x="39" y="24"/>
                    <a:pt x="34" y="25"/>
                  </a:cubicBezTo>
                  <a:cubicBezTo>
                    <a:pt x="35" y="13"/>
                    <a:pt x="36" y="10"/>
                    <a:pt x="37" y="9"/>
                  </a:cubicBezTo>
                  <a:cubicBezTo>
                    <a:pt x="37" y="8"/>
                    <a:pt x="38" y="7"/>
                    <a:pt x="37" y="6"/>
                  </a:cubicBezTo>
                  <a:cubicBezTo>
                    <a:pt x="37" y="5"/>
                    <a:pt x="36" y="4"/>
                    <a:pt x="34" y="3"/>
                  </a:cubicBezTo>
                  <a:cubicBezTo>
                    <a:pt x="32" y="2"/>
                    <a:pt x="30" y="1"/>
                    <a:pt x="27" y="0"/>
                  </a:cubicBezTo>
                  <a:cubicBezTo>
                    <a:pt x="25" y="0"/>
                    <a:pt x="24" y="1"/>
                    <a:pt x="24" y="2"/>
                  </a:cubicBezTo>
                  <a:cubicBezTo>
                    <a:pt x="23" y="3"/>
                    <a:pt x="24" y="5"/>
                    <a:pt x="24" y="6"/>
                  </a:cubicBezTo>
                  <a:cubicBezTo>
                    <a:pt x="25" y="7"/>
                    <a:pt x="26" y="11"/>
                    <a:pt x="26" y="27"/>
                  </a:cubicBezTo>
                  <a:cubicBezTo>
                    <a:pt x="22" y="28"/>
                    <a:pt x="18" y="28"/>
                    <a:pt x="16" y="28"/>
                  </a:cubicBezTo>
                  <a:cubicBezTo>
                    <a:pt x="15" y="29"/>
                    <a:pt x="12" y="29"/>
                    <a:pt x="12" y="30"/>
                  </a:cubicBezTo>
                  <a:cubicBezTo>
                    <a:pt x="11" y="32"/>
                    <a:pt x="13" y="33"/>
                    <a:pt x="13" y="33"/>
                  </a:cubicBezTo>
                  <a:cubicBezTo>
                    <a:pt x="16" y="35"/>
                    <a:pt x="18" y="35"/>
                    <a:pt x="20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9"/>
                    <a:pt x="25" y="44"/>
                    <a:pt x="24" y="48"/>
                  </a:cubicBezTo>
                  <a:cubicBezTo>
                    <a:pt x="15" y="49"/>
                    <a:pt x="9" y="50"/>
                    <a:pt x="6" y="50"/>
                  </a:cubicBezTo>
                  <a:cubicBezTo>
                    <a:pt x="6" y="50"/>
                    <a:pt x="5" y="50"/>
                    <a:pt x="5" y="50"/>
                  </a:cubicBezTo>
                  <a:cubicBezTo>
                    <a:pt x="4" y="50"/>
                    <a:pt x="2" y="50"/>
                    <a:pt x="2" y="52"/>
                  </a:cubicBezTo>
                  <a:cubicBezTo>
                    <a:pt x="1" y="53"/>
                    <a:pt x="3" y="55"/>
                    <a:pt x="4" y="55"/>
                  </a:cubicBezTo>
                  <a:cubicBezTo>
                    <a:pt x="6" y="57"/>
                    <a:pt x="10" y="58"/>
                    <a:pt x="13" y="57"/>
                  </a:cubicBezTo>
                  <a:cubicBezTo>
                    <a:pt x="16" y="57"/>
                    <a:pt x="19" y="56"/>
                    <a:pt x="23" y="56"/>
                  </a:cubicBezTo>
                  <a:cubicBezTo>
                    <a:pt x="21" y="62"/>
                    <a:pt x="19" y="67"/>
                    <a:pt x="16" y="71"/>
                  </a:cubicBezTo>
                  <a:cubicBezTo>
                    <a:pt x="12" y="75"/>
                    <a:pt x="8" y="79"/>
                    <a:pt x="4" y="82"/>
                  </a:cubicBezTo>
                  <a:cubicBezTo>
                    <a:pt x="1" y="83"/>
                    <a:pt x="0" y="84"/>
                    <a:pt x="1" y="86"/>
                  </a:cubicBezTo>
                  <a:cubicBezTo>
                    <a:pt x="1" y="86"/>
                    <a:pt x="1" y="87"/>
                    <a:pt x="2" y="87"/>
                  </a:cubicBezTo>
                  <a:cubicBezTo>
                    <a:pt x="3" y="87"/>
                    <a:pt x="4" y="87"/>
                    <a:pt x="6" y="86"/>
                  </a:cubicBezTo>
                  <a:cubicBezTo>
                    <a:pt x="11" y="84"/>
                    <a:pt x="16" y="81"/>
                    <a:pt x="21" y="77"/>
                  </a:cubicBezTo>
                  <a:cubicBezTo>
                    <a:pt x="25" y="73"/>
                    <a:pt x="28" y="67"/>
                    <a:pt x="30" y="58"/>
                  </a:cubicBezTo>
                  <a:cubicBezTo>
                    <a:pt x="35" y="68"/>
                    <a:pt x="39" y="75"/>
                    <a:pt x="41" y="79"/>
                  </a:cubicBezTo>
                  <a:cubicBezTo>
                    <a:pt x="44" y="85"/>
                    <a:pt x="48" y="88"/>
                    <a:pt x="53" y="88"/>
                  </a:cubicBezTo>
                  <a:cubicBezTo>
                    <a:pt x="55" y="88"/>
                    <a:pt x="56" y="88"/>
                    <a:pt x="58" y="88"/>
                  </a:cubicBezTo>
                  <a:cubicBezTo>
                    <a:pt x="61" y="88"/>
                    <a:pt x="64" y="88"/>
                    <a:pt x="67" y="88"/>
                  </a:cubicBezTo>
                  <a:cubicBezTo>
                    <a:pt x="69" y="88"/>
                    <a:pt x="72" y="87"/>
                    <a:pt x="72" y="85"/>
                  </a:cubicBezTo>
                  <a:cubicBezTo>
                    <a:pt x="72" y="84"/>
                    <a:pt x="70" y="83"/>
                    <a:pt x="65" y="81"/>
                  </a:cubicBezTo>
                  <a:close/>
                  <a:moveTo>
                    <a:pt x="42" y="35"/>
                  </a:moveTo>
                  <a:cubicBezTo>
                    <a:pt x="42" y="37"/>
                    <a:pt x="42" y="40"/>
                    <a:pt x="41" y="45"/>
                  </a:cubicBezTo>
                  <a:cubicBezTo>
                    <a:pt x="39" y="46"/>
                    <a:pt x="36" y="46"/>
                    <a:pt x="33" y="46"/>
                  </a:cubicBezTo>
                  <a:cubicBezTo>
                    <a:pt x="33" y="43"/>
                    <a:pt x="34" y="38"/>
                    <a:pt x="34" y="32"/>
                  </a:cubicBezTo>
                  <a:cubicBezTo>
                    <a:pt x="39" y="31"/>
                    <a:pt x="41" y="31"/>
                    <a:pt x="42" y="31"/>
                  </a:cubicBezTo>
                  <a:cubicBezTo>
                    <a:pt x="42" y="31"/>
                    <a:pt x="42" y="32"/>
                    <a:pt x="42" y="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9459913" y="4116388"/>
              <a:ext cx="223837" cy="312738"/>
            </a:xfrm>
            <a:custGeom>
              <a:avLst/>
              <a:gdLst>
                <a:gd name="T0" fmla="*/ 54 w 68"/>
                <a:gd name="T1" fmla="*/ 42 h 95"/>
                <a:gd name="T2" fmla="*/ 64 w 68"/>
                <a:gd name="T3" fmla="*/ 41 h 95"/>
                <a:gd name="T4" fmla="*/ 67 w 68"/>
                <a:gd name="T5" fmla="*/ 39 h 95"/>
                <a:gd name="T6" fmla="*/ 65 w 68"/>
                <a:gd name="T7" fmla="*/ 35 h 95"/>
                <a:gd name="T8" fmla="*/ 54 w 68"/>
                <a:gd name="T9" fmla="*/ 33 h 95"/>
                <a:gd name="T10" fmla="*/ 37 w 68"/>
                <a:gd name="T11" fmla="*/ 36 h 95"/>
                <a:gd name="T12" fmla="*/ 39 w 68"/>
                <a:gd name="T13" fmla="*/ 29 h 95"/>
                <a:gd name="T14" fmla="*/ 39 w 68"/>
                <a:gd name="T15" fmla="*/ 25 h 95"/>
                <a:gd name="T16" fmla="*/ 36 w 68"/>
                <a:gd name="T17" fmla="*/ 22 h 95"/>
                <a:gd name="T18" fmla="*/ 28 w 68"/>
                <a:gd name="T19" fmla="*/ 20 h 95"/>
                <a:gd name="T20" fmla="*/ 25 w 68"/>
                <a:gd name="T21" fmla="*/ 21 h 95"/>
                <a:gd name="T22" fmla="*/ 26 w 68"/>
                <a:gd name="T23" fmla="*/ 25 h 95"/>
                <a:gd name="T24" fmla="*/ 28 w 68"/>
                <a:gd name="T25" fmla="*/ 37 h 95"/>
                <a:gd name="T26" fmla="*/ 14 w 68"/>
                <a:gd name="T27" fmla="*/ 39 h 95"/>
                <a:gd name="T28" fmla="*/ 12 w 68"/>
                <a:gd name="T29" fmla="*/ 39 h 95"/>
                <a:gd name="T30" fmla="*/ 16 w 68"/>
                <a:gd name="T31" fmla="*/ 20 h 95"/>
                <a:gd name="T32" fmla="*/ 39 w 68"/>
                <a:gd name="T33" fmla="*/ 14 h 95"/>
                <a:gd name="T34" fmla="*/ 53 w 68"/>
                <a:gd name="T35" fmla="*/ 12 h 95"/>
                <a:gd name="T36" fmla="*/ 57 w 68"/>
                <a:gd name="T37" fmla="*/ 10 h 95"/>
                <a:gd name="T38" fmla="*/ 54 w 68"/>
                <a:gd name="T39" fmla="*/ 5 h 95"/>
                <a:gd name="T40" fmla="*/ 45 w 68"/>
                <a:gd name="T41" fmla="*/ 0 h 95"/>
                <a:gd name="T42" fmla="*/ 42 w 68"/>
                <a:gd name="T43" fmla="*/ 0 h 95"/>
                <a:gd name="T44" fmla="*/ 39 w 68"/>
                <a:gd name="T45" fmla="*/ 1 h 95"/>
                <a:gd name="T46" fmla="*/ 39 w 68"/>
                <a:gd name="T47" fmla="*/ 4 h 95"/>
                <a:gd name="T48" fmla="*/ 14 w 68"/>
                <a:gd name="T49" fmla="*/ 14 h 95"/>
                <a:gd name="T50" fmla="*/ 8 w 68"/>
                <a:gd name="T51" fmla="*/ 12 h 95"/>
                <a:gd name="T52" fmla="*/ 5 w 68"/>
                <a:gd name="T53" fmla="*/ 13 h 95"/>
                <a:gd name="T54" fmla="*/ 6 w 68"/>
                <a:gd name="T55" fmla="*/ 18 h 95"/>
                <a:gd name="T56" fmla="*/ 6 w 68"/>
                <a:gd name="T57" fmla="*/ 29 h 95"/>
                <a:gd name="T58" fmla="*/ 3 w 68"/>
                <a:gd name="T59" fmla="*/ 39 h 95"/>
                <a:gd name="T60" fmla="*/ 0 w 68"/>
                <a:gd name="T61" fmla="*/ 46 h 95"/>
                <a:gd name="T62" fmla="*/ 4 w 68"/>
                <a:gd name="T63" fmla="*/ 51 h 95"/>
                <a:gd name="T64" fmla="*/ 8 w 68"/>
                <a:gd name="T65" fmla="*/ 49 h 95"/>
                <a:gd name="T66" fmla="*/ 28 w 68"/>
                <a:gd name="T67" fmla="*/ 45 h 95"/>
                <a:gd name="T68" fmla="*/ 28 w 68"/>
                <a:gd name="T69" fmla="*/ 76 h 95"/>
                <a:gd name="T70" fmla="*/ 26 w 68"/>
                <a:gd name="T71" fmla="*/ 80 h 95"/>
                <a:gd name="T72" fmla="*/ 19 w 68"/>
                <a:gd name="T73" fmla="*/ 79 h 95"/>
                <a:gd name="T74" fmla="*/ 17 w 68"/>
                <a:gd name="T75" fmla="*/ 78 h 95"/>
                <a:gd name="T76" fmla="*/ 15 w 68"/>
                <a:gd name="T77" fmla="*/ 79 h 95"/>
                <a:gd name="T78" fmla="*/ 18 w 68"/>
                <a:gd name="T79" fmla="*/ 84 h 95"/>
                <a:gd name="T80" fmla="*/ 24 w 68"/>
                <a:gd name="T81" fmla="*/ 92 h 95"/>
                <a:gd name="T82" fmla="*/ 28 w 68"/>
                <a:gd name="T83" fmla="*/ 95 h 95"/>
                <a:gd name="T84" fmla="*/ 30 w 68"/>
                <a:gd name="T85" fmla="*/ 95 h 95"/>
                <a:gd name="T86" fmla="*/ 35 w 68"/>
                <a:gd name="T87" fmla="*/ 89 h 95"/>
                <a:gd name="T88" fmla="*/ 37 w 68"/>
                <a:gd name="T89" fmla="*/ 80 h 95"/>
                <a:gd name="T90" fmla="*/ 37 w 68"/>
                <a:gd name="T91" fmla="*/ 44 h 95"/>
                <a:gd name="T92" fmla="*/ 54 w 68"/>
                <a:gd name="T93" fmla="*/ 4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8" h="95">
                  <a:moveTo>
                    <a:pt x="54" y="42"/>
                  </a:moveTo>
                  <a:cubicBezTo>
                    <a:pt x="58" y="42"/>
                    <a:pt x="61" y="42"/>
                    <a:pt x="64" y="41"/>
                  </a:cubicBezTo>
                  <a:cubicBezTo>
                    <a:pt x="65" y="41"/>
                    <a:pt x="67" y="41"/>
                    <a:pt x="67" y="39"/>
                  </a:cubicBezTo>
                  <a:cubicBezTo>
                    <a:pt x="68" y="37"/>
                    <a:pt x="66" y="36"/>
                    <a:pt x="65" y="35"/>
                  </a:cubicBezTo>
                  <a:cubicBezTo>
                    <a:pt x="62" y="32"/>
                    <a:pt x="58" y="32"/>
                    <a:pt x="54" y="33"/>
                  </a:cubicBezTo>
                  <a:cubicBezTo>
                    <a:pt x="50" y="34"/>
                    <a:pt x="44" y="35"/>
                    <a:pt x="37" y="36"/>
                  </a:cubicBezTo>
                  <a:cubicBezTo>
                    <a:pt x="37" y="32"/>
                    <a:pt x="38" y="30"/>
                    <a:pt x="39" y="29"/>
                  </a:cubicBezTo>
                  <a:cubicBezTo>
                    <a:pt x="39" y="27"/>
                    <a:pt x="40" y="26"/>
                    <a:pt x="39" y="25"/>
                  </a:cubicBezTo>
                  <a:cubicBezTo>
                    <a:pt x="39" y="24"/>
                    <a:pt x="38" y="23"/>
                    <a:pt x="36" y="22"/>
                  </a:cubicBezTo>
                  <a:cubicBezTo>
                    <a:pt x="34" y="21"/>
                    <a:pt x="31" y="20"/>
                    <a:pt x="28" y="20"/>
                  </a:cubicBezTo>
                  <a:cubicBezTo>
                    <a:pt x="26" y="20"/>
                    <a:pt x="25" y="20"/>
                    <a:pt x="25" y="21"/>
                  </a:cubicBezTo>
                  <a:cubicBezTo>
                    <a:pt x="24" y="23"/>
                    <a:pt x="25" y="24"/>
                    <a:pt x="26" y="25"/>
                  </a:cubicBezTo>
                  <a:cubicBezTo>
                    <a:pt x="27" y="27"/>
                    <a:pt x="28" y="30"/>
                    <a:pt x="28" y="37"/>
                  </a:cubicBezTo>
                  <a:cubicBezTo>
                    <a:pt x="21" y="39"/>
                    <a:pt x="16" y="39"/>
                    <a:pt x="14" y="39"/>
                  </a:cubicBezTo>
                  <a:cubicBezTo>
                    <a:pt x="13" y="39"/>
                    <a:pt x="13" y="39"/>
                    <a:pt x="12" y="39"/>
                  </a:cubicBezTo>
                  <a:cubicBezTo>
                    <a:pt x="13" y="38"/>
                    <a:pt x="14" y="31"/>
                    <a:pt x="16" y="20"/>
                  </a:cubicBezTo>
                  <a:cubicBezTo>
                    <a:pt x="25" y="18"/>
                    <a:pt x="33" y="16"/>
                    <a:pt x="39" y="14"/>
                  </a:cubicBezTo>
                  <a:cubicBezTo>
                    <a:pt x="46" y="13"/>
                    <a:pt x="50" y="12"/>
                    <a:pt x="53" y="12"/>
                  </a:cubicBezTo>
                  <a:cubicBezTo>
                    <a:pt x="54" y="12"/>
                    <a:pt x="56" y="12"/>
                    <a:pt x="57" y="10"/>
                  </a:cubicBezTo>
                  <a:cubicBezTo>
                    <a:pt x="58" y="8"/>
                    <a:pt x="56" y="7"/>
                    <a:pt x="54" y="5"/>
                  </a:cubicBezTo>
                  <a:cubicBezTo>
                    <a:pt x="51" y="3"/>
                    <a:pt x="48" y="1"/>
                    <a:pt x="45" y="0"/>
                  </a:cubicBezTo>
                  <a:cubicBezTo>
                    <a:pt x="44" y="0"/>
                    <a:pt x="43" y="0"/>
                    <a:pt x="42" y="0"/>
                  </a:cubicBezTo>
                  <a:cubicBezTo>
                    <a:pt x="41" y="0"/>
                    <a:pt x="40" y="0"/>
                    <a:pt x="39" y="1"/>
                  </a:cubicBezTo>
                  <a:cubicBezTo>
                    <a:pt x="39" y="2"/>
                    <a:pt x="39" y="3"/>
                    <a:pt x="39" y="4"/>
                  </a:cubicBezTo>
                  <a:cubicBezTo>
                    <a:pt x="38" y="5"/>
                    <a:pt x="35" y="7"/>
                    <a:pt x="14" y="14"/>
                  </a:cubicBezTo>
                  <a:cubicBezTo>
                    <a:pt x="12" y="13"/>
                    <a:pt x="9" y="12"/>
                    <a:pt x="8" y="12"/>
                  </a:cubicBezTo>
                  <a:cubicBezTo>
                    <a:pt x="6" y="12"/>
                    <a:pt x="5" y="13"/>
                    <a:pt x="5" y="13"/>
                  </a:cubicBezTo>
                  <a:cubicBezTo>
                    <a:pt x="4" y="14"/>
                    <a:pt x="5" y="16"/>
                    <a:pt x="6" y="18"/>
                  </a:cubicBezTo>
                  <a:cubicBezTo>
                    <a:pt x="7" y="20"/>
                    <a:pt x="7" y="24"/>
                    <a:pt x="6" y="29"/>
                  </a:cubicBezTo>
                  <a:cubicBezTo>
                    <a:pt x="5" y="36"/>
                    <a:pt x="4" y="38"/>
                    <a:pt x="3" y="39"/>
                  </a:cubicBezTo>
                  <a:cubicBezTo>
                    <a:pt x="1" y="40"/>
                    <a:pt x="0" y="43"/>
                    <a:pt x="0" y="46"/>
                  </a:cubicBezTo>
                  <a:cubicBezTo>
                    <a:pt x="1" y="50"/>
                    <a:pt x="3" y="51"/>
                    <a:pt x="4" y="51"/>
                  </a:cubicBezTo>
                  <a:cubicBezTo>
                    <a:pt x="5" y="51"/>
                    <a:pt x="6" y="50"/>
                    <a:pt x="8" y="49"/>
                  </a:cubicBezTo>
                  <a:cubicBezTo>
                    <a:pt x="9" y="48"/>
                    <a:pt x="14" y="47"/>
                    <a:pt x="28" y="45"/>
                  </a:cubicBezTo>
                  <a:cubicBezTo>
                    <a:pt x="28" y="62"/>
                    <a:pt x="28" y="73"/>
                    <a:pt x="28" y="76"/>
                  </a:cubicBezTo>
                  <a:cubicBezTo>
                    <a:pt x="28" y="78"/>
                    <a:pt x="27" y="80"/>
                    <a:pt x="26" y="80"/>
                  </a:cubicBezTo>
                  <a:cubicBezTo>
                    <a:pt x="25" y="80"/>
                    <a:pt x="23" y="80"/>
                    <a:pt x="19" y="79"/>
                  </a:cubicBezTo>
                  <a:cubicBezTo>
                    <a:pt x="18" y="78"/>
                    <a:pt x="18" y="78"/>
                    <a:pt x="17" y="78"/>
                  </a:cubicBezTo>
                  <a:cubicBezTo>
                    <a:pt x="16" y="78"/>
                    <a:pt x="15" y="79"/>
                    <a:pt x="15" y="79"/>
                  </a:cubicBezTo>
                  <a:cubicBezTo>
                    <a:pt x="14" y="81"/>
                    <a:pt x="16" y="82"/>
                    <a:pt x="18" y="84"/>
                  </a:cubicBezTo>
                  <a:cubicBezTo>
                    <a:pt x="21" y="87"/>
                    <a:pt x="23" y="90"/>
                    <a:pt x="24" y="92"/>
                  </a:cubicBezTo>
                  <a:cubicBezTo>
                    <a:pt x="25" y="95"/>
                    <a:pt x="27" y="95"/>
                    <a:pt x="28" y="95"/>
                  </a:cubicBezTo>
                  <a:cubicBezTo>
                    <a:pt x="29" y="95"/>
                    <a:pt x="29" y="95"/>
                    <a:pt x="30" y="95"/>
                  </a:cubicBezTo>
                  <a:cubicBezTo>
                    <a:pt x="32" y="94"/>
                    <a:pt x="34" y="92"/>
                    <a:pt x="35" y="89"/>
                  </a:cubicBezTo>
                  <a:cubicBezTo>
                    <a:pt x="37" y="86"/>
                    <a:pt x="37" y="83"/>
                    <a:pt x="37" y="80"/>
                  </a:cubicBezTo>
                  <a:cubicBezTo>
                    <a:pt x="37" y="77"/>
                    <a:pt x="37" y="67"/>
                    <a:pt x="37" y="44"/>
                  </a:cubicBezTo>
                  <a:cubicBezTo>
                    <a:pt x="45" y="43"/>
                    <a:pt x="51" y="42"/>
                    <a:pt x="54" y="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9432925" y="4300538"/>
              <a:ext cx="66675" cy="88900"/>
            </a:xfrm>
            <a:custGeom>
              <a:avLst/>
              <a:gdLst>
                <a:gd name="T0" fmla="*/ 15 w 20"/>
                <a:gd name="T1" fmla="*/ 0 h 27"/>
                <a:gd name="T2" fmla="*/ 11 w 20"/>
                <a:gd name="T3" fmla="*/ 4 h 27"/>
                <a:gd name="T4" fmla="*/ 3 w 20"/>
                <a:gd name="T5" fmla="*/ 15 h 27"/>
                <a:gd name="T6" fmla="*/ 2 w 20"/>
                <a:gd name="T7" fmla="*/ 24 h 27"/>
                <a:gd name="T8" fmla="*/ 6 w 20"/>
                <a:gd name="T9" fmla="*/ 27 h 27"/>
                <a:gd name="T10" fmla="*/ 13 w 20"/>
                <a:gd name="T11" fmla="*/ 21 h 27"/>
                <a:gd name="T12" fmla="*/ 19 w 20"/>
                <a:gd name="T13" fmla="*/ 4 h 27"/>
                <a:gd name="T14" fmla="*/ 15 w 20"/>
                <a:gd name="T1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27">
                  <a:moveTo>
                    <a:pt x="15" y="0"/>
                  </a:moveTo>
                  <a:cubicBezTo>
                    <a:pt x="14" y="0"/>
                    <a:pt x="13" y="1"/>
                    <a:pt x="11" y="4"/>
                  </a:cubicBezTo>
                  <a:cubicBezTo>
                    <a:pt x="7" y="10"/>
                    <a:pt x="5" y="13"/>
                    <a:pt x="3" y="15"/>
                  </a:cubicBezTo>
                  <a:cubicBezTo>
                    <a:pt x="2" y="16"/>
                    <a:pt x="0" y="19"/>
                    <a:pt x="2" y="24"/>
                  </a:cubicBezTo>
                  <a:cubicBezTo>
                    <a:pt x="3" y="26"/>
                    <a:pt x="5" y="27"/>
                    <a:pt x="6" y="27"/>
                  </a:cubicBezTo>
                  <a:cubicBezTo>
                    <a:pt x="8" y="27"/>
                    <a:pt x="10" y="25"/>
                    <a:pt x="13" y="21"/>
                  </a:cubicBezTo>
                  <a:cubicBezTo>
                    <a:pt x="18" y="15"/>
                    <a:pt x="20" y="9"/>
                    <a:pt x="19" y="4"/>
                  </a:cubicBezTo>
                  <a:cubicBezTo>
                    <a:pt x="18" y="3"/>
                    <a:pt x="18" y="0"/>
                    <a:pt x="1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9601200" y="4303713"/>
              <a:ext cx="98425" cy="82550"/>
            </a:xfrm>
            <a:custGeom>
              <a:avLst/>
              <a:gdLst>
                <a:gd name="T0" fmla="*/ 26 w 30"/>
                <a:gd name="T1" fmla="*/ 10 h 25"/>
                <a:gd name="T2" fmla="*/ 11 w 30"/>
                <a:gd name="T3" fmla="*/ 1 h 25"/>
                <a:gd name="T4" fmla="*/ 4 w 30"/>
                <a:gd name="T5" fmla="*/ 0 h 25"/>
                <a:gd name="T6" fmla="*/ 1 w 30"/>
                <a:gd name="T7" fmla="*/ 1 h 25"/>
                <a:gd name="T8" fmla="*/ 1 w 30"/>
                <a:gd name="T9" fmla="*/ 4 h 25"/>
                <a:gd name="T10" fmla="*/ 9 w 30"/>
                <a:gd name="T11" fmla="*/ 11 h 25"/>
                <a:gd name="T12" fmla="*/ 19 w 30"/>
                <a:gd name="T13" fmla="*/ 21 h 25"/>
                <a:gd name="T14" fmla="*/ 25 w 30"/>
                <a:gd name="T15" fmla="*/ 25 h 25"/>
                <a:gd name="T16" fmla="*/ 28 w 30"/>
                <a:gd name="T17" fmla="*/ 22 h 25"/>
                <a:gd name="T18" fmla="*/ 26 w 30"/>
                <a:gd name="T19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25">
                  <a:moveTo>
                    <a:pt x="26" y="10"/>
                  </a:moveTo>
                  <a:cubicBezTo>
                    <a:pt x="23" y="6"/>
                    <a:pt x="18" y="3"/>
                    <a:pt x="11" y="1"/>
                  </a:cubicBezTo>
                  <a:cubicBezTo>
                    <a:pt x="7" y="0"/>
                    <a:pt x="5" y="0"/>
                    <a:pt x="4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0" y="2"/>
                    <a:pt x="1" y="3"/>
                    <a:pt x="1" y="4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2" y="14"/>
                    <a:pt x="15" y="18"/>
                    <a:pt x="19" y="21"/>
                  </a:cubicBezTo>
                  <a:cubicBezTo>
                    <a:pt x="21" y="23"/>
                    <a:pt x="23" y="25"/>
                    <a:pt x="25" y="25"/>
                  </a:cubicBezTo>
                  <a:cubicBezTo>
                    <a:pt x="26" y="25"/>
                    <a:pt x="28" y="24"/>
                    <a:pt x="28" y="22"/>
                  </a:cubicBezTo>
                  <a:cubicBezTo>
                    <a:pt x="30" y="18"/>
                    <a:pt x="29" y="14"/>
                    <a:pt x="2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44003" y="106159"/>
            <a:ext cx="1493744" cy="3582768"/>
            <a:chOff x="2027238" y="0"/>
            <a:chExt cx="1924050" cy="4614863"/>
          </a:xfrm>
        </p:grpSpPr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2963863" y="0"/>
              <a:ext cx="39687" cy="2698750"/>
            </a:xfrm>
            <a:custGeom>
              <a:avLst/>
              <a:gdLst>
                <a:gd name="T0" fmla="*/ 12 w 12"/>
                <a:gd name="T1" fmla="*/ 0 h 817"/>
                <a:gd name="T2" fmla="*/ 12 w 12"/>
                <a:gd name="T3" fmla="*/ 812 h 817"/>
                <a:gd name="T4" fmla="*/ 6 w 12"/>
                <a:gd name="T5" fmla="*/ 817 h 817"/>
                <a:gd name="T6" fmla="*/ 6 w 12"/>
                <a:gd name="T7" fmla="*/ 817 h 817"/>
                <a:gd name="T8" fmla="*/ 0 w 12"/>
                <a:gd name="T9" fmla="*/ 812 h 817"/>
                <a:gd name="T10" fmla="*/ 0 w 12"/>
                <a:gd name="T11" fmla="*/ 0 h 817"/>
                <a:gd name="T12" fmla="*/ 12 w 12"/>
                <a:gd name="T13" fmla="*/ 0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817">
                  <a:moveTo>
                    <a:pt x="12" y="0"/>
                  </a:moveTo>
                  <a:cubicBezTo>
                    <a:pt x="12" y="812"/>
                    <a:pt x="12" y="812"/>
                    <a:pt x="12" y="812"/>
                  </a:cubicBezTo>
                  <a:cubicBezTo>
                    <a:pt x="12" y="815"/>
                    <a:pt x="9" y="817"/>
                    <a:pt x="6" y="817"/>
                  </a:cubicBezTo>
                  <a:cubicBezTo>
                    <a:pt x="6" y="817"/>
                    <a:pt x="6" y="817"/>
                    <a:pt x="6" y="817"/>
                  </a:cubicBezTo>
                  <a:cubicBezTo>
                    <a:pt x="3" y="817"/>
                    <a:pt x="0" y="815"/>
                    <a:pt x="0" y="812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9D1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Rectangle 26"/>
            <p:cNvSpPr>
              <a:spLocks noChangeArrowheads="1"/>
            </p:cNvSpPr>
            <p:nvPr/>
          </p:nvSpPr>
          <p:spPr bwMode="auto">
            <a:xfrm>
              <a:off x="2657475" y="2686050"/>
              <a:ext cx="663575" cy="1862138"/>
            </a:xfrm>
            <a:prstGeom prst="rect">
              <a:avLst/>
            </a:pr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27"/>
            <p:cNvSpPr>
              <a:spLocks noEditPoints="1"/>
            </p:cNvSpPr>
            <p:nvPr/>
          </p:nvSpPr>
          <p:spPr bwMode="auto">
            <a:xfrm>
              <a:off x="2720975" y="2747963"/>
              <a:ext cx="536575" cy="1738313"/>
            </a:xfrm>
            <a:custGeom>
              <a:avLst/>
              <a:gdLst>
                <a:gd name="T0" fmla="*/ 338 w 338"/>
                <a:gd name="T1" fmla="*/ 1095 h 1095"/>
                <a:gd name="T2" fmla="*/ 0 w 338"/>
                <a:gd name="T3" fmla="*/ 1095 h 1095"/>
                <a:gd name="T4" fmla="*/ 0 w 338"/>
                <a:gd name="T5" fmla="*/ 0 h 1095"/>
                <a:gd name="T6" fmla="*/ 338 w 338"/>
                <a:gd name="T7" fmla="*/ 0 h 1095"/>
                <a:gd name="T8" fmla="*/ 338 w 338"/>
                <a:gd name="T9" fmla="*/ 1095 h 1095"/>
                <a:gd name="T10" fmla="*/ 4 w 338"/>
                <a:gd name="T11" fmla="*/ 1093 h 1095"/>
                <a:gd name="T12" fmla="*/ 334 w 338"/>
                <a:gd name="T13" fmla="*/ 1093 h 1095"/>
                <a:gd name="T14" fmla="*/ 334 w 338"/>
                <a:gd name="T15" fmla="*/ 2 h 1095"/>
                <a:gd name="T16" fmla="*/ 4 w 338"/>
                <a:gd name="T17" fmla="*/ 2 h 1095"/>
                <a:gd name="T18" fmla="*/ 4 w 338"/>
                <a:gd name="T19" fmla="*/ 1093 h 1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8" h="1095">
                  <a:moveTo>
                    <a:pt x="338" y="1095"/>
                  </a:moveTo>
                  <a:lnTo>
                    <a:pt x="0" y="1095"/>
                  </a:lnTo>
                  <a:lnTo>
                    <a:pt x="0" y="0"/>
                  </a:lnTo>
                  <a:lnTo>
                    <a:pt x="338" y="0"/>
                  </a:lnTo>
                  <a:lnTo>
                    <a:pt x="338" y="1095"/>
                  </a:lnTo>
                  <a:close/>
                  <a:moveTo>
                    <a:pt x="4" y="1093"/>
                  </a:moveTo>
                  <a:lnTo>
                    <a:pt x="334" y="1093"/>
                  </a:lnTo>
                  <a:lnTo>
                    <a:pt x="334" y="2"/>
                  </a:lnTo>
                  <a:lnTo>
                    <a:pt x="4" y="2"/>
                  </a:lnTo>
                  <a:lnTo>
                    <a:pt x="4" y="1093"/>
                  </a:lnTo>
                  <a:close/>
                </a:path>
              </a:pathLst>
            </a:custGeom>
            <a:solidFill>
              <a:srgbClr val="9D1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2601913" y="4514850"/>
              <a:ext cx="774700" cy="100013"/>
            </a:xfrm>
            <a:custGeom>
              <a:avLst/>
              <a:gdLst>
                <a:gd name="T0" fmla="*/ 220 w 235"/>
                <a:gd name="T1" fmla="*/ 30 h 30"/>
                <a:gd name="T2" fmla="*/ 15 w 235"/>
                <a:gd name="T3" fmla="*/ 30 h 30"/>
                <a:gd name="T4" fmla="*/ 0 w 235"/>
                <a:gd name="T5" fmla="*/ 15 h 30"/>
                <a:gd name="T6" fmla="*/ 0 w 235"/>
                <a:gd name="T7" fmla="*/ 15 h 30"/>
                <a:gd name="T8" fmla="*/ 15 w 235"/>
                <a:gd name="T9" fmla="*/ 0 h 30"/>
                <a:gd name="T10" fmla="*/ 220 w 235"/>
                <a:gd name="T11" fmla="*/ 0 h 30"/>
                <a:gd name="T12" fmla="*/ 235 w 235"/>
                <a:gd name="T13" fmla="*/ 15 h 30"/>
                <a:gd name="T14" fmla="*/ 235 w 235"/>
                <a:gd name="T15" fmla="*/ 15 h 30"/>
                <a:gd name="T16" fmla="*/ 220 w 235"/>
                <a:gd name="T1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5" h="30">
                  <a:moveTo>
                    <a:pt x="220" y="30"/>
                  </a:moveTo>
                  <a:cubicBezTo>
                    <a:pt x="15" y="30"/>
                    <a:pt x="15" y="30"/>
                    <a:pt x="15" y="30"/>
                  </a:cubicBezTo>
                  <a:cubicBezTo>
                    <a:pt x="7" y="30"/>
                    <a:pt x="0" y="24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28" y="0"/>
                    <a:pt x="235" y="7"/>
                    <a:pt x="235" y="15"/>
                  </a:cubicBezTo>
                  <a:cubicBezTo>
                    <a:pt x="235" y="15"/>
                    <a:pt x="235" y="15"/>
                    <a:pt x="235" y="15"/>
                  </a:cubicBezTo>
                  <a:cubicBezTo>
                    <a:pt x="235" y="24"/>
                    <a:pt x="228" y="30"/>
                    <a:pt x="220" y="30"/>
                  </a:cubicBezTo>
                  <a:close/>
                </a:path>
              </a:pathLst>
            </a:custGeom>
            <a:solidFill>
              <a:srgbClr val="9D1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2601913" y="2613025"/>
              <a:ext cx="774700" cy="101600"/>
            </a:xfrm>
            <a:custGeom>
              <a:avLst/>
              <a:gdLst>
                <a:gd name="T0" fmla="*/ 220 w 235"/>
                <a:gd name="T1" fmla="*/ 31 h 31"/>
                <a:gd name="T2" fmla="*/ 15 w 235"/>
                <a:gd name="T3" fmla="*/ 31 h 31"/>
                <a:gd name="T4" fmla="*/ 0 w 235"/>
                <a:gd name="T5" fmla="*/ 15 h 31"/>
                <a:gd name="T6" fmla="*/ 0 w 235"/>
                <a:gd name="T7" fmla="*/ 15 h 31"/>
                <a:gd name="T8" fmla="*/ 15 w 235"/>
                <a:gd name="T9" fmla="*/ 0 h 31"/>
                <a:gd name="T10" fmla="*/ 220 w 235"/>
                <a:gd name="T11" fmla="*/ 0 h 31"/>
                <a:gd name="T12" fmla="*/ 235 w 235"/>
                <a:gd name="T13" fmla="*/ 15 h 31"/>
                <a:gd name="T14" fmla="*/ 235 w 235"/>
                <a:gd name="T15" fmla="*/ 15 h 31"/>
                <a:gd name="T16" fmla="*/ 220 w 235"/>
                <a:gd name="T1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5" h="31">
                  <a:moveTo>
                    <a:pt x="220" y="31"/>
                  </a:moveTo>
                  <a:cubicBezTo>
                    <a:pt x="15" y="31"/>
                    <a:pt x="15" y="31"/>
                    <a:pt x="15" y="31"/>
                  </a:cubicBezTo>
                  <a:cubicBezTo>
                    <a:pt x="7" y="31"/>
                    <a:pt x="0" y="24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28" y="0"/>
                    <a:pt x="235" y="7"/>
                    <a:pt x="235" y="15"/>
                  </a:cubicBezTo>
                  <a:cubicBezTo>
                    <a:pt x="235" y="15"/>
                    <a:pt x="235" y="15"/>
                    <a:pt x="235" y="15"/>
                  </a:cubicBezTo>
                  <a:cubicBezTo>
                    <a:pt x="235" y="24"/>
                    <a:pt x="228" y="31"/>
                    <a:pt x="220" y="31"/>
                  </a:cubicBezTo>
                  <a:close/>
                </a:path>
              </a:pathLst>
            </a:custGeom>
            <a:solidFill>
              <a:srgbClr val="9D1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Oval 30"/>
            <p:cNvSpPr>
              <a:spLocks noChangeArrowheads="1"/>
            </p:cNvSpPr>
            <p:nvPr/>
          </p:nvSpPr>
          <p:spPr bwMode="auto">
            <a:xfrm>
              <a:off x="2752725" y="547688"/>
              <a:ext cx="473075" cy="393700"/>
            </a:xfrm>
            <a:prstGeom prst="ellipse">
              <a:avLst/>
            </a:prstGeom>
            <a:solidFill>
              <a:srgbClr val="9D1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Oval 31"/>
            <p:cNvSpPr>
              <a:spLocks noChangeArrowheads="1"/>
            </p:cNvSpPr>
            <p:nvPr/>
          </p:nvSpPr>
          <p:spPr bwMode="auto">
            <a:xfrm>
              <a:off x="2027238" y="663575"/>
              <a:ext cx="1924050" cy="1774825"/>
            </a:xfrm>
            <a:prstGeom prst="ellipse">
              <a:avLst/>
            </a:pr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Oval 32"/>
            <p:cNvSpPr>
              <a:spLocks noChangeArrowheads="1"/>
            </p:cNvSpPr>
            <p:nvPr/>
          </p:nvSpPr>
          <p:spPr bwMode="auto">
            <a:xfrm>
              <a:off x="2409825" y="666750"/>
              <a:ext cx="1189037" cy="1754188"/>
            </a:xfrm>
            <a:prstGeom prst="ellipse">
              <a:avLst/>
            </a:prstGeom>
            <a:solidFill>
              <a:srgbClr val="E083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Oval 33"/>
            <p:cNvSpPr>
              <a:spLocks noChangeArrowheads="1"/>
            </p:cNvSpPr>
            <p:nvPr/>
          </p:nvSpPr>
          <p:spPr bwMode="auto">
            <a:xfrm>
              <a:off x="2773363" y="663575"/>
              <a:ext cx="431800" cy="1774825"/>
            </a:xfrm>
            <a:prstGeom prst="ellipse">
              <a:avLst/>
            </a:pr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2598738" y="2362200"/>
              <a:ext cx="798512" cy="131763"/>
            </a:xfrm>
            <a:custGeom>
              <a:avLst/>
              <a:gdLst>
                <a:gd name="T0" fmla="*/ 223 w 242"/>
                <a:gd name="T1" fmla="*/ 40 h 40"/>
                <a:gd name="T2" fmla="*/ 19 w 242"/>
                <a:gd name="T3" fmla="*/ 40 h 40"/>
                <a:gd name="T4" fmla="*/ 0 w 242"/>
                <a:gd name="T5" fmla="*/ 21 h 40"/>
                <a:gd name="T6" fmla="*/ 0 w 242"/>
                <a:gd name="T7" fmla="*/ 0 h 40"/>
                <a:gd name="T8" fmla="*/ 242 w 242"/>
                <a:gd name="T9" fmla="*/ 0 h 40"/>
                <a:gd name="T10" fmla="*/ 242 w 242"/>
                <a:gd name="T11" fmla="*/ 21 h 40"/>
                <a:gd name="T12" fmla="*/ 223 w 242"/>
                <a:gd name="T1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2" h="40">
                  <a:moveTo>
                    <a:pt x="223" y="40"/>
                  </a:moveTo>
                  <a:cubicBezTo>
                    <a:pt x="19" y="40"/>
                    <a:pt x="19" y="40"/>
                    <a:pt x="19" y="40"/>
                  </a:cubicBezTo>
                  <a:cubicBezTo>
                    <a:pt x="8" y="40"/>
                    <a:pt x="0" y="32"/>
                    <a:pt x="0" y="2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242" y="21"/>
                    <a:pt x="242" y="21"/>
                    <a:pt x="242" y="21"/>
                  </a:cubicBezTo>
                  <a:cubicBezTo>
                    <a:pt x="242" y="32"/>
                    <a:pt x="233" y="40"/>
                    <a:pt x="223" y="40"/>
                  </a:cubicBezTo>
                  <a:close/>
                </a:path>
              </a:pathLst>
            </a:custGeom>
            <a:solidFill>
              <a:srgbClr val="9D1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35"/>
            <p:cNvSpPr>
              <a:spLocks/>
            </p:cNvSpPr>
            <p:nvPr/>
          </p:nvSpPr>
          <p:spPr bwMode="auto">
            <a:xfrm>
              <a:off x="2928938" y="2847975"/>
              <a:ext cx="55562" cy="46038"/>
            </a:xfrm>
            <a:custGeom>
              <a:avLst/>
              <a:gdLst>
                <a:gd name="T0" fmla="*/ 8 w 17"/>
                <a:gd name="T1" fmla="*/ 11 h 14"/>
                <a:gd name="T2" fmla="*/ 13 w 17"/>
                <a:gd name="T3" fmla="*/ 14 h 14"/>
                <a:gd name="T4" fmla="*/ 17 w 17"/>
                <a:gd name="T5" fmla="*/ 10 h 14"/>
                <a:gd name="T6" fmla="*/ 16 w 17"/>
                <a:gd name="T7" fmla="*/ 5 h 14"/>
                <a:gd name="T8" fmla="*/ 9 w 17"/>
                <a:gd name="T9" fmla="*/ 1 h 14"/>
                <a:gd name="T10" fmla="*/ 3 w 17"/>
                <a:gd name="T11" fmla="*/ 0 h 14"/>
                <a:gd name="T12" fmla="*/ 1 w 17"/>
                <a:gd name="T13" fmla="*/ 1 h 14"/>
                <a:gd name="T14" fmla="*/ 1 w 17"/>
                <a:gd name="T15" fmla="*/ 4 h 14"/>
                <a:gd name="T16" fmla="*/ 8 w 17"/>
                <a:gd name="T17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4">
                  <a:moveTo>
                    <a:pt x="8" y="11"/>
                  </a:moveTo>
                  <a:cubicBezTo>
                    <a:pt x="10" y="13"/>
                    <a:pt x="12" y="14"/>
                    <a:pt x="13" y="14"/>
                  </a:cubicBezTo>
                  <a:cubicBezTo>
                    <a:pt x="14" y="14"/>
                    <a:pt x="16" y="13"/>
                    <a:pt x="17" y="10"/>
                  </a:cubicBezTo>
                  <a:cubicBezTo>
                    <a:pt x="17" y="8"/>
                    <a:pt x="17" y="6"/>
                    <a:pt x="16" y="5"/>
                  </a:cubicBezTo>
                  <a:cubicBezTo>
                    <a:pt x="15" y="3"/>
                    <a:pt x="13" y="2"/>
                    <a:pt x="9" y="1"/>
                  </a:cubicBezTo>
                  <a:cubicBezTo>
                    <a:pt x="6" y="0"/>
                    <a:pt x="5" y="0"/>
                    <a:pt x="3" y="0"/>
                  </a:cubicBezTo>
                  <a:cubicBezTo>
                    <a:pt x="3" y="0"/>
                    <a:pt x="1" y="0"/>
                    <a:pt x="1" y="1"/>
                  </a:cubicBezTo>
                  <a:cubicBezTo>
                    <a:pt x="1" y="2"/>
                    <a:pt x="0" y="3"/>
                    <a:pt x="1" y="4"/>
                  </a:cubicBezTo>
                  <a:cubicBezTo>
                    <a:pt x="2" y="5"/>
                    <a:pt x="4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36"/>
            <p:cNvSpPr>
              <a:spLocks/>
            </p:cNvSpPr>
            <p:nvPr/>
          </p:nvSpPr>
          <p:spPr bwMode="auto">
            <a:xfrm>
              <a:off x="2981325" y="2863850"/>
              <a:ext cx="187325" cy="311150"/>
            </a:xfrm>
            <a:custGeom>
              <a:avLst/>
              <a:gdLst>
                <a:gd name="T0" fmla="*/ 54 w 57"/>
                <a:gd name="T1" fmla="*/ 30 h 94"/>
                <a:gd name="T2" fmla="*/ 40 w 57"/>
                <a:gd name="T3" fmla="*/ 29 h 94"/>
                <a:gd name="T4" fmla="*/ 21 w 57"/>
                <a:gd name="T5" fmla="*/ 33 h 94"/>
                <a:gd name="T6" fmla="*/ 22 w 57"/>
                <a:gd name="T7" fmla="*/ 20 h 94"/>
                <a:gd name="T8" fmla="*/ 40 w 57"/>
                <a:gd name="T9" fmla="*/ 12 h 94"/>
                <a:gd name="T10" fmla="*/ 45 w 57"/>
                <a:gd name="T11" fmla="*/ 9 h 94"/>
                <a:gd name="T12" fmla="*/ 44 w 57"/>
                <a:gd name="T13" fmla="*/ 6 h 94"/>
                <a:gd name="T14" fmla="*/ 37 w 57"/>
                <a:gd name="T15" fmla="*/ 2 h 94"/>
                <a:gd name="T16" fmla="*/ 31 w 57"/>
                <a:gd name="T17" fmla="*/ 4 h 94"/>
                <a:gd name="T18" fmla="*/ 26 w 57"/>
                <a:gd name="T19" fmla="*/ 10 h 94"/>
                <a:gd name="T20" fmla="*/ 17 w 57"/>
                <a:gd name="T21" fmla="*/ 16 h 94"/>
                <a:gd name="T22" fmla="*/ 13 w 57"/>
                <a:gd name="T23" fmla="*/ 16 h 94"/>
                <a:gd name="T24" fmla="*/ 11 w 57"/>
                <a:gd name="T25" fmla="*/ 16 h 94"/>
                <a:gd name="T26" fmla="*/ 11 w 57"/>
                <a:gd name="T27" fmla="*/ 21 h 94"/>
                <a:gd name="T28" fmla="*/ 13 w 57"/>
                <a:gd name="T29" fmla="*/ 28 h 94"/>
                <a:gd name="T30" fmla="*/ 12 w 57"/>
                <a:gd name="T31" fmla="*/ 41 h 94"/>
                <a:gd name="T32" fmla="*/ 10 w 57"/>
                <a:gd name="T33" fmla="*/ 56 h 94"/>
                <a:gd name="T34" fmla="*/ 7 w 57"/>
                <a:gd name="T35" fmla="*/ 68 h 94"/>
                <a:gd name="T36" fmla="*/ 1 w 57"/>
                <a:gd name="T37" fmla="*/ 77 h 94"/>
                <a:gd name="T38" fmla="*/ 0 w 57"/>
                <a:gd name="T39" fmla="*/ 81 h 94"/>
                <a:gd name="T40" fmla="*/ 2 w 57"/>
                <a:gd name="T41" fmla="*/ 82 h 94"/>
                <a:gd name="T42" fmla="*/ 5 w 57"/>
                <a:gd name="T43" fmla="*/ 80 h 94"/>
                <a:gd name="T44" fmla="*/ 13 w 57"/>
                <a:gd name="T45" fmla="*/ 72 h 94"/>
                <a:gd name="T46" fmla="*/ 18 w 57"/>
                <a:gd name="T47" fmla="*/ 61 h 94"/>
                <a:gd name="T48" fmla="*/ 20 w 57"/>
                <a:gd name="T49" fmla="*/ 50 h 94"/>
                <a:gd name="T50" fmla="*/ 21 w 57"/>
                <a:gd name="T51" fmla="*/ 39 h 94"/>
                <a:gd name="T52" fmla="*/ 29 w 57"/>
                <a:gd name="T53" fmla="*/ 39 h 94"/>
                <a:gd name="T54" fmla="*/ 30 w 57"/>
                <a:gd name="T55" fmla="*/ 53 h 94"/>
                <a:gd name="T56" fmla="*/ 30 w 57"/>
                <a:gd name="T57" fmla="*/ 70 h 94"/>
                <a:gd name="T58" fmla="*/ 31 w 57"/>
                <a:gd name="T59" fmla="*/ 88 h 94"/>
                <a:gd name="T60" fmla="*/ 34 w 57"/>
                <a:gd name="T61" fmla="*/ 94 h 94"/>
                <a:gd name="T62" fmla="*/ 34 w 57"/>
                <a:gd name="T63" fmla="*/ 94 h 94"/>
                <a:gd name="T64" fmla="*/ 37 w 57"/>
                <a:gd name="T65" fmla="*/ 90 h 94"/>
                <a:gd name="T66" fmla="*/ 39 w 57"/>
                <a:gd name="T67" fmla="*/ 63 h 94"/>
                <a:gd name="T68" fmla="*/ 39 w 57"/>
                <a:gd name="T69" fmla="*/ 40 h 94"/>
                <a:gd name="T70" fmla="*/ 39 w 57"/>
                <a:gd name="T71" fmla="*/ 40 h 94"/>
                <a:gd name="T72" fmla="*/ 39 w 57"/>
                <a:gd name="T73" fmla="*/ 39 h 94"/>
                <a:gd name="T74" fmla="*/ 37 w 57"/>
                <a:gd name="T75" fmla="*/ 37 h 94"/>
                <a:gd name="T76" fmla="*/ 52 w 57"/>
                <a:gd name="T77" fmla="*/ 36 h 94"/>
                <a:gd name="T78" fmla="*/ 56 w 57"/>
                <a:gd name="T79" fmla="*/ 33 h 94"/>
                <a:gd name="T80" fmla="*/ 54 w 57"/>
                <a:gd name="T81" fmla="*/ 3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7" h="94">
                  <a:moveTo>
                    <a:pt x="54" y="30"/>
                  </a:moveTo>
                  <a:cubicBezTo>
                    <a:pt x="51" y="27"/>
                    <a:pt x="46" y="27"/>
                    <a:pt x="40" y="29"/>
                  </a:cubicBezTo>
                  <a:cubicBezTo>
                    <a:pt x="35" y="30"/>
                    <a:pt x="29" y="32"/>
                    <a:pt x="21" y="33"/>
                  </a:cubicBezTo>
                  <a:cubicBezTo>
                    <a:pt x="22" y="27"/>
                    <a:pt x="22" y="23"/>
                    <a:pt x="22" y="20"/>
                  </a:cubicBezTo>
                  <a:cubicBezTo>
                    <a:pt x="30" y="16"/>
                    <a:pt x="36" y="13"/>
                    <a:pt x="40" y="12"/>
                  </a:cubicBezTo>
                  <a:cubicBezTo>
                    <a:pt x="42" y="12"/>
                    <a:pt x="44" y="11"/>
                    <a:pt x="45" y="9"/>
                  </a:cubicBezTo>
                  <a:cubicBezTo>
                    <a:pt x="45" y="8"/>
                    <a:pt x="45" y="7"/>
                    <a:pt x="44" y="6"/>
                  </a:cubicBezTo>
                  <a:cubicBezTo>
                    <a:pt x="42" y="4"/>
                    <a:pt x="40" y="3"/>
                    <a:pt x="37" y="2"/>
                  </a:cubicBezTo>
                  <a:cubicBezTo>
                    <a:pt x="34" y="0"/>
                    <a:pt x="32" y="1"/>
                    <a:pt x="31" y="4"/>
                  </a:cubicBezTo>
                  <a:cubicBezTo>
                    <a:pt x="31" y="5"/>
                    <a:pt x="30" y="7"/>
                    <a:pt x="26" y="10"/>
                  </a:cubicBezTo>
                  <a:cubicBezTo>
                    <a:pt x="23" y="12"/>
                    <a:pt x="20" y="14"/>
                    <a:pt x="17" y="16"/>
                  </a:cubicBezTo>
                  <a:cubicBezTo>
                    <a:pt x="15" y="16"/>
                    <a:pt x="14" y="16"/>
                    <a:pt x="13" y="16"/>
                  </a:cubicBezTo>
                  <a:cubicBezTo>
                    <a:pt x="13" y="16"/>
                    <a:pt x="12" y="16"/>
                    <a:pt x="11" y="16"/>
                  </a:cubicBezTo>
                  <a:cubicBezTo>
                    <a:pt x="10" y="17"/>
                    <a:pt x="10" y="19"/>
                    <a:pt x="11" y="21"/>
                  </a:cubicBezTo>
                  <a:cubicBezTo>
                    <a:pt x="12" y="22"/>
                    <a:pt x="12" y="23"/>
                    <a:pt x="13" y="28"/>
                  </a:cubicBezTo>
                  <a:cubicBezTo>
                    <a:pt x="13" y="31"/>
                    <a:pt x="13" y="36"/>
                    <a:pt x="12" y="41"/>
                  </a:cubicBezTo>
                  <a:cubicBezTo>
                    <a:pt x="12" y="47"/>
                    <a:pt x="11" y="52"/>
                    <a:pt x="10" y="56"/>
                  </a:cubicBezTo>
                  <a:cubicBezTo>
                    <a:pt x="10" y="61"/>
                    <a:pt x="8" y="65"/>
                    <a:pt x="7" y="68"/>
                  </a:cubicBezTo>
                  <a:cubicBezTo>
                    <a:pt x="5" y="71"/>
                    <a:pt x="3" y="74"/>
                    <a:pt x="1" y="77"/>
                  </a:cubicBezTo>
                  <a:cubicBezTo>
                    <a:pt x="0" y="78"/>
                    <a:pt x="0" y="79"/>
                    <a:pt x="0" y="81"/>
                  </a:cubicBezTo>
                  <a:cubicBezTo>
                    <a:pt x="1" y="81"/>
                    <a:pt x="1" y="82"/>
                    <a:pt x="2" y="82"/>
                  </a:cubicBezTo>
                  <a:cubicBezTo>
                    <a:pt x="3" y="82"/>
                    <a:pt x="4" y="81"/>
                    <a:pt x="5" y="80"/>
                  </a:cubicBezTo>
                  <a:cubicBezTo>
                    <a:pt x="8" y="79"/>
                    <a:pt x="11" y="76"/>
                    <a:pt x="13" y="72"/>
                  </a:cubicBezTo>
                  <a:cubicBezTo>
                    <a:pt x="16" y="68"/>
                    <a:pt x="17" y="65"/>
                    <a:pt x="18" y="61"/>
                  </a:cubicBezTo>
                  <a:cubicBezTo>
                    <a:pt x="19" y="57"/>
                    <a:pt x="20" y="54"/>
                    <a:pt x="20" y="50"/>
                  </a:cubicBezTo>
                  <a:cubicBezTo>
                    <a:pt x="21" y="47"/>
                    <a:pt x="21" y="43"/>
                    <a:pt x="21" y="39"/>
                  </a:cubicBezTo>
                  <a:cubicBezTo>
                    <a:pt x="24" y="39"/>
                    <a:pt x="26" y="39"/>
                    <a:pt x="29" y="39"/>
                  </a:cubicBezTo>
                  <a:cubicBezTo>
                    <a:pt x="30" y="42"/>
                    <a:pt x="30" y="47"/>
                    <a:pt x="30" y="53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30" y="77"/>
                    <a:pt x="30" y="83"/>
                    <a:pt x="31" y="88"/>
                  </a:cubicBezTo>
                  <a:cubicBezTo>
                    <a:pt x="31" y="92"/>
                    <a:pt x="31" y="94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5" y="94"/>
                    <a:pt x="36" y="93"/>
                    <a:pt x="37" y="90"/>
                  </a:cubicBezTo>
                  <a:cubicBezTo>
                    <a:pt x="38" y="85"/>
                    <a:pt x="39" y="76"/>
                    <a:pt x="39" y="63"/>
                  </a:cubicBezTo>
                  <a:cubicBezTo>
                    <a:pt x="39" y="52"/>
                    <a:pt x="39" y="44"/>
                    <a:pt x="39" y="40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8" y="39"/>
                    <a:pt x="38" y="38"/>
                    <a:pt x="37" y="37"/>
                  </a:cubicBezTo>
                  <a:cubicBezTo>
                    <a:pt x="44" y="36"/>
                    <a:pt x="49" y="36"/>
                    <a:pt x="52" y="36"/>
                  </a:cubicBezTo>
                  <a:cubicBezTo>
                    <a:pt x="54" y="35"/>
                    <a:pt x="56" y="35"/>
                    <a:pt x="56" y="33"/>
                  </a:cubicBezTo>
                  <a:cubicBezTo>
                    <a:pt x="57" y="32"/>
                    <a:pt x="55" y="30"/>
                    <a:pt x="54" y="3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37"/>
            <p:cNvSpPr>
              <a:spLocks noEditPoints="1"/>
            </p:cNvSpPr>
            <p:nvPr/>
          </p:nvSpPr>
          <p:spPr bwMode="auto">
            <a:xfrm>
              <a:off x="2838450" y="2890838"/>
              <a:ext cx="179387" cy="244475"/>
            </a:xfrm>
            <a:custGeom>
              <a:avLst/>
              <a:gdLst>
                <a:gd name="T0" fmla="*/ 47 w 54"/>
                <a:gd name="T1" fmla="*/ 49 h 74"/>
                <a:gd name="T2" fmla="*/ 38 w 54"/>
                <a:gd name="T3" fmla="*/ 42 h 74"/>
                <a:gd name="T4" fmla="*/ 52 w 54"/>
                <a:gd name="T5" fmla="*/ 38 h 74"/>
                <a:gd name="T6" fmla="*/ 43 w 54"/>
                <a:gd name="T7" fmla="*/ 34 h 74"/>
                <a:gd name="T8" fmla="*/ 37 w 54"/>
                <a:gd name="T9" fmla="*/ 34 h 74"/>
                <a:gd name="T10" fmla="*/ 48 w 54"/>
                <a:gd name="T11" fmla="*/ 27 h 74"/>
                <a:gd name="T12" fmla="*/ 52 w 54"/>
                <a:gd name="T13" fmla="*/ 22 h 74"/>
                <a:gd name="T14" fmla="*/ 41 w 54"/>
                <a:gd name="T15" fmla="*/ 22 h 74"/>
                <a:gd name="T16" fmla="*/ 47 w 54"/>
                <a:gd name="T17" fmla="*/ 13 h 74"/>
                <a:gd name="T18" fmla="*/ 43 w 54"/>
                <a:gd name="T19" fmla="*/ 9 h 74"/>
                <a:gd name="T20" fmla="*/ 52 w 54"/>
                <a:gd name="T21" fmla="*/ 3 h 74"/>
                <a:gd name="T22" fmla="*/ 41 w 54"/>
                <a:gd name="T23" fmla="*/ 1 h 74"/>
                <a:gd name="T24" fmla="*/ 20 w 54"/>
                <a:gd name="T25" fmla="*/ 6 h 74"/>
                <a:gd name="T26" fmla="*/ 18 w 54"/>
                <a:gd name="T27" fmla="*/ 12 h 74"/>
                <a:gd name="T28" fmla="*/ 21 w 54"/>
                <a:gd name="T29" fmla="*/ 13 h 74"/>
                <a:gd name="T30" fmla="*/ 23 w 54"/>
                <a:gd name="T31" fmla="*/ 23 h 74"/>
                <a:gd name="T32" fmla="*/ 16 w 54"/>
                <a:gd name="T33" fmla="*/ 27 h 74"/>
                <a:gd name="T34" fmla="*/ 0 w 54"/>
                <a:gd name="T35" fmla="*/ 30 h 74"/>
                <a:gd name="T36" fmla="*/ 11 w 54"/>
                <a:gd name="T37" fmla="*/ 35 h 74"/>
                <a:gd name="T38" fmla="*/ 28 w 54"/>
                <a:gd name="T39" fmla="*/ 33 h 74"/>
                <a:gd name="T40" fmla="*/ 13 w 54"/>
                <a:gd name="T41" fmla="*/ 39 h 74"/>
                <a:gd name="T42" fmla="*/ 8 w 54"/>
                <a:gd name="T43" fmla="*/ 41 h 74"/>
                <a:gd name="T44" fmla="*/ 15 w 54"/>
                <a:gd name="T45" fmla="*/ 47 h 74"/>
                <a:gd name="T46" fmla="*/ 9 w 54"/>
                <a:gd name="T47" fmla="*/ 57 h 74"/>
                <a:gd name="T48" fmla="*/ 13 w 54"/>
                <a:gd name="T49" fmla="*/ 68 h 74"/>
                <a:gd name="T50" fmla="*/ 19 w 54"/>
                <a:gd name="T51" fmla="*/ 51 h 74"/>
                <a:gd name="T52" fmla="*/ 29 w 54"/>
                <a:gd name="T53" fmla="*/ 44 h 74"/>
                <a:gd name="T54" fmla="*/ 28 w 54"/>
                <a:gd name="T55" fmla="*/ 62 h 74"/>
                <a:gd name="T56" fmla="*/ 24 w 54"/>
                <a:gd name="T57" fmla="*/ 62 h 74"/>
                <a:gd name="T58" fmla="*/ 21 w 54"/>
                <a:gd name="T59" fmla="*/ 63 h 74"/>
                <a:gd name="T60" fmla="*/ 29 w 54"/>
                <a:gd name="T61" fmla="*/ 72 h 74"/>
                <a:gd name="T62" fmla="*/ 35 w 54"/>
                <a:gd name="T63" fmla="*/ 72 h 74"/>
                <a:gd name="T64" fmla="*/ 38 w 54"/>
                <a:gd name="T65" fmla="*/ 60 h 74"/>
                <a:gd name="T66" fmla="*/ 42 w 54"/>
                <a:gd name="T67" fmla="*/ 55 h 74"/>
                <a:gd name="T68" fmla="*/ 49 w 54"/>
                <a:gd name="T69" fmla="*/ 56 h 74"/>
                <a:gd name="T70" fmla="*/ 23 w 54"/>
                <a:gd name="T71" fmla="*/ 13 h 74"/>
                <a:gd name="T72" fmla="*/ 37 w 54"/>
                <a:gd name="T73" fmla="*/ 10 h 74"/>
                <a:gd name="T74" fmla="*/ 33 w 54"/>
                <a:gd name="T75" fmla="*/ 23 h 74"/>
                <a:gd name="T76" fmla="*/ 30 w 54"/>
                <a:gd name="T77" fmla="*/ 2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4" h="74">
                  <a:moveTo>
                    <a:pt x="49" y="56"/>
                  </a:moveTo>
                  <a:cubicBezTo>
                    <a:pt x="50" y="54"/>
                    <a:pt x="50" y="52"/>
                    <a:pt x="47" y="49"/>
                  </a:cubicBezTo>
                  <a:cubicBezTo>
                    <a:pt x="45" y="47"/>
                    <a:pt x="42" y="46"/>
                    <a:pt x="38" y="46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41" y="42"/>
                    <a:pt x="44" y="41"/>
                    <a:pt x="47" y="41"/>
                  </a:cubicBezTo>
                  <a:cubicBezTo>
                    <a:pt x="49" y="40"/>
                    <a:pt x="51" y="40"/>
                    <a:pt x="52" y="38"/>
                  </a:cubicBezTo>
                  <a:cubicBezTo>
                    <a:pt x="52" y="38"/>
                    <a:pt x="52" y="37"/>
                    <a:pt x="51" y="35"/>
                  </a:cubicBezTo>
                  <a:cubicBezTo>
                    <a:pt x="49" y="34"/>
                    <a:pt x="46" y="33"/>
                    <a:pt x="43" y="34"/>
                  </a:cubicBezTo>
                  <a:cubicBezTo>
                    <a:pt x="41" y="35"/>
                    <a:pt x="39" y="35"/>
                    <a:pt x="38" y="36"/>
                  </a:cubicBezTo>
                  <a:cubicBezTo>
                    <a:pt x="37" y="35"/>
                    <a:pt x="37" y="34"/>
                    <a:pt x="37" y="34"/>
                  </a:cubicBezTo>
                  <a:cubicBezTo>
                    <a:pt x="38" y="33"/>
                    <a:pt x="37" y="31"/>
                    <a:pt x="35" y="30"/>
                  </a:cubicBezTo>
                  <a:cubicBezTo>
                    <a:pt x="41" y="29"/>
                    <a:pt x="45" y="28"/>
                    <a:pt x="48" y="27"/>
                  </a:cubicBezTo>
                  <a:cubicBezTo>
                    <a:pt x="51" y="27"/>
                    <a:pt x="53" y="27"/>
                    <a:pt x="54" y="25"/>
                  </a:cubicBezTo>
                  <a:cubicBezTo>
                    <a:pt x="54" y="24"/>
                    <a:pt x="54" y="23"/>
                    <a:pt x="52" y="22"/>
                  </a:cubicBezTo>
                  <a:cubicBezTo>
                    <a:pt x="51" y="21"/>
                    <a:pt x="48" y="20"/>
                    <a:pt x="46" y="21"/>
                  </a:cubicBezTo>
                  <a:cubicBezTo>
                    <a:pt x="44" y="21"/>
                    <a:pt x="43" y="21"/>
                    <a:pt x="41" y="22"/>
                  </a:cubicBezTo>
                  <a:cubicBezTo>
                    <a:pt x="43" y="19"/>
                    <a:pt x="44" y="17"/>
                    <a:pt x="45" y="16"/>
                  </a:cubicBezTo>
                  <a:cubicBezTo>
                    <a:pt x="47" y="15"/>
                    <a:pt x="47" y="14"/>
                    <a:pt x="47" y="13"/>
                  </a:cubicBezTo>
                  <a:cubicBezTo>
                    <a:pt x="47" y="12"/>
                    <a:pt x="46" y="11"/>
                    <a:pt x="44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51" y="7"/>
                    <a:pt x="52" y="6"/>
                    <a:pt x="53" y="5"/>
                  </a:cubicBezTo>
                  <a:cubicBezTo>
                    <a:pt x="53" y="4"/>
                    <a:pt x="53" y="4"/>
                    <a:pt x="52" y="3"/>
                  </a:cubicBezTo>
                  <a:cubicBezTo>
                    <a:pt x="52" y="2"/>
                    <a:pt x="51" y="1"/>
                    <a:pt x="48" y="1"/>
                  </a:cubicBezTo>
                  <a:cubicBezTo>
                    <a:pt x="46" y="0"/>
                    <a:pt x="43" y="0"/>
                    <a:pt x="41" y="1"/>
                  </a:cubicBezTo>
                  <a:cubicBezTo>
                    <a:pt x="39" y="1"/>
                    <a:pt x="36" y="3"/>
                    <a:pt x="32" y="4"/>
                  </a:cubicBezTo>
                  <a:cubicBezTo>
                    <a:pt x="28" y="5"/>
                    <a:pt x="23" y="6"/>
                    <a:pt x="20" y="6"/>
                  </a:cubicBezTo>
                  <a:cubicBezTo>
                    <a:pt x="17" y="7"/>
                    <a:pt x="15" y="7"/>
                    <a:pt x="15" y="9"/>
                  </a:cubicBezTo>
                  <a:cubicBezTo>
                    <a:pt x="15" y="10"/>
                    <a:pt x="17" y="11"/>
                    <a:pt x="18" y="12"/>
                  </a:cubicBezTo>
                  <a:cubicBezTo>
                    <a:pt x="19" y="12"/>
                    <a:pt x="20" y="12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0" y="14"/>
                    <a:pt x="20" y="14"/>
                    <a:pt x="20" y="15"/>
                  </a:cubicBezTo>
                  <a:cubicBezTo>
                    <a:pt x="20" y="17"/>
                    <a:pt x="21" y="20"/>
                    <a:pt x="23" y="23"/>
                  </a:cubicBezTo>
                  <a:cubicBezTo>
                    <a:pt x="23" y="24"/>
                    <a:pt x="24" y="24"/>
                    <a:pt x="25" y="25"/>
                  </a:cubicBezTo>
                  <a:cubicBezTo>
                    <a:pt x="21" y="26"/>
                    <a:pt x="18" y="26"/>
                    <a:pt x="16" y="27"/>
                  </a:cubicBezTo>
                  <a:cubicBezTo>
                    <a:pt x="11" y="27"/>
                    <a:pt x="7" y="28"/>
                    <a:pt x="5" y="28"/>
                  </a:cubicBezTo>
                  <a:cubicBezTo>
                    <a:pt x="4" y="28"/>
                    <a:pt x="0" y="28"/>
                    <a:pt x="0" y="30"/>
                  </a:cubicBezTo>
                  <a:cubicBezTo>
                    <a:pt x="0" y="31"/>
                    <a:pt x="1" y="32"/>
                    <a:pt x="4" y="34"/>
                  </a:cubicBezTo>
                  <a:cubicBezTo>
                    <a:pt x="6" y="36"/>
                    <a:pt x="8" y="36"/>
                    <a:pt x="11" y="35"/>
                  </a:cubicBezTo>
                  <a:cubicBezTo>
                    <a:pt x="13" y="35"/>
                    <a:pt x="19" y="33"/>
                    <a:pt x="27" y="31"/>
                  </a:cubicBezTo>
                  <a:cubicBezTo>
                    <a:pt x="27" y="32"/>
                    <a:pt x="28" y="33"/>
                    <a:pt x="28" y="33"/>
                  </a:cubicBezTo>
                  <a:cubicBezTo>
                    <a:pt x="29" y="34"/>
                    <a:pt x="29" y="36"/>
                    <a:pt x="29" y="37"/>
                  </a:cubicBezTo>
                  <a:cubicBezTo>
                    <a:pt x="21" y="39"/>
                    <a:pt x="16" y="40"/>
                    <a:pt x="13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1" y="39"/>
                    <a:pt x="8" y="39"/>
                    <a:pt x="8" y="41"/>
                  </a:cubicBezTo>
                  <a:cubicBezTo>
                    <a:pt x="7" y="43"/>
                    <a:pt x="9" y="44"/>
                    <a:pt x="10" y="45"/>
                  </a:cubicBezTo>
                  <a:cubicBezTo>
                    <a:pt x="12" y="46"/>
                    <a:pt x="13" y="46"/>
                    <a:pt x="15" y="47"/>
                  </a:cubicBezTo>
                  <a:cubicBezTo>
                    <a:pt x="14" y="48"/>
                    <a:pt x="13" y="49"/>
                    <a:pt x="12" y="51"/>
                  </a:cubicBezTo>
                  <a:cubicBezTo>
                    <a:pt x="11" y="53"/>
                    <a:pt x="10" y="55"/>
                    <a:pt x="9" y="57"/>
                  </a:cubicBezTo>
                  <a:cubicBezTo>
                    <a:pt x="7" y="59"/>
                    <a:pt x="8" y="62"/>
                    <a:pt x="9" y="65"/>
                  </a:cubicBezTo>
                  <a:cubicBezTo>
                    <a:pt x="10" y="67"/>
                    <a:pt x="11" y="68"/>
                    <a:pt x="13" y="68"/>
                  </a:cubicBezTo>
                  <a:cubicBezTo>
                    <a:pt x="15" y="68"/>
                    <a:pt x="16" y="65"/>
                    <a:pt x="17" y="63"/>
                  </a:cubicBezTo>
                  <a:cubicBezTo>
                    <a:pt x="19" y="58"/>
                    <a:pt x="20" y="54"/>
                    <a:pt x="19" y="51"/>
                  </a:cubicBezTo>
                  <a:cubicBezTo>
                    <a:pt x="19" y="50"/>
                    <a:pt x="19" y="47"/>
                    <a:pt x="18" y="46"/>
                  </a:cubicBezTo>
                  <a:cubicBezTo>
                    <a:pt x="20" y="46"/>
                    <a:pt x="24" y="45"/>
                    <a:pt x="29" y="44"/>
                  </a:cubicBezTo>
                  <a:cubicBezTo>
                    <a:pt x="29" y="49"/>
                    <a:pt x="29" y="54"/>
                    <a:pt x="29" y="57"/>
                  </a:cubicBezTo>
                  <a:cubicBezTo>
                    <a:pt x="29" y="61"/>
                    <a:pt x="28" y="62"/>
                    <a:pt x="28" y="62"/>
                  </a:cubicBezTo>
                  <a:cubicBezTo>
                    <a:pt x="28" y="62"/>
                    <a:pt x="27" y="62"/>
                    <a:pt x="26" y="62"/>
                  </a:cubicBezTo>
                  <a:cubicBezTo>
                    <a:pt x="26" y="62"/>
                    <a:pt x="25" y="62"/>
                    <a:pt x="24" y="62"/>
                  </a:cubicBezTo>
                  <a:cubicBezTo>
                    <a:pt x="24" y="62"/>
                    <a:pt x="24" y="62"/>
                    <a:pt x="23" y="62"/>
                  </a:cubicBezTo>
                  <a:cubicBezTo>
                    <a:pt x="22" y="62"/>
                    <a:pt x="21" y="62"/>
                    <a:pt x="21" y="63"/>
                  </a:cubicBezTo>
                  <a:cubicBezTo>
                    <a:pt x="21" y="64"/>
                    <a:pt x="22" y="65"/>
                    <a:pt x="24" y="67"/>
                  </a:cubicBezTo>
                  <a:cubicBezTo>
                    <a:pt x="27" y="69"/>
                    <a:pt x="28" y="71"/>
                    <a:pt x="29" y="72"/>
                  </a:cubicBezTo>
                  <a:cubicBezTo>
                    <a:pt x="30" y="74"/>
                    <a:pt x="31" y="74"/>
                    <a:pt x="32" y="74"/>
                  </a:cubicBezTo>
                  <a:cubicBezTo>
                    <a:pt x="34" y="74"/>
                    <a:pt x="35" y="73"/>
                    <a:pt x="35" y="72"/>
                  </a:cubicBezTo>
                  <a:cubicBezTo>
                    <a:pt x="36" y="70"/>
                    <a:pt x="37" y="69"/>
                    <a:pt x="37" y="67"/>
                  </a:cubicBezTo>
                  <a:cubicBezTo>
                    <a:pt x="37" y="66"/>
                    <a:pt x="38" y="63"/>
                    <a:pt x="38" y="60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9" y="53"/>
                    <a:pt x="40" y="54"/>
                    <a:pt x="42" y="55"/>
                  </a:cubicBezTo>
                  <a:cubicBezTo>
                    <a:pt x="43" y="57"/>
                    <a:pt x="45" y="58"/>
                    <a:pt x="46" y="58"/>
                  </a:cubicBezTo>
                  <a:cubicBezTo>
                    <a:pt x="47" y="58"/>
                    <a:pt x="48" y="57"/>
                    <a:pt x="49" y="56"/>
                  </a:cubicBezTo>
                  <a:close/>
                  <a:moveTo>
                    <a:pt x="27" y="15"/>
                  </a:moveTo>
                  <a:cubicBezTo>
                    <a:pt x="25" y="14"/>
                    <a:pt x="24" y="13"/>
                    <a:pt x="23" y="13"/>
                  </a:cubicBezTo>
                  <a:cubicBezTo>
                    <a:pt x="25" y="13"/>
                    <a:pt x="27" y="13"/>
                    <a:pt x="29" y="12"/>
                  </a:cubicBezTo>
                  <a:cubicBezTo>
                    <a:pt x="31" y="12"/>
                    <a:pt x="34" y="11"/>
                    <a:pt x="37" y="10"/>
                  </a:cubicBezTo>
                  <a:cubicBezTo>
                    <a:pt x="37" y="11"/>
                    <a:pt x="37" y="11"/>
                    <a:pt x="37" y="12"/>
                  </a:cubicBezTo>
                  <a:cubicBezTo>
                    <a:pt x="37" y="14"/>
                    <a:pt x="36" y="18"/>
                    <a:pt x="33" y="23"/>
                  </a:cubicBezTo>
                  <a:cubicBezTo>
                    <a:pt x="32" y="24"/>
                    <a:pt x="31" y="24"/>
                    <a:pt x="30" y="24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31" y="21"/>
                    <a:pt x="30" y="18"/>
                    <a:pt x="27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38"/>
            <p:cNvSpPr>
              <a:spLocks noEditPoints="1"/>
            </p:cNvSpPr>
            <p:nvPr/>
          </p:nvSpPr>
          <p:spPr bwMode="auto">
            <a:xfrm>
              <a:off x="2835275" y="3273425"/>
              <a:ext cx="333375" cy="339725"/>
            </a:xfrm>
            <a:custGeom>
              <a:avLst/>
              <a:gdLst>
                <a:gd name="T0" fmla="*/ 92 w 101"/>
                <a:gd name="T1" fmla="*/ 47 h 103"/>
                <a:gd name="T2" fmla="*/ 62 w 101"/>
                <a:gd name="T3" fmla="*/ 50 h 103"/>
                <a:gd name="T4" fmla="*/ 78 w 101"/>
                <a:gd name="T5" fmla="*/ 37 h 103"/>
                <a:gd name="T6" fmla="*/ 79 w 101"/>
                <a:gd name="T7" fmla="*/ 31 h 103"/>
                <a:gd name="T8" fmla="*/ 62 w 101"/>
                <a:gd name="T9" fmla="*/ 31 h 103"/>
                <a:gd name="T10" fmla="*/ 60 w 101"/>
                <a:gd name="T11" fmla="*/ 21 h 103"/>
                <a:gd name="T12" fmla="*/ 80 w 101"/>
                <a:gd name="T13" fmla="*/ 14 h 103"/>
                <a:gd name="T14" fmla="*/ 69 w 101"/>
                <a:gd name="T15" fmla="*/ 10 h 103"/>
                <a:gd name="T16" fmla="*/ 44 w 101"/>
                <a:gd name="T17" fmla="*/ 16 h 103"/>
                <a:gd name="T18" fmla="*/ 51 w 101"/>
                <a:gd name="T19" fmla="*/ 6 h 103"/>
                <a:gd name="T20" fmla="*/ 44 w 101"/>
                <a:gd name="T21" fmla="*/ 1 h 103"/>
                <a:gd name="T22" fmla="*/ 39 w 101"/>
                <a:gd name="T23" fmla="*/ 1 h 103"/>
                <a:gd name="T24" fmla="*/ 34 w 101"/>
                <a:gd name="T25" fmla="*/ 15 h 103"/>
                <a:gd name="T26" fmla="*/ 20 w 101"/>
                <a:gd name="T27" fmla="*/ 35 h 103"/>
                <a:gd name="T28" fmla="*/ 22 w 101"/>
                <a:gd name="T29" fmla="*/ 36 h 103"/>
                <a:gd name="T30" fmla="*/ 24 w 101"/>
                <a:gd name="T31" fmla="*/ 35 h 103"/>
                <a:gd name="T32" fmla="*/ 30 w 101"/>
                <a:gd name="T33" fmla="*/ 45 h 103"/>
                <a:gd name="T34" fmla="*/ 20 w 101"/>
                <a:gd name="T35" fmla="*/ 56 h 103"/>
                <a:gd name="T36" fmla="*/ 1 w 101"/>
                <a:gd name="T37" fmla="*/ 60 h 103"/>
                <a:gd name="T38" fmla="*/ 7 w 101"/>
                <a:gd name="T39" fmla="*/ 67 h 103"/>
                <a:gd name="T40" fmla="*/ 31 w 101"/>
                <a:gd name="T41" fmla="*/ 63 h 103"/>
                <a:gd name="T42" fmla="*/ 53 w 101"/>
                <a:gd name="T43" fmla="*/ 92 h 103"/>
                <a:gd name="T44" fmla="*/ 56 w 101"/>
                <a:gd name="T45" fmla="*/ 103 h 103"/>
                <a:gd name="T46" fmla="*/ 62 w 101"/>
                <a:gd name="T47" fmla="*/ 58 h 103"/>
                <a:gd name="T48" fmla="*/ 94 w 101"/>
                <a:gd name="T49" fmla="*/ 57 h 103"/>
                <a:gd name="T50" fmla="*/ 101 w 101"/>
                <a:gd name="T51" fmla="*/ 54 h 103"/>
                <a:gd name="T52" fmla="*/ 26 w 101"/>
                <a:gd name="T53" fmla="*/ 34 h 103"/>
                <a:gd name="T54" fmla="*/ 42 w 101"/>
                <a:gd name="T55" fmla="*/ 24 h 103"/>
                <a:gd name="T56" fmla="*/ 51 w 101"/>
                <a:gd name="T57" fmla="*/ 25 h 103"/>
                <a:gd name="T58" fmla="*/ 41 w 101"/>
                <a:gd name="T59" fmla="*/ 36 h 103"/>
                <a:gd name="T60" fmla="*/ 28 w 101"/>
                <a:gd name="T61" fmla="*/ 34 h 103"/>
                <a:gd name="T62" fmla="*/ 26 w 101"/>
                <a:gd name="T63" fmla="*/ 34 h 103"/>
                <a:gd name="T64" fmla="*/ 53 w 101"/>
                <a:gd name="T65" fmla="*/ 52 h 103"/>
                <a:gd name="T66" fmla="*/ 39 w 101"/>
                <a:gd name="T67" fmla="*/ 4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1" h="103">
                  <a:moveTo>
                    <a:pt x="99" y="51"/>
                  </a:moveTo>
                  <a:cubicBezTo>
                    <a:pt x="96" y="49"/>
                    <a:pt x="94" y="48"/>
                    <a:pt x="92" y="47"/>
                  </a:cubicBezTo>
                  <a:cubicBezTo>
                    <a:pt x="89" y="47"/>
                    <a:pt x="85" y="47"/>
                    <a:pt x="78" y="48"/>
                  </a:cubicBezTo>
                  <a:cubicBezTo>
                    <a:pt x="72" y="49"/>
                    <a:pt x="67" y="50"/>
                    <a:pt x="62" y="50"/>
                  </a:cubicBezTo>
                  <a:cubicBezTo>
                    <a:pt x="62" y="39"/>
                    <a:pt x="62" y="39"/>
                    <a:pt x="62" y="39"/>
                  </a:cubicBezTo>
                  <a:cubicBezTo>
                    <a:pt x="71" y="39"/>
                    <a:pt x="76" y="38"/>
                    <a:pt x="78" y="37"/>
                  </a:cubicBezTo>
                  <a:cubicBezTo>
                    <a:pt x="79" y="37"/>
                    <a:pt x="81" y="36"/>
                    <a:pt x="81" y="35"/>
                  </a:cubicBezTo>
                  <a:cubicBezTo>
                    <a:pt x="81" y="33"/>
                    <a:pt x="81" y="32"/>
                    <a:pt x="79" y="31"/>
                  </a:cubicBezTo>
                  <a:cubicBezTo>
                    <a:pt x="77" y="29"/>
                    <a:pt x="74" y="29"/>
                    <a:pt x="71" y="30"/>
                  </a:cubicBezTo>
                  <a:cubicBezTo>
                    <a:pt x="68" y="30"/>
                    <a:pt x="65" y="31"/>
                    <a:pt x="62" y="31"/>
                  </a:cubicBezTo>
                  <a:cubicBezTo>
                    <a:pt x="62" y="28"/>
                    <a:pt x="62" y="27"/>
                    <a:pt x="63" y="27"/>
                  </a:cubicBezTo>
                  <a:cubicBezTo>
                    <a:pt x="63" y="25"/>
                    <a:pt x="63" y="24"/>
                    <a:pt x="60" y="21"/>
                  </a:cubicBezTo>
                  <a:cubicBezTo>
                    <a:pt x="69" y="19"/>
                    <a:pt x="75" y="18"/>
                    <a:pt x="77" y="17"/>
                  </a:cubicBezTo>
                  <a:cubicBezTo>
                    <a:pt x="78" y="17"/>
                    <a:pt x="80" y="16"/>
                    <a:pt x="80" y="14"/>
                  </a:cubicBezTo>
                  <a:cubicBezTo>
                    <a:pt x="80" y="12"/>
                    <a:pt x="78" y="11"/>
                    <a:pt x="77" y="11"/>
                  </a:cubicBezTo>
                  <a:cubicBezTo>
                    <a:pt x="74" y="10"/>
                    <a:pt x="71" y="9"/>
                    <a:pt x="69" y="10"/>
                  </a:cubicBezTo>
                  <a:cubicBezTo>
                    <a:pt x="67" y="11"/>
                    <a:pt x="64" y="12"/>
                    <a:pt x="59" y="13"/>
                  </a:cubicBezTo>
                  <a:cubicBezTo>
                    <a:pt x="55" y="14"/>
                    <a:pt x="50" y="15"/>
                    <a:pt x="44" y="16"/>
                  </a:cubicBezTo>
                  <a:cubicBezTo>
                    <a:pt x="46" y="13"/>
                    <a:pt x="48" y="11"/>
                    <a:pt x="49" y="10"/>
                  </a:cubicBezTo>
                  <a:cubicBezTo>
                    <a:pt x="50" y="9"/>
                    <a:pt x="51" y="7"/>
                    <a:pt x="51" y="6"/>
                  </a:cubicBezTo>
                  <a:cubicBezTo>
                    <a:pt x="51" y="6"/>
                    <a:pt x="50" y="5"/>
                    <a:pt x="50" y="4"/>
                  </a:cubicBezTo>
                  <a:cubicBezTo>
                    <a:pt x="49" y="3"/>
                    <a:pt x="47" y="2"/>
                    <a:pt x="44" y="1"/>
                  </a:cubicBezTo>
                  <a:cubicBezTo>
                    <a:pt x="43" y="1"/>
                    <a:pt x="42" y="0"/>
                    <a:pt x="41" y="0"/>
                  </a:cubicBezTo>
                  <a:cubicBezTo>
                    <a:pt x="40" y="0"/>
                    <a:pt x="39" y="1"/>
                    <a:pt x="39" y="1"/>
                  </a:cubicBezTo>
                  <a:cubicBezTo>
                    <a:pt x="38" y="2"/>
                    <a:pt x="38" y="3"/>
                    <a:pt x="38" y="4"/>
                  </a:cubicBezTo>
                  <a:cubicBezTo>
                    <a:pt x="38" y="6"/>
                    <a:pt x="38" y="9"/>
                    <a:pt x="34" y="15"/>
                  </a:cubicBezTo>
                  <a:cubicBezTo>
                    <a:pt x="31" y="20"/>
                    <a:pt x="28" y="25"/>
                    <a:pt x="23" y="29"/>
                  </a:cubicBezTo>
                  <a:cubicBezTo>
                    <a:pt x="20" y="32"/>
                    <a:pt x="19" y="34"/>
                    <a:pt x="20" y="35"/>
                  </a:cubicBezTo>
                  <a:cubicBezTo>
                    <a:pt x="20" y="36"/>
                    <a:pt x="21" y="36"/>
                    <a:pt x="22" y="3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2" y="36"/>
                    <a:pt x="23" y="36"/>
                    <a:pt x="25" y="35"/>
                  </a:cubicBezTo>
                  <a:cubicBezTo>
                    <a:pt x="25" y="35"/>
                    <a:pt x="25" y="35"/>
                    <a:pt x="24" y="35"/>
                  </a:cubicBezTo>
                  <a:cubicBezTo>
                    <a:pt x="24" y="37"/>
                    <a:pt x="25" y="38"/>
                    <a:pt x="26" y="39"/>
                  </a:cubicBezTo>
                  <a:cubicBezTo>
                    <a:pt x="28" y="41"/>
                    <a:pt x="29" y="43"/>
                    <a:pt x="30" y="45"/>
                  </a:cubicBezTo>
                  <a:cubicBezTo>
                    <a:pt x="30" y="48"/>
                    <a:pt x="31" y="51"/>
                    <a:pt x="31" y="55"/>
                  </a:cubicBezTo>
                  <a:cubicBezTo>
                    <a:pt x="29" y="55"/>
                    <a:pt x="25" y="56"/>
                    <a:pt x="20" y="56"/>
                  </a:cubicBezTo>
                  <a:cubicBezTo>
                    <a:pt x="14" y="57"/>
                    <a:pt x="9" y="58"/>
                    <a:pt x="6" y="58"/>
                  </a:cubicBezTo>
                  <a:cubicBezTo>
                    <a:pt x="4" y="58"/>
                    <a:pt x="2" y="59"/>
                    <a:pt x="1" y="60"/>
                  </a:cubicBezTo>
                  <a:cubicBezTo>
                    <a:pt x="1" y="61"/>
                    <a:pt x="0" y="62"/>
                    <a:pt x="1" y="63"/>
                  </a:cubicBezTo>
                  <a:cubicBezTo>
                    <a:pt x="3" y="65"/>
                    <a:pt x="5" y="66"/>
                    <a:pt x="7" y="67"/>
                  </a:cubicBezTo>
                  <a:cubicBezTo>
                    <a:pt x="9" y="67"/>
                    <a:pt x="12" y="67"/>
                    <a:pt x="16" y="66"/>
                  </a:cubicBezTo>
                  <a:cubicBezTo>
                    <a:pt x="20" y="65"/>
                    <a:pt x="25" y="64"/>
                    <a:pt x="31" y="63"/>
                  </a:cubicBezTo>
                  <a:cubicBezTo>
                    <a:pt x="36" y="62"/>
                    <a:pt x="43" y="60"/>
                    <a:pt x="53" y="59"/>
                  </a:cubicBezTo>
                  <a:cubicBezTo>
                    <a:pt x="52" y="75"/>
                    <a:pt x="52" y="86"/>
                    <a:pt x="53" y="92"/>
                  </a:cubicBezTo>
                  <a:cubicBezTo>
                    <a:pt x="53" y="101"/>
                    <a:pt x="53" y="103"/>
                    <a:pt x="55" y="103"/>
                  </a:cubicBezTo>
                  <a:cubicBezTo>
                    <a:pt x="56" y="103"/>
                    <a:pt x="56" y="103"/>
                    <a:pt x="56" y="103"/>
                  </a:cubicBezTo>
                  <a:cubicBezTo>
                    <a:pt x="57" y="102"/>
                    <a:pt x="58" y="101"/>
                    <a:pt x="60" y="91"/>
                  </a:cubicBezTo>
                  <a:cubicBezTo>
                    <a:pt x="61" y="84"/>
                    <a:pt x="62" y="73"/>
                    <a:pt x="62" y="58"/>
                  </a:cubicBezTo>
                  <a:cubicBezTo>
                    <a:pt x="72" y="57"/>
                    <a:pt x="78" y="57"/>
                    <a:pt x="83" y="57"/>
                  </a:cubicBezTo>
                  <a:cubicBezTo>
                    <a:pt x="87" y="57"/>
                    <a:pt x="91" y="57"/>
                    <a:pt x="94" y="57"/>
                  </a:cubicBezTo>
                  <a:cubicBezTo>
                    <a:pt x="97" y="58"/>
                    <a:pt x="99" y="57"/>
                    <a:pt x="100" y="56"/>
                  </a:cubicBezTo>
                  <a:cubicBezTo>
                    <a:pt x="101" y="56"/>
                    <a:pt x="101" y="55"/>
                    <a:pt x="101" y="54"/>
                  </a:cubicBezTo>
                  <a:cubicBezTo>
                    <a:pt x="101" y="53"/>
                    <a:pt x="100" y="52"/>
                    <a:pt x="99" y="51"/>
                  </a:cubicBezTo>
                  <a:close/>
                  <a:moveTo>
                    <a:pt x="26" y="34"/>
                  </a:moveTo>
                  <a:cubicBezTo>
                    <a:pt x="30" y="32"/>
                    <a:pt x="34" y="28"/>
                    <a:pt x="38" y="23"/>
                  </a:cubicBezTo>
                  <a:cubicBezTo>
                    <a:pt x="39" y="23"/>
                    <a:pt x="40" y="23"/>
                    <a:pt x="42" y="24"/>
                  </a:cubicBezTo>
                  <a:cubicBezTo>
                    <a:pt x="44" y="24"/>
                    <a:pt x="47" y="24"/>
                    <a:pt x="51" y="23"/>
                  </a:cubicBezTo>
                  <a:cubicBezTo>
                    <a:pt x="51" y="24"/>
                    <a:pt x="51" y="24"/>
                    <a:pt x="51" y="25"/>
                  </a:cubicBezTo>
                  <a:cubicBezTo>
                    <a:pt x="52" y="27"/>
                    <a:pt x="52" y="30"/>
                    <a:pt x="52" y="33"/>
                  </a:cubicBezTo>
                  <a:cubicBezTo>
                    <a:pt x="48" y="34"/>
                    <a:pt x="44" y="35"/>
                    <a:pt x="41" y="36"/>
                  </a:cubicBezTo>
                  <a:cubicBezTo>
                    <a:pt x="39" y="36"/>
                    <a:pt x="37" y="36"/>
                    <a:pt x="35" y="36"/>
                  </a:cubicBezTo>
                  <a:cubicBezTo>
                    <a:pt x="33" y="35"/>
                    <a:pt x="31" y="34"/>
                    <a:pt x="28" y="34"/>
                  </a:cubicBezTo>
                  <a:cubicBezTo>
                    <a:pt x="28" y="34"/>
                    <a:pt x="27" y="34"/>
                    <a:pt x="27" y="34"/>
                  </a:cubicBezTo>
                  <a:cubicBezTo>
                    <a:pt x="27" y="34"/>
                    <a:pt x="27" y="34"/>
                    <a:pt x="26" y="34"/>
                  </a:cubicBezTo>
                  <a:close/>
                  <a:moveTo>
                    <a:pt x="53" y="41"/>
                  </a:moveTo>
                  <a:cubicBezTo>
                    <a:pt x="53" y="52"/>
                    <a:pt x="53" y="52"/>
                    <a:pt x="53" y="52"/>
                  </a:cubicBezTo>
                  <a:cubicBezTo>
                    <a:pt x="48" y="52"/>
                    <a:pt x="43" y="53"/>
                    <a:pt x="39" y="53"/>
                  </a:cubicBezTo>
                  <a:cubicBezTo>
                    <a:pt x="39" y="50"/>
                    <a:pt x="39" y="47"/>
                    <a:pt x="39" y="43"/>
                  </a:cubicBezTo>
                  <a:cubicBezTo>
                    <a:pt x="43" y="42"/>
                    <a:pt x="47" y="42"/>
                    <a:pt x="53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39"/>
            <p:cNvSpPr>
              <a:spLocks/>
            </p:cNvSpPr>
            <p:nvPr/>
          </p:nvSpPr>
          <p:spPr bwMode="auto">
            <a:xfrm>
              <a:off x="2886075" y="3713163"/>
              <a:ext cx="80962" cy="303213"/>
            </a:xfrm>
            <a:custGeom>
              <a:avLst/>
              <a:gdLst>
                <a:gd name="T0" fmla="*/ 22 w 25"/>
                <a:gd name="T1" fmla="*/ 38 h 92"/>
                <a:gd name="T2" fmla="*/ 25 w 25"/>
                <a:gd name="T3" fmla="*/ 33 h 92"/>
                <a:gd name="T4" fmla="*/ 20 w 25"/>
                <a:gd name="T5" fmla="*/ 27 h 92"/>
                <a:gd name="T6" fmla="*/ 13 w 25"/>
                <a:gd name="T7" fmla="*/ 25 h 92"/>
                <a:gd name="T8" fmla="*/ 14 w 25"/>
                <a:gd name="T9" fmla="*/ 10 h 92"/>
                <a:gd name="T10" fmla="*/ 12 w 25"/>
                <a:gd name="T11" fmla="*/ 4 h 92"/>
                <a:gd name="T12" fmla="*/ 5 w 25"/>
                <a:gd name="T13" fmla="*/ 1 h 92"/>
                <a:gd name="T14" fmla="*/ 3 w 25"/>
                <a:gd name="T15" fmla="*/ 0 h 92"/>
                <a:gd name="T16" fmla="*/ 1 w 25"/>
                <a:gd name="T17" fmla="*/ 2 h 92"/>
                <a:gd name="T18" fmla="*/ 2 w 25"/>
                <a:gd name="T19" fmla="*/ 6 h 92"/>
                <a:gd name="T20" fmla="*/ 5 w 25"/>
                <a:gd name="T21" fmla="*/ 25 h 92"/>
                <a:gd name="T22" fmla="*/ 5 w 25"/>
                <a:gd name="T23" fmla="*/ 55 h 92"/>
                <a:gd name="T24" fmla="*/ 2 w 25"/>
                <a:gd name="T25" fmla="*/ 75 h 92"/>
                <a:gd name="T26" fmla="*/ 4 w 25"/>
                <a:gd name="T27" fmla="*/ 88 h 92"/>
                <a:gd name="T28" fmla="*/ 8 w 25"/>
                <a:gd name="T29" fmla="*/ 92 h 92"/>
                <a:gd name="T30" fmla="*/ 11 w 25"/>
                <a:gd name="T31" fmla="*/ 84 h 92"/>
                <a:gd name="T32" fmla="*/ 13 w 25"/>
                <a:gd name="T33" fmla="*/ 33 h 92"/>
                <a:gd name="T34" fmla="*/ 19 w 25"/>
                <a:gd name="T35" fmla="*/ 37 h 92"/>
                <a:gd name="T36" fmla="*/ 22 w 25"/>
                <a:gd name="T37" fmla="*/ 3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" h="92">
                  <a:moveTo>
                    <a:pt x="22" y="38"/>
                  </a:moveTo>
                  <a:cubicBezTo>
                    <a:pt x="23" y="38"/>
                    <a:pt x="25" y="37"/>
                    <a:pt x="25" y="33"/>
                  </a:cubicBezTo>
                  <a:cubicBezTo>
                    <a:pt x="25" y="30"/>
                    <a:pt x="23" y="28"/>
                    <a:pt x="20" y="27"/>
                  </a:cubicBezTo>
                  <a:cubicBezTo>
                    <a:pt x="18" y="26"/>
                    <a:pt x="15" y="25"/>
                    <a:pt x="13" y="25"/>
                  </a:cubicBezTo>
                  <a:cubicBezTo>
                    <a:pt x="13" y="13"/>
                    <a:pt x="14" y="11"/>
                    <a:pt x="14" y="10"/>
                  </a:cubicBezTo>
                  <a:cubicBezTo>
                    <a:pt x="15" y="9"/>
                    <a:pt x="16" y="7"/>
                    <a:pt x="12" y="4"/>
                  </a:cubicBezTo>
                  <a:cubicBezTo>
                    <a:pt x="11" y="3"/>
                    <a:pt x="8" y="2"/>
                    <a:pt x="5" y="1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2" y="0"/>
                    <a:pt x="1" y="1"/>
                    <a:pt x="1" y="2"/>
                  </a:cubicBezTo>
                  <a:cubicBezTo>
                    <a:pt x="0" y="3"/>
                    <a:pt x="1" y="5"/>
                    <a:pt x="2" y="6"/>
                  </a:cubicBezTo>
                  <a:cubicBezTo>
                    <a:pt x="4" y="8"/>
                    <a:pt x="5" y="13"/>
                    <a:pt x="5" y="25"/>
                  </a:cubicBezTo>
                  <a:cubicBezTo>
                    <a:pt x="6" y="35"/>
                    <a:pt x="5" y="45"/>
                    <a:pt x="5" y="55"/>
                  </a:cubicBezTo>
                  <a:cubicBezTo>
                    <a:pt x="4" y="65"/>
                    <a:pt x="3" y="72"/>
                    <a:pt x="2" y="75"/>
                  </a:cubicBezTo>
                  <a:cubicBezTo>
                    <a:pt x="1" y="78"/>
                    <a:pt x="2" y="83"/>
                    <a:pt x="4" y="88"/>
                  </a:cubicBezTo>
                  <a:cubicBezTo>
                    <a:pt x="5" y="90"/>
                    <a:pt x="6" y="92"/>
                    <a:pt x="8" y="92"/>
                  </a:cubicBezTo>
                  <a:cubicBezTo>
                    <a:pt x="10" y="92"/>
                    <a:pt x="11" y="89"/>
                    <a:pt x="11" y="84"/>
                  </a:cubicBezTo>
                  <a:cubicBezTo>
                    <a:pt x="12" y="77"/>
                    <a:pt x="13" y="60"/>
                    <a:pt x="13" y="33"/>
                  </a:cubicBezTo>
                  <a:cubicBezTo>
                    <a:pt x="16" y="35"/>
                    <a:pt x="18" y="37"/>
                    <a:pt x="19" y="37"/>
                  </a:cubicBezTo>
                  <a:cubicBezTo>
                    <a:pt x="20" y="38"/>
                    <a:pt x="21" y="38"/>
                    <a:pt x="22" y="3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40"/>
            <p:cNvSpPr>
              <a:spLocks/>
            </p:cNvSpPr>
            <p:nvPr/>
          </p:nvSpPr>
          <p:spPr bwMode="auto">
            <a:xfrm>
              <a:off x="2838450" y="3805238"/>
              <a:ext cx="39687" cy="88900"/>
            </a:xfrm>
            <a:custGeom>
              <a:avLst/>
              <a:gdLst>
                <a:gd name="T0" fmla="*/ 7 w 12"/>
                <a:gd name="T1" fmla="*/ 0 h 27"/>
                <a:gd name="T2" fmla="*/ 4 w 12"/>
                <a:gd name="T3" fmla="*/ 5 h 27"/>
                <a:gd name="T4" fmla="*/ 2 w 12"/>
                <a:gd name="T5" fmla="*/ 15 h 27"/>
                <a:gd name="T6" fmla="*/ 2 w 12"/>
                <a:gd name="T7" fmla="*/ 25 h 27"/>
                <a:gd name="T8" fmla="*/ 5 w 12"/>
                <a:gd name="T9" fmla="*/ 27 h 27"/>
                <a:gd name="T10" fmla="*/ 9 w 12"/>
                <a:gd name="T11" fmla="*/ 24 h 27"/>
                <a:gd name="T12" fmla="*/ 12 w 12"/>
                <a:gd name="T13" fmla="*/ 12 h 27"/>
                <a:gd name="T14" fmla="*/ 10 w 12"/>
                <a:gd name="T15" fmla="*/ 2 h 27"/>
                <a:gd name="T16" fmla="*/ 7 w 12"/>
                <a:gd name="T1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7">
                  <a:moveTo>
                    <a:pt x="7" y="0"/>
                  </a:moveTo>
                  <a:cubicBezTo>
                    <a:pt x="5" y="0"/>
                    <a:pt x="4" y="3"/>
                    <a:pt x="4" y="5"/>
                  </a:cubicBezTo>
                  <a:cubicBezTo>
                    <a:pt x="4" y="9"/>
                    <a:pt x="3" y="12"/>
                    <a:pt x="2" y="15"/>
                  </a:cubicBezTo>
                  <a:cubicBezTo>
                    <a:pt x="0" y="19"/>
                    <a:pt x="0" y="22"/>
                    <a:pt x="2" y="25"/>
                  </a:cubicBezTo>
                  <a:cubicBezTo>
                    <a:pt x="3" y="26"/>
                    <a:pt x="4" y="27"/>
                    <a:pt x="5" y="27"/>
                  </a:cubicBezTo>
                  <a:cubicBezTo>
                    <a:pt x="7" y="27"/>
                    <a:pt x="8" y="25"/>
                    <a:pt x="9" y="24"/>
                  </a:cubicBezTo>
                  <a:cubicBezTo>
                    <a:pt x="11" y="20"/>
                    <a:pt x="12" y="16"/>
                    <a:pt x="12" y="12"/>
                  </a:cubicBezTo>
                  <a:cubicBezTo>
                    <a:pt x="12" y="8"/>
                    <a:pt x="12" y="5"/>
                    <a:pt x="10" y="2"/>
                  </a:cubicBezTo>
                  <a:cubicBezTo>
                    <a:pt x="9" y="1"/>
                    <a:pt x="9" y="0"/>
                    <a:pt x="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41"/>
            <p:cNvSpPr>
              <a:spLocks noEditPoints="1"/>
            </p:cNvSpPr>
            <p:nvPr/>
          </p:nvSpPr>
          <p:spPr bwMode="auto">
            <a:xfrm>
              <a:off x="2928938" y="3713163"/>
              <a:ext cx="236537" cy="290513"/>
            </a:xfrm>
            <a:custGeom>
              <a:avLst/>
              <a:gdLst>
                <a:gd name="T0" fmla="*/ 65 w 72"/>
                <a:gd name="T1" fmla="*/ 81 h 88"/>
                <a:gd name="T2" fmla="*/ 48 w 72"/>
                <a:gd name="T3" fmla="*/ 70 h 88"/>
                <a:gd name="T4" fmla="*/ 35 w 72"/>
                <a:gd name="T5" fmla="*/ 54 h 88"/>
                <a:gd name="T6" fmla="*/ 51 w 72"/>
                <a:gd name="T7" fmla="*/ 52 h 88"/>
                <a:gd name="T8" fmla="*/ 65 w 72"/>
                <a:gd name="T9" fmla="*/ 51 h 88"/>
                <a:gd name="T10" fmla="*/ 70 w 72"/>
                <a:gd name="T11" fmla="*/ 49 h 88"/>
                <a:gd name="T12" fmla="*/ 68 w 72"/>
                <a:gd name="T13" fmla="*/ 45 h 88"/>
                <a:gd name="T14" fmla="*/ 59 w 72"/>
                <a:gd name="T15" fmla="*/ 42 h 88"/>
                <a:gd name="T16" fmla="*/ 50 w 72"/>
                <a:gd name="T17" fmla="*/ 44 h 88"/>
                <a:gd name="T18" fmla="*/ 54 w 72"/>
                <a:gd name="T19" fmla="*/ 32 h 88"/>
                <a:gd name="T20" fmla="*/ 57 w 72"/>
                <a:gd name="T21" fmla="*/ 28 h 88"/>
                <a:gd name="T22" fmla="*/ 55 w 72"/>
                <a:gd name="T23" fmla="*/ 25 h 88"/>
                <a:gd name="T24" fmla="*/ 49 w 72"/>
                <a:gd name="T25" fmla="*/ 21 h 88"/>
                <a:gd name="T26" fmla="*/ 42 w 72"/>
                <a:gd name="T27" fmla="*/ 22 h 88"/>
                <a:gd name="T28" fmla="*/ 35 w 72"/>
                <a:gd name="T29" fmla="*/ 25 h 88"/>
                <a:gd name="T30" fmla="*/ 37 w 72"/>
                <a:gd name="T31" fmla="*/ 9 h 88"/>
                <a:gd name="T32" fmla="*/ 38 w 72"/>
                <a:gd name="T33" fmla="*/ 6 h 88"/>
                <a:gd name="T34" fmla="*/ 35 w 72"/>
                <a:gd name="T35" fmla="*/ 3 h 88"/>
                <a:gd name="T36" fmla="*/ 28 w 72"/>
                <a:gd name="T37" fmla="*/ 0 h 88"/>
                <a:gd name="T38" fmla="*/ 24 w 72"/>
                <a:gd name="T39" fmla="*/ 2 h 88"/>
                <a:gd name="T40" fmla="*/ 25 w 72"/>
                <a:gd name="T41" fmla="*/ 6 h 88"/>
                <a:gd name="T42" fmla="*/ 26 w 72"/>
                <a:gd name="T43" fmla="*/ 27 h 88"/>
                <a:gd name="T44" fmla="*/ 16 w 72"/>
                <a:gd name="T45" fmla="*/ 28 h 88"/>
                <a:gd name="T46" fmla="*/ 12 w 72"/>
                <a:gd name="T47" fmla="*/ 30 h 88"/>
                <a:gd name="T48" fmla="*/ 14 w 72"/>
                <a:gd name="T49" fmla="*/ 33 h 88"/>
                <a:gd name="T50" fmla="*/ 20 w 72"/>
                <a:gd name="T51" fmla="*/ 35 h 88"/>
                <a:gd name="T52" fmla="*/ 26 w 72"/>
                <a:gd name="T53" fmla="*/ 34 h 88"/>
                <a:gd name="T54" fmla="*/ 24 w 72"/>
                <a:gd name="T55" fmla="*/ 48 h 88"/>
                <a:gd name="T56" fmla="*/ 6 w 72"/>
                <a:gd name="T57" fmla="*/ 50 h 88"/>
                <a:gd name="T58" fmla="*/ 5 w 72"/>
                <a:gd name="T59" fmla="*/ 50 h 88"/>
                <a:gd name="T60" fmla="*/ 2 w 72"/>
                <a:gd name="T61" fmla="*/ 52 h 88"/>
                <a:gd name="T62" fmla="*/ 4 w 72"/>
                <a:gd name="T63" fmla="*/ 55 h 88"/>
                <a:gd name="T64" fmla="*/ 13 w 72"/>
                <a:gd name="T65" fmla="*/ 57 h 88"/>
                <a:gd name="T66" fmla="*/ 23 w 72"/>
                <a:gd name="T67" fmla="*/ 56 h 88"/>
                <a:gd name="T68" fmla="*/ 16 w 72"/>
                <a:gd name="T69" fmla="*/ 71 h 88"/>
                <a:gd name="T70" fmla="*/ 5 w 72"/>
                <a:gd name="T71" fmla="*/ 82 h 88"/>
                <a:gd name="T72" fmla="*/ 1 w 72"/>
                <a:gd name="T73" fmla="*/ 86 h 88"/>
                <a:gd name="T74" fmla="*/ 3 w 72"/>
                <a:gd name="T75" fmla="*/ 87 h 88"/>
                <a:gd name="T76" fmla="*/ 6 w 72"/>
                <a:gd name="T77" fmla="*/ 86 h 88"/>
                <a:gd name="T78" fmla="*/ 21 w 72"/>
                <a:gd name="T79" fmla="*/ 77 h 88"/>
                <a:gd name="T80" fmla="*/ 31 w 72"/>
                <a:gd name="T81" fmla="*/ 58 h 88"/>
                <a:gd name="T82" fmla="*/ 42 w 72"/>
                <a:gd name="T83" fmla="*/ 79 h 88"/>
                <a:gd name="T84" fmla="*/ 53 w 72"/>
                <a:gd name="T85" fmla="*/ 88 h 88"/>
                <a:gd name="T86" fmla="*/ 58 w 72"/>
                <a:gd name="T87" fmla="*/ 88 h 88"/>
                <a:gd name="T88" fmla="*/ 68 w 72"/>
                <a:gd name="T89" fmla="*/ 88 h 88"/>
                <a:gd name="T90" fmla="*/ 72 w 72"/>
                <a:gd name="T91" fmla="*/ 85 h 88"/>
                <a:gd name="T92" fmla="*/ 65 w 72"/>
                <a:gd name="T93" fmla="*/ 81 h 88"/>
                <a:gd name="T94" fmla="*/ 42 w 72"/>
                <a:gd name="T95" fmla="*/ 35 h 88"/>
                <a:gd name="T96" fmla="*/ 41 w 72"/>
                <a:gd name="T97" fmla="*/ 45 h 88"/>
                <a:gd name="T98" fmla="*/ 33 w 72"/>
                <a:gd name="T99" fmla="*/ 46 h 88"/>
                <a:gd name="T100" fmla="*/ 34 w 72"/>
                <a:gd name="T101" fmla="*/ 32 h 88"/>
                <a:gd name="T102" fmla="*/ 42 w 72"/>
                <a:gd name="T103" fmla="*/ 31 h 88"/>
                <a:gd name="T104" fmla="*/ 42 w 72"/>
                <a:gd name="T105" fmla="*/ 3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2" h="88">
                  <a:moveTo>
                    <a:pt x="65" y="81"/>
                  </a:moveTo>
                  <a:cubicBezTo>
                    <a:pt x="59" y="79"/>
                    <a:pt x="53" y="76"/>
                    <a:pt x="48" y="70"/>
                  </a:cubicBezTo>
                  <a:cubicBezTo>
                    <a:pt x="43" y="65"/>
                    <a:pt x="39" y="60"/>
                    <a:pt x="35" y="54"/>
                  </a:cubicBezTo>
                  <a:cubicBezTo>
                    <a:pt x="41" y="53"/>
                    <a:pt x="47" y="52"/>
                    <a:pt x="51" y="52"/>
                  </a:cubicBezTo>
                  <a:cubicBezTo>
                    <a:pt x="56" y="51"/>
                    <a:pt x="60" y="51"/>
                    <a:pt x="65" y="51"/>
                  </a:cubicBezTo>
                  <a:cubicBezTo>
                    <a:pt x="67" y="51"/>
                    <a:pt x="69" y="50"/>
                    <a:pt x="70" y="49"/>
                  </a:cubicBezTo>
                  <a:cubicBezTo>
                    <a:pt x="71" y="47"/>
                    <a:pt x="69" y="45"/>
                    <a:pt x="68" y="45"/>
                  </a:cubicBezTo>
                  <a:cubicBezTo>
                    <a:pt x="65" y="43"/>
                    <a:pt x="62" y="42"/>
                    <a:pt x="59" y="42"/>
                  </a:cubicBezTo>
                  <a:cubicBezTo>
                    <a:pt x="56" y="43"/>
                    <a:pt x="53" y="44"/>
                    <a:pt x="50" y="44"/>
                  </a:cubicBezTo>
                  <a:cubicBezTo>
                    <a:pt x="51" y="36"/>
                    <a:pt x="53" y="33"/>
                    <a:pt x="54" y="32"/>
                  </a:cubicBezTo>
                  <a:cubicBezTo>
                    <a:pt x="56" y="31"/>
                    <a:pt x="57" y="29"/>
                    <a:pt x="57" y="28"/>
                  </a:cubicBezTo>
                  <a:cubicBezTo>
                    <a:pt x="57" y="27"/>
                    <a:pt x="56" y="26"/>
                    <a:pt x="55" y="25"/>
                  </a:cubicBezTo>
                  <a:cubicBezTo>
                    <a:pt x="53" y="23"/>
                    <a:pt x="51" y="22"/>
                    <a:pt x="49" y="21"/>
                  </a:cubicBezTo>
                  <a:cubicBezTo>
                    <a:pt x="46" y="20"/>
                    <a:pt x="44" y="21"/>
                    <a:pt x="42" y="22"/>
                  </a:cubicBezTo>
                  <a:cubicBezTo>
                    <a:pt x="41" y="23"/>
                    <a:pt x="39" y="24"/>
                    <a:pt x="35" y="25"/>
                  </a:cubicBezTo>
                  <a:cubicBezTo>
                    <a:pt x="36" y="13"/>
                    <a:pt x="37" y="10"/>
                    <a:pt x="37" y="9"/>
                  </a:cubicBezTo>
                  <a:cubicBezTo>
                    <a:pt x="38" y="8"/>
                    <a:pt x="38" y="7"/>
                    <a:pt x="38" y="6"/>
                  </a:cubicBezTo>
                  <a:cubicBezTo>
                    <a:pt x="37" y="5"/>
                    <a:pt x="36" y="4"/>
                    <a:pt x="35" y="3"/>
                  </a:cubicBezTo>
                  <a:cubicBezTo>
                    <a:pt x="32" y="2"/>
                    <a:pt x="30" y="1"/>
                    <a:pt x="28" y="0"/>
                  </a:cubicBezTo>
                  <a:cubicBezTo>
                    <a:pt x="25" y="0"/>
                    <a:pt x="24" y="1"/>
                    <a:pt x="24" y="2"/>
                  </a:cubicBezTo>
                  <a:cubicBezTo>
                    <a:pt x="23" y="3"/>
                    <a:pt x="24" y="5"/>
                    <a:pt x="25" y="6"/>
                  </a:cubicBezTo>
                  <a:cubicBezTo>
                    <a:pt x="25" y="7"/>
                    <a:pt x="27" y="11"/>
                    <a:pt x="26" y="27"/>
                  </a:cubicBezTo>
                  <a:cubicBezTo>
                    <a:pt x="22" y="28"/>
                    <a:pt x="19" y="28"/>
                    <a:pt x="16" y="28"/>
                  </a:cubicBezTo>
                  <a:cubicBezTo>
                    <a:pt x="15" y="29"/>
                    <a:pt x="13" y="29"/>
                    <a:pt x="12" y="30"/>
                  </a:cubicBezTo>
                  <a:cubicBezTo>
                    <a:pt x="12" y="32"/>
                    <a:pt x="13" y="33"/>
                    <a:pt x="14" y="33"/>
                  </a:cubicBezTo>
                  <a:cubicBezTo>
                    <a:pt x="16" y="35"/>
                    <a:pt x="18" y="35"/>
                    <a:pt x="20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9"/>
                    <a:pt x="25" y="44"/>
                    <a:pt x="24" y="48"/>
                  </a:cubicBezTo>
                  <a:cubicBezTo>
                    <a:pt x="15" y="49"/>
                    <a:pt x="9" y="50"/>
                    <a:pt x="6" y="50"/>
                  </a:cubicBezTo>
                  <a:cubicBezTo>
                    <a:pt x="6" y="50"/>
                    <a:pt x="6" y="50"/>
                    <a:pt x="5" y="50"/>
                  </a:cubicBezTo>
                  <a:cubicBezTo>
                    <a:pt x="5" y="50"/>
                    <a:pt x="3" y="50"/>
                    <a:pt x="2" y="52"/>
                  </a:cubicBezTo>
                  <a:cubicBezTo>
                    <a:pt x="1" y="53"/>
                    <a:pt x="3" y="55"/>
                    <a:pt x="4" y="55"/>
                  </a:cubicBezTo>
                  <a:cubicBezTo>
                    <a:pt x="7" y="57"/>
                    <a:pt x="10" y="58"/>
                    <a:pt x="13" y="57"/>
                  </a:cubicBezTo>
                  <a:cubicBezTo>
                    <a:pt x="16" y="57"/>
                    <a:pt x="19" y="56"/>
                    <a:pt x="23" y="56"/>
                  </a:cubicBezTo>
                  <a:cubicBezTo>
                    <a:pt x="21" y="62"/>
                    <a:pt x="19" y="67"/>
                    <a:pt x="16" y="71"/>
                  </a:cubicBezTo>
                  <a:cubicBezTo>
                    <a:pt x="13" y="75"/>
                    <a:pt x="9" y="79"/>
                    <a:pt x="5" y="82"/>
                  </a:cubicBezTo>
                  <a:cubicBezTo>
                    <a:pt x="2" y="83"/>
                    <a:pt x="0" y="84"/>
                    <a:pt x="1" y="86"/>
                  </a:cubicBezTo>
                  <a:cubicBezTo>
                    <a:pt x="1" y="86"/>
                    <a:pt x="2" y="87"/>
                    <a:pt x="3" y="87"/>
                  </a:cubicBezTo>
                  <a:cubicBezTo>
                    <a:pt x="3" y="87"/>
                    <a:pt x="4" y="87"/>
                    <a:pt x="6" y="86"/>
                  </a:cubicBezTo>
                  <a:cubicBezTo>
                    <a:pt x="11" y="84"/>
                    <a:pt x="16" y="81"/>
                    <a:pt x="21" y="77"/>
                  </a:cubicBezTo>
                  <a:cubicBezTo>
                    <a:pt x="25" y="73"/>
                    <a:pt x="28" y="67"/>
                    <a:pt x="31" y="58"/>
                  </a:cubicBezTo>
                  <a:cubicBezTo>
                    <a:pt x="36" y="68"/>
                    <a:pt x="39" y="75"/>
                    <a:pt x="42" y="79"/>
                  </a:cubicBezTo>
                  <a:cubicBezTo>
                    <a:pt x="45" y="85"/>
                    <a:pt x="49" y="88"/>
                    <a:pt x="53" y="88"/>
                  </a:cubicBezTo>
                  <a:cubicBezTo>
                    <a:pt x="55" y="88"/>
                    <a:pt x="56" y="88"/>
                    <a:pt x="58" y="88"/>
                  </a:cubicBezTo>
                  <a:cubicBezTo>
                    <a:pt x="61" y="88"/>
                    <a:pt x="64" y="88"/>
                    <a:pt x="68" y="88"/>
                  </a:cubicBezTo>
                  <a:cubicBezTo>
                    <a:pt x="69" y="88"/>
                    <a:pt x="72" y="87"/>
                    <a:pt x="72" y="85"/>
                  </a:cubicBezTo>
                  <a:cubicBezTo>
                    <a:pt x="72" y="84"/>
                    <a:pt x="70" y="83"/>
                    <a:pt x="65" y="81"/>
                  </a:cubicBezTo>
                  <a:close/>
                  <a:moveTo>
                    <a:pt x="42" y="35"/>
                  </a:moveTo>
                  <a:cubicBezTo>
                    <a:pt x="42" y="37"/>
                    <a:pt x="42" y="40"/>
                    <a:pt x="41" y="45"/>
                  </a:cubicBezTo>
                  <a:cubicBezTo>
                    <a:pt x="39" y="46"/>
                    <a:pt x="36" y="46"/>
                    <a:pt x="33" y="46"/>
                  </a:cubicBezTo>
                  <a:cubicBezTo>
                    <a:pt x="33" y="43"/>
                    <a:pt x="34" y="38"/>
                    <a:pt x="34" y="32"/>
                  </a:cubicBezTo>
                  <a:cubicBezTo>
                    <a:pt x="40" y="31"/>
                    <a:pt x="42" y="31"/>
                    <a:pt x="42" y="31"/>
                  </a:cubicBezTo>
                  <a:cubicBezTo>
                    <a:pt x="42" y="31"/>
                    <a:pt x="43" y="32"/>
                    <a:pt x="42" y="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42"/>
            <p:cNvSpPr>
              <a:spLocks/>
            </p:cNvSpPr>
            <p:nvPr/>
          </p:nvSpPr>
          <p:spPr bwMode="auto">
            <a:xfrm>
              <a:off x="2895600" y="4116388"/>
              <a:ext cx="223837" cy="312738"/>
            </a:xfrm>
            <a:custGeom>
              <a:avLst/>
              <a:gdLst>
                <a:gd name="T0" fmla="*/ 55 w 68"/>
                <a:gd name="T1" fmla="*/ 42 h 95"/>
                <a:gd name="T2" fmla="*/ 64 w 68"/>
                <a:gd name="T3" fmla="*/ 41 h 95"/>
                <a:gd name="T4" fmla="*/ 67 w 68"/>
                <a:gd name="T5" fmla="*/ 39 h 95"/>
                <a:gd name="T6" fmla="*/ 65 w 68"/>
                <a:gd name="T7" fmla="*/ 35 h 95"/>
                <a:gd name="T8" fmla="*/ 54 w 68"/>
                <a:gd name="T9" fmla="*/ 33 h 95"/>
                <a:gd name="T10" fmla="*/ 37 w 68"/>
                <a:gd name="T11" fmla="*/ 36 h 95"/>
                <a:gd name="T12" fmla="*/ 39 w 68"/>
                <a:gd name="T13" fmla="*/ 29 h 95"/>
                <a:gd name="T14" fmla="*/ 40 w 68"/>
                <a:gd name="T15" fmla="*/ 25 h 95"/>
                <a:gd name="T16" fmla="*/ 37 w 68"/>
                <a:gd name="T17" fmla="*/ 22 h 95"/>
                <a:gd name="T18" fmla="*/ 29 w 68"/>
                <a:gd name="T19" fmla="*/ 20 h 95"/>
                <a:gd name="T20" fmla="*/ 25 w 68"/>
                <a:gd name="T21" fmla="*/ 21 h 95"/>
                <a:gd name="T22" fmla="*/ 26 w 68"/>
                <a:gd name="T23" fmla="*/ 25 h 95"/>
                <a:gd name="T24" fmla="*/ 29 w 68"/>
                <a:gd name="T25" fmla="*/ 37 h 95"/>
                <a:gd name="T26" fmla="*/ 14 w 68"/>
                <a:gd name="T27" fmla="*/ 39 h 95"/>
                <a:gd name="T28" fmla="*/ 13 w 68"/>
                <a:gd name="T29" fmla="*/ 39 h 95"/>
                <a:gd name="T30" fmla="*/ 16 w 68"/>
                <a:gd name="T31" fmla="*/ 20 h 95"/>
                <a:gd name="T32" fmla="*/ 39 w 68"/>
                <a:gd name="T33" fmla="*/ 14 h 95"/>
                <a:gd name="T34" fmla="*/ 54 w 68"/>
                <a:gd name="T35" fmla="*/ 12 h 95"/>
                <a:gd name="T36" fmla="*/ 57 w 68"/>
                <a:gd name="T37" fmla="*/ 10 h 95"/>
                <a:gd name="T38" fmla="*/ 55 w 68"/>
                <a:gd name="T39" fmla="*/ 5 h 95"/>
                <a:gd name="T40" fmla="*/ 45 w 68"/>
                <a:gd name="T41" fmla="*/ 0 h 95"/>
                <a:gd name="T42" fmla="*/ 42 w 68"/>
                <a:gd name="T43" fmla="*/ 0 h 95"/>
                <a:gd name="T44" fmla="*/ 40 w 68"/>
                <a:gd name="T45" fmla="*/ 1 h 95"/>
                <a:gd name="T46" fmla="*/ 39 w 68"/>
                <a:gd name="T47" fmla="*/ 4 h 95"/>
                <a:gd name="T48" fmla="*/ 14 w 68"/>
                <a:gd name="T49" fmla="*/ 14 h 95"/>
                <a:gd name="T50" fmla="*/ 8 w 68"/>
                <a:gd name="T51" fmla="*/ 12 h 95"/>
                <a:gd name="T52" fmla="*/ 5 w 68"/>
                <a:gd name="T53" fmla="*/ 13 h 95"/>
                <a:gd name="T54" fmla="*/ 6 w 68"/>
                <a:gd name="T55" fmla="*/ 18 h 95"/>
                <a:gd name="T56" fmla="*/ 7 w 68"/>
                <a:gd name="T57" fmla="*/ 29 h 95"/>
                <a:gd name="T58" fmla="*/ 3 w 68"/>
                <a:gd name="T59" fmla="*/ 39 h 95"/>
                <a:gd name="T60" fmla="*/ 1 w 68"/>
                <a:gd name="T61" fmla="*/ 46 h 95"/>
                <a:gd name="T62" fmla="*/ 4 w 68"/>
                <a:gd name="T63" fmla="*/ 51 h 95"/>
                <a:gd name="T64" fmla="*/ 8 w 68"/>
                <a:gd name="T65" fmla="*/ 49 h 95"/>
                <a:gd name="T66" fmla="*/ 29 w 68"/>
                <a:gd name="T67" fmla="*/ 45 h 95"/>
                <a:gd name="T68" fmla="*/ 28 w 68"/>
                <a:gd name="T69" fmla="*/ 76 h 95"/>
                <a:gd name="T70" fmla="*/ 27 w 68"/>
                <a:gd name="T71" fmla="*/ 80 h 95"/>
                <a:gd name="T72" fmla="*/ 20 w 68"/>
                <a:gd name="T73" fmla="*/ 79 h 95"/>
                <a:gd name="T74" fmla="*/ 17 w 68"/>
                <a:gd name="T75" fmla="*/ 78 h 95"/>
                <a:gd name="T76" fmla="*/ 15 w 68"/>
                <a:gd name="T77" fmla="*/ 79 h 95"/>
                <a:gd name="T78" fmla="*/ 18 w 68"/>
                <a:gd name="T79" fmla="*/ 84 h 95"/>
                <a:gd name="T80" fmla="*/ 24 w 68"/>
                <a:gd name="T81" fmla="*/ 92 h 95"/>
                <a:gd name="T82" fmla="*/ 28 w 68"/>
                <a:gd name="T83" fmla="*/ 95 h 95"/>
                <a:gd name="T84" fmla="*/ 30 w 68"/>
                <a:gd name="T85" fmla="*/ 95 h 95"/>
                <a:gd name="T86" fmla="*/ 36 w 68"/>
                <a:gd name="T87" fmla="*/ 89 h 95"/>
                <a:gd name="T88" fmla="*/ 38 w 68"/>
                <a:gd name="T89" fmla="*/ 80 h 95"/>
                <a:gd name="T90" fmla="*/ 37 w 68"/>
                <a:gd name="T91" fmla="*/ 44 h 95"/>
                <a:gd name="T92" fmla="*/ 55 w 68"/>
                <a:gd name="T93" fmla="*/ 4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8" h="95">
                  <a:moveTo>
                    <a:pt x="55" y="42"/>
                  </a:moveTo>
                  <a:cubicBezTo>
                    <a:pt x="58" y="42"/>
                    <a:pt x="61" y="42"/>
                    <a:pt x="64" y="41"/>
                  </a:cubicBezTo>
                  <a:cubicBezTo>
                    <a:pt x="65" y="41"/>
                    <a:pt x="67" y="41"/>
                    <a:pt x="67" y="39"/>
                  </a:cubicBezTo>
                  <a:cubicBezTo>
                    <a:pt x="68" y="37"/>
                    <a:pt x="66" y="36"/>
                    <a:pt x="65" y="35"/>
                  </a:cubicBezTo>
                  <a:cubicBezTo>
                    <a:pt x="62" y="32"/>
                    <a:pt x="58" y="32"/>
                    <a:pt x="54" y="33"/>
                  </a:cubicBezTo>
                  <a:cubicBezTo>
                    <a:pt x="50" y="34"/>
                    <a:pt x="45" y="35"/>
                    <a:pt x="37" y="36"/>
                  </a:cubicBezTo>
                  <a:cubicBezTo>
                    <a:pt x="37" y="32"/>
                    <a:pt x="38" y="30"/>
                    <a:pt x="39" y="29"/>
                  </a:cubicBezTo>
                  <a:cubicBezTo>
                    <a:pt x="40" y="27"/>
                    <a:pt x="40" y="26"/>
                    <a:pt x="40" y="25"/>
                  </a:cubicBezTo>
                  <a:cubicBezTo>
                    <a:pt x="39" y="24"/>
                    <a:pt x="38" y="23"/>
                    <a:pt x="37" y="22"/>
                  </a:cubicBezTo>
                  <a:cubicBezTo>
                    <a:pt x="34" y="21"/>
                    <a:pt x="32" y="20"/>
                    <a:pt x="29" y="20"/>
                  </a:cubicBezTo>
                  <a:cubicBezTo>
                    <a:pt x="26" y="20"/>
                    <a:pt x="25" y="20"/>
                    <a:pt x="25" y="21"/>
                  </a:cubicBezTo>
                  <a:cubicBezTo>
                    <a:pt x="24" y="23"/>
                    <a:pt x="25" y="24"/>
                    <a:pt x="26" y="25"/>
                  </a:cubicBezTo>
                  <a:cubicBezTo>
                    <a:pt x="27" y="27"/>
                    <a:pt x="28" y="30"/>
                    <a:pt x="29" y="37"/>
                  </a:cubicBezTo>
                  <a:cubicBezTo>
                    <a:pt x="21" y="39"/>
                    <a:pt x="16" y="39"/>
                    <a:pt x="14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38"/>
                    <a:pt x="14" y="31"/>
                    <a:pt x="16" y="20"/>
                  </a:cubicBezTo>
                  <a:cubicBezTo>
                    <a:pt x="25" y="18"/>
                    <a:pt x="33" y="16"/>
                    <a:pt x="39" y="14"/>
                  </a:cubicBezTo>
                  <a:cubicBezTo>
                    <a:pt x="46" y="13"/>
                    <a:pt x="51" y="12"/>
                    <a:pt x="54" y="12"/>
                  </a:cubicBezTo>
                  <a:cubicBezTo>
                    <a:pt x="54" y="12"/>
                    <a:pt x="57" y="12"/>
                    <a:pt x="57" y="10"/>
                  </a:cubicBezTo>
                  <a:cubicBezTo>
                    <a:pt x="58" y="8"/>
                    <a:pt x="56" y="7"/>
                    <a:pt x="55" y="5"/>
                  </a:cubicBezTo>
                  <a:cubicBezTo>
                    <a:pt x="52" y="3"/>
                    <a:pt x="48" y="1"/>
                    <a:pt x="45" y="0"/>
                  </a:cubicBezTo>
                  <a:cubicBezTo>
                    <a:pt x="44" y="0"/>
                    <a:pt x="43" y="0"/>
                    <a:pt x="42" y="0"/>
                  </a:cubicBezTo>
                  <a:cubicBezTo>
                    <a:pt x="41" y="0"/>
                    <a:pt x="40" y="0"/>
                    <a:pt x="40" y="1"/>
                  </a:cubicBezTo>
                  <a:cubicBezTo>
                    <a:pt x="39" y="2"/>
                    <a:pt x="39" y="3"/>
                    <a:pt x="39" y="4"/>
                  </a:cubicBezTo>
                  <a:cubicBezTo>
                    <a:pt x="39" y="5"/>
                    <a:pt x="35" y="7"/>
                    <a:pt x="14" y="14"/>
                  </a:cubicBezTo>
                  <a:cubicBezTo>
                    <a:pt x="12" y="13"/>
                    <a:pt x="10" y="12"/>
                    <a:pt x="8" y="12"/>
                  </a:cubicBezTo>
                  <a:cubicBezTo>
                    <a:pt x="6" y="12"/>
                    <a:pt x="6" y="13"/>
                    <a:pt x="5" y="13"/>
                  </a:cubicBezTo>
                  <a:cubicBezTo>
                    <a:pt x="5" y="14"/>
                    <a:pt x="5" y="16"/>
                    <a:pt x="6" y="18"/>
                  </a:cubicBezTo>
                  <a:cubicBezTo>
                    <a:pt x="7" y="20"/>
                    <a:pt x="7" y="24"/>
                    <a:pt x="7" y="29"/>
                  </a:cubicBezTo>
                  <a:cubicBezTo>
                    <a:pt x="6" y="36"/>
                    <a:pt x="4" y="38"/>
                    <a:pt x="3" y="39"/>
                  </a:cubicBezTo>
                  <a:cubicBezTo>
                    <a:pt x="1" y="40"/>
                    <a:pt x="0" y="43"/>
                    <a:pt x="1" y="46"/>
                  </a:cubicBezTo>
                  <a:cubicBezTo>
                    <a:pt x="1" y="50"/>
                    <a:pt x="3" y="51"/>
                    <a:pt x="4" y="51"/>
                  </a:cubicBezTo>
                  <a:cubicBezTo>
                    <a:pt x="5" y="51"/>
                    <a:pt x="7" y="50"/>
                    <a:pt x="8" y="49"/>
                  </a:cubicBezTo>
                  <a:cubicBezTo>
                    <a:pt x="10" y="48"/>
                    <a:pt x="14" y="47"/>
                    <a:pt x="29" y="45"/>
                  </a:cubicBezTo>
                  <a:cubicBezTo>
                    <a:pt x="29" y="62"/>
                    <a:pt x="28" y="73"/>
                    <a:pt x="28" y="76"/>
                  </a:cubicBezTo>
                  <a:cubicBezTo>
                    <a:pt x="28" y="78"/>
                    <a:pt x="27" y="80"/>
                    <a:pt x="27" y="80"/>
                  </a:cubicBezTo>
                  <a:cubicBezTo>
                    <a:pt x="25" y="80"/>
                    <a:pt x="23" y="80"/>
                    <a:pt x="20" y="79"/>
                  </a:cubicBezTo>
                  <a:cubicBezTo>
                    <a:pt x="19" y="78"/>
                    <a:pt x="18" y="78"/>
                    <a:pt x="17" y="78"/>
                  </a:cubicBezTo>
                  <a:cubicBezTo>
                    <a:pt x="16" y="78"/>
                    <a:pt x="15" y="79"/>
                    <a:pt x="15" y="79"/>
                  </a:cubicBezTo>
                  <a:cubicBezTo>
                    <a:pt x="15" y="81"/>
                    <a:pt x="16" y="82"/>
                    <a:pt x="18" y="84"/>
                  </a:cubicBezTo>
                  <a:cubicBezTo>
                    <a:pt x="22" y="87"/>
                    <a:pt x="24" y="90"/>
                    <a:pt x="24" y="92"/>
                  </a:cubicBezTo>
                  <a:cubicBezTo>
                    <a:pt x="25" y="95"/>
                    <a:pt x="27" y="95"/>
                    <a:pt x="28" y="95"/>
                  </a:cubicBezTo>
                  <a:cubicBezTo>
                    <a:pt x="29" y="95"/>
                    <a:pt x="30" y="95"/>
                    <a:pt x="30" y="95"/>
                  </a:cubicBezTo>
                  <a:cubicBezTo>
                    <a:pt x="32" y="94"/>
                    <a:pt x="34" y="92"/>
                    <a:pt x="36" y="89"/>
                  </a:cubicBezTo>
                  <a:cubicBezTo>
                    <a:pt x="37" y="86"/>
                    <a:pt x="38" y="83"/>
                    <a:pt x="38" y="80"/>
                  </a:cubicBezTo>
                  <a:cubicBezTo>
                    <a:pt x="38" y="77"/>
                    <a:pt x="37" y="67"/>
                    <a:pt x="37" y="44"/>
                  </a:cubicBezTo>
                  <a:cubicBezTo>
                    <a:pt x="46" y="43"/>
                    <a:pt x="51" y="42"/>
                    <a:pt x="55" y="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43"/>
            <p:cNvSpPr>
              <a:spLocks/>
            </p:cNvSpPr>
            <p:nvPr/>
          </p:nvSpPr>
          <p:spPr bwMode="auto">
            <a:xfrm>
              <a:off x="2868613" y="4300538"/>
              <a:ext cx="66675" cy="88900"/>
            </a:xfrm>
            <a:custGeom>
              <a:avLst/>
              <a:gdLst>
                <a:gd name="T0" fmla="*/ 16 w 20"/>
                <a:gd name="T1" fmla="*/ 0 h 27"/>
                <a:gd name="T2" fmla="*/ 11 w 20"/>
                <a:gd name="T3" fmla="*/ 4 h 27"/>
                <a:gd name="T4" fmla="*/ 3 w 20"/>
                <a:gd name="T5" fmla="*/ 15 h 27"/>
                <a:gd name="T6" fmla="*/ 3 w 20"/>
                <a:gd name="T7" fmla="*/ 24 h 27"/>
                <a:gd name="T8" fmla="*/ 6 w 20"/>
                <a:gd name="T9" fmla="*/ 27 h 27"/>
                <a:gd name="T10" fmla="*/ 14 w 20"/>
                <a:gd name="T11" fmla="*/ 21 h 27"/>
                <a:gd name="T12" fmla="*/ 19 w 20"/>
                <a:gd name="T13" fmla="*/ 4 h 27"/>
                <a:gd name="T14" fmla="*/ 16 w 20"/>
                <a:gd name="T1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27">
                  <a:moveTo>
                    <a:pt x="16" y="0"/>
                  </a:moveTo>
                  <a:cubicBezTo>
                    <a:pt x="14" y="0"/>
                    <a:pt x="13" y="1"/>
                    <a:pt x="11" y="4"/>
                  </a:cubicBezTo>
                  <a:cubicBezTo>
                    <a:pt x="8" y="10"/>
                    <a:pt x="5" y="13"/>
                    <a:pt x="3" y="15"/>
                  </a:cubicBezTo>
                  <a:cubicBezTo>
                    <a:pt x="2" y="16"/>
                    <a:pt x="0" y="19"/>
                    <a:pt x="3" y="24"/>
                  </a:cubicBezTo>
                  <a:cubicBezTo>
                    <a:pt x="4" y="26"/>
                    <a:pt x="5" y="27"/>
                    <a:pt x="6" y="27"/>
                  </a:cubicBezTo>
                  <a:cubicBezTo>
                    <a:pt x="8" y="27"/>
                    <a:pt x="11" y="25"/>
                    <a:pt x="14" y="21"/>
                  </a:cubicBezTo>
                  <a:cubicBezTo>
                    <a:pt x="18" y="15"/>
                    <a:pt x="20" y="9"/>
                    <a:pt x="19" y="4"/>
                  </a:cubicBezTo>
                  <a:cubicBezTo>
                    <a:pt x="19" y="3"/>
                    <a:pt x="18" y="0"/>
                    <a:pt x="1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44"/>
            <p:cNvSpPr>
              <a:spLocks/>
            </p:cNvSpPr>
            <p:nvPr/>
          </p:nvSpPr>
          <p:spPr bwMode="auto">
            <a:xfrm>
              <a:off x="3040063" y="4303713"/>
              <a:ext cx="95250" cy="82550"/>
            </a:xfrm>
            <a:custGeom>
              <a:avLst/>
              <a:gdLst>
                <a:gd name="T0" fmla="*/ 25 w 29"/>
                <a:gd name="T1" fmla="*/ 10 h 25"/>
                <a:gd name="T2" fmla="*/ 10 w 29"/>
                <a:gd name="T3" fmla="*/ 1 h 25"/>
                <a:gd name="T4" fmla="*/ 3 w 29"/>
                <a:gd name="T5" fmla="*/ 0 h 25"/>
                <a:gd name="T6" fmla="*/ 0 w 29"/>
                <a:gd name="T7" fmla="*/ 1 h 25"/>
                <a:gd name="T8" fmla="*/ 1 w 29"/>
                <a:gd name="T9" fmla="*/ 4 h 25"/>
                <a:gd name="T10" fmla="*/ 8 w 29"/>
                <a:gd name="T11" fmla="*/ 11 h 25"/>
                <a:gd name="T12" fmla="*/ 18 w 29"/>
                <a:gd name="T13" fmla="*/ 21 h 25"/>
                <a:gd name="T14" fmla="*/ 24 w 29"/>
                <a:gd name="T15" fmla="*/ 25 h 25"/>
                <a:gd name="T16" fmla="*/ 28 w 29"/>
                <a:gd name="T17" fmla="*/ 22 h 25"/>
                <a:gd name="T18" fmla="*/ 25 w 29"/>
                <a:gd name="T19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25">
                  <a:moveTo>
                    <a:pt x="25" y="10"/>
                  </a:moveTo>
                  <a:cubicBezTo>
                    <a:pt x="22" y="6"/>
                    <a:pt x="17" y="3"/>
                    <a:pt x="10" y="1"/>
                  </a:cubicBezTo>
                  <a:cubicBezTo>
                    <a:pt x="7" y="0"/>
                    <a:pt x="4" y="0"/>
                    <a:pt x="3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11" y="14"/>
                    <a:pt x="14" y="18"/>
                    <a:pt x="18" y="21"/>
                  </a:cubicBezTo>
                  <a:cubicBezTo>
                    <a:pt x="21" y="23"/>
                    <a:pt x="22" y="25"/>
                    <a:pt x="24" y="25"/>
                  </a:cubicBezTo>
                  <a:cubicBezTo>
                    <a:pt x="25" y="25"/>
                    <a:pt x="27" y="24"/>
                    <a:pt x="28" y="22"/>
                  </a:cubicBezTo>
                  <a:cubicBezTo>
                    <a:pt x="29" y="18"/>
                    <a:pt x="28" y="14"/>
                    <a:pt x="25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1" name="Freeform 48"/>
          <p:cNvSpPr>
            <a:spLocks noEditPoints="1"/>
          </p:cNvSpPr>
          <p:nvPr/>
        </p:nvSpPr>
        <p:spPr bwMode="auto">
          <a:xfrm>
            <a:off x="11024276" y="-1"/>
            <a:ext cx="1158875" cy="1152525"/>
          </a:xfrm>
          <a:custGeom>
            <a:avLst/>
            <a:gdLst>
              <a:gd name="T0" fmla="*/ 0 w 730"/>
              <a:gd name="T1" fmla="*/ 52 h 726"/>
              <a:gd name="T2" fmla="*/ 0 w 730"/>
              <a:gd name="T3" fmla="*/ 0 h 726"/>
              <a:gd name="T4" fmla="*/ 322 w 730"/>
              <a:gd name="T5" fmla="*/ 0 h 726"/>
              <a:gd name="T6" fmla="*/ 322 w 730"/>
              <a:gd name="T7" fmla="*/ 204 h 726"/>
              <a:gd name="T8" fmla="*/ 476 w 730"/>
              <a:gd name="T9" fmla="*/ 204 h 726"/>
              <a:gd name="T10" fmla="*/ 476 w 730"/>
              <a:gd name="T11" fmla="*/ 170 h 726"/>
              <a:gd name="T12" fmla="*/ 356 w 730"/>
              <a:gd name="T13" fmla="*/ 170 h 726"/>
              <a:gd name="T14" fmla="*/ 356 w 730"/>
              <a:gd name="T15" fmla="*/ 0 h 726"/>
              <a:gd name="T16" fmla="*/ 529 w 730"/>
              <a:gd name="T17" fmla="*/ 0 h 726"/>
              <a:gd name="T18" fmla="*/ 529 w 730"/>
              <a:gd name="T19" fmla="*/ 120 h 726"/>
              <a:gd name="T20" fmla="*/ 563 w 730"/>
              <a:gd name="T21" fmla="*/ 120 h 726"/>
              <a:gd name="T22" fmla="*/ 563 w 730"/>
              <a:gd name="T23" fmla="*/ 0 h 726"/>
              <a:gd name="T24" fmla="*/ 730 w 730"/>
              <a:gd name="T25" fmla="*/ 0 h 726"/>
              <a:gd name="T26" fmla="*/ 730 w 730"/>
              <a:gd name="T27" fmla="*/ 170 h 726"/>
              <a:gd name="T28" fmla="*/ 612 w 730"/>
              <a:gd name="T29" fmla="*/ 170 h 726"/>
              <a:gd name="T30" fmla="*/ 612 w 730"/>
              <a:gd name="T31" fmla="*/ 204 h 726"/>
              <a:gd name="T32" fmla="*/ 730 w 730"/>
              <a:gd name="T33" fmla="*/ 204 h 726"/>
              <a:gd name="T34" fmla="*/ 730 w 730"/>
              <a:gd name="T35" fmla="*/ 370 h 726"/>
              <a:gd name="T36" fmla="*/ 563 w 730"/>
              <a:gd name="T37" fmla="*/ 370 h 726"/>
              <a:gd name="T38" fmla="*/ 563 w 730"/>
              <a:gd name="T39" fmla="*/ 256 h 726"/>
              <a:gd name="T40" fmla="*/ 529 w 730"/>
              <a:gd name="T41" fmla="*/ 256 h 726"/>
              <a:gd name="T42" fmla="*/ 529 w 730"/>
              <a:gd name="T43" fmla="*/ 401 h 726"/>
              <a:gd name="T44" fmla="*/ 730 w 730"/>
              <a:gd name="T45" fmla="*/ 401 h 726"/>
              <a:gd name="T46" fmla="*/ 730 w 730"/>
              <a:gd name="T47" fmla="*/ 726 h 726"/>
              <a:gd name="T48" fmla="*/ 678 w 730"/>
              <a:gd name="T49" fmla="*/ 726 h 726"/>
              <a:gd name="T50" fmla="*/ 678 w 730"/>
              <a:gd name="T51" fmla="*/ 454 h 726"/>
              <a:gd name="T52" fmla="*/ 476 w 730"/>
              <a:gd name="T53" fmla="*/ 454 h 726"/>
              <a:gd name="T54" fmla="*/ 476 w 730"/>
              <a:gd name="T55" fmla="*/ 256 h 726"/>
              <a:gd name="T56" fmla="*/ 272 w 730"/>
              <a:gd name="T57" fmla="*/ 256 h 726"/>
              <a:gd name="T58" fmla="*/ 272 w 730"/>
              <a:gd name="T59" fmla="*/ 52 h 726"/>
              <a:gd name="T60" fmla="*/ 0 w 730"/>
              <a:gd name="T61" fmla="*/ 52 h 726"/>
              <a:gd name="T62" fmla="*/ 408 w 730"/>
              <a:gd name="T63" fmla="*/ 52 h 726"/>
              <a:gd name="T64" fmla="*/ 408 w 730"/>
              <a:gd name="T65" fmla="*/ 120 h 726"/>
              <a:gd name="T66" fmla="*/ 476 w 730"/>
              <a:gd name="T67" fmla="*/ 120 h 726"/>
              <a:gd name="T68" fmla="*/ 476 w 730"/>
              <a:gd name="T69" fmla="*/ 52 h 726"/>
              <a:gd name="T70" fmla="*/ 408 w 730"/>
              <a:gd name="T71" fmla="*/ 52 h 726"/>
              <a:gd name="T72" fmla="*/ 529 w 730"/>
              <a:gd name="T73" fmla="*/ 170 h 726"/>
              <a:gd name="T74" fmla="*/ 529 w 730"/>
              <a:gd name="T75" fmla="*/ 204 h 726"/>
              <a:gd name="T76" fmla="*/ 563 w 730"/>
              <a:gd name="T77" fmla="*/ 204 h 726"/>
              <a:gd name="T78" fmla="*/ 563 w 730"/>
              <a:gd name="T79" fmla="*/ 170 h 726"/>
              <a:gd name="T80" fmla="*/ 529 w 730"/>
              <a:gd name="T81" fmla="*/ 170 h 726"/>
              <a:gd name="T82" fmla="*/ 612 w 730"/>
              <a:gd name="T83" fmla="*/ 256 h 726"/>
              <a:gd name="T84" fmla="*/ 612 w 730"/>
              <a:gd name="T85" fmla="*/ 318 h 726"/>
              <a:gd name="T86" fmla="*/ 678 w 730"/>
              <a:gd name="T87" fmla="*/ 318 h 726"/>
              <a:gd name="T88" fmla="*/ 678 w 730"/>
              <a:gd name="T89" fmla="*/ 256 h 726"/>
              <a:gd name="T90" fmla="*/ 612 w 730"/>
              <a:gd name="T91" fmla="*/ 256 h 726"/>
              <a:gd name="T92" fmla="*/ 612 w 730"/>
              <a:gd name="T93" fmla="*/ 52 h 726"/>
              <a:gd name="T94" fmla="*/ 612 w 730"/>
              <a:gd name="T95" fmla="*/ 120 h 726"/>
              <a:gd name="T96" fmla="*/ 678 w 730"/>
              <a:gd name="T97" fmla="*/ 120 h 726"/>
              <a:gd name="T98" fmla="*/ 678 w 730"/>
              <a:gd name="T99" fmla="*/ 52 h 726"/>
              <a:gd name="T100" fmla="*/ 612 w 730"/>
              <a:gd name="T101" fmla="*/ 52 h 7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30" h="726">
                <a:moveTo>
                  <a:pt x="0" y="52"/>
                </a:moveTo>
                <a:lnTo>
                  <a:pt x="0" y="0"/>
                </a:lnTo>
                <a:lnTo>
                  <a:pt x="322" y="0"/>
                </a:lnTo>
                <a:lnTo>
                  <a:pt x="322" y="204"/>
                </a:lnTo>
                <a:lnTo>
                  <a:pt x="476" y="204"/>
                </a:lnTo>
                <a:lnTo>
                  <a:pt x="476" y="170"/>
                </a:lnTo>
                <a:lnTo>
                  <a:pt x="356" y="170"/>
                </a:lnTo>
                <a:lnTo>
                  <a:pt x="356" y="0"/>
                </a:lnTo>
                <a:lnTo>
                  <a:pt x="529" y="0"/>
                </a:lnTo>
                <a:lnTo>
                  <a:pt x="529" y="120"/>
                </a:lnTo>
                <a:lnTo>
                  <a:pt x="563" y="120"/>
                </a:lnTo>
                <a:lnTo>
                  <a:pt x="563" y="0"/>
                </a:lnTo>
                <a:lnTo>
                  <a:pt x="730" y="0"/>
                </a:lnTo>
                <a:lnTo>
                  <a:pt x="730" y="170"/>
                </a:lnTo>
                <a:lnTo>
                  <a:pt x="612" y="170"/>
                </a:lnTo>
                <a:lnTo>
                  <a:pt x="612" y="204"/>
                </a:lnTo>
                <a:lnTo>
                  <a:pt x="730" y="204"/>
                </a:lnTo>
                <a:lnTo>
                  <a:pt x="730" y="370"/>
                </a:lnTo>
                <a:lnTo>
                  <a:pt x="563" y="370"/>
                </a:lnTo>
                <a:lnTo>
                  <a:pt x="563" y="256"/>
                </a:lnTo>
                <a:lnTo>
                  <a:pt x="529" y="256"/>
                </a:lnTo>
                <a:lnTo>
                  <a:pt x="529" y="401"/>
                </a:lnTo>
                <a:lnTo>
                  <a:pt x="730" y="401"/>
                </a:lnTo>
                <a:lnTo>
                  <a:pt x="730" y="726"/>
                </a:lnTo>
                <a:lnTo>
                  <a:pt x="678" y="726"/>
                </a:lnTo>
                <a:lnTo>
                  <a:pt x="678" y="454"/>
                </a:lnTo>
                <a:lnTo>
                  <a:pt x="476" y="454"/>
                </a:lnTo>
                <a:lnTo>
                  <a:pt x="476" y="256"/>
                </a:lnTo>
                <a:lnTo>
                  <a:pt x="272" y="256"/>
                </a:lnTo>
                <a:lnTo>
                  <a:pt x="272" y="52"/>
                </a:lnTo>
                <a:lnTo>
                  <a:pt x="0" y="52"/>
                </a:lnTo>
                <a:close/>
                <a:moveTo>
                  <a:pt x="408" y="52"/>
                </a:moveTo>
                <a:lnTo>
                  <a:pt x="408" y="120"/>
                </a:lnTo>
                <a:lnTo>
                  <a:pt x="476" y="120"/>
                </a:lnTo>
                <a:lnTo>
                  <a:pt x="476" y="52"/>
                </a:lnTo>
                <a:lnTo>
                  <a:pt x="408" y="52"/>
                </a:lnTo>
                <a:close/>
                <a:moveTo>
                  <a:pt x="529" y="170"/>
                </a:moveTo>
                <a:lnTo>
                  <a:pt x="529" y="204"/>
                </a:lnTo>
                <a:lnTo>
                  <a:pt x="563" y="204"/>
                </a:lnTo>
                <a:lnTo>
                  <a:pt x="563" y="170"/>
                </a:lnTo>
                <a:lnTo>
                  <a:pt x="529" y="170"/>
                </a:lnTo>
                <a:close/>
                <a:moveTo>
                  <a:pt x="612" y="256"/>
                </a:moveTo>
                <a:lnTo>
                  <a:pt x="612" y="318"/>
                </a:lnTo>
                <a:lnTo>
                  <a:pt x="678" y="318"/>
                </a:lnTo>
                <a:lnTo>
                  <a:pt x="678" y="256"/>
                </a:lnTo>
                <a:lnTo>
                  <a:pt x="612" y="256"/>
                </a:lnTo>
                <a:close/>
                <a:moveTo>
                  <a:pt x="612" y="52"/>
                </a:moveTo>
                <a:lnTo>
                  <a:pt x="612" y="120"/>
                </a:lnTo>
                <a:lnTo>
                  <a:pt x="678" y="120"/>
                </a:lnTo>
                <a:lnTo>
                  <a:pt x="678" y="52"/>
                </a:lnTo>
                <a:lnTo>
                  <a:pt x="612" y="52"/>
                </a:ln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2" name="Freeform 49"/>
          <p:cNvSpPr>
            <a:spLocks noEditPoints="1"/>
          </p:cNvSpPr>
          <p:nvPr/>
        </p:nvSpPr>
        <p:spPr bwMode="auto">
          <a:xfrm>
            <a:off x="3175" y="0"/>
            <a:ext cx="1158875" cy="1152525"/>
          </a:xfrm>
          <a:custGeom>
            <a:avLst/>
            <a:gdLst>
              <a:gd name="T0" fmla="*/ 458 w 730"/>
              <a:gd name="T1" fmla="*/ 52 h 726"/>
              <a:gd name="T2" fmla="*/ 458 w 730"/>
              <a:gd name="T3" fmla="*/ 256 h 726"/>
              <a:gd name="T4" fmla="*/ 254 w 730"/>
              <a:gd name="T5" fmla="*/ 256 h 726"/>
              <a:gd name="T6" fmla="*/ 254 w 730"/>
              <a:gd name="T7" fmla="*/ 454 h 726"/>
              <a:gd name="T8" fmla="*/ 52 w 730"/>
              <a:gd name="T9" fmla="*/ 454 h 726"/>
              <a:gd name="T10" fmla="*/ 52 w 730"/>
              <a:gd name="T11" fmla="*/ 726 h 726"/>
              <a:gd name="T12" fmla="*/ 0 w 730"/>
              <a:gd name="T13" fmla="*/ 726 h 726"/>
              <a:gd name="T14" fmla="*/ 0 w 730"/>
              <a:gd name="T15" fmla="*/ 401 h 726"/>
              <a:gd name="T16" fmla="*/ 202 w 730"/>
              <a:gd name="T17" fmla="*/ 401 h 726"/>
              <a:gd name="T18" fmla="*/ 202 w 730"/>
              <a:gd name="T19" fmla="*/ 256 h 726"/>
              <a:gd name="T20" fmla="*/ 168 w 730"/>
              <a:gd name="T21" fmla="*/ 256 h 726"/>
              <a:gd name="T22" fmla="*/ 168 w 730"/>
              <a:gd name="T23" fmla="*/ 370 h 726"/>
              <a:gd name="T24" fmla="*/ 0 w 730"/>
              <a:gd name="T25" fmla="*/ 370 h 726"/>
              <a:gd name="T26" fmla="*/ 0 w 730"/>
              <a:gd name="T27" fmla="*/ 204 h 726"/>
              <a:gd name="T28" fmla="*/ 118 w 730"/>
              <a:gd name="T29" fmla="*/ 204 h 726"/>
              <a:gd name="T30" fmla="*/ 118 w 730"/>
              <a:gd name="T31" fmla="*/ 170 h 726"/>
              <a:gd name="T32" fmla="*/ 0 w 730"/>
              <a:gd name="T33" fmla="*/ 170 h 726"/>
              <a:gd name="T34" fmla="*/ 0 w 730"/>
              <a:gd name="T35" fmla="*/ 0 h 726"/>
              <a:gd name="T36" fmla="*/ 168 w 730"/>
              <a:gd name="T37" fmla="*/ 0 h 726"/>
              <a:gd name="T38" fmla="*/ 168 w 730"/>
              <a:gd name="T39" fmla="*/ 120 h 726"/>
              <a:gd name="T40" fmla="*/ 202 w 730"/>
              <a:gd name="T41" fmla="*/ 120 h 726"/>
              <a:gd name="T42" fmla="*/ 202 w 730"/>
              <a:gd name="T43" fmla="*/ 0 h 726"/>
              <a:gd name="T44" fmla="*/ 374 w 730"/>
              <a:gd name="T45" fmla="*/ 0 h 726"/>
              <a:gd name="T46" fmla="*/ 374 w 730"/>
              <a:gd name="T47" fmla="*/ 170 h 726"/>
              <a:gd name="T48" fmla="*/ 254 w 730"/>
              <a:gd name="T49" fmla="*/ 170 h 726"/>
              <a:gd name="T50" fmla="*/ 254 w 730"/>
              <a:gd name="T51" fmla="*/ 204 h 726"/>
              <a:gd name="T52" fmla="*/ 408 w 730"/>
              <a:gd name="T53" fmla="*/ 204 h 726"/>
              <a:gd name="T54" fmla="*/ 408 w 730"/>
              <a:gd name="T55" fmla="*/ 0 h 726"/>
              <a:gd name="T56" fmla="*/ 730 w 730"/>
              <a:gd name="T57" fmla="*/ 0 h 726"/>
              <a:gd name="T58" fmla="*/ 730 w 730"/>
              <a:gd name="T59" fmla="*/ 52 h 726"/>
              <a:gd name="T60" fmla="*/ 458 w 730"/>
              <a:gd name="T61" fmla="*/ 52 h 726"/>
              <a:gd name="T62" fmla="*/ 254 w 730"/>
              <a:gd name="T63" fmla="*/ 52 h 726"/>
              <a:gd name="T64" fmla="*/ 254 w 730"/>
              <a:gd name="T65" fmla="*/ 120 h 726"/>
              <a:gd name="T66" fmla="*/ 322 w 730"/>
              <a:gd name="T67" fmla="*/ 120 h 726"/>
              <a:gd name="T68" fmla="*/ 322 w 730"/>
              <a:gd name="T69" fmla="*/ 52 h 726"/>
              <a:gd name="T70" fmla="*/ 254 w 730"/>
              <a:gd name="T71" fmla="*/ 52 h 726"/>
              <a:gd name="T72" fmla="*/ 168 w 730"/>
              <a:gd name="T73" fmla="*/ 170 h 726"/>
              <a:gd name="T74" fmla="*/ 168 w 730"/>
              <a:gd name="T75" fmla="*/ 204 h 726"/>
              <a:gd name="T76" fmla="*/ 202 w 730"/>
              <a:gd name="T77" fmla="*/ 204 h 726"/>
              <a:gd name="T78" fmla="*/ 202 w 730"/>
              <a:gd name="T79" fmla="*/ 170 h 726"/>
              <a:gd name="T80" fmla="*/ 168 w 730"/>
              <a:gd name="T81" fmla="*/ 170 h 726"/>
              <a:gd name="T82" fmla="*/ 52 w 730"/>
              <a:gd name="T83" fmla="*/ 256 h 726"/>
              <a:gd name="T84" fmla="*/ 52 w 730"/>
              <a:gd name="T85" fmla="*/ 318 h 726"/>
              <a:gd name="T86" fmla="*/ 118 w 730"/>
              <a:gd name="T87" fmla="*/ 318 h 726"/>
              <a:gd name="T88" fmla="*/ 118 w 730"/>
              <a:gd name="T89" fmla="*/ 256 h 726"/>
              <a:gd name="T90" fmla="*/ 52 w 730"/>
              <a:gd name="T91" fmla="*/ 256 h 726"/>
              <a:gd name="T92" fmla="*/ 52 w 730"/>
              <a:gd name="T93" fmla="*/ 52 h 726"/>
              <a:gd name="T94" fmla="*/ 52 w 730"/>
              <a:gd name="T95" fmla="*/ 120 h 726"/>
              <a:gd name="T96" fmla="*/ 118 w 730"/>
              <a:gd name="T97" fmla="*/ 120 h 726"/>
              <a:gd name="T98" fmla="*/ 118 w 730"/>
              <a:gd name="T99" fmla="*/ 52 h 726"/>
              <a:gd name="T100" fmla="*/ 52 w 730"/>
              <a:gd name="T101" fmla="*/ 52 h 7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30" h="726">
                <a:moveTo>
                  <a:pt x="458" y="52"/>
                </a:moveTo>
                <a:lnTo>
                  <a:pt x="458" y="256"/>
                </a:lnTo>
                <a:lnTo>
                  <a:pt x="254" y="256"/>
                </a:lnTo>
                <a:lnTo>
                  <a:pt x="254" y="454"/>
                </a:lnTo>
                <a:lnTo>
                  <a:pt x="52" y="454"/>
                </a:lnTo>
                <a:lnTo>
                  <a:pt x="52" y="726"/>
                </a:lnTo>
                <a:lnTo>
                  <a:pt x="0" y="726"/>
                </a:lnTo>
                <a:lnTo>
                  <a:pt x="0" y="401"/>
                </a:lnTo>
                <a:lnTo>
                  <a:pt x="202" y="401"/>
                </a:lnTo>
                <a:lnTo>
                  <a:pt x="202" y="256"/>
                </a:lnTo>
                <a:lnTo>
                  <a:pt x="168" y="256"/>
                </a:lnTo>
                <a:lnTo>
                  <a:pt x="168" y="370"/>
                </a:lnTo>
                <a:lnTo>
                  <a:pt x="0" y="370"/>
                </a:lnTo>
                <a:lnTo>
                  <a:pt x="0" y="204"/>
                </a:lnTo>
                <a:lnTo>
                  <a:pt x="118" y="204"/>
                </a:lnTo>
                <a:lnTo>
                  <a:pt x="118" y="170"/>
                </a:lnTo>
                <a:lnTo>
                  <a:pt x="0" y="170"/>
                </a:lnTo>
                <a:lnTo>
                  <a:pt x="0" y="0"/>
                </a:lnTo>
                <a:lnTo>
                  <a:pt x="168" y="0"/>
                </a:lnTo>
                <a:lnTo>
                  <a:pt x="168" y="120"/>
                </a:lnTo>
                <a:lnTo>
                  <a:pt x="202" y="120"/>
                </a:lnTo>
                <a:lnTo>
                  <a:pt x="202" y="0"/>
                </a:lnTo>
                <a:lnTo>
                  <a:pt x="374" y="0"/>
                </a:lnTo>
                <a:lnTo>
                  <a:pt x="374" y="170"/>
                </a:lnTo>
                <a:lnTo>
                  <a:pt x="254" y="170"/>
                </a:lnTo>
                <a:lnTo>
                  <a:pt x="254" y="204"/>
                </a:lnTo>
                <a:lnTo>
                  <a:pt x="408" y="204"/>
                </a:lnTo>
                <a:lnTo>
                  <a:pt x="408" y="0"/>
                </a:lnTo>
                <a:lnTo>
                  <a:pt x="730" y="0"/>
                </a:lnTo>
                <a:lnTo>
                  <a:pt x="730" y="52"/>
                </a:lnTo>
                <a:lnTo>
                  <a:pt x="458" y="52"/>
                </a:lnTo>
                <a:close/>
                <a:moveTo>
                  <a:pt x="254" y="52"/>
                </a:moveTo>
                <a:lnTo>
                  <a:pt x="254" y="120"/>
                </a:lnTo>
                <a:lnTo>
                  <a:pt x="322" y="120"/>
                </a:lnTo>
                <a:lnTo>
                  <a:pt x="322" y="52"/>
                </a:lnTo>
                <a:lnTo>
                  <a:pt x="254" y="52"/>
                </a:lnTo>
                <a:close/>
                <a:moveTo>
                  <a:pt x="168" y="170"/>
                </a:moveTo>
                <a:lnTo>
                  <a:pt x="168" y="204"/>
                </a:lnTo>
                <a:lnTo>
                  <a:pt x="202" y="204"/>
                </a:lnTo>
                <a:lnTo>
                  <a:pt x="202" y="170"/>
                </a:lnTo>
                <a:lnTo>
                  <a:pt x="168" y="170"/>
                </a:lnTo>
                <a:close/>
                <a:moveTo>
                  <a:pt x="52" y="256"/>
                </a:moveTo>
                <a:lnTo>
                  <a:pt x="52" y="318"/>
                </a:lnTo>
                <a:lnTo>
                  <a:pt x="118" y="318"/>
                </a:lnTo>
                <a:lnTo>
                  <a:pt x="118" y="256"/>
                </a:lnTo>
                <a:lnTo>
                  <a:pt x="52" y="256"/>
                </a:lnTo>
                <a:close/>
                <a:moveTo>
                  <a:pt x="52" y="52"/>
                </a:moveTo>
                <a:lnTo>
                  <a:pt x="52" y="120"/>
                </a:lnTo>
                <a:lnTo>
                  <a:pt x="118" y="120"/>
                </a:lnTo>
                <a:lnTo>
                  <a:pt x="118" y="52"/>
                </a:lnTo>
                <a:lnTo>
                  <a:pt x="52" y="52"/>
                </a:ln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3" name="Freeform 50"/>
          <p:cNvSpPr>
            <a:spLocks noEditPoints="1"/>
          </p:cNvSpPr>
          <p:nvPr/>
        </p:nvSpPr>
        <p:spPr bwMode="auto">
          <a:xfrm>
            <a:off x="3175" y="5710238"/>
            <a:ext cx="1158875" cy="1147763"/>
          </a:xfrm>
          <a:custGeom>
            <a:avLst/>
            <a:gdLst>
              <a:gd name="T0" fmla="*/ 730 w 730"/>
              <a:gd name="T1" fmla="*/ 673 h 723"/>
              <a:gd name="T2" fmla="*/ 730 w 730"/>
              <a:gd name="T3" fmla="*/ 723 h 723"/>
              <a:gd name="T4" fmla="*/ 408 w 730"/>
              <a:gd name="T5" fmla="*/ 723 h 723"/>
              <a:gd name="T6" fmla="*/ 408 w 730"/>
              <a:gd name="T7" fmla="*/ 519 h 723"/>
              <a:gd name="T8" fmla="*/ 254 w 730"/>
              <a:gd name="T9" fmla="*/ 519 h 723"/>
              <a:gd name="T10" fmla="*/ 254 w 730"/>
              <a:gd name="T11" fmla="*/ 553 h 723"/>
              <a:gd name="T12" fmla="*/ 374 w 730"/>
              <a:gd name="T13" fmla="*/ 553 h 723"/>
              <a:gd name="T14" fmla="*/ 374 w 730"/>
              <a:gd name="T15" fmla="*/ 723 h 723"/>
              <a:gd name="T16" fmla="*/ 202 w 730"/>
              <a:gd name="T17" fmla="*/ 723 h 723"/>
              <a:gd name="T18" fmla="*/ 202 w 730"/>
              <a:gd name="T19" fmla="*/ 605 h 723"/>
              <a:gd name="T20" fmla="*/ 168 w 730"/>
              <a:gd name="T21" fmla="*/ 605 h 723"/>
              <a:gd name="T22" fmla="*/ 168 w 730"/>
              <a:gd name="T23" fmla="*/ 723 h 723"/>
              <a:gd name="T24" fmla="*/ 0 w 730"/>
              <a:gd name="T25" fmla="*/ 723 h 723"/>
              <a:gd name="T26" fmla="*/ 0 w 730"/>
              <a:gd name="T27" fmla="*/ 553 h 723"/>
              <a:gd name="T28" fmla="*/ 118 w 730"/>
              <a:gd name="T29" fmla="*/ 553 h 723"/>
              <a:gd name="T30" fmla="*/ 118 w 730"/>
              <a:gd name="T31" fmla="*/ 519 h 723"/>
              <a:gd name="T32" fmla="*/ 0 w 730"/>
              <a:gd name="T33" fmla="*/ 519 h 723"/>
              <a:gd name="T34" fmla="*/ 0 w 730"/>
              <a:gd name="T35" fmla="*/ 356 h 723"/>
              <a:gd name="T36" fmla="*/ 168 w 730"/>
              <a:gd name="T37" fmla="*/ 356 h 723"/>
              <a:gd name="T38" fmla="*/ 168 w 730"/>
              <a:gd name="T39" fmla="*/ 469 h 723"/>
              <a:gd name="T40" fmla="*/ 202 w 730"/>
              <a:gd name="T41" fmla="*/ 469 h 723"/>
              <a:gd name="T42" fmla="*/ 202 w 730"/>
              <a:gd name="T43" fmla="*/ 322 h 723"/>
              <a:gd name="T44" fmla="*/ 0 w 730"/>
              <a:gd name="T45" fmla="*/ 322 h 723"/>
              <a:gd name="T46" fmla="*/ 0 w 730"/>
              <a:gd name="T47" fmla="*/ 0 h 723"/>
              <a:gd name="T48" fmla="*/ 52 w 730"/>
              <a:gd name="T49" fmla="*/ 0 h 723"/>
              <a:gd name="T50" fmla="*/ 52 w 730"/>
              <a:gd name="T51" fmla="*/ 272 h 723"/>
              <a:gd name="T52" fmla="*/ 254 w 730"/>
              <a:gd name="T53" fmla="*/ 272 h 723"/>
              <a:gd name="T54" fmla="*/ 254 w 730"/>
              <a:gd name="T55" fmla="*/ 469 h 723"/>
              <a:gd name="T56" fmla="*/ 458 w 730"/>
              <a:gd name="T57" fmla="*/ 469 h 723"/>
              <a:gd name="T58" fmla="*/ 458 w 730"/>
              <a:gd name="T59" fmla="*/ 673 h 723"/>
              <a:gd name="T60" fmla="*/ 730 w 730"/>
              <a:gd name="T61" fmla="*/ 673 h 723"/>
              <a:gd name="T62" fmla="*/ 322 w 730"/>
              <a:gd name="T63" fmla="*/ 673 h 723"/>
              <a:gd name="T64" fmla="*/ 322 w 730"/>
              <a:gd name="T65" fmla="*/ 605 h 723"/>
              <a:gd name="T66" fmla="*/ 254 w 730"/>
              <a:gd name="T67" fmla="*/ 605 h 723"/>
              <a:gd name="T68" fmla="*/ 254 w 730"/>
              <a:gd name="T69" fmla="*/ 673 h 723"/>
              <a:gd name="T70" fmla="*/ 322 w 730"/>
              <a:gd name="T71" fmla="*/ 673 h 723"/>
              <a:gd name="T72" fmla="*/ 202 w 730"/>
              <a:gd name="T73" fmla="*/ 553 h 723"/>
              <a:gd name="T74" fmla="*/ 202 w 730"/>
              <a:gd name="T75" fmla="*/ 519 h 723"/>
              <a:gd name="T76" fmla="*/ 168 w 730"/>
              <a:gd name="T77" fmla="*/ 519 h 723"/>
              <a:gd name="T78" fmla="*/ 168 w 730"/>
              <a:gd name="T79" fmla="*/ 553 h 723"/>
              <a:gd name="T80" fmla="*/ 202 w 730"/>
              <a:gd name="T81" fmla="*/ 553 h 723"/>
              <a:gd name="T82" fmla="*/ 118 w 730"/>
              <a:gd name="T83" fmla="*/ 469 h 723"/>
              <a:gd name="T84" fmla="*/ 118 w 730"/>
              <a:gd name="T85" fmla="*/ 406 h 723"/>
              <a:gd name="T86" fmla="*/ 52 w 730"/>
              <a:gd name="T87" fmla="*/ 406 h 723"/>
              <a:gd name="T88" fmla="*/ 52 w 730"/>
              <a:gd name="T89" fmla="*/ 469 h 723"/>
              <a:gd name="T90" fmla="*/ 118 w 730"/>
              <a:gd name="T91" fmla="*/ 469 h 723"/>
              <a:gd name="T92" fmla="*/ 118 w 730"/>
              <a:gd name="T93" fmla="*/ 673 h 723"/>
              <a:gd name="T94" fmla="*/ 118 w 730"/>
              <a:gd name="T95" fmla="*/ 605 h 723"/>
              <a:gd name="T96" fmla="*/ 52 w 730"/>
              <a:gd name="T97" fmla="*/ 605 h 723"/>
              <a:gd name="T98" fmla="*/ 52 w 730"/>
              <a:gd name="T99" fmla="*/ 673 h 723"/>
              <a:gd name="T100" fmla="*/ 118 w 730"/>
              <a:gd name="T101" fmla="*/ 673 h 7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30" h="723">
                <a:moveTo>
                  <a:pt x="730" y="673"/>
                </a:moveTo>
                <a:lnTo>
                  <a:pt x="730" y="723"/>
                </a:lnTo>
                <a:lnTo>
                  <a:pt x="408" y="723"/>
                </a:lnTo>
                <a:lnTo>
                  <a:pt x="408" y="519"/>
                </a:lnTo>
                <a:lnTo>
                  <a:pt x="254" y="519"/>
                </a:lnTo>
                <a:lnTo>
                  <a:pt x="254" y="553"/>
                </a:lnTo>
                <a:lnTo>
                  <a:pt x="374" y="553"/>
                </a:lnTo>
                <a:lnTo>
                  <a:pt x="374" y="723"/>
                </a:lnTo>
                <a:lnTo>
                  <a:pt x="202" y="723"/>
                </a:lnTo>
                <a:lnTo>
                  <a:pt x="202" y="605"/>
                </a:lnTo>
                <a:lnTo>
                  <a:pt x="168" y="605"/>
                </a:lnTo>
                <a:lnTo>
                  <a:pt x="168" y="723"/>
                </a:lnTo>
                <a:lnTo>
                  <a:pt x="0" y="723"/>
                </a:lnTo>
                <a:lnTo>
                  <a:pt x="0" y="553"/>
                </a:lnTo>
                <a:lnTo>
                  <a:pt x="118" y="553"/>
                </a:lnTo>
                <a:lnTo>
                  <a:pt x="118" y="519"/>
                </a:lnTo>
                <a:lnTo>
                  <a:pt x="0" y="519"/>
                </a:lnTo>
                <a:lnTo>
                  <a:pt x="0" y="356"/>
                </a:lnTo>
                <a:lnTo>
                  <a:pt x="168" y="356"/>
                </a:lnTo>
                <a:lnTo>
                  <a:pt x="168" y="469"/>
                </a:lnTo>
                <a:lnTo>
                  <a:pt x="202" y="469"/>
                </a:lnTo>
                <a:lnTo>
                  <a:pt x="202" y="322"/>
                </a:lnTo>
                <a:lnTo>
                  <a:pt x="0" y="322"/>
                </a:lnTo>
                <a:lnTo>
                  <a:pt x="0" y="0"/>
                </a:lnTo>
                <a:lnTo>
                  <a:pt x="52" y="0"/>
                </a:lnTo>
                <a:lnTo>
                  <a:pt x="52" y="272"/>
                </a:lnTo>
                <a:lnTo>
                  <a:pt x="254" y="272"/>
                </a:lnTo>
                <a:lnTo>
                  <a:pt x="254" y="469"/>
                </a:lnTo>
                <a:lnTo>
                  <a:pt x="458" y="469"/>
                </a:lnTo>
                <a:lnTo>
                  <a:pt x="458" y="673"/>
                </a:lnTo>
                <a:lnTo>
                  <a:pt x="730" y="673"/>
                </a:lnTo>
                <a:close/>
                <a:moveTo>
                  <a:pt x="322" y="673"/>
                </a:moveTo>
                <a:lnTo>
                  <a:pt x="322" y="605"/>
                </a:lnTo>
                <a:lnTo>
                  <a:pt x="254" y="605"/>
                </a:lnTo>
                <a:lnTo>
                  <a:pt x="254" y="673"/>
                </a:lnTo>
                <a:lnTo>
                  <a:pt x="322" y="673"/>
                </a:lnTo>
                <a:close/>
                <a:moveTo>
                  <a:pt x="202" y="553"/>
                </a:moveTo>
                <a:lnTo>
                  <a:pt x="202" y="519"/>
                </a:lnTo>
                <a:lnTo>
                  <a:pt x="168" y="519"/>
                </a:lnTo>
                <a:lnTo>
                  <a:pt x="168" y="553"/>
                </a:lnTo>
                <a:lnTo>
                  <a:pt x="202" y="553"/>
                </a:lnTo>
                <a:close/>
                <a:moveTo>
                  <a:pt x="118" y="469"/>
                </a:moveTo>
                <a:lnTo>
                  <a:pt x="118" y="406"/>
                </a:lnTo>
                <a:lnTo>
                  <a:pt x="52" y="406"/>
                </a:lnTo>
                <a:lnTo>
                  <a:pt x="52" y="469"/>
                </a:lnTo>
                <a:lnTo>
                  <a:pt x="118" y="469"/>
                </a:lnTo>
                <a:close/>
                <a:moveTo>
                  <a:pt x="118" y="673"/>
                </a:moveTo>
                <a:lnTo>
                  <a:pt x="118" y="605"/>
                </a:lnTo>
                <a:lnTo>
                  <a:pt x="52" y="605"/>
                </a:lnTo>
                <a:lnTo>
                  <a:pt x="52" y="673"/>
                </a:lnTo>
                <a:lnTo>
                  <a:pt x="118" y="673"/>
                </a:ln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4" name="Freeform 51"/>
          <p:cNvSpPr>
            <a:spLocks noEditPoints="1"/>
          </p:cNvSpPr>
          <p:nvPr/>
        </p:nvSpPr>
        <p:spPr bwMode="auto">
          <a:xfrm>
            <a:off x="11024276" y="5710237"/>
            <a:ext cx="1158875" cy="1147763"/>
          </a:xfrm>
          <a:custGeom>
            <a:avLst/>
            <a:gdLst>
              <a:gd name="T0" fmla="*/ 272 w 730"/>
              <a:gd name="T1" fmla="*/ 673 h 723"/>
              <a:gd name="T2" fmla="*/ 272 w 730"/>
              <a:gd name="T3" fmla="*/ 469 h 723"/>
              <a:gd name="T4" fmla="*/ 476 w 730"/>
              <a:gd name="T5" fmla="*/ 469 h 723"/>
              <a:gd name="T6" fmla="*/ 476 w 730"/>
              <a:gd name="T7" fmla="*/ 272 h 723"/>
              <a:gd name="T8" fmla="*/ 678 w 730"/>
              <a:gd name="T9" fmla="*/ 272 h 723"/>
              <a:gd name="T10" fmla="*/ 678 w 730"/>
              <a:gd name="T11" fmla="*/ 0 h 723"/>
              <a:gd name="T12" fmla="*/ 730 w 730"/>
              <a:gd name="T13" fmla="*/ 0 h 723"/>
              <a:gd name="T14" fmla="*/ 730 w 730"/>
              <a:gd name="T15" fmla="*/ 322 h 723"/>
              <a:gd name="T16" fmla="*/ 529 w 730"/>
              <a:gd name="T17" fmla="*/ 322 h 723"/>
              <a:gd name="T18" fmla="*/ 529 w 730"/>
              <a:gd name="T19" fmla="*/ 469 h 723"/>
              <a:gd name="T20" fmla="*/ 563 w 730"/>
              <a:gd name="T21" fmla="*/ 469 h 723"/>
              <a:gd name="T22" fmla="*/ 563 w 730"/>
              <a:gd name="T23" fmla="*/ 356 h 723"/>
              <a:gd name="T24" fmla="*/ 730 w 730"/>
              <a:gd name="T25" fmla="*/ 356 h 723"/>
              <a:gd name="T26" fmla="*/ 730 w 730"/>
              <a:gd name="T27" fmla="*/ 519 h 723"/>
              <a:gd name="T28" fmla="*/ 612 w 730"/>
              <a:gd name="T29" fmla="*/ 519 h 723"/>
              <a:gd name="T30" fmla="*/ 612 w 730"/>
              <a:gd name="T31" fmla="*/ 553 h 723"/>
              <a:gd name="T32" fmla="*/ 730 w 730"/>
              <a:gd name="T33" fmla="*/ 553 h 723"/>
              <a:gd name="T34" fmla="*/ 730 w 730"/>
              <a:gd name="T35" fmla="*/ 723 h 723"/>
              <a:gd name="T36" fmla="*/ 563 w 730"/>
              <a:gd name="T37" fmla="*/ 723 h 723"/>
              <a:gd name="T38" fmla="*/ 563 w 730"/>
              <a:gd name="T39" fmla="*/ 605 h 723"/>
              <a:gd name="T40" fmla="*/ 529 w 730"/>
              <a:gd name="T41" fmla="*/ 605 h 723"/>
              <a:gd name="T42" fmla="*/ 529 w 730"/>
              <a:gd name="T43" fmla="*/ 723 h 723"/>
              <a:gd name="T44" fmla="*/ 356 w 730"/>
              <a:gd name="T45" fmla="*/ 723 h 723"/>
              <a:gd name="T46" fmla="*/ 356 w 730"/>
              <a:gd name="T47" fmla="*/ 553 h 723"/>
              <a:gd name="T48" fmla="*/ 476 w 730"/>
              <a:gd name="T49" fmla="*/ 553 h 723"/>
              <a:gd name="T50" fmla="*/ 476 w 730"/>
              <a:gd name="T51" fmla="*/ 519 h 723"/>
              <a:gd name="T52" fmla="*/ 322 w 730"/>
              <a:gd name="T53" fmla="*/ 519 h 723"/>
              <a:gd name="T54" fmla="*/ 322 w 730"/>
              <a:gd name="T55" fmla="*/ 723 h 723"/>
              <a:gd name="T56" fmla="*/ 0 w 730"/>
              <a:gd name="T57" fmla="*/ 723 h 723"/>
              <a:gd name="T58" fmla="*/ 0 w 730"/>
              <a:gd name="T59" fmla="*/ 673 h 723"/>
              <a:gd name="T60" fmla="*/ 272 w 730"/>
              <a:gd name="T61" fmla="*/ 673 h 723"/>
              <a:gd name="T62" fmla="*/ 476 w 730"/>
              <a:gd name="T63" fmla="*/ 673 h 723"/>
              <a:gd name="T64" fmla="*/ 476 w 730"/>
              <a:gd name="T65" fmla="*/ 605 h 723"/>
              <a:gd name="T66" fmla="*/ 408 w 730"/>
              <a:gd name="T67" fmla="*/ 605 h 723"/>
              <a:gd name="T68" fmla="*/ 408 w 730"/>
              <a:gd name="T69" fmla="*/ 673 h 723"/>
              <a:gd name="T70" fmla="*/ 476 w 730"/>
              <a:gd name="T71" fmla="*/ 673 h 723"/>
              <a:gd name="T72" fmla="*/ 563 w 730"/>
              <a:gd name="T73" fmla="*/ 553 h 723"/>
              <a:gd name="T74" fmla="*/ 563 w 730"/>
              <a:gd name="T75" fmla="*/ 519 h 723"/>
              <a:gd name="T76" fmla="*/ 529 w 730"/>
              <a:gd name="T77" fmla="*/ 519 h 723"/>
              <a:gd name="T78" fmla="*/ 529 w 730"/>
              <a:gd name="T79" fmla="*/ 553 h 723"/>
              <a:gd name="T80" fmla="*/ 563 w 730"/>
              <a:gd name="T81" fmla="*/ 553 h 723"/>
              <a:gd name="T82" fmla="*/ 678 w 730"/>
              <a:gd name="T83" fmla="*/ 469 h 723"/>
              <a:gd name="T84" fmla="*/ 678 w 730"/>
              <a:gd name="T85" fmla="*/ 406 h 723"/>
              <a:gd name="T86" fmla="*/ 612 w 730"/>
              <a:gd name="T87" fmla="*/ 406 h 723"/>
              <a:gd name="T88" fmla="*/ 612 w 730"/>
              <a:gd name="T89" fmla="*/ 469 h 723"/>
              <a:gd name="T90" fmla="*/ 678 w 730"/>
              <a:gd name="T91" fmla="*/ 469 h 723"/>
              <a:gd name="T92" fmla="*/ 678 w 730"/>
              <a:gd name="T93" fmla="*/ 673 h 723"/>
              <a:gd name="T94" fmla="*/ 678 w 730"/>
              <a:gd name="T95" fmla="*/ 605 h 723"/>
              <a:gd name="T96" fmla="*/ 612 w 730"/>
              <a:gd name="T97" fmla="*/ 605 h 723"/>
              <a:gd name="T98" fmla="*/ 612 w 730"/>
              <a:gd name="T99" fmla="*/ 673 h 723"/>
              <a:gd name="T100" fmla="*/ 678 w 730"/>
              <a:gd name="T101" fmla="*/ 673 h 7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30" h="723">
                <a:moveTo>
                  <a:pt x="272" y="673"/>
                </a:moveTo>
                <a:lnTo>
                  <a:pt x="272" y="469"/>
                </a:lnTo>
                <a:lnTo>
                  <a:pt x="476" y="469"/>
                </a:lnTo>
                <a:lnTo>
                  <a:pt x="476" y="272"/>
                </a:lnTo>
                <a:lnTo>
                  <a:pt x="678" y="272"/>
                </a:lnTo>
                <a:lnTo>
                  <a:pt x="678" y="0"/>
                </a:lnTo>
                <a:lnTo>
                  <a:pt x="730" y="0"/>
                </a:lnTo>
                <a:lnTo>
                  <a:pt x="730" y="322"/>
                </a:lnTo>
                <a:lnTo>
                  <a:pt x="529" y="322"/>
                </a:lnTo>
                <a:lnTo>
                  <a:pt x="529" y="469"/>
                </a:lnTo>
                <a:lnTo>
                  <a:pt x="563" y="469"/>
                </a:lnTo>
                <a:lnTo>
                  <a:pt x="563" y="356"/>
                </a:lnTo>
                <a:lnTo>
                  <a:pt x="730" y="356"/>
                </a:lnTo>
                <a:lnTo>
                  <a:pt x="730" y="519"/>
                </a:lnTo>
                <a:lnTo>
                  <a:pt x="612" y="519"/>
                </a:lnTo>
                <a:lnTo>
                  <a:pt x="612" y="553"/>
                </a:lnTo>
                <a:lnTo>
                  <a:pt x="730" y="553"/>
                </a:lnTo>
                <a:lnTo>
                  <a:pt x="730" y="723"/>
                </a:lnTo>
                <a:lnTo>
                  <a:pt x="563" y="723"/>
                </a:lnTo>
                <a:lnTo>
                  <a:pt x="563" y="605"/>
                </a:lnTo>
                <a:lnTo>
                  <a:pt x="529" y="605"/>
                </a:lnTo>
                <a:lnTo>
                  <a:pt x="529" y="723"/>
                </a:lnTo>
                <a:lnTo>
                  <a:pt x="356" y="723"/>
                </a:lnTo>
                <a:lnTo>
                  <a:pt x="356" y="553"/>
                </a:lnTo>
                <a:lnTo>
                  <a:pt x="476" y="553"/>
                </a:lnTo>
                <a:lnTo>
                  <a:pt x="476" y="519"/>
                </a:lnTo>
                <a:lnTo>
                  <a:pt x="322" y="519"/>
                </a:lnTo>
                <a:lnTo>
                  <a:pt x="322" y="723"/>
                </a:lnTo>
                <a:lnTo>
                  <a:pt x="0" y="723"/>
                </a:lnTo>
                <a:lnTo>
                  <a:pt x="0" y="673"/>
                </a:lnTo>
                <a:lnTo>
                  <a:pt x="272" y="673"/>
                </a:lnTo>
                <a:close/>
                <a:moveTo>
                  <a:pt x="476" y="673"/>
                </a:moveTo>
                <a:lnTo>
                  <a:pt x="476" y="605"/>
                </a:lnTo>
                <a:lnTo>
                  <a:pt x="408" y="605"/>
                </a:lnTo>
                <a:lnTo>
                  <a:pt x="408" y="673"/>
                </a:lnTo>
                <a:lnTo>
                  <a:pt x="476" y="673"/>
                </a:lnTo>
                <a:close/>
                <a:moveTo>
                  <a:pt x="563" y="553"/>
                </a:moveTo>
                <a:lnTo>
                  <a:pt x="563" y="519"/>
                </a:lnTo>
                <a:lnTo>
                  <a:pt x="529" y="519"/>
                </a:lnTo>
                <a:lnTo>
                  <a:pt x="529" y="553"/>
                </a:lnTo>
                <a:lnTo>
                  <a:pt x="563" y="553"/>
                </a:lnTo>
                <a:close/>
                <a:moveTo>
                  <a:pt x="678" y="469"/>
                </a:moveTo>
                <a:lnTo>
                  <a:pt x="678" y="406"/>
                </a:lnTo>
                <a:lnTo>
                  <a:pt x="612" y="406"/>
                </a:lnTo>
                <a:lnTo>
                  <a:pt x="612" y="469"/>
                </a:lnTo>
                <a:lnTo>
                  <a:pt x="678" y="469"/>
                </a:lnTo>
                <a:close/>
                <a:moveTo>
                  <a:pt x="678" y="673"/>
                </a:moveTo>
                <a:lnTo>
                  <a:pt x="678" y="605"/>
                </a:lnTo>
                <a:lnTo>
                  <a:pt x="612" y="605"/>
                </a:lnTo>
                <a:lnTo>
                  <a:pt x="612" y="673"/>
                </a:lnTo>
                <a:lnTo>
                  <a:pt x="678" y="673"/>
                </a:ln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5" name="Rectangle 52"/>
          <p:cNvSpPr>
            <a:spLocks noChangeArrowheads="1"/>
          </p:cNvSpPr>
          <p:nvPr/>
        </p:nvSpPr>
        <p:spPr bwMode="auto">
          <a:xfrm>
            <a:off x="12103776" y="1281112"/>
            <a:ext cx="79375" cy="4291013"/>
          </a:xfrm>
          <a:prstGeom prst="rect">
            <a:avLst/>
          </a:pr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6" name="Rectangle 53"/>
          <p:cNvSpPr>
            <a:spLocks noChangeArrowheads="1"/>
          </p:cNvSpPr>
          <p:nvPr/>
        </p:nvSpPr>
        <p:spPr bwMode="auto">
          <a:xfrm>
            <a:off x="3175" y="1281113"/>
            <a:ext cx="79375" cy="4291013"/>
          </a:xfrm>
          <a:prstGeom prst="rect">
            <a:avLst/>
          </a:pr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0" name="Freeform 57"/>
          <p:cNvSpPr>
            <a:spLocks noEditPoints="1"/>
          </p:cNvSpPr>
          <p:nvPr/>
        </p:nvSpPr>
        <p:spPr bwMode="auto">
          <a:xfrm>
            <a:off x="2089150" y="5692775"/>
            <a:ext cx="750888" cy="776288"/>
          </a:xfrm>
          <a:custGeom>
            <a:avLst/>
            <a:gdLst>
              <a:gd name="T0" fmla="*/ 188 w 200"/>
              <a:gd name="T1" fmla="*/ 49 h 206"/>
              <a:gd name="T2" fmla="*/ 132 w 200"/>
              <a:gd name="T3" fmla="*/ 27 h 206"/>
              <a:gd name="T4" fmla="*/ 77 w 200"/>
              <a:gd name="T5" fmla="*/ 6 h 206"/>
              <a:gd name="T6" fmla="*/ 39 w 200"/>
              <a:gd name="T7" fmla="*/ 52 h 206"/>
              <a:gd name="T8" fmla="*/ 2 w 200"/>
              <a:gd name="T9" fmla="*/ 97 h 206"/>
              <a:gd name="T10" fmla="*/ 34 w 200"/>
              <a:gd name="T11" fmla="*/ 147 h 206"/>
              <a:gd name="T12" fmla="*/ 66 w 200"/>
              <a:gd name="T13" fmla="*/ 197 h 206"/>
              <a:gd name="T14" fmla="*/ 123 w 200"/>
              <a:gd name="T15" fmla="*/ 182 h 206"/>
              <a:gd name="T16" fmla="*/ 181 w 200"/>
              <a:gd name="T17" fmla="*/ 167 h 206"/>
              <a:gd name="T18" fmla="*/ 184 w 200"/>
              <a:gd name="T19" fmla="*/ 108 h 206"/>
              <a:gd name="T20" fmla="*/ 188 w 200"/>
              <a:gd name="T21" fmla="*/ 49 h 206"/>
              <a:gd name="T22" fmla="*/ 158 w 200"/>
              <a:gd name="T23" fmla="*/ 76 h 206"/>
              <a:gd name="T24" fmla="*/ 151 w 200"/>
              <a:gd name="T25" fmla="*/ 75 h 206"/>
              <a:gd name="T26" fmla="*/ 137 w 200"/>
              <a:gd name="T27" fmla="*/ 106 h 206"/>
              <a:gd name="T28" fmla="*/ 147 w 200"/>
              <a:gd name="T29" fmla="*/ 137 h 206"/>
              <a:gd name="T30" fmla="*/ 150 w 200"/>
              <a:gd name="T31" fmla="*/ 136 h 206"/>
              <a:gd name="T32" fmla="*/ 159 w 200"/>
              <a:gd name="T33" fmla="*/ 141 h 206"/>
              <a:gd name="T34" fmla="*/ 154 w 200"/>
              <a:gd name="T35" fmla="*/ 150 h 206"/>
              <a:gd name="T36" fmla="*/ 145 w 200"/>
              <a:gd name="T37" fmla="*/ 144 h 206"/>
              <a:gd name="T38" fmla="*/ 145 w 200"/>
              <a:gd name="T39" fmla="*/ 140 h 206"/>
              <a:gd name="T40" fmla="*/ 112 w 200"/>
              <a:gd name="T41" fmla="*/ 136 h 206"/>
              <a:gd name="T42" fmla="*/ 85 w 200"/>
              <a:gd name="T43" fmla="*/ 155 h 206"/>
              <a:gd name="T44" fmla="*/ 88 w 200"/>
              <a:gd name="T45" fmla="*/ 159 h 206"/>
              <a:gd name="T46" fmla="*/ 83 w 200"/>
              <a:gd name="T47" fmla="*/ 168 h 206"/>
              <a:gd name="T48" fmla="*/ 74 w 200"/>
              <a:gd name="T49" fmla="*/ 163 h 206"/>
              <a:gd name="T50" fmla="*/ 79 w 200"/>
              <a:gd name="T51" fmla="*/ 154 h 206"/>
              <a:gd name="T52" fmla="*/ 82 w 200"/>
              <a:gd name="T53" fmla="*/ 154 h 206"/>
              <a:gd name="T54" fmla="*/ 76 w 200"/>
              <a:gd name="T55" fmla="*/ 122 h 206"/>
              <a:gd name="T56" fmla="*/ 48 w 200"/>
              <a:gd name="T57" fmla="*/ 102 h 206"/>
              <a:gd name="T58" fmla="*/ 43 w 200"/>
              <a:gd name="T59" fmla="*/ 107 h 206"/>
              <a:gd name="T60" fmla="*/ 34 w 200"/>
              <a:gd name="T61" fmla="*/ 102 h 206"/>
              <a:gd name="T62" fmla="*/ 40 w 200"/>
              <a:gd name="T63" fmla="*/ 93 h 206"/>
              <a:gd name="T64" fmla="*/ 48 w 200"/>
              <a:gd name="T65" fmla="*/ 98 h 206"/>
              <a:gd name="T66" fmla="*/ 49 w 200"/>
              <a:gd name="T67" fmla="*/ 98 h 206"/>
              <a:gd name="T68" fmla="*/ 76 w 200"/>
              <a:gd name="T69" fmla="*/ 84 h 206"/>
              <a:gd name="T70" fmla="*/ 88 w 200"/>
              <a:gd name="T71" fmla="*/ 51 h 206"/>
              <a:gd name="T72" fmla="*/ 81 w 200"/>
              <a:gd name="T73" fmla="*/ 45 h 206"/>
              <a:gd name="T74" fmla="*/ 86 w 200"/>
              <a:gd name="T75" fmla="*/ 36 h 206"/>
              <a:gd name="T76" fmla="*/ 95 w 200"/>
              <a:gd name="T77" fmla="*/ 41 h 206"/>
              <a:gd name="T78" fmla="*/ 91 w 200"/>
              <a:gd name="T79" fmla="*/ 50 h 206"/>
              <a:gd name="T80" fmla="*/ 115 w 200"/>
              <a:gd name="T81" fmla="*/ 72 h 206"/>
              <a:gd name="T82" fmla="*/ 149 w 200"/>
              <a:gd name="T83" fmla="*/ 72 h 206"/>
              <a:gd name="T84" fmla="*/ 149 w 200"/>
              <a:gd name="T85" fmla="*/ 71 h 206"/>
              <a:gd name="T86" fmla="*/ 154 w 200"/>
              <a:gd name="T87" fmla="*/ 62 h 206"/>
              <a:gd name="T88" fmla="*/ 163 w 200"/>
              <a:gd name="T89" fmla="*/ 68 h 206"/>
              <a:gd name="T90" fmla="*/ 158 w 200"/>
              <a:gd name="T91" fmla="*/ 76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00" h="206">
                <a:moveTo>
                  <a:pt x="188" y="49"/>
                </a:moveTo>
                <a:cubicBezTo>
                  <a:pt x="175" y="30"/>
                  <a:pt x="153" y="22"/>
                  <a:pt x="132" y="27"/>
                </a:cubicBezTo>
                <a:cubicBezTo>
                  <a:pt x="121" y="9"/>
                  <a:pt x="99" y="0"/>
                  <a:pt x="77" y="6"/>
                </a:cubicBezTo>
                <a:cubicBezTo>
                  <a:pt x="55" y="11"/>
                  <a:pt x="40" y="30"/>
                  <a:pt x="39" y="52"/>
                </a:cubicBezTo>
                <a:cubicBezTo>
                  <a:pt x="19" y="57"/>
                  <a:pt x="3" y="75"/>
                  <a:pt x="2" y="97"/>
                </a:cubicBezTo>
                <a:cubicBezTo>
                  <a:pt x="0" y="120"/>
                  <a:pt x="14" y="140"/>
                  <a:pt x="34" y="147"/>
                </a:cubicBezTo>
                <a:cubicBezTo>
                  <a:pt x="33" y="169"/>
                  <a:pt x="45" y="189"/>
                  <a:pt x="66" y="197"/>
                </a:cubicBezTo>
                <a:cubicBezTo>
                  <a:pt x="87" y="206"/>
                  <a:pt x="110" y="199"/>
                  <a:pt x="123" y="182"/>
                </a:cubicBezTo>
                <a:cubicBezTo>
                  <a:pt x="143" y="190"/>
                  <a:pt x="167" y="185"/>
                  <a:pt x="181" y="167"/>
                </a:cubicBezTo>
                <a:cubicBezTo>
                  <a:pt x="195" y="150"/>
                  <a:pt x="196" y="126"/>
                  <a:pt x="184" y="108"/>
                </a:cubicBezTo>
                <a:cubicBezTo>
                  <a:pt x="198" y="91"/>
                  <a:pt x="200" y="68"/>
                  <a:pt x="188" y="49"/>
                </a:cubicBezTo>
                <a:close/>
                <a:moveTo>
                  <a:pt x="158" y="76"/>
                </a:moveTo>
                <a:cubicBezTo>
                  <a:pt x="155" y="77"/>
                  <a:pt x="153" y="76"/>
                  <a:pt x="151" y="75"/>
                </a:cubicBezTo>
                <a:cubicBezTo>
                  <a:pt x="144" y="83"/>
                  <a:pt x="138" y="94"/>
                  <a:pt x="137" y="106"/>
                </a:cubicBezTo>
                <a:cubicBezTo>
                  <a:pt x="136" y="117"/>
                  <a:pt x="141" y="128"/>
                  <a:pt x="147" y="137"/>
                </a:cubicBezTo>
                <a:cubicBezTo>
                  <a:pt x="148" y="136"/>
                  <a:pt x="149" y="136"/>
                  <a:pt x="150" y="136"/>
                </a:cubicBezTo>
                <a:cubicBezTo>
                  <a:pt x="154" y="135"/>
                  <a:pt x="158" y="137"/>
                  <a:pt x="159" y="141"/>
                </a:cubicBezTo>
                <a:cubicBezTo>
                  <a:pt x="160" y="145"/>
                  <a:pt x="157" y="149"/>
                  <a:pt x="154" y="150"/>
                </a:cubicBezTo>
                <a:cubicBezTo>
                  <a:pt x="150" y="151"/>
                  <a:pt x="146" y="148"/>
                  <a:pt x="145" y="144"/>
                </a:cubicBezTo>
                <a:cubicBezTo>
                  <a:pt x="144" y="143"/>
                  <a:pt x="144" y="141"/>
                  <a:pt x="145" y="140"/>
                </a:cubicBezTo>
                <a:cubicBezTo>
                  <a:pt x="135" y="135"/>
                  <a:pt x="123" y="133"/>
                  <a:pt x="112" y="136"/>
                </a:cubicBezTo>
                <a:cubicBezTo>
                  <a:pt x="101" y="139"/>
                  <a:pt x="92" y="146"/>
                  <a:pt x="85" y="155"/>
                </a:cubicBezTo>
                <a:cubicBezTo>
                  <a:pt x="87" y="156"/>
                  <a:pt x="88" y="158"/>
                  <a:pt x="88" y="159"/>
                </a:cubicBezTo>
                <a:cubicBezTo>
                  <a:pt x="89" y="163"/>
                  <a:pt x="87" y="167"/>
                  <a:pt x="83" y="168"/>
                </a:cubicBezTo>
                <a:cubicBezTo>
                  <a:pt x="79" y="169"/>
                  <a:pt x="75" y="167"/>
                  <a:pt x="74" y="163"/>
                </a:cubicBezTo>
                <a:cubicBezTo>
                  <a:pt x="73" y="159"/>
                  <a:pt x="75" y="155"/>
                  <a:pt x="79" y="154"/>
                </a:cubicBezTo>
                <a:cubicBezTo>
                  <a:pt x="80" y="154"/>
                  <a:pt x="81" y="154"/>
                  <a:pt x="82" y="154"/>
                </a:cubicBezTo>
                <a:cubicBezTo>
                  <a:pt x="83" y="143"/>
                  <a:pt x="82" y="132"/>
                  <a:pt x="76" y="122"/>
                </a:cubicBezTo>
                <a:cubicBezTo>
                  <a:pt x="70" y="112"/>
                  <a:pt x="59" y="106"/>
                  <a:pt x="48" y="102"/>
                </a:cubicBezTo>
                <a:cubicBezTo>
                  <a:pt x="48" y="104"/>
                  <a:pt x="46" y="106"/>
                  <a:pt x="43" y="107"/>
                </a:cubicBezTo>
                <a:cubicBezTo>
                  <a:pt x="39" y="108"/>
                  <a:pt x="35" y="105"/>
                  <a:pt x="34" y="102"/>
                </a:cubicBezTo>
                <a:cubicBezTo>
                  <a:pt x="33" y="98"/>
                  <a:pt x="36" y="94"/>
                  <a:pt x="40" y="93"/>
                </a:cubicBezTo>
                <a:cubicBezTo>
                  <a:pt x="43" y="92"/>
                  <a:pt x="47" y="94"/>
                  <a:pt x="48" y="98"/>
                </a:cubicBezTo>
                <a:cubicBezTo>
                  <a:pt x="48" y="98"/>
                  <a:pt x="48" y="98"/>
                  <a:pt x="49" y="98"/>
                </a:cubicBezTo>
                <a:cubicBezTo>
                  <a:pt x="59" y="96"/>
                  <a:pt x="69" y="93"/>
                  <a:pt x="76" y="84"/>
                </a:cubicBezTo>
                <a:cubicBezTo>
                  <a:pt x="84" y="75"/>
                  <a:pt x="87" y="62"/>
                  <a:pt x="88" y="51"/>
                </a:cubicBezTo>
                <a:cubicBezTo>
                  <a:pt x="84" y="51"/>
                  <a:pt x="82" y="48"/>
                  <a:pt x="81" y="45"/>
                </a:cubicBezTo>
                <a:cubicBezTo>
                  <a:pt x="80" y="41"/>
                  <a:pt x="82" y="37"/>
                  <a:pt x="86" y="36"/>
                </a:cubicBezTo>
                <a:cubicBezTo>
                  <a:pt x="90" y="35"/>
                  <a:pt x="94" y="38"/>
                  <a:pt x="95" y="41"/>
                </a:cubicBezTo>
                <a:cubicBezTo>
                  <a:pt x="96" y="45"/>
                  <a:pt x="94" y="48"/>
                  <a:pt x="91" y="50"/>
                </a:cubicBezTo>
                <a:cubicBezTo>
                  <a:pt x="97" y="59"/>
                  <a:pt x="104" y="68"/>
                  <a:pt x="115" y="72"/>
                </a:cubicBezTo>
                <a:cubicBezTo>
                  <a:pt x="126" y="76"/>
                  <a:pt x="138" y="75"/>
                  <a:pt x="149" y="72"/>
                </a:cubicBezTo>
                <a:cubicBezTo>
                  <a:pt x="149" y="72"/>
                  <a:pt x="149" y="71"/>
                  <a:pt x="149" y="71"/>
                </a:cubicBezTo>
                <a:cubicBezTo>
                  <a:pt x="148" y="67"/>
                  <a:pt x="150" y="63"/>
                  <a:pt x="154" y="62"/>
                </a:cubicBezTo>
                <a:cubicBezTo>
                  <a:pt x="158" y="61"/>
                  <a:pt x="162" y="64"/>
                  <a:pt x="163" y="68"/>
                </a:cubicBezTo>
                <a:cubicBezTo>
                  <a:pt x="164" y="71"/>
                  <a:pt x="162" y="75"/>
                  <a:pt x="158" y="76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1" name="Freeform 58"/>
          <p:cNvSpPr>
            <a:spLocks/>
          </p:cNvSpPr>
          <p:nvPr/>
        </p:nvSpPr>
        <p:spPr bwMode="auto">
          <a:xfrm>
            <a:off x="2378075" y="6091238"/>
            <a:ext cx="30163" cy="30163"/>
          </a:xfrm>
          <a:custGeom>
            <a:avLst/>
            <a:gdLst>
              <a:gd name="T0" fmla="*/ 7 w 8"/>
              <a:gd name="T1" fmla="*/ 3 h 8"/>
              <a:gd name="T2" fmla="*/ 7 w 8"/>
              <a:gd name="T3" fmla="*/ 3 h 8"/>
              <a:gd name="T4" fmla="*/ 3 w 8"/>
              <a:gd name="T5" fmla="*/ 0 h 8"/>
              <a:gd name="T6" fmla="*/ 0 w 8"/>
              <a:gd name="T7" fmla="*/ 5 h 8"/>
              <a:gd name="T8" fmla="*/ 5 w 8"/>
              <a:gd name="T9" fmla="*/ 7 h 8"/>
              <a:gd name="T10" fmla="*/ 7 w 8"/>
              <a:gd name="T11" fmla="*/ 3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8">
                <a:moveTo>
                  <a:pt x="7" y="3"/>
                </a:moveTo>
                <a:cubicBezTo>
                  <a:pt x="7" y="3"/>
                  <a:pt x="7" y="3"/>
                  <a:pt x="7" y="3"/>
                </a:cubicBezTo>
                <a:cubicBezTo>
                  <a:pt x="7" y="1"/>
                  <a:pt x="5" y="0"/>
                  <a:pt x="3" y="0"/>
                </a:cubicBezTo>
                <a:cubicBezTo>
                  <a:pt x="1" y="1"/>
                  <a:pt x="0" y="3"/>
                  <a:pt x="0" y="5"/>
                </a:cubicBezTo>
                <a:cubicBezTo>
                  <a:pt x="1" y="7"/>
                  <a:pt x="3" y="8"/>
                  <a:pt x="5" y="7"/>
                </a:cubicBezTo>
                <a:cubicBezTo>
                  <a:pt x="7" y="7"/>
                  <a:pt x="8" y="5"/>
                  <a:pt x="7" y="3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2" name="Freeform 59"/>
          <p:cNvSpPr>
            <a:spLocks/>
          </p:cNvSpPr>
          <p:nvPr/>
        </p:nvSpPr>
        <p:spPr bwMode="auto">
          <a:xfrm>
            <a:off x="2389188" y="6016625"/>
            <a:ext cx="34925" cy="30163"/>
          </a:xfrm>
          <a:custGeom>
            <a:avLst/>
            <a:gdLst>
              <a:gd name="T0" fmla="*/ 5 w 9"/>
              <a:gd name="T1" fmla="*/ 8 h 8"/>
              <a:gd name="T2" fmla="*/ 7 w 9"/>
              <a:gd name="T3" fmla="*/ 7 h 8"/>
              <a:gd name="T4" fmla="*/ 7 w 9"/>
              <a:gd name="T5" fmla="*/ 2 h 8"/>
              <a:gd name="T6" fmla="*/ 2 w 9"/>
              <a:gd name="T7" fmla="*/ 2 h 8"/>
              <a:gd name="T8" fmla="*/ 2 w 9"/>
              <a:gd name="T9" fmla="*/ 7 h 8"/>
              <a:gd name="T10" fmla="*/ 5 w 9"/>
              <a:gd name="T11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" h="8">
                <a:moveTo>
                  <a:pt x="5" y="8"/>
                </a:moveTo>
                <a:cubicBezTo>
                  <a:pt x="6" y="8"/>
                  <a:pt x="7" y="7"/>
                  <a:pt x="7" y="7"/>
                </a:cubicBezTo>
                <a:cubicBezTo>
                  <a:pt x="9" y="5"/>
                  <a:pt x="8" y="3"/>
                  <a:pt x="7" y="2"/>
                </a:cubicBezTo>
                <a:cubicBezTo>
                  <a:pt x="5" y="0"/>
                  <a:pt x="3" y="1"/>
                  <a:pt x="2" y="2"/>
                </a:cubicBezTo>
                <a:cubicBezTo>
                  <a:pt x="0" y="4"/>
                  <a:pt x="1" y="6"/>
                  <a:pt x="2" y="7"/>
                </a:cubicBezTo>
                <a:cubicBezTo>
                  <a:pt x="3" y="8"/>
                  <a:pt x="4" y="8"/>
                  <a:pt x="5" y="8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3" name="Freeform 60"/>
          <p:cNvSpPr>
            <a:spLocks/>
          </p:cNvSpPr>
          <p:nvPr/>
        </p:nvSpPr>
        <p:spPr bwMode="auto">
          <a:xfrm>
            <a:off x="2378075" y="6054725"/>
            <a:ext cx="26988" cy="25400"/>
          </a:xfrm>
          <a:custGeom>
            <a:avLst/>
            <a:gdLst>
              <a:gd name="T0" fmla="*/ 3 w 7"/>
              <a:gd name="T1" fmla="*/ 7 h 7"/>
              <a:gd name="T2" fmla="*/ 4 w 7"/>
              <a:gd name="T3" fmla="*/ 7 h 7"/>
              <a:gd name="T4" fmla="*/ 7 w 7"/>
              <a:gd name="T5" fmla="*/ 4 h 7"/>
              <a:gd name="T6" fmla="*/ 4 w 7"/>
              <a:gd name="T7" fmla="*/ 0 h 7"/>
              <a:gd name="T8" fmla="*/ 0 w 7"/>
              <a:gd name="T9" fmla="*/ 3 h 7"/>
              <a:gd name="T10" fmla="*/ 3 w 7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7">
                <a:moveTo>
                  <a:pt x="3" y="7"/>
                </a:moveTo>
                <a:cubicBezTo>
                  <a:pt x="3" y="7"/>
                  <a:pt x="4" y="7"/>
                  <a:pt x="4" y="7"/>
                </a:cubicBezTo>
                <a:cubicBezTo>
                  <a:pt x="6" y="7"/>
                  <a:pt x="7" y="6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2" y="0"/>
                  <a:pt x="0" y="1"/>
                  <a:pt x="0" y="3"/>
                </a:cubicBezTo>
                <a:cubicBezTo>
                  <a:pt x="0" y="5"/>
                  <a:pt x="1" y="7"/>
                  <a:pt x="3" y="7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4" name="Freeform 61"/>
          <p:cNvSpPr>
            <a:spLocks/>
          </p:cNvSpPr>
          <p:nvPr/>
        </p:nvSpPr>
        <p:spPr bwMode="auto">
          <a:xfrm>
            <a:off x="2419350" y="5994400"/>
            <a:ext cx="30163" cy="30163"/>
          </a:xfrm>
          <a:custGeom>
            <a:avLst/>
            <a:gdLst>
              <a:gd name="T0" fmla="*/ 5 w 8"/>
              <a:gd name="T1" fmla="*/ 7 h 8"/>
              <a:gd name="T2" fmla="*/ 6 w 8"/>
              <a:gd name="T3" fmla="*/ 7 h 8"/>
              <a:gd name="T4" fmla="*/ 7 w 8"/>
              <a:gd name="T5" fmla="*/ 2 h 8"/>
              <a:gd name="T6" fmla="*/ 2 w 8"/>
              <a:gd name="T7" fmla="*/ 1 h 8"/>
              <a:gd name="T8" fmla="*/ 1 w 8"/>
              <a:gd name="T9" fmla="*/ 6 h 8"/>
              <a:gd name="T10" fmla="*/ 5 w 8"/>
              <a:gd name="T11" fmla="*/ 7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8">
                <a:moveTo>
                  <a:pt x="5" y="7"/>
                </a:moveTo>
                <a:cubicBezTo>
                  <a:pt x="5" y="7"/>
                  <a:pt x="6" y="7"/>
                  <a:pt x="6" y="7"/>
                </a:cubicBezTo>
                <a:cubicBezTo>
                  <a:pt x="8" y="6"/>
                  <a:pt x="8" y="4"/>
                  <a:pt x="7" y="2"/>
                </a:cubicBezTo>
                <a:cubicBezTo>
                  <a:pt x="6" y="0"/>
                  <a:pt x="4" y="0"/>
                  <a:pt x="2" y="1"/>
                </a:cubicBezTo>
                <a:cubicBezTo>
                  <a:pt x="1" y="2"/>
                  <a:pt x="0" y="4"/>
                  <a:pt x="1" y="6"/>
                </a:cubicBezTo>
                <a:cubicBezTo>
                  <a:pt x="2" y="7"/>
                  <a:pt x="3" y="8"/>
                  <a:pt x="5" y="7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5" name="Freeform 62"/>
          <p:cNvSpPr>
            <a:spLocks/>
          </p:cNvSpPr>
          <p:nvPr/>
        </p:nvSpPr>
        <p:spPr bwMode="auto">
          <a:xfrm>
            <a:off x="2524125" y="6013450"/>
            <a:ext cx="30163" cy="30163"/>
          </a:xfrm>
          <a:custGeom>
            <a:avLst/>
            <a:gdLst>
              <a:gd name="T0" fmla="*/ 1 w 8"/>
              <a:gd name="T1" fmla="*/ 7 h 8"/>
              <a:gd name="T2" fmla="*/ 5 w 8"/>
              <a:gd name="T3" fmla="*/ 8 h 8"/>
              <a:gd name="T4" fmla="*/ 6 w 8"/>
              <a:gd name="T5" fmla="*/ 7 h 8"/>
              <a:gd name="T6" fmla="*/ 7 w 8"/>
              <a:gd name="T7" fmla="*/ 2 h 8"/>
              <a:gd name="T8" fmla="*/ 1 w 8"/>
              <a:gd name="T9" fmla="*/ 1 h 8"/>
              <a:gd name="T10" fmla="*/ 1 w 8"/>
              <a:gd name="T11" fmla="*/ 7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8">
                <a:moveTo>
                  <a:pt x="1" y="7"/>
                </a:moveTo>
                <a:cubicBezTo>
                  <a:pt x="2" y="8"/>
                  <a:pt x="3" y="8"/>
                  <a:pt x="5" y="8"/>
                </a:cubicBezTo>
                <a:cubicBezTo>
                  <a:pt x="5" y="8"/>
                  <a:pt x="6" y="7"/>
                  <a:pt x="6" y="7"/>
                </a:cubicBezTo>
                <a:cubicBezTo>
                  <a:pt x="8" y="6"/>
                  <a:pt x="8" y="3"/>
                  <a:pt x="7" y="2"/>
                </a:cubicBezTo>
                <a:cubicBezTo>
                  <a:pt x="5" y="0"/>
                  <a:pt x="3" y="0"/>
                  <a:pt x="1" y="1"/>
                </a:cubicBezTo>
                <a:cubicBezTo>
                  <a:pt x="0" y="3"/>
                  <a:pt x="0" y="5"/>
                  <a:pt x="1" y="7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6" name="Freeform 63"/>
          <p:cNvSpPr>
            <a:spLocks/>
          </p:cNvSpPr>
          <p:nvPr/>
        </p:nvSpPr>
        <p:spPr bwMode="auto">
          <a:xfrm>
            <a:off x="2457450" y="5986463"/>
            <a:ext cx="30163" cy="26988"/>
          </a:xfrm>
          <a:custGeom>
            <a:avLst/>
            <a:gdLst>
              <a:gd name="T0" fmla="*/ 4 w 8"/>
              <a:gd name="T1" fmla="*/ 7 h 7"/>
              <a:gd name="T2" fmla="*/ 5 w 8"/>
              <a:gd name="T3" fmla="*/ 7 h 7"/>
              <a:gd name="T4" fmla="*/ 8 w 8"/>
              <a:gd name="T5" fmla="*/ 3 h 7"/>
              <a:gd name="T6" fmla="*/ 4 w 8"/>
              <a:gd name="T7" fmla="*/ 0 h 7"/>
              <a:gd name="T8" fmla="*/ 0 w 8"/>
              <a:gd name="T9" fmla="*/ 3 h 7"/>
              <a:gd name="T10" fmla="*/ 4 w 8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7">
                <a:moveTo>
                  <a:pt x="4" y="7"/>
                </a:moveTo>
                <a:cubicBezTo>
                  <a:pt x="4" y="7"/>
                  <a:pt x="5" y="7"/>
                  <a:pt x="5" y="7"/>
                </a:cubicBezTo>
                <a:cubicBezTo>
                  <a:pt x="6" y="6"/>
                  <a:pt x="8" y="5"/>
                  <a:pt x="8" y="3"/>
                </a:cubicBezTo>
                <a:cubicBezTo>
                  <a:pt x="7" y="1"/>
                  <a:pt x="6" y="0"/>
                  <a:pt x="4" y="0"/>
                </a:cubicBezTo>
                <a:cubicBezTo>
                  <a:pt x="2" y="0"/>
                  <a:pt x="0" y="1"/>
                  <a:pt x="0" y="3"/>
                </a:cubicBezTo>
                <a:cubicBezTo>
                  <a:pt x="0" y="5"/>
                  <a:pt x="2" y="7"/>
                  <a:pt x="4" y="7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7" name="Freeform 64"/>
          <p:cNvSpPr>
            <a:spLocks/>
          </p:cNvSpPr>
          <p:nvPr/>
        </p:nvSpPr>
        <p:spPr bwMode="auto">
          <a:xfrm>
            <a:off x="2493963" y="5989638"/>
            <a:ext cx="30163" cy="30163"/>
          </a:xfrm>
          <a:custGeom>
            <a:avLst/>
            <a:gdLst>
              <a:gd name="T0" fmla="*/ 2 w 8"/>
              <a:gd name="T1" fmla="*/ 8 h 8"/>
              <a:gd name="T2" fmla="*/ 5 w 8"/>
              <a:gd name="T3" fmla="*/ 8 h 8"/>
              <a:gd name="T4" fmla="*/ 7 w 8"/>
              <a:gd name="T5" fmla="*/ 6 h 8"/>
              <a:gd name="T6" fmla="*/ 5 w 8"/>
              <a:gd name="T7" fmla="*/ 1 h 8"/>
              <a:gd name="T8" fmla="*/ 0 w 8"/>
              <a:gd name="T9" fmla="*/ 3 h 8"/>
              <a:gd name="T10" fmla="*/ 2 w 8"/>
              <a:gd name="T11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8">
                <a:moveTo>
                  <a:pt x="2" y="8"/>
                </a:moveTo>
                <a:cubicBezTo>
                  <a:pt x="3" y="8"/>
                  <a:pt x="4" y="8"/>
                  <a:pt x="5" y="8"/>
                </a:cubicBezTo>
                <a:cubicBezTo>
                  <a:pt x="6" y="7"/>
                  <a:pt x="7" y="7"/>
                  <a:pt x="7" y="6"/>
                </a:cubicBezTo>
                <a:cubicBezTo>
                  <a:pt x="8" y="4"/>
                  <a:pt x="7" y="2"/>
                  <a:pt x="5" y="1"/>
                </a:cubicBezTo>
                <a:cubicBezTo>
                  <a:pt x="3" y="0"/>
                  <a:pt x="1" y="1"/>
                  <a:pt x="0" y="3"/>
                </a:cubicBezTo>
                <a:cubicBezTo>
                  <a:pt x="0" y="5"/>
                  <a:pt x="0" y="7"/>
                  <a:pt x="2" y="8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8" name="Freeform 65"/>
          <p:cNvSpPr>
            <a:spLocks/>
          </p:cNvSpPr>
          <p:nvPr/>
        </p:nvSpPr>
        <p:spPr bwMode="auto">
          <a:xfrm>
            <a:off x="2540000" y="6046788"/>
            <a:ext cx="30163" cy="30163"/>
          </a:xfrm>
          <a:custGeom>
            <a:avLst/>
            <a:gdLst>
              <a:gd name="T0" fmla="*/ 4 w 8"/>
              <a:gd name="T1" fmla="*/ 1 h 8"/>
              <a:gd name="T2" fmla="*/ 1 w 8"/>
              <a:gd name="T3" fmla="*/ 5 h 8"/>
              <a:gd name="T4" fmla="*/ 1 w 8"/>
              <a:gd name="T5" fmla="*/ 5 h 8"/>
              <a:gd name="T6" fmla="*/ 5 w 8"/>
              <a:gd name="T7" fmla="*/ 8 h 8"/>
              <a:gd name="T8" fmla="*/ 8 w 8"/>
              <a:gd name="T9" fmla="*/ 3 h 8"/>
              <a:gd name="T10" fmla="*/ 8 w 8"/>
              <a:gd name="T11" fmla="*/ 3 h 8"/>
              <a:gd name="T12" fmla="*/ 8 w 8"/>
              <a:gd name="T13" fmla="*/ 3 h 8"/>
              <a:gd name="T14" fmla="*/ 4 w 8"/>
              <a:gd name="T15" fmla="*/ 1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" h="8">
                <a:moveTo>
                  <a:pt x="4" y="1"/>
                </a:moveTo>
                <a:cubicBezTo>
                  <a:pt x="2" y="1"/>
                  <a:pt x="0" y="3"/>
                  <a:pt x="1" y="5"/>
                </a:cubicBezTo>
                <a:cubicBezTo>
                  <a:pt x="1" y="5"/>
                  <a:pt x="1" y="5"/>
                  <a:pt x="1" y="5"/>
                </a:cubicBezTo>
                <a:cubicBezTo>
                  <a:pt x="1" y="7"/>
                  <a:pt x="3" y="8"/>
                  <a:pt x="5" y="8"/>
                </a:cubicBezTo>
                <a:cubicBezTo>
                  <a:pt x="7" y="7"/>
                  <a:pt x="8" y="5"/>
                  <a:pt x="8" y="3"/>
                </a:cubicBezTo>
                <a:cubicBezTo>
                  <a:pt x="8" y="3"/>
                  <a:pt x="8" y="3"/>
                  <a:pt x="8" y="3"/>
                </a:cubicBezTo>
                <a:cubicBezTo>
                  <a:pt x="8" y="3"/>
                  <a:pt x="8" y="3"/>
                  <a:pt x="8" y="3"/>
                </a:cubicBezTo>
                <a:cubicBezTo>
                  <a:pt x="7" y="1"/>
                  <a:pt x="5" y="0"/>
                  <a:pt x="4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9" name="Freeform 66"/>
          <p:cNvSpPr>
            <a:spLocks/>
          </p:cNvSpPr>
          <p:nvPr/>
        </p:nvSpPr>
        <p:spPr bwMode="auto">
          <a:xfrm>
            <a:off x="2528888" y="6118225"/>
            <a:ext cx="30163" cy="30163"/>
          </a:xfrm>
          <a:custGeom>
            <a:avLst/>
            <a:gdLst>
              <a:gd name="T0" fmla="*/ 1 w 8"/>
              <a:gd name="T1" fmla="*/ 2 h 8"/>
              <a:gd name="T2" fmla="*/ 1 w 8"/>
              <a:gd name="T3" fmla="*/ 2 h 8"/>
              <a:gd name="T4" fmla="*/ 2 w 8"/>
              <a:gd name="T5" fmla="*/ 7 h 8"/>
              <a:gd name="T6" fmla="*/ 5 w 8"/>
              <a:gd name="T7" fmla="*/ 8 h 8"/>
              <a:gd name="T8" fmla="*/ 7 w 8"/>
              <a:gd name="T9" fmla="*/ 7 h 8"/>
              <a:gd name="T10" fmla="*/ 6 w 8"/>
              <a:gd name="T11" fmla="*/ 1 h 8"/>
              <a:gd name="T12" fmla="*/ 1 w 8"/>
              <a:gd name="T13" fmla="*/ 2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8">
                <a:moveTo>
                  <a:pt x="1" y="2"/>
                </a:moveTo>
                <a:cubicBezTo>
                  <a:pt x="1" y="2"/>
                  <a:pt x="1" y="2"/>
                  <a:pt x="1" y="2"/>
                </a:cubicBezTo>
                <a:cubicBezTo>
                  <a:pt x="0" y="4"/>
                  <a:pt x="0" y="6"/>
                  <a:pt x="2" y="7"/>
                </a:cubicBezTo>
                <a:cubicBezTo>
                  <a:pt x="3" y="8"/>
                  <a:pt x="4" y="8"/>
                  <a:pt x="5" y="8"/>
                </a:cubicBezTo>
                <a:cubicBezTo>
                  <a:pt x="5" y="8"/>
                  <a:pt x="6" y="7"/>
                  <a:pt x="7" y="7"/>
                </a:cubicBezTo>
                <a:cubicBezTo>
                  <a:pt x="8" y="5"/>
                  <a:pt x="8" y="3"/>
                  <a:pt x="6" y="1"/>
                </a:cubicBezTo>
                <a:cubicBezTo>
                  <a:pt x="4" y="0"/>
                  <a:pt x="2" y="1"/>
                  <a:pt x="1" y="2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0" name="Freeform 67"/>
          <p:cNvSpPr>
            <a:spLocks/>
          </p:cNvSpPr>
          <p:nvPr/>
        </p:nvSpPr>
        <p:spPr bwMode="auto">
          <a:xfrm>
            <a:off x="2498725" y="6145213"/>
            <a:ext cx="30163" cy="30163"/>
          </a:xfrm>
          <a:custGeom>
            <a:avLst/>
            <a:gdLst>
              <a:gd name="T0" fmla="*/ 2 w 8"/>
              <a:gd name="T1" fmla="*/ 1 h 8"/>
              <a:gd name="T2" fmla="*/ 1 w 8"/>
              <a:gd name="T3" fmla="*/ 6 h 8"/>
              <a:gd name="T4" fmla="*/ 5 w 8"/>
              <a:gd name="T5" fmla="*/ 7 h 8"/>
              <a:gd name="T6" fmla="*/ 6 w 8"/>
              <a:gd name="T7" fmla="*/ 7 h 8"/>
              <a:gd name="T8" fmla="*/ 7 w 8"/>
              <a:gd name="T9" fmla="*/ 2 h 8"/>
              <a:gd name="T10" fmla="*/ 2 w 8"/>
              <a:gd name="T11" fmla="*/ 1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8">
                <a:moveTo>
                  <a:pt x="2" y="1"/>
                </a:moveTo>
                <a:cubicBezTo>
                  <a:pt x="1" y="2"/>
                  <a:pt x="0" y="4"/>
                  <a:pt x="1" y="6"/>
                </a:cubicBezTo>
                <a:cubicBezTo>
                  <a:pt x="2" y="7"/>
                  <a:pt x="3" y="8"/>
                  <a:pt x="5" y="7"/>
                </a:cubicBezTo>
                <a:cubicBezTo>
                  <a:pt x="5" y="7"/>
                  <a:pt x="6" y="7"/>
                  <a:pt x="6" y="7"/>
                </a:cubicBezTo>
                <a:cubicBezTo>
                  <a:pt x="8" y="6"/>
                  <a:pt x="8" y="4"/>
                  <a:pt x="7" y="2"/>
                </a:cubicBezTo>
                <a:cubicBezTo>
                  <a:pt x="6" y="0"/>
                  <a:pt x="4" y="0"/>
                  <a:pt x="2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1" name="Freeform 68"/>
          <p:cNvSpPr>
            <a:spLocks/>
          </p:cNvSpPr>
          <p:nvPr/>
        </p:nvSpPr>
        <p:spPr bwMode="auto">
          <a:xfrm>
            <a:off x="2543175" y="6084888"/>
            <a:ext cx="30163" cy="30163"/>
          </a:xfrm>
          <a:custGeom>
            <a:avLst/>
            <a:gdLst>
              <a:gd name="T0" fmla="*/ 4 w 8"/>
              <a:gd name="T1" fmla="*/ 1 h 8"/>
              <a:gd name="T2" fmla="*/ 0 w 8"/>
              <a:gd name="T3" fmla="*/ 3 h 8"/>
              <a:gd name="T4" fmla="*/ 0 w 8"/>
              <a:gd name="T5" fmla="*/ 3 h 8"/>
              <a:gd name="T6" fmla="*/ 3 w 8"/>
              <a:gd name="T7" fmla="*/ 8 h 8"/>
              <a:gd name="T8" fmla="*/ 5 w 8"/>
              <a:gd name="T9" fmla="*/ 8 h 8"/>
              <a:gd name="T10" fmla="*/ 7 w 8"/>
              <a:gd name="T11" fmla="*/ 5 h 8"/>
              <a:gd name="T12" fmla="*/ 4 w 8"/>
              <a:gd name="T13" fmla="*/ 1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8">
                <a:moveTo>
                  <a:pt x="4" y="1"/>
                </a:moveTo>
                <a:cubicBezTo>
                  <a:pt x="3" y="0"/>
                  <a:pt x="1" y="2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5"/>
                  <a:pt x="1" y="7"/>
                  <a:pt x="3" y="8"/>
                </a:cubicBezTo>
                <a:cubicBezTo>
                  <a:pt x="4" y="8"/>
                  <a:pt x="4" y="8"/>
                  <a:pt x="5" y="8"/>
                </a:cubicBezTo>
                <a:cubicBezTo>
                  <a:pt x="6" y="7"/>
                  <a:pt x="7" y="6"/>
                  <a:pt x="7" y="5"/>
                </a:cubicBezTo>
                <a:cubicBezTo>
                  <a:pt x="8" y="3"/>
                  <a:pt x="6" y="1"/>
                  <a:pt x="4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2" name="Freeform 69"/>
          <p:cNvSpPr>
            <a:spLocks/>
          </p:cNvSpPr>
          <p:nvPr/>
        </p:nvSpPr>
        <p:spPr bwMode="auto">
          <a:xfrm>
            <a:off x="2424113" y="6145213"/>
            <a:ext cx="33338" cy="30163"/>
          </a:xfrm>
          <a:custGeom>
            <a:avLst/>
            <a:gdLst>
              <a:gd name="T0" fmla="*/ 6 w 9"/>
              <a:gd name="T1" fmla="*/ 1 h 8"/>
              <a:gd name="T2" fmla="*/ 1 w 9"/>
              <a:gd name="T3" fmla="*/ 3 h 8"/>
              <a:gd name="T4" fmla="*/ 3 w 9"/>
              <a:gd name="T5" fmla="*/ 8 h 8"/>
              <a:gd name="T6" fmla="*/ 6 w 9"/>
              <a:gd name="T7" fmla="*/ 8 h 8"/>
              <a:gd name="T8" fmla="*/ 8 w 9"/>
              <a:gd name="T9" fmla="*/ 6 h 8"/>
              <a:gd name="T10" fmla="*/ 6 w 9"/>
              <a:gd name="T11" fmla="*/ 1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" h="8">
                <a:moveTo>
                  <a:pt x="6" y="1"/>
                </a:moveTo>
                <a:cubicBezTo>
                  <a:pt x="4" y="0"/>
                  <a:pt x="2" y="1"/>
                  <a:pt x="1" y="3"/>
                </a:cubicBezTo>
                <a:cubicBezTo>
                  <a:pt x="0" y="5"/>
                  <a:pt x="1" y="7"/>
                  <a:pt x="3" y="8"/>
                </a:cubicBezTo>
                <a:cubicBezTo>
                  <a:pt x="4" y="8"/>
                  <a:pt x="5" y="8"/>
                  <a:pt x="6" y="8"/>
                </a:cubicBezTo>
                <a:cubicBezTo>
                  <a:pt x="7" y="8"/>
                  <a:pt x="7" y="7"/>
                  <a:pt x="8" y="6"/>
                </a:cubicBezTo>
                <a:cubicBezTo>
                  <a:pt x="9" y="4"/>
                  <a:pt x="8" y="2"/>
                  <a:pt x="6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3" name="Freeform 70"/>
          <p:cNvSpPr>
            <a:spLocks/>
          </p:cNvSpPr>
          <p:nvPr/>
        </p:nvSpPr>
        <p:spPr bwMode="auto">
          <a:xfrm>
            <a:off x="2393950" y="6121400"/>
            <a:ext cx="33338" cy="30163"/>
          </a:xfrm>
          <a:custGeom>
            <a:avLst/>
            <a:gdLst>
              <a:gd name="T0" fmla="*/ 7 w 9"/>
              <a:gd name="T1" fmla="*/ 2 h 8"/>
              <a:gd name="T2" fmla="*/ 2 w 9"/>
              <a:gd name="T3" fmla="*/ 2 h 8"/>
              <a:gd name="T4" fmla="*/ 2 w 9"/>
              <a:gd name="T5" fmla="*/ 7 h 8"/>
              <a:gd name="T6" fmla="*/ 5 w 9"/>
              <a:gd name="T7" fmla="*/ 8 h 8"/>
              <a:gd name="T8" fmla="*/ 7 w 9"/>
              <a:gd name="T9" fmla="*/ 7 h 8"/>
              <a:gd name="T10" fmla="*/ 7 w 9"/>
              <a:gd name="T11" fmla="*/ 2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" h="8">
                <a:moveTo>
                  <a:pt x="7" y="2"/>
                </a:moveTo>
                <a:cubicBezTo>
                  <a:pt x="6" y="1"/>
                  <a:pt x="4" y="0"/>
                  <a:pt x="2" y="2"/>
                </a:cubicBezTo>
                <a:cubicBezTo>
                  <a:pt x="1" y="3"/>
                  <a:pt x="0" y="5"/>
                  <a:pt x="2" y="7"/>
                </a:cubicBezTo>
                <a:cubicBezTo>
                  <a:pt x="3" y="8"/>
                  <a:pt x="4" y="8"/>
                  <a:pt x="5" y="8"/>
                </a:cubicBezTo>
                <a:cubicBezTo>
                  <a:pt x="6" y="8"/>
                  <a:pt x="6" y="8"/>
                  <a:pt x="7" y="7"/>
                </a:cubicBezTo>
                <a:cubicBezTo>
                  <a:pt x="8" y="6"/>
                  <a:pt x="9" y="4"/>
                  <a:pt x="7" y="2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4" name="Freeform 71"/>
          <p:cNvSpPr>
            <a:spLocks/>
          </p:cNvSpPr>
          <p:nvPr/>
        </p:nvSpPr>
        <p:spPr bwMode="auto">
          <a:xfrm>
            <a:off x="2465388" y="6156325"/>
            <a:ext cx="25400" cy="25400"/>
          </a:xfrm>
          <a:custGeom>
            <a:avLst/>
            <a:gdLst>
              <a:gd name="T0" fmla="*/ 3 w 7"/>
              <a:gd name="T1" fmla="*/ 0 h 7"/>
              <a:gd name="T2" fmla="*/ 0 w 7"/>
              <a:gd name="T3" fmla="*/ 4 h 7"/>
              <a:gd name="T4" fmla="*/ 4 w 7"/>
              <a:gd name="T5" fmla="*/ 7 h 7"/>
              <a:gd name="T6" fmla="*/ 4 w 7"/>
              <a:gd name="T7" fmla="*/ 7 h 7"/>
              <a:gd name="T8" fmla="*/ 4 w 7"/>
              <a:gd name="T9" fmla="*/ 7 h 7"/>
              <a:gd name="T10" fmla="*/ 7 w 7"/>
              <a:gd name="T11" fmla="*/ 3 h 7"/>
              <a:gd name="T12" fmla="*/ 3 w 7"/>
              <a:gd name="T13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7">
                <a:moveTo>
                  <a:pt x="3" y="0"/>
                </a:moveTo>
                <a:cubicBezTo>
                  <a:pt x="1" y="0"/>
                  <a:pt x="0" y="2"/>
                  <a:pt x="0" y="4"/>
                </a:cubicBezTo>
                <a:cubicBezTo>
                  <a:pt x="0" y="6"/>
                  <a:pt x="2" y="7"/>
                  <a:pt x="4" y="7"/>
                </a:cubicBezTo>
                <a:cubicBezTo>
                  <a:pt x="4" y="7"/>
                  <a:pt x="4" y="7"/>
                  <a:pt x="4" y="7"/>
                </a:cubicBezTo>
                <a:cubicBezTo>
                  <a:pt x="4" y="7"/>
                  <a:pt x="4" y="7"/>
                  <a:pt x="4" y="7"/>
                </a:cubicBezTo>
                <a:cubicBezTo>
                  <a:pt x="6" y="7"/>
                  <a:pt x="7" y="5"/>
                  <a:pt x="7" y="3"/>
                </a:cubicBezTo>
                <a:cubicBezTo>
                  <a:pt x="7" y="1"/>
                  <a:pt x="5" y="0"/>
                  <a:pt x="3" y="0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5" name="Freeform 72"/>
          <p:cNvSpPr>
            <a:spLocks/>
          </p:cNvSpPr>
          <p:nvPr/>
        </p:nvSpPr>
        <p:spPr bwMode="auto">
          <a:xfrm>
            <a:off x="2427288" y="6038850"/>
            <a:ext cx="93663" cy="90488"/>
          </a:xfrm>
          <a:custGeom>
            <a:avLst/>
            <a:gdLst>
              <a:gd name="T0" fmla="*/ 23 w 25"/>
              <a:gd name="T1" fmla="*/ 9 h 24"/>
              <a:gd name="T2" fmla="*/ 10 w 25"/>
              <a:gd name="T3" fmla="*/ 1 h 24"/>
              <a:gd name="T4" fmla="*/ 2 w 25"/>
              <a:gd name="T5" fmla="*/ 15 h 24"/>
              <a:gd name="T6" fmla="*/ 15 w 25"/>
              <a:gd name="T7" fmla="*/ 23 h 24"/>
              <a:gd name="T8" fmla="*/ 23 w 25"/>
              <a:gd name="T9" fmla="*/ 9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" h="24">
                <a:moveTo>
                  <a:pt x="23" y="9"/>
                </a:moveTo>
                <a:cubicBezTo>
                  <a:pt x="22" y="3"/>
                  <a:pt x="16" y="0"/>
                  <a:pt x="10" y="1"/>
                </a:cubicBezTo>
                <a:cubicBezTo>
                  <a:pt x="4" y="3"/>
                  <a:pt x="0" y="9"/>
                  <a:pt x="2" y="15"/>
                </a:cubicBezTo>
                <a:cubicBezTo>
                  <a:pt x="4" y="21"/>
                  <a:pt x="10" y="24"/>
                  <a:pt x="15" y="23"/>
                </a:cubicBezTo>
                <a:cubicBezTo>
                  <a:pt x="21" y="21"/>
                  <a:pt x="25" y="15"/>
                  <a:pt x="23" y="9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6" name="Freeform 73"/>
          <p:cNvSpPr>
            <a:spLocks noEditPoints="1"/>
          </p:cNvSpPr>
          <p:nvPr/>
        </p:nvSpPr>
        <p:spPr bwMode="auto">
          <a:xfrm>
            <a:off x="1563688" y="4875213"/>
            <a:ext cx="600075" cy="625475"/>
          </a:xfrm>
          <a:custGeom>
            <a:avLst/>
            <a:gdLst>
              <a:gd name="T0" fmla="*/ 150 w 160"/>
              <a:gd name="T1" fmla="*/ 37 h 166"/>
              <a:gd name="T2" fmla="*/ 105 w 160"/>
              <a:gd name="T3" fmla="*/ 21 h 166"/>
              <a:gd name="T4" fmla="*/ 59 w 160"/>
              <a:gd name="T5" fmla="*/ 5 h 166"/>
              <a:gd name="T6" fmla="*/ 30 w 160"/>
              <a:gd name="T7" fmla="*/ 43 h 166"/>
              <a:gd name="T8" fmla="*/ 1 w 160"/>
              <a:gd name="T9" fmla="*/ 81 h 166"/>
              <a:gd name="T10" fmla="*/ 28 w 160"/>
              <a:gd name="T11" fmla="*/ 121 h 166"/>
              <a:gd name="T12" fmla="*/ 55 w 160"/>
              <a:gd name="T13" fmla="*/ 160 h 166"/>
              <a:gd name="T14" fmla="*/ 101 w 160"/>
              <a:gd name="T15" fmla="*/ 147 h 166"/>
              <a:gd name="T16" fmla="*/ 147 w 160"/>
              <a:gd name="T17" fmla="*/ 133 h 166"/>
              <a:gd name="T18" fmla="*/ 149 w 160"/>
              <a:gd name="T19" fmla="*/ 85 h 166"/>
              <a:gd name="T20" fmla="*/ 150 w 160"/>
              <a:gd name="T21" fmla="*/ 37 h 166"/>
              <a:gd name="T22" fmla="*/ 127 w 160"/>
              <a:gd name="T23" fmla="*/ 60 h 166"/>
              <a:gd name="T24" fmla="*/ 121 w 160"/>
              <a:gd name="T25" fmla="*/ 59 h 166"/>
              <a:gd name="T26" fmla="*/ 110 w 160"/>
              <a:gd name="T27" fmla="*/ 85 h 166"/>
              <a:gd name="T28" fmla="*/ 120 w 160"/>
              <a:gd name="T29" fmla="*/ 109 h 166"/>
              <a:gd name="T30" fmla="*/ 122 w 160"/>
              <a:gd name="T31" fmla="*/ 108 h 166"/>
              <a:gd name="T32" fmla="*/ 129 w 160"/>
              <a:gd name="T33" fmla="*/ 112 h 166"/>
              <a:gd name="T34" fmla="*/ 125 w 160"/>
              <a:gd name="T35" fmla="*/ 120 h 166"/>
              <a:gd name="T36" fmla="*/ 118 w 160"/>
              <a:gd name="T37" fmla="*/ 116 h 166"/>
              <a:gd name="T38" fmla="*/ 118 w 160"/>
              <a:gd name="T39" fmla="*/ 112 h 166"/>
              <a:gd name="T40" fmla="*/ 91 w 160"/>
              <a:gd name="T41" fmla="*/ 109 h 166"/>
              <a:gd name="T42" fmla="*/ 70 w 160"/>
              <a:gd name="T43" fmla="*/ 126 h 166"/>
              <a:gd name="T44" fmla="*/ 72 w 160"/>
              <a:gd name="T45" fmla="*/ 129 h 166"/>
              <a:gd name="T46" fmla="*/ 68 w 160"/>
              <a:gd name="T47" fmla="*/ 136 h 166"/>
              <a:gd name="T48" fmla="*/ 61 w 160"/>
              <a:gd name="T49" fmla="*/ 132 h 166"/>
              <a:gd name="T50" fmla="*/ 65 w 160"/>
              <a:gd name="T51" fmla="*/ 125 h 166"/>
              <a:gd name="T52" fmla="*/ 67 w 160"/>
              <a:gd name="T53" fmla="*/ 125 h 166"/>
              <a:gd name="T54" fmla="*/ 61 w 160"/>
              <a:gd name="T55" fmla="*/ 99 h 166"/>
              <a:gd name="T56" fmla="*/ 39 w 160"/>
              <a:gd name="T57" fmla="*/ 83 h 166"/>
              <a:gd name="T58" fmla="*/ 35 w 160"/>
              <a:gd name="T59" fmla="*/ 88 h 166"/>
              <a:gd name="T60" fmla="*/ 27 w 160"/>
              <a:gd name="T61" fmla="*/ 84 h 166"/>
              <a:gd name="T62" fmla="*/ 31 w 160"/>
              <a:gd name="T63" fmla="*/ 76 h 166"/>
              <a:gd name="T64" fmla="*/ 39 w 160"/>
              <a:gd name="T65" fmla="*/ 80 h 166"/>
              <a:gd name="T66" fmla="*/ 39 w 160"/>
              <a:gd name="T67" fmla="*/ 81 h 166"/>
              <a:gd name="T68" fmla="*/ 61 w 160"/>
              <a:gd name="T69" fmla="*/ 68 h 166"/>
              <a:gd name="T70" fmla="*/ 69 w 160"/>
              <a:gd name="T71" fmla="*/ 41 h 166"/>
              <a:gd name="T72" fmla="*/ 64 w 160"/>
              <a:gd name="T73" fmla="*/ 37 h 166"/>
              <a:gd name="T74" fmla="*/ 68 w 160"/>
              <a:gd name="T75" fmla="*/ 29 h 166"/>
              <a:gd name="T76" fmla="*/ 75 w 160"/>
              <a:gd name="T77" fmla="*/ 33 h 166"/>
              <a:gd name="T78" fmla="*/ 72 w 160"/>
              <a:gd name="T79" fmla="*/ 40 h 166"/>
              <a:gd name="T80" fmla="*/ 92 w 160"/>
              <a:gd name="T81" fmla="*/ 58 h 166"/>
              <a:gd name="T82" fmla="*/ 119 w 160"/>
              <a:gd name="T83" fmla="*/ 57 h 166"/>
              <a:gd name="T84" fmla="*/ 119 w 160"/>
              <a:gd name="T85" fmla="*/ 56 h 166"/>
              <a:gd name="T86" fmla="*/ 123 w 160"/>
              <a:gd name="T87" fmla="*/ 49 h 166"/>
              <a:gd name="T88" fmla="*/ 131 w 160"/>
              <a:gd name="T89" fmla="*/ 53 h 166"/>
              <a:gd name="T90" fmla="*/ 127 w 160"/>
              <a:gd name="T91" fmla="*/ 6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60" h="166">
                <a:moveTo>
                  <a:pt x="150" y="37"/>
                </a:moveTo>
                <a:cubicBezTo>
                  <a:pt x="140" y="22"/>
                  <a:pt x="121" y="16"/>
                  <a:pt x="105" y="21"/>
                </a:cubicBezTo>
                <a:cubicBezTo>
                  <a:pt x="95" y="7"/>
                  <a:pt x="77" y="0"/>
                  <a:pt x="59" y="5"/>
                </a:cubicBezTo>
                <a:cubicBezTo>
                  <a:pt x="42" y="10"/>
                  <a:pt x="30" y="26"/>
                  <a:pt x="30" y="43"/>
                </a:cubicBezTo>
                <a:cubicBezTo>
                  <a:pt x="13" y="48"/>
                  <a:pt x="1" y="63"/>
                  <a:pt x="1" y="81"/>
                </a:cubicBezTo>
                <a:cubicBezTo>
                  <a:pt x="0" y="99"/>
                  <a:pt x="12" y="115"/>
                  <a:pt x="28" y="121"/>
                </a:cubicBezTo>
                <a:cubicBezTo>
                  <a:pt x="27" y="138"/>
                  <a:pt x="38" y="154"/>
                  <a:pt x="55" y="160"/>
                </a:cubicBezTo>
                <a:cubicBezTo>
                  <a:pt x="72" y="166"/>
                  <a:pt x="91" y="160"/>
                  <a:pt x="101" y="147"/>
                </a:cubicBezTo>
                <a:cubicBezTo>
                  <a:pt x="117" y="153"/>
                  <a:pt x="136" y="148"/>
                  <a:pt x="147" y="133"/>
                </a:cubicBezTo>
                <a:cubicBezTo>
                  <a:pt x="158" y="119"/>
                  <a:pt x="158" y="99"/>
                  <a:pt x="149" y="85"/>
                </a:cubicBezTo>
                <a:cubicBezTo>
                  <a:pt x="159" y="71"/>
                  <a:pt x="160" y="52"/>
                  <a:pt x="150" y="37"/>
                </a:cubicBezTo>
                <a:close/>
                <a:moveTo>
                  <a:pt x="127" y="60"/>
                </a:moveTo>
                <a:cubicBezTo>
                  <a:pt x="125" y="61"/>
                  <a:pt x="123" y="60"/>
                  <a:pt x="121" y="59"/>
                </a:cubicBezTo>
                <a:cubicBezTo>
                  <a:pt x="115" y="66"/>
                  <a:pt x="111" y="75"/>
                  <a:pt x="110" y="85"/>
                </a:cubicBezTo>
                <a:cubicBezTo>
                  <a:pt x="110" y="94"/>
                  <a:pt x="114" y="102"/>
                  <a:pt x="120" y="109"/>
                </a:cubicBezTo>
                <a:cubicBezTo>
                  <a:pt x="120" y="109"/>
                  <a:pt x="121" y="108"/>
                  <a:pt x="122" y="108"/>
                </a:cubicBezTo>
                <a:cubicBezTo>
                  <a:pt x="125" y="107"/>
                  <a:pt x="128" y="109"/>
                  <a:pt x="129" y="112"/>
                </a:cubicBezTo>
                <a:cubicBezTo>
                  <a:pt x="130" y="115"/>
                  <a:pt x="128" y="119"/>
                  <a:pt x="125" y="120"/>
                </a:cubicBezTo>
                <a:cubicBezTo>
                  <a:pt x="122" y="121"/>
                  <a:pt x="118" y="119"/>
                  <a:pt x="118" y="116"/>
                </a:cubicBezTo>
                <a:cubicBezTo>
                  <a:pt x="117" y="114"/>
                  <a:pt x="117" y="113"/>
                  <a:pt x="118" y="112"/>
                </a:cubicBezTo>
                <a:cubicBezTo>
                  <a:pt x="109" y="108"/>
                  <a:pt x="100" y="107"/>
                  <a:pt x="91" y="109"/>
                </a:cubicBezTo>
                <a:cubicBezTo>
                  <a:pt x="82" y="112"/>
                  <a:pt x="75" y="118"/>
                  <a:pt x="70" y="126"/>
                </a:cubicBezTo>
                <a:cubicBezTo>
                  <a:pt x="71" y="126"/>
                  <a:pt x="72" y="128"/>
                  <a:pt x="72" y="129"/>
                </a:cubicBezTo>
                <a:cubicBezTo>
                  <a:pt x="73" y="132"/>
                  <a:pt x="71" y="135"/>
                  <a:pt x="68" y="136"/>
                </a:cubicBezTo>
                <a:cubicBezTo>
                  <a:pt x="65" y="137"/>
                  <a:pt x="62" y="135"/>
                  <a:pt x="61" y="132"/>
                </a:cubicBezTo>
                <a:cubicBezTo>
                  <a:pt x="60" y="129"/>
                  <a:pt x="62" y="126"/>
                  <a:pt x="65" y="125"/>
                </a:cubicBezTo>
                <a:cubicBezTo>
                  <a:pt x="65" y="125"/>
                  <a:pt x="66" y="125"/>
                  <a:pt x="67" y="125"/>
                </a:cubicBezTo>
                <a:cubicBezTo>
                  <a:pt x="68" y="116"/>
                  <a:pt x="66" y="107"/>
                  <a:pt x="61" y="99"/>
                </a:cubicBezTo>
                <a:cubicBezTo>
                  <a:pt x="56" y="91"/>
                  <a:pt x="47" y="86"/>
                  <a:pt x="39" y="83"/>
                </a:cubicBezTo>
                <a:cubicBezTo>
                  <a:pt x="38" y="85"/>
                  <a:pt x="37" y="87"/>
                  <a:pt x="35" y="88"/>
                </a:cubicBezTo>
                <a:cubicBezTo>
                  <a:pt x="31" y="88"/>
                  <a:pt x="28" y="87"/>
                  <a:pt x="27" y="84"/>
                </a:cubicBezTo>
                <a:cubicBezTo>
                  <a:pt x="26" y="80"/>
                  <a:pt x="28" y="77"/>
                  <a:pt x="31" y="76"/>
                </a:cubicBezTo>
                <a:cubicBezTo>
                  <a:pt x="34" y="75"/>
                  <a:pt x="38" y="77"/>
                  <a:pt x="39" y="80"/>
                </a:cubicBezTo>
                <a:cubicBezTo>
                  <a:pt x="39" y="80"/>
                  <a:pt x="39" y="80"/>
                  <a:pt x="39" y="81"/>
                </a:cubicBezTo>
                <a:cubicBezTo>
                  <a:pt x="47" y="79"/>
                  <a:pt x="55" y="76"/>
                  <a:pt x="61" y="68"/>
                </a:cubicBezTo>
                <a:cubicBezTo>
                  <a:pt x="67" y="61"/>
                  <a:pt x="69" y="50"/>
                  <a:pt x="69" y="41"/>
                </a:cubicBezTo>
                <a:cubicBezTo>
                  <a:pt x="67" y="41"/>
                  <a:pt x="64" y="39"/>
                  <a:pt x="64" y="37"/>
                </a:cubicBezTo>
                <a:cubicBezTo>
                  <a:pt x="63" y="34"/>
                  <a:pt x="64" y="30"/>
                  <a:pt x="68" y="29"/>
                </a:cubicBezTo>
                <a:cubicBezTo>
                  <a:pt x="71" y="29"/>
                  <a:pt x="74" y="30"/>
                  <a:pt x="75" y="33"/>
                </a:cubicBezTo>
                <a:cubicBezTo>
                  <a:pt x="76" y="36"/>
                  <a:pt x="74" y="39"/>
                  <a:pt x="72" y="40"/>
                </a:cubicBezTo>
                <a:cubicBezTo>
                  <a:pt x="77" y="48"/>
                  <a:pt x="83" y="55"/>
                  <a:pt x="92" y="58"/>
                </a:cubicBezTo>
                <a:cubicBezTo>
                  <a:pt x="101" y="61"/>
                  <a:pt x="111" y="60"/>
                  <a:pt x="119" y="57"/>
                </a:cubicBezTo>
                <a:cubicBezTo>
                  <a:pt x="119" y="57"/>
                  <a:pt x="119" y="56"/>
                  <a:pt x="119" y="56"/>
                </a:cubicBezTo>
                <a:cubicBezTo>
                  <a:pt x="118" y="53"/>
                  <a:pt x="120" y="50"/>
                  <a:pt x="123" y="49"/>
                </a:cubicBezTo>
                <a:cubicBezTo>
                  <a:pt x="126" y="48"/>
                  <a:pt x="130" y="50"/>
                  <a:pt x="131" y="53"/>
                </a:cubicBezTo>
                <a:cubicBezTo>
                  <a:pt x="131" y="56"/>
                  <a:pt x="130" y="59"/>
                  <a:pt x="127" y="60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7" name="Freeform 74"/>
          <p:cNvSpPr>
            <a:spLocks/>
          </p:cNvSpPr>
          <p:nvPr/>
        </p:nvSpPr>
        <p:spPr bwMode="auto">
          <a:xfrm>
            <a:off x="1797050" y="5199063"/>
            <a:ext cx="22225" cy="22225"/>
          </a:xfrm>
          <a:custGeom>
            <a:avLst/>
            <a:gdLst>
              <a:gd name="T0" fmla="*/ 6 w 6"/>
              <a:gd name="T1" fmla="*/ 2 h 6"/>
              <a:gd name="T2" fmla="*/ 6 w 6"/>
              <a:gd name="T3" fmla="*/ 2 h 6"/>
              <a:gd name="T4" fmla="*/ 2 w 6"/>
              <a:gd name="T5" fmla="*/ 0 h 6"/>
              <a:gd name="T6" fmla="*/ 0 w 6"/>
              <a:gd name="T7" fmla="*/ 4 h 6"/>
              <a:gd name="T8" fmla="*/ 4 w 6"/>
              <a:gd name="T9" fmla="*/ 6 h 6"/>
              <a:gd name="T10" fmla="*/ 6 w 6"/>
              <a:gd name="T11" fmla="*/ 2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6">
                <a:moveTo>
                  <a:pt x="6" y="2"/>
                </a:moveTo>
                <a:cubicBezTo>
                  <a:pt x="6" y="2"/>
                  <a:pt x="6" y="2"/>
                  <a:pt x="6" y="2"/>
                </a:cubicBezTo>
                <a:cubicBezTo>
                  <a:pt x="5" y="1"/>
                  <a:pt x="4" y="0"/>
                  <a:pt x="2" y="0"/>
                </a:cubicBezTo>
                <a:cubicBezTo>
                  <a:pt x="1" y="1"/>
                  <a:pt x="0" y="2"/>
                  <a:pt x="0" y="4"/>
                </a:cubicBezTo>
                <a:cubicBezTo>
                  <a:pt x="1" y="5"/>
                  <a:pt x="2" y="6"/>
                  <a:pt x="4" y="6"/>
                </a:cubicBezTo>
                <a:cubicBezTo>
                  <a:pt x="5" y="5"/>
                  <a:pt x="6" y="4"/>
                  <a:pt x="6" y="2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8" name="Freeform 75"/>
          <p:cNvSpPr>
            <a:spLocks/>
          </p:cNvSpPr>
          <p:nvPr/>
        </p:nvSpPr>
        <p:spPr bwMode="auto">
          <a:xfrm>
            <a:off x="1803400" y="5138738"/>
            <a:ext cx="26988" cy="22225"/>
          </a:xfrm>
          <a:custGeom>
            <a:avLst/>
            <a:gdLst>
              <a:gd name="T0" fmla="*/ 4 w 7"/>
              <a:gd name="T1" fmla="*/ 6 h 6"/>
              <a:gd name="T2" fmla="*/ 6 w 7"/>
              <a:gd name="T3" fmla="*/ 5 h 6"/>
              <a:gd name="T4" fmla="*/ 5 w 7"/>
              <a:gd name="T5" fmla="*/ 1 h 6"/>
              <a:gd name="T6" fmla="*/ 1 w 7"/>
              <a:gd name="T7" fmla="*/ 2 h 6"/>
              <a:gd name="T8" fmla="*/ 2 w 7"/>
              <a:gd name="T9" fmla="*/ 6 h 6"/>
              <a:gd name="T10" fmla="*/ 4 w 7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6">
                <a:moveTo>
                  <a:pt x="4" y="6"/>
                </a:moveTo>
                <a:cubicBezTo>
                  <a:pt x="5" y="6"/>
                  <a:pt x="6" y="6"/>
                  <a:pt x="6" y="5"/>
                </a:cubicBezTo>
                <a:cubicBezTo>
                  <a:pt x="7" y="4"/>
                  <a:pt x="7" y="2"/>
                  <a:pt x="5" y="1"/>
                </a:cubicBezTo>
                <a:cubicBezTo>
                  <a:pt x="4" y="0"/>
                  <a:pt x="2" y="0"/>
                  <a:pt x="1" y="2"/>
                </a:cubicBezTo>
                <a:cubicBezTo>
                  <a:pt x="0" y="3"/>
                  <a:pt x="1" y="5"/>
                  <a:pt x="2" y="6"/>
                </a:cubicBezTo>
                <a:cubicBezTo>
                  <a:pt x="3" y="6"/>
                  <a:pt x="4" y="6"/>
                  <a:pt x="4" y="6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9" name="Freeform 76"/>
          <p:cNvSpPr>
            <a:spLocks/>
          </p:cNvSpPr>
          <p:nvPr/>
        </p:nvSpPr>
        <p:spPr bwMode="auto">
          <a:xfrm>
            <a:off x="1792288" y="5168900"/>
            <a:ext cx="26988" cy="22225"/>
          </a:xfrm>
          <a:custGeom>
            <a:avLst/>
            <a:gdLst>
              <a:gd name="T0" fmla="*/ 3 w 7"/>
              <a:gd name="T1" fmla="*/ 6 h 6"/>
              <a:gd name="T2" fmla="*/ 4 w 7"/>
              <a:gd name="T3" fmla="*/ 6 h 6"/>
              <a:gd name="T4" fmla="*/ 6 w 7"/>
              <a:gd name="T5" fmla="*/ 3 h 6"/>
              <a:gd name="T6" fmla="*/ 4 w 7"/>
              <a:gd name="T7" fmla="*/ 0 h 6"/>
              <a:gd name="T8" fmla="*/ 1 w 7"/>
              <a:gd name="T9" fmla="*/ 2 h 6"/>
              <a:gd name="T10" fmla="*/ 3 w 7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6">
                <a:moveTo>
                  <a:pt x="3" y="6"/>
                </a:moveTo>
                <a:cubicBezTo>
                  <a:pt x="4" y="6"/>
                  <a:pt x="4" y="6"/>
                  <a:pt x="4" y="6"/>
                </a:cubicBezTo>
                <a:cubicBezTo>
                  <a:pt x="5" y="5"/>
                  <a:pt x="6" y="4"/>
                  <a:pt x="6" y="3"/>
                </a:cubicBezTo>
                <a:cubicBezTo>
                  <a:pt x="7" y="2"/>
                  <a:pt x="6" y="0"/>
                  <a:pt x="4" y="0"/>
                </a:cubicBezTo>
                <a:cubicBezTo>
                  <a:pt x="2" y="0"/>
                  <a:pt x="1" y="1"/>
                  <a:pt x="1" y="2"/>
                </a:cubicBezTo>
                <a:cubicBezTo>
                  <a:pt x="0" y="4"/>
                  <a:pt x="1" y="5"/>
                  <a:pt x="3" y="6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0" name="Freeform 77"/>
          <p:cNvSpPr>
            <a:spLocks/>
          </p:cNvSpPr>
          <p:nvPr/>
        </p:nvSpPr>
        <p:spPr bwMode="auto">
          <a:xfrm>
            <a:off x="1827213" y="5116513"/>
            <a:ext cx="25400" cy="25400"/>
          </a:xfrm>
          <a:custGeom>
            <a:avLst/>
            <a:gdLst>
              <a:gd name="T0" fmla="*/ 4 w 7"/>
              <a:gd name="T1" fmla="*/ 7 h 7"/>
              <a:gd name="T2" fmla="*/ 5 w 7"/>
              <a:gd name="T3" fmla="*/ 6 h 7"/>
              <a:gd name="T4" fmla="*/ 6 w 7"/>
              <a:gd name="T5" fmla="*/ 2 h 7"/>
              <a:gd name="T6" fmla="*/ 2 w 7"/>
              <a:gd name="T7" fmla="*/ 1 h 7"/>
              <a:gd name="T8" fmla="*/ 1 w 7"/>
              <a:gd name="T9" fmla="*/ 5 h 7"/>
              <a:gd name="T10" fmla="*/ 4 w 7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7">
                <a:moveTo>
                  <a:pt x="4" y="7"/>
                </a:moveTo>
                <a:cubicBezTo>
                  <a:pt x="5" y="7"/>
                  <a:pt x="5" y="7"/>
                  <a:pt x="5" y="6"/>
                </a:cubicBezTo>
                <a:cubicBezTo>
                  <a:pt x="6" y="6"/>
                  <a:pt x="7" y="4"/>
                  <a:pt x="6" y="2"/>
                </a:cubicBezTo>
                <a:cubicBezTo>
                  <a:pt x="5" y="1"/>
                  <a:pt x="4" y="0"/>
                  <a:pt x="2" y="1"/>
                </a:cubicBezTo>
                <a:cubicBezTo>
                  <a:pt x="1" y="2"/>
                  <a:pt x="0" y="4"/>
                  <a:pt x="1" y="5"/>
                </a:cubicBezTo>
                <a:cubicBezTo>
                  <a:pt x="2" y="7"/>
                  <a:pt x="3" y="7"/>
                  <a:pt x="4" y="7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1" name="Freeform 78"/>
          <p:cNvSpPr>
            <a:spLocks/>
          </p:cNvSpPr>
          <p:nvPr/>
        </p:nvSpPr>
        <p:spPr bwMode="auto">
          <a:xfrm>
            <a:off x="1912938" y="5130800"/>
            <a:ext cx="22225" cy="26988"/>
          </a:xfrm>
          <a:custGeom>
            <a:avLst/>
            <a:gdLst>
              <a:gd name="T0" fmla="*/ 1 w 6"/>
              <a:gd name="T1" fmla="*/ 5 h 7"/>
              <a:gd name="T2" fmla="*/ 4 w 6"/>
              <a:gd name="T3" fmla="*/ 6 h 7"/>
              <a:gd name="T4" fmla="*/ 5 w 6"/>
              <a:gd name="T5" fmla="*/ 6 h 7"/>
              <a:gd name="T6" fmla="*/ 5 w 6"/>
              <a:gd name="T7" fmla="*/ 1 h 7"/>
              <a:gd name="T8" fmla="*/ 1 w 6"/>
              <a:gd name="T9" fmla="*/ 1 h 7"/>
              <a:gd name="T10" fmla="*/ 1 w 6"/>
              <a:gd name="T11" fmla="*/ 5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7">
                <a:moveTo>
                  <a:pt x="1" y="5"/>
                </a:moveTo>
                <a:cubicBezTo>
                  <a:pt x="2" y="6"/>
                  <a:pt x="3" y="7"/>
                  <a:pt x="4" y="6"/>
                </a:cubicBezTo>
                <a:cubicBezTo>
                  <a:pt x="4" y="6"/>
                  <a:pt x="5" y="6"/>
                  <a:pt x="5" y="6"/>
                </a:cubicBezTo>
                <a:cubicBezTo>
                  <a:pt x="6" y="5"/>
                  <a:pt x="6" y="3"/>
                  <a:pt x="5" y="1"/>
                </a:cubicBezTo>
                <a:cubicBezTo>
                  <a:pt x="4" y="0"/>
                  <a:pt x="2" y="0"/>
                  <a:pt x="1" y="1"/>
                </a:cubicBezTo>
                <a:cubicBezTo>
                  <a:pt x="0" y="2"/>
                  <a:pt x="0" y="4"/>
                  <a:pt x="1" y="5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2" name="Freeform 79"/>
          <p:cNvSpPr>
            <a:spLocks/>
          </p:cNvSpPr>
          <p:nvPr/>
        </p:nvSpPr>
        <p:spPr bwMode="auto">
          <a:xfrm>
            <a:off x="1855788" y="5108575"/>
            <a:ext cx="23813" cy="26988"/>
          </a:xfrm>
          <a:custGeom>
            <a:avLst/>
            <a:gdLst>
              <a:gd name="T0" fmla="*/ 4 w 6"/>
              <a:gd name="T1" fmla="*/ 6 h 7"/>
              <a:gd name="T2" fmla="*/ 4 w 6"/>
              <a:gd name="T3" fmla="*/ 6 h 7"/>
              <a:gd name="T4" fmla="*/ 6 w 6"/>
              <a:gd name="T5" fmla="*/ 3 h 7"/>
              <a:gd name="T6" fmla="*/ 3 w 6"/>
              <a:gd name="T7" fmla="*/ 1 h 7"/>
              <a:gd name="T8" fmla="*/ 0 w 6"/>
              <a:gd name="T9" fmla="*/ 4 h 7"/>
              <a:gd name="T10" fmla="*/ 4 w 6"/>
              <a:gd name="T11" fmla="*/ 6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7">
                <a:moveTo>
                  <a:pt x="4" y="6"/>
                </a:moveTo>
                <a:cubicBezTo>
                  <a:pt x="4" y="6"/>
                  <a:pt x="4" y="6"/>
                  <a:pt x="4" y="6"/>
                </a:cubicBezTo>
                <a:cubicBezTo>
                  <a:pt x="6" y="6"/>
                  <a:pt x="6" y="5"/>
                  <a:pt x="6" y="3"/>
                </a:cubicBezTo>
                <a:cubicBezTo>
                  <a:pt x="6" y="2"/>
                  <a:pt x="5" y="0"/>
                  <a:pt x="3" y="1"/>
                </a:cubicBezTo>
                <a:cubicBezTo>
                  <a:pt x="2" y="1"/>
                  <a:pt x="0" y="2"/>
                  <a:pt x="0" y="4"/>
                </a:cubicBezTo>
                <a:cubicBezTo>
                  <a:pt x="1" y="5"/>
                  <a:pt x="2" y="7"/>
                  <a:pt x="4" y="6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3" name="Freeform 80"/>
          <p:cNvSpPr>
            <a:spLocks/>
          </p:cNvSpPr>
          <p:nvPr/>
        </p:nvSpPr>
        <p:spPr bwMode="auto">
          <a:xfrm>
            <a:off x="1885950" y="5111750"/>
            <a:ext cx="26988" cy="26988"/>
          </a:xfrm>
          <a:custGeom>
            <a:avLst/>
            <a:gdLst>
              <a:gd name="T0" fmla="*/ 2 w 7"/>
              <a:gd name="T1" fmla="*/ 7 h 7"/>
              <a:gd name="T2" fmla="*/ 4 w 7"/>
              <a:gd name="T3" fmla="*/ 7 h 7"/>
              <a:gd name="T4" fmla="*/ 6 w 7"/>
              <a:gd name="T5" fmla="*/ 5 h 7"/>
              <a:gd name="T6" fmla="*/ 5 w 7"/>
              <a:gd name="T7" fmla="*/ 1 h 7"/>
              <a:gd name="T8" fmla="*/ 1 w 7"/>
              <a:gd name="T9" fmla="*/ 3 h 7"/>
              <a:gd name="T10" fmla="*/ 2 w 7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7">
                <a:moveTo>
                  <a:pt x="2" y="7"/>
                </a:moveTo>
                <a:cubicBezTo>
                  <a:pt x="3" y="7"/>
                  <a:pt x="4" y="7"/>
                  <a:pt x="4" y="7"/>
                </a:cubicBezTo>
                <a:cubicBezTo>
                  <a:pt x="5" y="6"/>
                  <a:pt x="6" y="6"/>
                  <a:pt x="6" y="5"/>
                </a:cubicBezTo>
                <a:cubicBezTo>
                  <a:pt x="7" y="3"/>
                  <a:pt x="6" y="2"/>
                  <a:pt x="5" y="1"/>
                </a:cubicBezTo>
                <a:cubicBezTo>
                  <a:pt x="3" y="0"/>
                  <a:pt x="1" y="1"/>
                  <a:pt x="1" y="3"/>
                </a:cubicBezTo>
                <a:cubicBezTo>
                  <a:pt x="0" y="4"/>
                  <a:pt x="1" y="6"/>
                  <a:pt x="2" y="7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4" name="Freeform 81"/>
          <p:cNvSpPr>
            <a:spLocks/>
          </p:cNvSpPr>
          <p:nvPr/>
        </p:nvSpPr>
        <p:spPr bwMode="auto">
          <a:xfrm>
            <a:off x="1927225" y="5157788"/>
            <a:ext cx="23813" cy="25400"/>
          </a:xfrm>
          <a:custGeom>
            <a:avLst/>
            <a:gdLst>
              <a:gd name="T0" fmla="*/ 2 w 6"/>
              <a:gd name="T1" fmla="*/ 1 h 7"/>
              <a:gd name="T2" fmla="*/ 0 w 6"/>
              <a:gd name="T3" fmla="*/ 4 h 7"/>
              <a:gd name="T4" fmla="*/ 0 w 6"/>
              <a:gd name="T5" fmla="*/ 4 h 7"/>
              <a:gd name="T6" fmla="*/ 4 w 6"/>
              <a:gd name="T7" fmla="*/ 6 h 7"/>
              <a:gd name="T8" fmla="*/ 6 w 6"/>
              <a:gd name="T9" fmla="*/ 3 h 7"/>
              <a:gd name="T10" fmla="*/ 6 w 6"/>
              <a:gd name="T11" fmla="*/ 3 h 7"/>
              <a:gd name="T12" fmla="*/ 6 w 6"/>
              <a:gd name="T13" fmla="*/ 3 h 7"/>
              <a:gd name="T14" fmla="*/ 2 w 6"/>
              <a:gd name="T15" fmla="*/ 1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" h="7">
                <a:moveTo>
                  <a:pt x="2" y="1"/>
                </a:moveTo>
                <a:cubicBezTo>
                  <a:pt x="1" y="1"/>
                  <a:pt x="0" y="3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1" y="6"/>
                  <a:pt x="2" y="7"/>
                  <a:pt x="4" y="6"/>
                </a:cubicBezTo>
                <a:cubicBezTo>
                  <a:pt x="6" y="6"/>
                  <a:pt x="6" y="4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5" y="1"/>
                  <a:pt x="4" y="0"/>
                  <a:pt x="2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5" name="Freeform 82"/>
          <p:cNvSpPr>
            <a:spLocks/>
          </p:cNvSpPr>
          <p:nvPr/>
        </p:nvSpPr>
        <p:spPr bwMode="auto">
          <a:xfrm>
            <a:off x="1916113" y="5218113"/>
            <a:ext cx="26988" cy="22225"/>
          </a:xfrm>
          <a:custGeom>
            <a:avLst/>
            <a:gdLst>
              <a:gd name="T0" fmla="*/ 1 w 7"/>
              <a:gd name="T1" fmla="*/ 2 h 6"/>
              <a:gd name="T2" fmla="*/ 1 w 7"/>
              <a:gd name="T3" fmla="*/ 2 h 6"/>
              <a:gd name="T4" fmla="*/ 2 w 7"/>
              <a:gd name="T5" fmla="*/ 6 h 6"/>
              <a:gd name="T6" fmla="*/ 4 w 7"/>
              <a:gd name="T7" fmla="*/ 6 h 6"/>
              <a:gd name="T8" fmla="*/ 6 w 7"/>
              <a:gd name="T9" fmla="*/ 5 h 6"/>
              <a:gd name="T10" fmla="*/ 5 w 7"/>
              <a:gd name="T11" fmla="*/ 1 h 6"/>
              <a:gd name="T12" fmla="*/ 1 w 7"/>
              <a:gd name="T13" fmla="*/ 2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6">
                <a:moveTo>
                  <a:pt x="1" y="2"/>
                </a:moveTo>
                <a:cubicBezTo>
                  <a:pt x="1" y="2"/>
                  <a:pt x="1" y="2"/>
                  <a:pt x="1" y="2"/>
                </a:cubicBezTo>
                <a:cubicBezTo>
                  <a:pt x="0" y="3"/>
                  <a:pt x="1" y="5"/>
                  <a:pt x="2" y="6"/>
                </a:cubicBezTo>
                <a:cubicBezTo>
                  <a:pt x="3" y="6"/>
                  <a:pt x="4" y="6"/>
                  <a:pt x="4" y="6"/>
                </a:cubicBezTo>
                <a:cubicBezTo>
                  <a:pt x="5" y="6"/>
                  <a:pt x="6" y="5"/>
                  <a:pt x="6" y="5"/>
                </a:cubicBezTo>
                <a:cubicBezTo>
                  <a:pt x="7" y="4"/>
                  <a:pt x="7" y="2"/>
                  <a:pt x="5" y="1"/>
                </a:cubicBezTo>
                <a:cubicBezTo>
                  <a:pt x="4" y="0"/>
                  <a:pt x="2" y="0"/>
                  <a:pt x="1" y="2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6" name="Freeform 83"/>
          <p:cNvSpPr>
            <a:spLocks/>
          </p:cNvSpPr>
          <p:nvPr/>
        </p:nvSpPr>
        <p:spPr bwMode="auto">
          <a:xfrm>
            <a:off x="1893888" y="5237163"/>
            <a:ext cx="26988" cy="25400"/>
          </a:xfrm>
          <a:custGeom>
            <a:avLst/>
            <a:gdLst>
              <a:gd name="T0" fmla="*/ 2 w 7"/>
              <a:gd name="T1" fmla="*/ 1 h 7"/>
              <a:gd name="T2" fmla="*/ 1 w 7"/>
              <a:gd name="T3" fmla="*/ 5 h 7"/>
              <a:gd name="T4" fmla="*/ 4 w 7"/>
              <a:gd name="T5" fmla="*/ 7 h 7"/>
              <a:gd name="T6" fmla="*/ 5 w 7"/>
              <a:gd name="T7" fmla="*/ 6 h 7"/>
              <a:gd name="T8" fmla="*/ 6 w 7"/>
              <a:gd name="T9" fmla="*/ 2 h 7"/>
              <a:gd name="T10" fmla="*/ 2 w 7"/>
              <a:gd name="T11" fmla="*/ 1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7">
                <a:moveTo>
                  <a:pt x="2" y="1"/>
                </a:moveTo>
                <a:cubicBezTo>
                  <a:pt x="1" y="2"/>
                  <a:pt x="0" y="4"/>
                  <a:pt x="1" y="5"/>
                </a:cubicBezTo>
                <a:cubicBezTo>
                  <a:pt x="2" y="6"/>
                  <a:pt x="3" y="7"/>
                  <a:pt x="4" y="7"/>
                </a:cubicBezTo>
                <a:cubicBezTo>
                  <a:pt x="5" y="6"/>
                  <a:pt x="5" y="6"/>
                  <a:pt x="5" y="6"/>
                </a:cubicBezTo>
                <a:cubicBezTo>
                  <a:pt x="6" y="5"/>
                  <a:pt x="7" y="4"/>
                  <a:pt x="6" y="2"/>
                </a:cubicBezTo>
                <a:cubicBezTo>
                  <a:pt x="5" y="1"/>
                  <a:pt x="4" y="0"/>
                  <a:pt x="2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7" name="Freeform 84"/>
          <p:cNvSpPr>
            <a:spLocks/>
          </p:cNvSpPr>
          <p:nvPr/>
        </p:nvSpPr>
        <p:spPr bwMode="auto">
          <a:xfrm>
            <a:off x="1927225" y="5191125"/>
            <a:ext cx="26988" cy="22225"/>
          </a:xfrm>
          <a:custGeom>
            <a:avLst/>
            <a:gdLst>
              <a:gd name="T0" fmla="*/ 4 w 7"/>
              <a:gd name="T1" fmla="*/ 0 h 6"/>
              <a:gd name="T2" fmla="*/ 1 w 7"/>
              <a:gd name="T3" fmla="*/ 2 h 6"/>
              <a:gd name="T4" fmla="*/ 1 w 7"/>
              <a:gd name="T5" fmla="*/ 2 h 6"/>
              <a:gd name="T6" fmla="*/ 3 w 7"/>
              <a:gd name="T7" fmla="*/ 6 h 6"/>
              <a:gd name="T8" fmla="*/ 4 w 7"/>
              <a:gd name="T9" fmla="*/ 6 h 6"/>
              <a:gd name="T10" fmla="*/ 7 w 7"/>
              <a:gd name="T11" fmla="*/ 3 h 6"/>
              <a:gd name="T12" fmla="*/ 4 w 7"/>
              <a:gd name="T1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6">
                <a:moveTo>
                  <a:pt x="4" y="0"/>
                </a:moveTo>
                <a:cubicBezTo>
                  <a:pt x="2" y="0"/>
                  <a:pt x="1" y="1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0" y="4"/>
                  <a:pt x="2" y="5"/>
                  <a:pt x="3" y="6"/>
                </a:cubicBezTo>
                <a:cubicBezTo>
                  <a:pt x="4" y="6"/>
                  <a:pt x="4" y="6"/>
                  <a:pt x="4" y="6"/>
                </a:cubicBezTo>
                <a:cubicBezTo>
                  <a:pt x="6" y="5"/>
                  <a:pt x="6" y="4"/>
                  <a:pt x="7" y="3"/>
                </a:cubicBezTo>
                <a:cubicBezTo>
                  <a:pt x="7" y="2"/>
                  <a:pt x="6" y="0"/>
                  <a:pt x="4" y="0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8" name="Freeform 85"/>
          <p:cNvSpPr>
            <a:spLocks/>
          </p:cNvSpPr>
          <p:nvPr/>
        </p:nvSpPr>
        <p:spPr bwMode="auto">
          <a:xfrm>
            <a:off x="1833563" y="5240338"/>
            <a:ext cx="26988" cy="26988"/>
          </a:xfrm>
          <a:custGeom>
            <a:avLst/>
            <a:gdLst>
              <a:gd name="T0" fmla="*/ 5 w 7"/>
              <a:gd name="T1" fmla="*/ 1 h 7"/>
              <a:gd name="T2" fmla="*/ 1 w 7"/>
              <a:gd name="T3" fmla="*/ 3 h 7"/>
              <a:gd name="T4" fmla="*/ 3 w 7"/>
              <a:gd name="T5" fmla="*/ 6 h 7"/>
              <a:gd name="T6" fmla="*/ 5 w 7"/>
              <a:gd name="T7" fmla="*/ 6 h 7"/>
              <a:gd name="T8" fmla="*/ 6 w 7"/>
              <a:gd name="T9" fmla="*/ 5 h 7"/>
              <a:gd name="T10" fmla="*/ 5 w 7"/>
              <a:gd name="T11" fmla="*/ 1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7">
                <a:moveTo>
                  <a:pt x="5" y="1"/>
                </a:moveTo>
                <a:cubicBezTo>
                  <a:pt x="3" y="0"/>
                  <a:pt x="2" y="1"/>
                  <a:pt x="1" y="3"/>
                </a:cubicBezTo>
                <a:cubicBezTo>
                  <a:pt x="0" y="4"/>
                  <a:pt x="1" y="6"/>
                  <a:pt x="3" y="6"/>
                </a:cubicBezTo>
                <a:cubicBezTo>
                  <a:pt x="3" y="7"/>
                  <a:pt x="4" y="7"/>
                  <a:pt x="5" y="6"/>
                </a:cubicBezTo>
                <a:cubicBezTo>
                  <a:pt x="5" y="6"/>
                  <a:pt x="6" y="6"/>
                  <a:pt x="6" y="5"/>
                </a:cubicBezTo>
                <a:cubicBezTo>
                  <a:pt x="7" y="3"/>
                  <a:pt x="6" y="2"/>
                  <a:pt x="5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9" name="Freeform 86"/>
          <p:cNvSpPr>
            <a:spLocks/>
          </p:cNvSpPr>
          <p:nvPr/>
        </p:nvSpPr>
        <p:spPr bwMode="auto">
          <a:xfrm>
            <a:off x="1811338" y="5226050"/>
            <a:ext cx="22225" cy="22225"/>
          </a:xfrm>
          <a:custGeom>
            <a:avLst/>
            <a:gdLst>
              <a:gd name="T0" fmla="*/ 5 w 6"/>
              <a:gd name="T1" fmla="*/ 1 h 6"/>
              <a:gd name="T2" fmla="*/ 1 w 6"/>
              <a:gd name="T3" fmla="*/ 1 h 6"/>
              <a:gd name="T4" fmla="*/ 1 w 6"/>
              <a:gd name="T5" fmla="*/ 5 h 6"/>
              <a:gd name="T6" fmla="*/ 4 w 6"/>
              <a:gd name="T7" fmla="*/ 6 h 6"/>
              <a:gd name="T8" fmla="*/ 5 w 6"/>
              <a:gd name="T9" fmla="*/ 5 h 6"/>
              <a:gd name="T10" fmla="*/ 5 w 6"/>
              <a:gd name="T11" fmla="*/ 1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6">
                <a:moveTo>
                  <a:pt x="5" y="1"/>
                </a:moveTo>
                <a:cubicBezTo>
                  <a:pt x="4" y="0"/>
                  <a:pt x="2" y="0"/>
                  <a:pt x="1" y="1"/>
                </a:cubicBezTo>
                <a:cubicBezTo>
                  <a:pt x="0" y="2"/>
                  <a:pt x="0" y="4"/>
                  <a:pt x="1" y="5"/>
                </a:cubicBezTo>
                <a:cubicBezTo>
                  <a:pt x="2" y="6"/>
                  <a:pt x="3" y="6"/>
                  <a:pt x="4" y="6"/>
                </a:cubicBezTo>
                <a:cubicBezTo>
                  <a:pt x="4" y="6"/>
                  <a:pt x="5" y="6"/>
                  <a:pt x="5" y="5"/>
                </a:cubicBezTo>
                <a:cubicBezTo>
                  <a:pt x="6" y="4"/>
                  <a:pt x="6" y="2"/>
                  <a:pt x="5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0" name="Freeform 87"/>
          <p:cNvSpPr>
            <a:spLocks/>
          </p:cNvSpPr>
          <p:nvPr/>
        </p:nvSpPr>
        <p:spPr bwMode="auto">
          <a:xfrm>
            <a:off x="1868488" y="5248275"/>
            <a:ext cx="22225" cy="22225"/>
          </a:xfrm>
          <a:custGeom>
            <a:avLst/>
            <a:gdLst>
              <a:gd name="T0" fmla="*/ 3 w 6"/>
              <a:gd name="T1" fmla="*/ 0 h 6"/>
              <a:gd name="T2" fmla="*/ 0 w 6"/>
              <a:gd name="T3" fmla="*/ 3 h 6"/>
              <a:gd name="T4" fmla="*/ 3 w 6"/>
              <a:gd name="T5" fmla="*/ 6 h 6"/>
              <a:gd name="T6" fmla="*/ 3 w 6"/>
              <a:gd name="T7" fmla="*/ 6 h 6"/>
              <a:gd name="T8" fmla="*/ 4 w 6"/>
              <a:gd name="T9" fmla="*/ 6 h 6"/>
              <a:gd name="T10" fmla="*/ 6 w 6"/>
              <a:gd name="T11" fmla="*/ 3 h 6"/>
              <a:gd name="T12" fmla="*/ 3 w 6"/>
              <a:gd name="T1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" h="6">
                <a:moveTo>
                  <a:pt x="3" y="0"/>
                </a:moveTo>
                <a:cubicBezTo>
                  <a:pt x="1" y="0"/>
                  <a:pt x="0" y="2"/>
                  <a:pt x="0" y="3"/>
                </a:cubicBezTo>
                <a:cubicBezTo>
                  <a:pt x="0" y="5"/>
                  <a:pt x="1" y="6"/>
                  <a:pt x="3" y="6"/>
                </a:cubicBezTo>
                <a:cubicBezTo>
                  <a:pt x="3" y="6"/>
                  <a:pt x="3" y="6"/>
                  <a:pt x="3" y="6"/>
                </a:cubicBezTo>
                <a:cubicBezTo>
                  <a:pt x="3" y="6"/>
                  <a:pt x="3" y="6"/>
                  <a:pt x="4" y="6"/>
                </a:cubicBezTo>
                <a:cubicBezTo>
                  <a:pt x="5" y="5"/>
                  <a:pt x="6" y="4"/>
                  <a:pt x="6" y="3"/>
                </a:cubicBezTo>
                <a:cubicBezTo>
                  <a:pt x="6" y="1"/>
                  <a:pt x="4" y="0"/>
                  <a:pt x="3" y="0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1" name="Freeform 88"/>
          <p:cNvSpPr>
            <a:spLocks/>
          </p:cNvSpPr>
          <p:nvPr/>
        </p:nvSpPr>
        <p:spPr bwMode="auto">
          <a:xfrm>
            <a:off x="1838325" y="5153025"/>
            <a:ext cx="74613" cy="76200"/>
          </a:xfrm>
          <a:custGeom>
            <a:avLst/>
            <a:gdLst>
              <a:gd name="T0" fmla="*/ 18 w 20"/>
              <a:gd name="T1" fmla="*/ 7 h 20"/>
              <a:gd name="T2" fmla="*/ 7 w 20"/>
              <a:gd name="T3" fmla="*/ 1 h 20"/>
              <a:gd name="T4" fmla="*/ 1 w 20"/>
              <a:gd name="T5" fmla="*/ 12 h 20"/>
              <a:gd name="T6" fmla="*/ 12 w 20"/>
              <a:gd name="T7" fmla="*/ 18 h 20"/>
              <a:gd name="T8" fmla="*/ 18 w 20"/>
              <a:gd name="T9" fmla="*/ 7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" h="20">
                <a:moveTo>
                  <a:pt x="18" y="7"/>
                </a:moveTo>
                <a:cubicBezTo>
                  <a:pt x="17" y="2"/>
                  <a:pt x="12" y="0"/>
                  <a:pt x="7" y="1"/>
                </a:cubicBezTo>
                <a:cubicBezTo>
                  <a:pt x="2" y="3"/>
                  <a:pt x="0" y="8"/>
                  <a:pt x="1" y="12"/>
                </a:cubicBezTo>
                <a:cubicBezTo>
                  <a:pt x="2" y="17"/>
                  <a:pt x="7" y="20"/>
                  <a:pt x="12" y="18"/>
                </a:cubicBezTo>
                <a:cubicBezTo>
                  <a:pt x="17" y="17"/>
                  <a:pt x="20" y="12"/>
                  <a:pt x="18" y="7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2" name="Freeform 89"/>
          <p:cNvSpPr>
            <a:spLocks noEditPoints="1"/>
          </p:cNvSpPr>
          <p:nvPr/>
        </p:nvSpPr>
        <p:spPr bwMode="auto">
          <a:xfrm>
            <a:off x="1154113" y="4090987"/>
            <a:ext cx="484188" cy="504825"/>
          </a:xfrm>
          <a:custGeom>
            <a:avLst/>
            <a:gdLst>
              <a:gd name="T0" fmla="*/ 120 w 129"/>
              <a:gd name="T1" fmla="*/ 30 h 134"/>
              <a:gd name="T2" fmla="*/ 84 w 129"/>
              <a:gd name="T3" fmla="*/ 17 h 134"/>
              <a:gd name="T4" fmla="*/ 48 w 129"/>
              <a:gd name="T5" fmla="*/ 4 h 134"/>
              <a:gd name="T6" fmla="*/ 24 w 129"/>
              <a:gd name="T7" fmla="*/ 35 h 134"/>
              <a:gd name="T8" fmla="*/ 1 w 129"/>
              <a:gd name="T9" fmla="*/ 65 h 134"/>
              <a:gd name="T10" fmla="*/ 23 w 129"/>
              <a:gd name="T11" fmla="*/ 97 h 134"/>
              <a:gd name="T12" fmla="*/ 44 w 129"/>
              <a:gd name="T13" fmla="*/ 129 h 134"/>
              <a:gd name="T14" fmla="*/ 81 w 129"/>
              <a:gd name="T15" fmla="*/ 118 h 134"/>
              <a:gd name="T16" fmla="*/ 118 w 129"/>
              <a:gd name="T17" fmla="*/ 107 h 134"/>
              <a:gd name="T18" fmla="*/ 119 w 129"/>
              <a:gd name="T19" fmla="*/ 69 h 134"/>
              <a:gd name="T20" fmla="*/ 120 w 129"/>
              <a:gd name="T21" fmla="*/ 30 h 134"/>
              <a:gd name="T22" fmla="*/ 102 w 129"/>
              <a:gd name="T23" fmla="*/ 49 h 134"/>
              <a:gd name="T24" fmla="*/ 97 w 129"/>
              <a:gd name="T25" fmla="*/ 48 h 134"/>
              <a:gd name="T26" fmla="*/ 89 w 129"/>
              <a:gd name="T27" fmla="*/ 68 h 134"/>
              <a:gd name="T28" fmla="*/ 96 w 129"/>
              <a:gd name="T29" fmla="*/ 88 h 134"/>
              <a:gd name="T30" fmla="*/ 98 w 129"/>
              <a:gd name="T31" fmla="*/ 87 h 134"/>
              <a:gd name="T32" fmla="*/ 103 w 129"/>
              <a:gd name="T33" fmla="*/ 90 h 134"/>
              <a:gd name="T34" fmla="*/ 100 w 129"/>
              <a:gd name="T35" fmla="*/ 96 h 134"/>
              <a:gd name="T36" fmla="*/ 94 w 129"/>
              <a:gd name="T37" fmla="*/ 93 h 134"/>
              <a:gd name="T38" fmla="*/ 95 w 129"/>
              <a:gd name="T39" fmla="*/ 90 h 134"/>
              <a:gd name="T40" fmla="*/ 73 w 129"/>
              <a:gd name="T41" fmla="*/ 88 h 134"/>
              <a:gd name="T42" fmla="*/ 56 w 129"/>
              <a:gd name="T43" fmla="*/ 101 h 134"/>
              <a:gd name="T44" fmla="*/ 58 w 129"/>
              <a:gd name="T45" fmla="*/ 104 h 134"/>
              <a:gd name="T46" fmla="*/ 55 w 129"/>
              <a:gd name="T47" fmla="*/ 110 h 134"/>
              <a:gd name="T48" fmla="*/ 49 w 129"/>
              <a:gd name="T49" fmla="*/ 106 h 134"/>
              <a:gd name="T50" fmla="*/ 52 w 129"/>
              <a:gd name="T51" fmla="*/ 101 h 134"/>
              <a:gd name="T52" fmla="*/ 54 w 129"/>
              <a:gd name="T53" fmla="*/ 100 h 134"/>
              <a:gd name="T54" fmla="*/ 49 w 129"/>
              <a:gd name="T55" fmla="*/ 80 h 134"/>
              <a:gd name="T56" fmla="*/ 31 w 129"/>
              <a:gd name="T57" fmla="*/ 67 h 134"/>
              <a:gd name="T58" fmla="*/ 28 w 129"/>
              <a:gd name="T59" fmla="*/ 71 h 134"/>
              <a:gd name="T60" fmla="*/ 22 w 129"/>
              <a:gd name="T61" fmla="*/ 67 h 134"/>
              <a:gd name="T62" fmla="*/ 25 w 129"/>
              <a:gd name="T63" fmla="*/ 62 h 134"/>
              <a:gd name="T64" fmla="*/ 31 w 129"/>
              <a:gd name="T65" fmla="*/ 65 h 134"/>
              <a:gd name="T66" fmla="*/ 31 w 129"/>
              <a:gd name="T67" fmla="*/ 65 h 134"/>
              <a:gd name="T68" fmla="*/ 49 w 129"/>
              <a:gd name="T69" fmla="*/ 55 h 134"/>
              <a:gd name="T70" fmla="*/ 56 w 129"/>
              <a:gd name="T71" fmla="*/ 33 h 134"/>
              <a:gd name="T72" fmla="*/ 51 w 129"/>
              <a:gd name="T73" fmla="*/ 30 h 134"/>
              <a:gd name="T74" fmla="*/ 54 w 129"/>
              <a:gd name="T75" fmla="*/ 24 h 134"/>
              <a:gd name="T76" fmla="*/ 60 w 129"/>
              <a:gd name="T77" fmla="*/ 27 h 134"/>
              <a:gd name="T78" fmla="*/ 58 w 129"/>
              <a:gd name="T79" fmla="*/ 33 h 134"/>
              <a:gd name="T80" fmla="*/ 74 w 129"/>
              <a:gd name="T81" fmla="*/ 47 h 134"/>
              <a:gd name="T82" fmla="*/ 96 w 129"/>
              <a:gd name="T83" fmla="*/ 46 h 134"/>
              <a:gd name="T84" fmla="*/ 96 w 129"/>
              <a:gd name="T85" fmla="*/ 46 h 134"/>
              <a:gd name="T86" fmla="*/ 99 w 129"/>
              <a:gd name="T87" fmla="*/ 40 h 134"/>
              <a:gd name="T88" fmla="*/ 105 w 129"/>
              <a:gd name="T89" fmla="*/ 43 h 134"/>
              <a:gd name="T90" fmla="*/ 102 w 129"/>
              <a:gd name="T91" fmla="*/ 49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29" h="134">
                <a:moveTo>
                  <a:pt x="120" y="30"/>
                </a:moveTo>
                <a:cubicBezTo>
                  <a:pt x="112" y="18"/>
                  <a:pt x="97" y="13"/>
                  <a:pt x="84" y="17"/>
                </a:cubicBezTo>
                <a:cubicBezTo>
                  <a:pt x="76" y="6"/>
                  <a:pt x="62" y="0"/>
                  <a:pt x="48" y="4"/>
                </a:cubicBezTo>
                <a:cubicBezTo>
                  <a:pt x="34" y="9"/>
                  <a:pt x="25" y="21"/>
                  <a:pt x="24" y="35"/>
                </a:cubicBezTo>
                <a:cubicBezTo>
                  <a:pt x="11" y="39"/>
                  <a:pt x="1" y="51"/>
                  <a:pt x="1" y="65"/>
                </a:cubicBezTo>
                <a:cubicBezTo>
                  <a:pt x="0" y="80"/>
                  <a:pt x="10" y="93"/>
                  <a:pt x="23" y="97"/>
                </a:cubicBezTo>
                <a:cubicBezTo>
                  <a:pt x="22" y="111"/>
                  <a:pt x="31" y="124"/>
                  <a:pt x="44" y="129"/>
                </a:cubicBezTo>
                <a:cubicBezTo>
                  <a:pt x="58" y="134"/>
                  <a:pt x="73" y="129"/>
                  <a:pt x="81" y="118"/>
                </a:cubicBezTo>
                <a:cubicBezTo>
                  <a:pt x="94" y="123"/>
                  <a:pt x="109" y="119"/>
                  <a:pt x="118" y="107"/>
                </a:cubicBezTo>
                <a:cubicBezTo>
                  <a:pt x="127" y="96"/>
                  <a:pt x="127" y="80"/>
                  <a:pt x="119" y="69"/>
                </a:cubicBezTo>
                <a:cubicBezTo>
                  <a:pt x="128" y="58"/>
                  <a:pt x="129" y="42"/>
                  <a:pt x="120" y="30"/>
                </a:cubicBezTo>
                <a:close/>
                <a:moveTo>
                  <a:pt x="102" y="49"/>
                </a:moveTo>
                <a:cubicBezTo>
                  <a:pt x="100" y="49"/>
                  <a:pt x="98" y="49"/>
                  <a:pt x="97" y="48"/>
                </a:cubicBezTo>
                <a:cubicBezTo>
                  <a:pt x="93" y="54"/>
                  <a:pt x="89" y="61"/>
                  <a:pt x="89" y="68"/>
                </a:cubicBezTo>
                <a:cubicBezTo>
                  <a:pt x="88" y="76"/>
                  <a:pt x="92" y="82"/>
                  <a:pt x="96" y="88"/>
                </a:cubicBezTo>
                <a:cubicBezTo>
                  <a:pt x="96" y="88"/>
                  <a:pt x="97" y="87"/>
                  <a:pt x="98" y="87"/>
                </a:cubicBezTo>
                <a:cubicBezTo>
                  <a:pt x="100" y="87"/>
                  <a:pt x="103" y="88"/>
                  <a:pt x="103" y="90"/>
                </a:cubicBezTo>
                <a:cubicBezTo>
                  <a:pt x="104" y="93"/>
                  <a:pt x="103" y="96"/>
                  <a:pt x="100" y="96"/>
                </a:cubicBezTo>
                <a:cubicBezTo>
                  <a:pt x="98" y="97"/>
                  <a:pt x="95" y="96"/>
                  <a:pt x="94" y="93"/>
                </a:cubicBezTo>
                <a:cubicBezTo>
                  <a:pt x="94" y="92"/>
                  <a:pt x="94" y="91"/>
                  <a:pt x="95" y="90"/>
                </a:cubicBezTo>
                <a:cubicBezTo>
                  <a:pt x="88" y="87"/>
                  <a:pt x="80" y="86"/>
                  <a:pt x="73" y="88"/>
                </a:cubicBezTo>
                <a:cubicBezTo>
                  <a:pt x="66" y="90"/>
                  <a:pt x="60" y="95"/>
                  <a:pt x="56" y="101"/>
                </a:cubicBezTo>
                <a:cubicBezTo>
                  <a:pt x="57" y="102"/>
                  <a:pt x="58" y="103"/>
                  <a:pt x="58" y="104"/>
                </a:cubicBezTo>
                <a:cubicBezTo>
                  <a:pt x="59" y="106"/>
                  <a:pt x="57" y="109"/>
                  <a:pt x="55" y="110"/>
                </a:cubicBezTo>
                <a:cubicBezTo>
                  <a:pt x="52" y="110"/>
                  <a:pt x="50" y="109"/>
                  <a:pt x="49" y="106"/>
                </a:cubicBezTo>
                <a:cubicBezTo>
                  <a:pt x="48" y="104"/>
                  <a:pt x="50" y="101"/>
                  <a:pt x="52" y="101"/>
                </a:cubicBezTo>
                <a:cubicBezTo>
                  <a:pt x="53" y="100"/>
                  <a:pt x="53" y="100"/>
                  <a:pt x="54" y="100"/>
                </a:cubicBezTo>
                <a:cubicBezTo>
                  <a:pt x="54" y="93"/>
                  <a:pt x="53" y="86"/>
                  <a:pt x="49" y="80"/>
                </a:cubicBezTo>
                <a:cubicBezTo>
                  <a:pt x="45" y="74"/>
                  <a:pt x="38" y="70"/>
                  <a:pt x="31" y="67"/>
                </a:cubicBezTo>
                <a:cubicBezTo>
                  <a:pt x="31" y="69"/>
                  <a:pt x="30" y="70"/>
                  <a:pt x="28" y="71"/>
                </a:cubicBezTo>
                <a:cubicBezTo>
                  <a:pt x="25" y="71"/>
                  <a:pt x="23" y="70"/>
                  <a:pt x="22" y="67"/>
                </a:cubicBezTo>
                <a:cubicBezTo>
                  <a:pt x="21" y="65"/>
                  <a:pt x="23" y="62"/>
                  <a:pt x="25" y="62"/>
                </a:cubicBezTo>
                <a:cubicBezTo>
                  <a:pt x="28" y="61"/>
                  <a:pt x="30" y="62"/>
                  <a:pt x="31" y="65"/>
                </a:cubicBezTo>
                <a:cubicBezTo>
                  <a:pt x="31" y="65"/>
                  <a:pt x="31" y="65"/>
                  <a:pt x="31" y="65"/>
                </a:cubicBezTo>
                <a:cubicBezTo>
                  <a:pt x="38" y="64"/>
                  <a:pt x="45" y="61"/>
                  <a:pt x="49" y="55"/>
                </a:cubicBezTo>
                <a:cubicBezTo>
                  <a:pt x="54" y="49"/>
                  <a:pt x="55" y="41"/>
                  <a:pt x="56" y="33"/>
                </a:cubicBezTo>
                <a:cubicBezTo>
                  <a:pt x="54" y="33"/>
                  <a:pt x="52" y="32"/>
                  <a:pt x="51" y="30"/>
                </a:cubicBezTo>
                <a:cubicBezTo>
                  <a:pt x="50" y="28"/>
                  <a:pt x="52" y="25"/>
                  <a:pt x="54" y="24"/>
                </a:cubicBezTo>
                <a:cubicBezTo>
                  <a:pt x="57" y="23"/>
                  <a:pt x="59" y="25"/>
                  <a:pt x="60" y="27"/>
                </a:cubicBezTo>
                <a:cubicBezTo>
                  <a:pt x="61" y="29"/>
                  <a:pt x="60" y="32"/>
                  <a:pt x="58" y="33"/>
                </a:cubicBezTo>
                <a:cubicBezTo>
                  <a:pt x="62" y="39"/>
                  <a:pt x="67" y="44"/>
                  <a:pt x="74" y="47"/>
                </a:cubicBezTo>
                <a:cubicBezTo>
                  <a:pt x="81" y="49"/>
                  <a:pt x="89" y="48"/>
                  <a:pt x="96" y="46"/>
                </a:cubicBezTo>
                <a:cubicBezTo>
                  <a:pt x="96" y="46"/>
                  <a:pt x="96" y="46"/>
                  <a:pt x="96" y="46"/>
                </a:cubicBezTo>
                <a:cubicBezTo>
                  <a:pt x="95" y="43"/>
                  <a:pt x="96" y="41"/>
                  <a:pt x="99" y="40"/>
                </a:cubicBezTo>
                <a:cubicBezTo>
                  <a:pt x="101" y="39"/>
                  <a:pt x="104" y="40"/>
                  <a:pt x="105" y="43"/>
                </a:cubicBezTo>
                <a:cubicBezTo>
                  <a:pt x="105" y="45"/>
                  <a:pt x="104" y="48"/>
                  <a:pt x="102" y="49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3" name="Freeform 90"/>
          <p:cNvSpPr>
            <a:spLocks/>
          </p:cNvSpPr>
          <p:nvPr/>
        </p:nvSpPr>
        <p:spPr bwMode="auto">
          <a:xfrm>
            <a:off x="1341438" y="4351338"/>
            <a:ext cx="19050" cy="19050"/>
          </a:xfrm>
          <a:custGeom>
            <a:avLst/>
            <a:gdLst>
              <a:gd name="T0" fmla="*/ 5 w 5"/>
              <a:gd name="T1" fmla="*/ 2 h 5"/>
              <a:gd name="T2" fmla="*/ 5 w 5"/>
              <a:gd name="T3" fmla="*/ 2 h 5"/>
              <a:gd name="T4" fmla="*/ 2 w 5"/>
              <a:gd name="T5" fmla="*/ 1 h 5"/>
              <a:gd name="T6" fmla="*/ 0 w 5"/>
              <a:gd name="T7" fmla="*/ 3 h 5"/>
              <a:gd name="T8" fmla="*/ 3 w 5"/>
              <a:gd name="T9" fmla="*/ 5 h 5"/>
              <a:gd name="T10" fmla="*/ 5 w 5"/>
              <a:gd name="T11" fmla="*/ 2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5" y="2"/>
                </a:moveTo>
                <a:cubicBezTo>
                  <a:pt x="5" y="2"/>
                  <a:pt x="5" y="2"/>
                  <a:pt x="5" y="2"/>
                </a:cubicBezTo>
                <a:cubicBezTo>
                  <a:pt x="4" y="1"/>
                  <a:pt x="3" y="0"/>
                  <a:pt x="2" y="1"/>
                </a:cubicBezTo>
                <a:cubicBezTo>
                  <a:pt x="0" y="1"/>
                  <a:pt x="0" y="2"/>
                  <a:pt x="0" y="3"/>
                </a:cubicBezTo>
                <a:cubicBezTo>
                  <a:pt x="0" y="5"/>
                  <a:pt x="2" y="5"/>
                  <a:pt x="3" y="5"/>
                </a:cubicBezTo>
                <a:cubicBezTo>
                  <a:pt x="4" y="5"/>
                  <a:pt x="5" y="3"/>
                  <a:pt x="5" y="2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4" name="Freeform 91"/>
          <p:cNvSpPr>
            <a:spLocks/>
          </p:cNvSpPr>
          <p:nvPr/>
        </p:nvSpPr>
        <p:spPr bwMode="auto">
          <a:xfrm>
            <a:off x="1349375" y="4305300"/>
            <a:ext cx="19050" cy="19050"/>
          </a:xfrm>
          <a:custGeom>
            <a:avLst/>
            <a:gdLst>
              <a:gd name="T0" fmla="*/ 3 w 5"/>
              <a:gd name="T1" fmla="*/ 5 h 5"/>
              <a:gd name="T2" fmla="*/ 4 w 5"/>
              <a:gd name="T3" fmla="*/ 4 h 5"/>
              <a:gd name="T4" fmla="*/ 4 w 5"/>
              <a:gd name="T5" fmla="*/ 0 h 5"/>
              <a:gd name="T6" fmla="*/ 0 w 5"/>
              <a:gd name="T7" fmla="*/ 1 h 5"/>
              <a:gd name="T8" fmla="*/ 1 w 5"/>
              <a:gd name="T9" fmla="*/ 4 h 5"/>
              <a:gd name="T10" fmla="*/ 3 w 5"/>
              <a:gd name="T11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3" y="5"/>
                </a:moveTo>
                <a:cubicBezTo>
                  <a:pt x="4" y="4"/>
                  <a:pt x="4" y="4"/>
                  <a:pt x="4" y="4"/>
                </a:cubicBezTo>
                <a:cubicBezTo>
                  <a:pt x="5" y="3"/>
                  <a:pt x="5" y="1"/>
                  <a:pt x="4" y="0"/>
                </a:cubicBezTo>
                <a:cubicBezTo>
                  <a:pt x="3" y="0"/>
                  <a:pt x="1" y="0"/>
                  <a:pt x="0" y="1"/>
                </a:cubicBezTo>
                <a:cubicBezTo>
                  <a:pt x="0" y="2"/>
                  <a:pt x="0" y="3"/>
                  <a:pt x="1" y="4"/>
                </a:cubicBezTo>
                <a:cubicBezTo>
                  <a:pt x="2" y="5"/>
                  <a:pt x="2" y="5"/>
                  <a:pt x="3" y="5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5" name="Freeform 92"/>
          <p:cNvSpPr>
            <a:spLocks/>
          </p:cNvSpPr>
          <p:nvPr/>
        </p:nvSpPr>
        <p:spPr bwMode="auto">
          <a:xfrm>
            <a:off x="1338263" y="4329113"/>
            <a:ext cx="22225" cy="19050"/>
          </a:xfrm>
          <a:custGeom>
            <a:avLst/>
            <a:gdLst>
              <a:gd name="T0" fmla="*/ 3 w 6"/>
              <a:gd name="T1" fmla="*/ 5 h 5"/>
              <a:gd name="T2" fmla="*/ 4 w 6"/>
              <a:gd name="T3" fmla="*/ 5 h 5"/>
              <a:gd name="T4" fmla="*/ 5 w 6"/>
              <a:gd name="T5" fmla="*/ 3 h 5"/>
              <a:gd name="T6" fmla="*/ 3 w 6"/>
              <a:gd name="T7" fmla="*/ 0 h 5"/>
              <a:gd name="T8" fmla="*/ 1 w 6"/>
              <a:gd name="T9" fmla="*/ 2 h 5"/>
              <a:gd name="T10" fmla="*/ 3 w 6"/>
              <a:gd name="T11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5">
                <a:moveTo>
                  <a:pt x="3" y="5"/>
                </a:moveTo>
                <a:cubicBezTo>
                  <a:pt x="3" y="5"/>
                  <a:pt x="3" y="5"/>
                  <a:pt x="4" y="5"/>
                </a:cubicBezTo>
                <a:cubicBezTo>
                  <a:pt x="4" y="4"/>
                  <a:pt x="5" y="4"/>
                  <a:pt x="5" y="3"/>
                </a:cubicBezTo>
                <a:cubicBezTo>
                  <a:pt x="6" y="1"/>
                  <a:pt x="5" y="0"/>
                  <a:pt x="3" y="0"/>
                </a:cubicBezTo>
                <a:cubicBezTo>
                  <a:pt x="2" y="0"/>
                  <a:pt x="1" y="1"/>
                  <a:pt x="1" y="2"/>
                </a:cubicBezTo>
                <a:cubicBezTo>
                  <a:pt x="0" y="3"/>
                  <a:pt x="1" y="4"/>
                  <a:pt x="3" y="5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6" name="Freeform 93"/>
          <p:cNvSpPr>
            <a:spLocks/>
          </p:cNvSpPr>
          <p:nvPr/>
        </p:nvSpPr>
        <p:spPr bwMode="auto">
          <a:xfrm>
            <a:off x="1368425" y="4287838"/>
            <a:ext cx="19050" cy="17463"/>
          </a:xfrm>
          <a:custGeom>
            <a:avLst/>
            <a:gdLst>
              <a:gd name="T0" fmla="*/ 3 w 5"/>
              <a:gd name="T1" fmla="*/ 5 h 5"/>
              <a:gd name="T2" fmla="*/ 3 w 5"/>
              <a:gd name="T3" fmla="*/ 5 h 5"/>
              <a:gd name="T4" fmla="*/ 4 w 5"/>
              <a:gd name="T5" fmla="*/ 2 h 5"/>
              <a:gd name="T6" fmla="*/ 1 w 5"/>
              <a:gd name="T7" fmla="*/ 1 h 5"/>
              <a:gd name="T8" fmla="*/ 0 w 5"/>
              <a:gd name="T9" fmla="*/ 4 h 5"/>
              <a:gd name="T10" fmla="*/ 3 w 5"/>
              <a:gd name="T11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3" y="5"/>
                </a:moveTo>
                <a:cubicBezTo>
                  <a:pt x="3" y="5"/>
                  <a:pt x="3" y="5"/>
                  <a:pt x="3" y="5"/>
                </a:cubicBezTo>
                <a:cubicBezTo>
                  <a:pt x="5" y="4"/>
                  <a:pt x="5" y="3"/>
                  <a:pt x="4" y="2"/>
                </a:cubicBezTo>
                <a:cubicBezTo>
                  <a:pt x="4" y="1"/>
                  <a:pt x="2" y="0"/>
                  <a:pt x="1" y="1"/>
                </a:cubicBezTo>
                <a:cubicBezTo>
                  <a:pt x="0" y="1"/>
                  <a:pt x="0" y="3"/>
                  <a:pt x="0" y="4"/>
                </a:cubicBezTo>
                <a:cubicBezTo>
                  <a:pt x="1" y="5"/>
                  <a:pt x="2" y="5"/>
                  <a:pt x="3" y="5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7" name="Freeform 94"/>
          <p:cNvSpPr>
            <a:spLocks/>
          </p:cNvSpPr>
          <p:nvPr/>
        </p:nvSpPr>
        <p:spPr bwMode="auto">
          <a:xfrm>
            <a:off x="1436688" y="4298950"/>
            <a:ext cx="17463" cy="19050"/>
          </a:xfrm>
          <a:custGeom>
            <a:avLst/>
            <a:gdLst>
              <a:gd name="T0" fmla="*/ 0 w 5"/>
              <a:gd name="T1" fmla="*/ 4 h 5"/>
              <a:gd name="T2" fmla="*/ 3 w 5"/>
              <a:gd name="T3" fmla="*/ 5 h 5"/>
              <a:gd name="T4" fmla="*/ 4 w 5"/>
              <a:gd name="T5" fmla="*/ 5 h 5"/>
              <a:gd name="T6" fmla="*/ 4 w 5"/>
              <a:gd name="T7" fmla="*/ 1 h 5"/>
              <a:gd name="T8" fmla="*/ 1 w 5"/>
              <a:gd name="T9" fmla="*/ 1 h 5"/>
              <a:gd name="T10" fmla="*/ 0 w 5"/>
              <a:gd name="T11" fmla="*/ 4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0" y="4"/>
                </a:moveTo>
                <a:cubicBezTo>
                  <a:pt x="1" y="5"/>
                  <a:pt x="2" y="5"/>
                  <a:pt x="3" y="5"/>
                </a:cubicBezTo>
                <a:cubicBezTo>
                  <a:pt x="3" y="5"/>
                  <a:pt x="4" y="5"/>
                  <a:pt x="4" y="5"/>
                </a:cubicBezTo>
                <a:cubicBezTo>
                  <a:pt x="5" y="4"/>
                  <a:pt x="5" y="2"/>
                  <a:pt x="4" y="1"/>
                </a:cubicBezTo>
                <a:cubicBezTo>
                  <a:pt x="3" y="0"/>
                  <a:pt x="2" y="0"/>
                  <a:pt x="1" y="1"/>
                </a:cubicBezTo>
                <a:cubicBezTo>
                  <a:pt x="0" y="2"/>
                  <a:pt x="0" y="3"/>
                  <a:pt x="0" y="4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8" name="Freeform 95"/>
          <p:cNvSpPr>
            <a:spLocks/>
          </p:cNvSpPr>
          <p:nvPr/>
        </p:nvSpPr>
        <p:spPr bwMode="auto">
          <a:xfrm>
            <a:off x="1390650" y="4283075"/>
            <a:ext cx="19050" cy="15875"/>
          </a:xfrm>
          <a:custGeom>
            <a:avLst/>
            <a:gdLst>
              <a:gd name="T0" fmla="*/ 3 w 5"/>
              <a:gd name="T1" fmla="*/ 4 h 4"/>
              <a:gd name="T2" fmla="*/ 3 w 5"/>
              <a:gd name="T3" fmla="*/ 4 h 4"/>
              <a:gd name="T4" fmla="*/ 5 w 5"/>
              <a:gd name="T5" fmla="*/ 2 h 4"/>
              <a:gd name="T6" fmla="*/ 2 w 5"/>
              <a:gd name="T7" fmla="*/ 0 h 4"/>
              <a:gd name="T8" fmla="*/ 0 w 5"/>
              <a:gd name="T9" fmla="*/ 2 h 4"/>
              <a:gd name="T10" fmla="*/ 3 w 5"/>
              <a:gd name="T11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4">
                <a:moveTo>
                  <a:pt x="3" y="4"/>
                </a:moveTo>
                <a:cubicBezTo>
                  <a:pt x="3" y="4"/>
                  <a:pt x="3" y="4"/>
                  <a:pt x="3" y="4"/>
                </a:cubicBezTo>
                <a:cubicBezTo>
                  <a:pt x="4" y="4"/>
                  <a:pt x="5" y="3"/>
                  <a:pt x="5" y="2"/>
                </a:cubicBezTo>
                <a:cubicBezTo>
                  <a:pt x="5" y="1"/>
                  <a:pt x="4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4"/>
                  <a:pt x="1" y="4"/>
                  <a:pt x="3" y="4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9" name="Freeform 96"/>
          <p:cNvSpPr>
            <a:spLocks/>
          </p:cNvSpPr>
          <p:nvPr/>
        </p:nvSpPr>
        <p:spPr bwMode="auto">
          <a:xfrm>
            <a:off x="1412875" y="4283075"/>
            <a:ext cx="23813" cy="22225"/>
          </a:xfrm>
          <a:custGeom>
            <a:avLst/>
            <a:gdLst>
              <a:gd name="T0" fmla="*/ 2 w 6"/>
              <a:gd name="T1" fmla="*/ 5 h 6"/>
              <a:gd name="T2" fmla="*/ 4 w 6"/>
              <a:gd name="T3" fmla="*/ 5 h 6"/>
              <a:gd name="T4" fmla="*/ 5 w 6"/>
              <a:gd name="T5" fmla="*/ 4 h 6"/>
              <a:gd name="T6" fmla="*/ 4 w 6"/>
              <a:gd name="T7" fmla="*/ 1 h 6"/>
              <a:gd name="T8" fmla="*/ 1 w 6"/>
              <a:gd name="T9" fmla="*/ 2 h 6"/>
              <a:gd name="T10" fmla="*/ 2 w 6"/>
              <a:gd name="T11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6">
                <a:moveTo>
                  <a:pt x="2" y="5"/>
                </a:moveTo>
                <a:cubicBezTo>
                  <a:pt x="2" y="5"/>
                  <a:pt x="3" y="6"/>
                  <a:pt x="4" y="5"/>
                </a:cubicBezTo>
                <a:cubicBezTo>
                  <a:pt x="4" y="5"/>
                  <a:pt x="5" y="5"/>
                  <a:pt x="5" y="4"/>
                </a:cubicBezTo>
                <a:cubicBezTo>
                  <a:pt x="6" y="3"/>
                  <a:pt x="5" y="1"/>
                  <a:pt x="4" y="1"/>
                </a:cubicBezTo>
                <a:cubicBezTo>
                  <a:pt x="3" y="0"/>
                  <a:pt x="1" y="1"/>
                  <a:pt x="1" y="2"/>
                </a:cubicBezTo>
                <a:cubicBezTo>
                  <a:pt x="0" y="3"/>
                  <a:pt x="1" y="5"/>
                  <a:pt x="2" y="5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0" name="Freeform 97"/>
          <p:cNvSpPr>
            <a:spLocks/>
          </p:cNvSpPr>
          <p:nvPr/>
        </p:nvSpPr>
        <p:spPr bwMode="auto">
          <a:xfrm>
            <a:off x="1447800" y="4321175"/>
            <a:ext cx="19050" cy="19050"/>
          </a:xfrm>
          <a:custGeom>
            <a:avLst/>
            <a:gdLst>
              <a:gd name="T0" fmla="*/ 2 w 5"/>
              <a:gd name="T1" fmla="*/ 0 h 5"/>
              <a:gd name="T2" fmla="*/ 0 w 5"/>
              <a:gd name="T3" fmla="*/ 3 h 5"/>
              <a:gd name="T4" fmla="*/ 0 w 5"/>
              <a:gd name="T5" fmla="*/ 3 h 5"/>
              <a:gd name="T6" fmla="*/ 3 w 5"/>
              <a:gd name="T7" fmla="*/ 5 h 5"/>
              <a:gd name="T8" fmla="*/ 5 w 5"/>
              <a:gd name="T9" fmla="*/ 2 h 5"/>
              <a:gd name="T10" fmla="*/ 5 w 5"/>
              <a:gd name="T11" fmla="*/ 2 h 5"/>
              <a:gd name="T12" fmla="*/ 5 w 5"/>
              <a:gd name="T13" fmla="*/ 2 h 5"/>
              <a:gd name="T14" fmla="*/ 2 w 5"/>
              <a:gd name="T15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" h="5">
                <a:moveTo>
                  <a:pt x="2" y="0"/>
                </a:moveTo>
                <a:cubicBezTo>
                  <a:pt x="0" y="1"/>
                  <a:pt x="0" y="2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1" y="4"/>
                  <a:pt x="2" y="5"/>
                  <a:pt x="3" y="5"/>
                </a:cubicBezTo>
                <a:cubicBezTo>
                  <a:pt x="4" y="4"/>
                  <a:pt x="5" y="3"/>
                  <a:pt x="5" y="2"/>
                </a:cubicBezTo>
                <a:cubicBezTo>
                  <a:pt x="5" y="2"/>
                  <a:pt x="5" y="2"/>
                  <a:pt x="5" y="2"/>
                </a:cubicBezTo>
                <a:cubicBezTo>
                  <a:pt x="5" y="2"/>
                  <a:pt x="5" y="2"/>
                  <a:pt x="5" y="2"/>
                </a:cubicBezTo>
                <a:cubicBezTo>
                  <a:pt x="4" y="1"/>
                  <a:pt x="3" y="0"/>
                  <a:pt x="2" y="0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1" name="Freeform 98"/>
          <p:cNvSpPr>
            <a:spLocks/>
          </p:cNvSpPr>
          <p:nvPr/>
        </p:nvSpPr>
        <p:spPr bwMode="auto">
          <a:xfrm>
            <a:off x="1439863" y="4365625"/>
            <a:ext cx="19050" cy="19050"/>
          </a:xfrm>
          <a:custGeom>
            <a:avLst/>
            <a:gdLst>
              <a:gd name="T0" fmla="*/ 0 w 5"/>
              <a:gd name="T1" fmla="*/ 2 h 5"/>
              <a:gd name="T2" fmla="*/ 0 w 5"/>
              <a:gd name="T3" fmla="*/ 2 h 5"/>
              <a:gd name="T4" fmla="*/ 1 w 5"/>
              <a:gd name="T5" fmla="*/ 5 h 5"/>
              <a:gd name="T6" fmla="*/ 3 w 5"/>
              <a:gd name="T7" fmla="*/ 5 h 5"/>
              <a:gd name="T8" fmla="*/ 4 w 5"/>
              <a:gd name="T9" fmla="*/ 4 h 5"/>
              <a:gd name="T10" fmla="*/ 4 w 5"/>
              <a:gd name="T11" fmla="*/ 1 h 5"/>
              <a:gd name="T12" fmla="*/ 0 w 5"/>
              <a:gd name="T13" fmla="*/ 2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5"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3"/>
                  <a:pt x="0" y="4"/>
                  <a:pt x="1" y="5"/>
                </a:cubicBezTo>
                <a:cubicBezTo>
                  <a:pt x="2" y="5"/>
                  <a:pt x="2" y="5"/>
                  <a:pt x="3" y="5"/>
                </a:cubicBezTo>
                <a:cubicBezTo>
                  <a:pt x="4" y="5"/>
                  <a:pt x="4" y="5"/>
                  <a:pt x="4" y="4"/>
                </a:cubicBezTo>
                <a:cubicBezTo>
                  <a:pt x="5" y="3"/>
                  <a:pt x="5" y="2"/>
                  <a:pt x="4" y="1"/>
                </a:cubicBezTo>
                <a:cubicBezTo>
                  <a:pt x="3" y="0"/>
                  <a:pt x="1" y="1"/>
                  <a:pt x="0" y="2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2" name="Freeform 99"/>
          <p:cNvSpPr>
            <a:spLocks/>
          </p:cNvSpPr>
          <p:nvPr/>
        </p:nvSpPr>
        <p:spPr bwMode="auto">
          <a:xfrm>
            <a:off x="1420813" y="4384675"/>
            <a:ext cx="19050" cy="19050"/>
          </a:xfrm>
          <a:custGeom>
            <a:avLst/>
            <a:gdLst>
              <a:gd name="T0" fmla="*/ 1 w 5"/>
              <a:gd name="T1" fmla="*/ 0 h 5"/>
              <a:gd name="T2" fmla="*/ 0 w 5"/>
              <a:gd name="T3" fmla="*/ 4 h 5"/>
              <a:gd name="T4" fmla="*/ 3 w 5"/>
              <a:gd name="T5" fmla="*/ 5 h 5"/>
              <a:gd name="T6" fmla="*/ 4 w 5"/>
              <a:gd name="T7" fmla="*/ 4 h 5"/>
              <a:gd name="T8" fmla="*/ 5 w 5"/>
              <a:gd name="T9" fmla="*/ 1 h 5"/>
              <a:gd name="T10" fmla="*/ 1 w 5"/>
              <a:gd name="T11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1" y="0"/>
                </a:moveTo>
                <a:cubicBezTo>
                  <a:pt x="0" y="1"/>
                  <a:pt x="0" y="2"/>
                  <a:pt x="0" y="4"/>
                </a:cubicBezTo>
                <a:cubicBezTo>
                  <a:pt x="1" y="4"/>
                  <a:pt x="2" y="5"/>
                  <a:pt x="3" y="5"/>
                </a:cubicBezTo>
                <a:cubicBezTo>
                  <a:pt x="3" y="5"/>
                  <a:pt x="4" y="5"/>
                  <a:pt x="4" y="4"/>
                </a:cubicBezTo>
                <a:cubicBezTo>
                  <a:pt x="5" y="4"/>
                  <a:pt x="5" y="2"/>
                  <a:pt x="5" y="1"/>
                </a:cubicBezTo>
                <a:cubicBezTo>
                  <a:pt x="4" y="0"/>
                  <a:pt x="3" y="0"/>
                  <a:pt x="1" y="0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3" name="Freeform 100"/>
          <p:cNvSpPr>
            <a:spLocks/>
          </p:cNvSpPr>
          <p:nvPr/>
        </p:nvSpPr>
        <p:spPr bwMode="auto">
          <a:xfrm>
            <a:off x="1447800" y="4343400"/>
            <a:ext cx="19050" cy="19050"/>
          </a:xfrm>
          <a:custGeom>
            <a:avLst/>
            <a:gdLst>
              <a:gd name="T0" fmla="*/ 3 w 5"/>
              <a:gd name="T1" fmla="*/ 1 h 5"/>
              <a:gd name="T2" fmla="*/ 0 w 5"/>
              <a:gd name="T3" fmla="*/ 3 h 5"/>
              <a:gd name="T4" fmla="*/ 0 w 5"/>
              <a:gd name="T5" fmla="*/ 3 h 5"/>
              <a:gd name="T6" fmla="*/ 2 w 5"/>
              <a:gd name="T7" fmla="*/ 5 h 5"/>
              <a:gd name="T8" fmla="*/ 3 w 5"/>
              <a:gd name="T9" fmla="*/ 5 h 5"/>
              <a:gd name="T10" fmla="*/ 5 w 5"/>
              <a:gd name="T11" fmla="*/ 3 h 5"/>
              <a:gd name="T12" fmla="*/ 3 w 5"/>
              <a:gd name="T13" fmla="*/ 1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5">
                <a:moveTo>
                  <a:pt x="3" y="1"/>
                </a:moveTo>
                <a:cubicBezTo>
                  <a:pt x="2" y="0"/>
                  <a:pt x="1" y="1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4"/>
                  <a:pt x="1" y="5"/>
                  <a:pt x="2" y="5"/>
                </a:cubicBezTo>
                <a:cubicBezTo>
                  <a:pt x="3" y="5"/>
                  <a:pt x="3" y="5"/>
                  <a:pt x="3" y="5"/>
                </a:cubicBezTo>
                <a:cubicBezTo>
                  <a:pt x="4" y="5"/>
                  <a:pt x="5" y="4"/>
                  <a:pt x="5" y="3"/>
                </a:cubicBezTo>
                <a:cubicBezTo>
                  <a:pt x="5" y="2"/>
                  <a:pt x="4" y="1"/>
                  <a:pt x="3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4" name="Freeform 101"/>
          <p:cNvSpPr>
            <a:spLocks/>
          </p:cNvSpPr>
          <p:nvPr/>
        </p:nvSpPr>
        <p:spPr bwMode="auto">
          <a:xfrm>
            <a:off x="1371600" y="4384675"/>
            <a:ext cx="23813" cy="23813"/>
          </a:xfrm>
          <a:custGeom>
            <a:avLst/>
            <a:gdLst>
              <a:gd name="T0" fmla="*/ 4 w 6"/>
              <a:gd name="T1" fmla="*/ 1 h 6"/>
              <a:gd name="T2" fmla="*/ 1 w 6"/>
              <a:gd name="T3" fmla="*/ 2 h 6"/>
              <a:gd name="T4" fmla="*/ 2 w 6"/>
              <a:gd name="T5" fmla="*/ 5 h 6"/>
              <a:gd name="T6" fmla="*/ 4 w 6"/>
              <a:gd name="T7" fmla="*/ 5 h 6"/>
              <a:gd name="T8" fmla="*/ 5 w 6"/>
              <a:gd name="T9" fmla="*/ 4 h 6"/>
              <a:gd name="T10" fmla="*/ 4 w 6"/>
              <a:gd name="T11" fmla="*/ 1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6">
                <a:moveTo>
                  <a:pt x="4" y="1"/>
                </a:moveTo>
                <a:cubicBezTo>
                  <a:pt x="3" y="0"/>
                  <a:pt x="1" y="1"/>
                  <a:pt x="1" y="2"/>
                </a:cubicBezTo>
                <a:cubicBezTo>
                  <a:pt x="0" y="3"/>
                  <a:pt x="1" y="5"/>
                  <a:pt x="2" y="5"/>
                </a:cubicBezTo>
                <a:cubicBezTo>
                  <a:pt x="3" y="6"/>
                  <a:pt x="3" y="6"/>
                  <a:pt x="4" y="5"/>
                </a:cubicBezTo>
                <a:cubicBezTo>
                  <a:pt x="4" y="5"/>
                  <a:pt x="5" y="5"/>
                  <a:pt x="5" y="4"/>
                </a:cubicBezTo>
                <a:cubicBezTo>
                  <a:pt x="6" y="3"/>
                  <a:pt x="5" y="1"/>
                  <a:pt x="4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5" name="Freeform 102"/>
          <p:cNvSpPr>
            <a:spLocks/>
          </p:cNvSpPr>
          <p:nvPr/>
        </p:nvSpPr>
        <p:spPr bwMode="auto">
          <a:xfrm>
            <a:off x="1354138" y="4373563"/>
            <a:ext cx="17463" cy="19050"/>
          </a:xfrm>
          <a:custGeom>
            <a:avLst/>
            <a:gdLst>
              <a:gd name="T0" fmla="*/ 4 w 5"/>
              <a:gd name="T1" fmla="*/ 1 h 5"/>
              <a:gd name="T2" fmla="*/ 1 w 5"/>
              <a:gd name="T3" fmla="*/ 1 h 5"/>
              <a:gd name="T4" fmla="*/ 1 w 5"/>
              <a:gd name="T5" fmla="*/ 4 h 5"/>
              <a:gd name="T6" fmla="*/ 3 w 5"/>
              <a:gd name="T7" fmla="*/ 5 h 5"/>
              <a:gd name="T8" fmla="*/ 4 w 5"/>
              <a:gd name="T9" fmla="*/ 4 h 5"/>
              <a:gd name="T10" fmla="*/ 4 w 5"/>
              <a:gd name="T11" fmla="*/ 1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4" y="1"/>
                </a:moveTo>
                <a:cubicBezTo>
                  <a:pt x="3" y="0"/>
                  <a:pt x="2" y="0"/>
                  <a:pt x="1" y="1"/>
                </a:cubicBezTo>
                <a:cubicBezTo>
                  <a:pt x="0" y="2"/>
                  <a:pt x="0" y="3"/>
                  <a:pt x="1" y="4"/>
                </a:cubicBezTo>
                <a:cubicBezTo>
                  <a:pt x="1" y="5"/>
                  <a:pt x="2" y="5"/>
                  <a:pt x="3" y="5"/>
                </a:cubicBezTo>
                <a:cubicBezTo>
                  <a:pt x="4" y="5"/>
                  <a:pt x="4" y="4"/>
                  <a:pt x="4" y="4"/>
                </a:cubicBezTo>
                <a:cubicBezTo>
                  <a:pt x="5" y="3"/>
                  <a:pt x="5" y="2"/>
                  <a:pt x="4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6" name="Freeform 103"/>
          <p:cNvSpPr>
            <a:spLocks/>
          </p:cNvSpPr>
          <p:nvPr/>
        </p:nvSpPr>
        <p:spPr bwMode="auto">
          <a:xfrm>
            <a:off x="1398588" y="4392613"/>
            <a:ext cx="19050" cy="19050"/>
          </a:xfrm>
          <a:custGeom>
            <a:avLst/>
            <a:gdLst>
              <a:gd name="T0" fmla="*/ 2 w 5"/>
              <a:gd name="T1" fmla="*/ 0 h 5"/>
              <a:gd name="T2" fmla="*/ 0 w 5"/>
              <a:gd name="T3" fmla="*/ 2 h 5"/>
              <a:gd name="T4" fmla="*/ 2 w 5"/>
              <a:gd name="T5" fmla="*/ 5 h 5"/>
              <a:gd name="T6" fmla="*/ 2 w 5"/>
              <a:gd name="T7" fmla="*/ 5 h 5"/>
              <a:gd name="T8" fmla="*/ 3 w 5"/>
              <a:gd name="T9" fmla="*/ 4 h 5"/>
              <a:gd name="T10" fmla="*/ 5 w 5"/>
              <a:gd name="T11" fmla="*/ 2 h 5"/>
              <a:gd name="T12" fmla="*/ 2 w 5"/>
              <a:gd name="T13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5">
                <a:moveTo>
                  <a:pt x="2" y="0"/>
                </a:moveTo>
                <a:cubicBezTo>
                  <a:pt x="1" y="0"/>
                  <a:pt x="0" y="1"/>
                  <a:pt x="0" y="2"/>
                </a:cubicBezTo>
                <a:cubicBezTo>
                  <a:pt x="0" y="4"/>
                  <a:pt x="1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3" y="5"/>
                  <a:pt x="3" y="5"/>
                  <a:pt x="3" y="4"/>
                </a:cubicBezTo>
                <a:cubicBezTo>
                  <a:pt x="4" y="4"/>
                  <a:pt x="5" y="3"/>
                  <a:pt x="5" y="2"/>
                </a:cubicBezTo>
                <a:cubicBezTo>
                  <a:pt x="5" y="1"/>
                  <a:pt x="3" y="0"/>
                  <a:pt x="2" y="0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7" name="Freeform 104"/>
          <p:cNvSpPr>
            <a:spLocks/>
          </p:cNvSpPr>
          <p:nvPr/>
        </p:nvSpPr>
        <p:spPr bwMode="auto">
          <a:xfrm>
            <a:off x="1371600" y="4318000"/>
            <a:ext cx="60325" cy="60325"/>
          </a:xfrm>
          <a:custGeom>
            <a:avLst/>
            <a:gdLst>
              <a:gd name="T0" fmla="*/ 15 w 16"/>
              <a:gd name="T1" fmla="*/ 6 h 16"/>
              <a:gd name="T2" fmla="*/ 6 w 16"/>
              <a:gd name="T3" fmla="*/ 1 h 16"/>
              <a:gd name="T4" fmla="*/ 2 w 16"/>
              <a:gd name="T5" fmla="*/ 10 h 16"/>
              <a:gd name="T6" fmla="*/ 10 w 16"/>
              <a:gd name="T7" fmla="*/ 15 h 16"/>
              <a:gd name="T8" fmla="*/ 15 w 16"/>
              <a:gd name="T9" fmla="*/ 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16">
                <a:moveTo>
                  <a:pt x="15" y="6"/>
                </a:moveTo>
                <a:cubicBezTo>
                  <a:pt x="14" y="2"/>
                  <a:pt x="10" y="0"/>
                  <a:pt x="6" y="1"/>
                </a:cubicBezTo>
                <a:cubicBezTo>
                  <a:pt x="3" y="2"/>
                  <a:pt x="0" y="6"/>
                  <a:pt x="2" y="10"/>
                </a:cubicBezTo>
                <a:cubicBezTo>
                  <a:pt x="3" y="13"/>
                  <a:pt x="7" y="16"/>
                  <a:pt x="10" y="15"/>
                </a:cubicBezTo>
                <a:cubicBezTo>
                  <a:pt x="14" y="13"/>
                  <a:pt x="16" y="9"/>
                  <a:pt x="15" y="6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8" name="Freeform 105"/>
          <p:cNvSpPr>
            <a:spLocks noEditPoints="1"/>
          </p:cNvSpPr>
          <p:nvPr/>
        </p:nvSpPr>
        <p:spPr bwMode="auto">
          <a:xfrm>
            <a:off x="9485313" y="5692775"/>
            <a:ext cx="750888" cy="776288"/>
          </a:xfrm>
          <a:custGeom>
            <a:avLst/>
            <a:gdLst>
              <a:gd name="T0" fmla="*/ 16 w 200"/>
              <a:gd name="T1" fmla="*/ 108 h 206"/>
              <a:gd name="T2" fmla="*/ 19 w 200"/>
              <a:gd name="T3" fmla="*/ 167 h 206"/>
              <a:gd name="T4" fmla="*/ 77 w 200"/>
              <a:gd name="T5" fmla="*/ 182 h 206"/>
              <a:gd name="T6" fmla="*/ 134 w 200"/>
              <a:gd name="T7" fmla="*/ 197 h 206"/>
              <a:gd name="T8" fmla="*/ 166 w 200"/>
              <a:gd name="T9" fmla="*/ 147 h 206"/>
              <a:gd name="T10" fmla="*/ 198 w 200"/>
              <a:gd name="T11" fmla="*/ 97 h 206"/>
              <a:gd name="T12" fmla="*/ 161 w 200"/>
              <a:gd name="T13" fmla="*/ 52 h 206"/>
              <a:gd name="T14" fmla="*/ 123 w 200"/>
              <a:gd name="T15" fmla="*/ 6 h 206"/>
              <a:gd name="T16" fmla="*/ 68 w 200"/>
              <a:gd name="T17" fmla="*/ 27 h 206"/>
              <a:gd name="T18" fmla="*/ 12 w 200"/>
              <a:gd name="T19" fmla="*/ 49 h 206"/>
              <a:gd name="T20" fmla="*/ 16 w 200"/>
              <a:gd name="T21" fmla="*/ 108 h 206"/>
              <a:gd name="T22" fmla="*/ 37 w 200"/>
              <a:gd name="T23" fmla="*/ 68 h 206"/>
              <a:gd name="T24" fmla="*/ 46 w 200"/>
              <a:gd name="T25" fmla="*/ 62 h 206"/>
              <a:gd name="T26" fmla="*/ 51 w 200"/>
              <a:gd name="T27" fmla="*/ 71 h 206"/>
              <a:gd name="T28" fmla="*/ 51 w 200"/>
              <a:gd name="T29" fmla="*/ 72 h 206"/>
              <a:gd name="T30" fmla="*/ 85 w 200"/>
              <a:gd name="T31" fmla="*/ 72 h 206"/>
              <a:gd name="T32" fmla="*/ 109 w 200"/>
              <a:gd name="T33" fmla="*/ 50 h 206"/>
              <a:gd name="T34" fmla="*/ 105 w 200"/>
              <a:gd name="T35" fmla="*/ 41 h 206"/>
              <a:gd name="T36" fmla="*/ 114 w 200"/>
              <a:gd name="T37" fmla="*/ 36 h 206"/>
              <a:gd name="T38" fmla="*/ 119 w 200"/>
              <a:gd name="T39" fmla="*/ 45 h 206"/>
              <a:gd name="T40" fmla="*/ 112 w 200"/>
              <a:gd name="T41" fmla="*/ 51 h 206"/>
              <a:gd name="T42" fmla="*/ 124 w 200"/>
              <a:gd name="T43" fmla="*/ 84 h 206"/>
              <a:gd name="T44" fmla="*/ 151 w 200"/>
              <a:gd name="T45" fmla="*/ 98 h 206"/>
              <a:gd name="T46" fmla="*/ 152 w 200"/>
              <a:gd name="T47" fmla="*/ 98 h 206"/>
              <a:gd name="T48" fmla="*/ 160 w 200"/>
              <a:gd name="T49" fmla="*/ 93 h 206"/>
              <a:gd name="T50" fmla="*/ 166 w 200"/>
              <a:gd name="T51" fmla="*/ 102 h 206"/>
              <a:gd name="T52" fmla="*/ 157 w 200"/>
              <a:gd name="T53" fmla="*/ 107 h 206"/>
              <a:gd name="T54" fmla="*/ 152 w 200"/>
              <a:gd name="T55" fmla="*/ 102 h 206"/>
              <a:gd name="T56" fmla="*/ 124 w 200"/>
              <a:gd name="T57" fmla="*/ 122 h 206"/>
              <a:gd name="T58" fmla="*/ 118 w 200"/>
              <a:gd name="T59" fmla="*/ 154 h 206"/>
              <a:gd name="T60" fmla="*/ 121 w 200"/>
              <a:gd name="T61" fmla="*/ 154 h 206"/>
              <a:gd name="T62" fmla="*/ 126 w 200"/>
              <a:gd name="T63" fmla="*/ 163 h 206"/>
              <a:gd name="T64" fmla="*/ 117 w 200"/>
              <a:gd name="T65" fmla="*/ 168 h 206"/>
              <a:gd name="T66" fmla="*/ 112 w 200"/>
              <a:gd name="T67" fmla="*/ 159 h 206"/>
              <a:gd name="T68" fmla="*/ 115 w 200"/>
              <a:gd name="T69" fmla="*/ 155 h 206"/>
              <a:gd name="T70" fmla="*/ 88 w 200"/>
              <a:gd name="T71" fmla="*/ 136 h 206"/>
              <a:gd name="T72" fmla="*/ 55 w 200"/>
              <a:gd name="T73" fmla="*/ 140 h 206"/>
              <a:gd name="T74" fmla="*/ 55 w 200"/>
              <a:gd name="T75" fmla="*/ 144 h 206"/>
              <a:gd name="T76" fmla="*/ 46 w 200"/>
              <a:gd name="T77" fmla="*/ 150 h 206"/>
              <a:gd name="T78" fmla="*/ 41 w 200"/>
              <a:gd name="T79" fmla="*/ 141 h 206"/>
              <a:gd name="T80" fmla="*/ 50 w 200"/>
              <a:gd name="T81" fmla="*/ 136 h 206"/>
              <a:gd name="T82" fmla="*/ 53 w 200"/>
              <a:gd name="T83" fmla="*/ 137 h 206"/>
              <a:gd name="T84" fmla="*/ 63 w 200"/>
              <a:gd name="T85" fmla="*/ 106 h 206"/>
              <a:gd name="T86" fmla="*/ 49 w 200"/>
              <a:gd name="T87" fmla="*/ 75 h 206"/>
              <a:gd name="T88" fmla="*/ 42 w 200"/>
              <a:gd name="T89" fmla="*/ 76 h 206"/>
              <a:gd name="T90" fmla="*/ 37 w 200"/>
              <a:gd name="T91" fmla="*/ 68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00" h="206">
                <a:moveTo>
                  <a:pt x="16" y="108"/>
                </a:moveTo>
                <a:cubicBezTo>
                  <a:pt x="4" y="126"/>
                  <a:pt x="5" y="150"/>
                  <a:pt x="19" y="167"/>
                </a:cubicBezTo>
                <a:cubicBezTo>
                  <a:pt x="33" y="185"/>
                  <a:pt x="57" y="190"/>
                  <a:pt x="77" y="182"/>
                </a:cubicBezTo>
                <a:cubicBezTo>
                  <a:pt x="90" y="199"/>
                  <a:pt x="113" y="206"/>
                  <a:pt x="134" y="197"/>
                </a:cubicBezTo>
                <a:cubicBezTo>
                  <a:pt x="155" y="189"/>
                  <a:pt x="168" y="169"/>
                  <a:pt x="166" y="147"/>
                </a:cubicBezTo>
                <a:cubicBezTo>
                  <a:pt x="186" y="140"/>
                  <a:pt x="200" y="120"/>
                  <a:pt x="198" y="97"/>
                </a:cubicBezTo>
                <a:cubicBezTo>
                  <a:pt x="197" y="75"/>
                  <a:pt x="181" y="57"/>
                  <a:pt x="161" y="52"/>
                </a:cubicBezTo>
                <a:cubicBezTo>
                  <a:pt x="160" y="30"/>
                  <a:pt x="145" y="11"/>
                  <a:pt x="123" y="6"/>
                </a:cubicBezTo>
                <a:cubicBezTo>
                  <a:pt x="101" y="0"/>
                  <a:pt x="79" y="9"/>
                  <a:pt x="68" y="27"/>
                </a:cubicBezTo>
                <a:cubicBezTo>
                  <a:pt x="47" y="22"/>
                  <a:pt x="25" y="30"/>
                  <a:pt x="12" y="49"/>
                </a:cubicBezTo>
                <a:cubicBezTo>
                  <a:pt x="0" y="68"/>
                  <a:pt x="2" y="91"/>
                  <a:pt x="16" y="108"/>
                </a:cubicBezTo>
                <a:close/>
                <a:moveTo>
                  <a:pt x="37" y="68"/>
                </a:moveTo>
                <a:cubicBezTo>
                  <a:pt x="38" y="64"/>
                  <a:pt x="42" y="61"/>
                  <a:pt x="46" y="62"/>
                </a:cubicBezTo>
                <a:cubicBezTo>
                  <a:pt x="50" y="63"/>
                  <a:pt x="52" y="67"/>
                  <a:pt x="51" y="71"/>
                </a:cubicBezTo>
                <a:cubicBezTo>
                  <a:pt x="51" y="71"/>
                  <a:pt x="51" y="72"/>
                  <a:pt x="51" y="72"/>
                </a:cubicBezTo>
                <a:cubicBezTo>
                  <a:pt x="62" y="75"/>
                  <a:pt x="74" y="76"/>
                  <a:pt x="85" y="72"/>
                </a:cubicBezTo>
                <a:cubicBezTo>
                  <a:pt x="96" y="68"/>
                  <a:pt x="103" y="59"/>
                  <a:pt x="109" y="50"/>
                </a:cubicBezTo>
                <a:cubicBezTo>
                  <a:pt x="106" y="48"/>
                  <a:pt x="104" y="45"/>
                  <a:pt x="105" y="41"/>
                </a:cubicBezTo>
                <a:cubicBezTo>
                  <a:pt x="106" y="38"/>
                  <a:pt x="110" y="35"/>
                  <a:pt x="114" y="36"/>
                </a:cubicBezTo>
                <a:cubicBezTo>
                  <a:pt x="118" y="37"/>
                  <a:pt x="120" y="41"/>
                  <a:pt x="119" y="45"/>
                </a:cubicBezTo>
                <a:cubicBezTo>
                  <a:pt x="118" y="48"/>
                  <a:pt x="116" y="51"/>
                  <a:pt x="112" y="51"/>
                </a:cubicBezTo>
                <a:cubicBezTo>
                  <a:pt x="113" y="62"/>
                  <a:pt x="116" y="75"/>
                  <a:pt x="124" y="84"/>
                </a:cubicBezTo>
                <a:cubicBezTo>
                  <a:pt x="131" y="93"/>
                  <a:pt x="141" y="96"/>
                  <a:pt x="151" y="98"/>
                </a:cubicBezTo>
                <a:cubicBezTo>
                  <a:pt x="152" y="98"/>
                  <a:pt x="152" y="98"/>
                  <a:pt x="152" y="98"/>
                </a:cubicBezTo>
                <a:cubicBezTo>
                  <a:pt x="153" y="94"/>
                  <a:pt x="157" y="92"/>
                  <a:pt x="160" y="93"/>
                </a:cubicBezTo>
                <a:cubicBezTo>
                  <a:pt x="164" y="94"/>
                  <a:pt x="167" y="98"/>
                  <a:pt x="166" y="102"/>
                </a:cubicBezTo>
                <a:cubicBezTo>
                  <a:pt x="165" y="105"/>
                  <a:pt x="161" y="108"/>
                  <a:pt x="157" y="107"/>
                </a:cubicBezTo>
                <a:cubicBezTo>
                  <a:pt x="154" y="106"/>
                  <a:pt x="152" y="104"/>
                  <a:pt x="152" y="102"/>
                </a:cubicBezTo>
                <a:cubicBezTo>
                  <a:pt x="141" y="106"/>
                  <a:pt x="130" y="112"/>
                  <a:pt x="124" y="122"/>
                </a:cubicBezTo>
                <a:cubicBezTo>
                  <a:pt x="118" y="132"/>
                  <a:pt x="117" y="143"/>
                  <a:pt x="118" y="154"/>
                </a:cubicBezTo>
                <a:cubicBezTo>
                  <a:pt x="119" y="154"/>
                  <a:pt x="120" y="154"/>
                  <a:pt x="121" y="154"/>
                </a:cubicBezTo>
                <a:cubicBezTo>
                  <a:pt x="125" y="155"/>
                  <a:pt x="127" y="159"/>
                  <a:pt x="126" y="163"/>
                </a:cubicBezTo>
                <a:cubicBezTo>
                  <a:pt x="125" y="167"/>
                  <a:pt x="121" y="169"/>
                  <a:pt x="117" y="168"/>
                </a:cubicBezTo>
                <a:cubicBezTo>
                  <a:pt x="113" y="167"/>
                  <a:pt x="111" y="163"/>
                  <a:pt x="112" y="159"/>
                </a:cubicBezTo>
                <a:cubicBezTo>
                  <a:pt x="112" y="158"/>
                  <a:pt x="113" y="156"/>
                  <a:pt x="115" y="155"/>
                </a:cubicBezTo>
                <a:cubicBezTo>
                  <a:pt x="108" y="146"/>
                  <a:pt x="99" y="139"/>
                  <a:pt x="88" y="136"/>
                </a:cubicBezTo>
                <a:cubicBezTo>
                  <a:pt x="77" y="133"/>
                  <a:pt x="65" y="135"/>
                  <a:pt x="55" y="140"/>
                </a:cubicBezTo>
                <a:cubicBezTo>
                  <a:pt x="56" y="141"/>
                  <a:pt x="56" y="143"/>
                  <a:pt x="55" y="144"/>
                </a:cubicBezTo>
                <a:cubicBezTo>
                  <a:pt x="54" y="148"/>
                  <a:pt x="50" y="151"/>
                  <a:pt x="46" y="150"/>
                </a:cubicBezTo>
                <a:cubicBezTo>
                  <a:pt x="43" y="149"/>
                  <a:pt x="40" y="145"/>
                  <a:pt x="41" y="141"/>
                </a:cubicBezTo>
                <a:cubicBezTo>
                  <a:pt x="42" y="137"/>
                  <a:pt x="46" y="135"/>
                  <a:pt x="50" y="136"/>
                </a:cubicBezTo>
                <a:cubicBezTo>
                  <a:pt x="51" y="136"/>
                  <a:pt x="52" y="136"/>
                  <a:pt x="53" y="137"/>
                </a:cubicBezTo>
                <a:cubicBezTo>
                  <a:pt x="59" y="128"/>
                  <a:pt x="64" y="117"/>
                  <a:pt x="63" y="106"/>
                </a:cubicBezTo>
                <a:cubicBezTo>
                  <a:pt x="62" y="94"/>
                  <a:pt x="56" y="83"/>
                  <a:pt x="49" y="75"/>
                </a:cubicBezTo>
                <a:cubicBezTo>
                  <a:pt x="47" y="76"/>
                  <a:pt x="45" y="77"/>
                  <a:pt x="42" y="76"/>
                </a:cubicBezTo>
                <a:cubicBezTo>
                  <a:pt x="38" y="75"/>
                  <a:pt x="36" y="71"/>
                  <a:pt x="37" y="68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9" name="Freeform 106"/>
          <p:cNvSpPr>
            <a:spLocks/>
          </p:cNvSpPr>
          <p:nvPr/>
        </p:nvSpPr>
        <p:spPr bwMode="auto">
          <a:xfrm>
            <a:off x="9917113" y="6091238"/>
            <a:ext cx="30163" cy="30163"/>
          </a:xfrm>
          <a:custGeom>
            <a:avLst/>
            <a:gdLst>
              <a:gd name="T0" fmla="*/ 1 w 8"/>
              <a:gd name="T1" fmla="*/ 3 h 8"/>
              <a:gd name="T2" fmla="*/ 1 w 8"/>
              <a:gd name="T3" fmla="*/ 3 h 8"/>
              <a:gd name="T4" fmla="*/ 5 w 8"/>
              <a:gd name="T5" fmla="*/ 0 h 8"/>
              <a:gd name="T6" fmla="*/ 8 w 8"/>
              <a:gd name="T7" fmla="*/ 5 h 8"/>
              <a:gd name="T8" fmla="*/ 3 w 8"/>
              <a:gd name="T9" fmla="*/ 7 h 8"/>
              <a:gd name="T10" fmla="*/ 1 w 8"/>
              <a:gd name="T11" fmla="*/ 3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8"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1"/>
                  <a:pt x="3" y="0"/>
                  <a:pt x="5" y="0"/>
                </a:cubicBezTo>
                <a:cubicBezTo>
                  <a:pt x="7" y="1"/>
                  <a:pt x="8" y="3"/>
                  <a:pt x="8" y="5"/>
                </a:cubicBezTo>
                <a:cubicBezTo>
                  <a:pt x="7" y="7"/>
                  <a:pt x="5" y="8"/>
                  <a:pt x="3" y="7"/>
                </a:cubicBezTo>
                <a:cubicBezTo>
                  <a:pt x="1" y="7"/>
                  <a:pt x="0" y="5"/>
                  <a:pt x="1" y="3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0" name="Freeform 107"/>
          <p:cNvSpPr>
            <a:spLocks/>
          </p:cNvSpPr>
          <p:nvPr/>
        </p:nvSpPr>
        <p:spPr bwMode="auto">
          <a:xfrm>
            <a:off x="9901238" y="6016625"/>
            <a:ext cx="34925" cy="30163"/>
          </a:xfrm>
          <a:custGeom>
            <a:avLst/>
            <a:gdLst>
              <a:gd name="T0" fmla="*/ 4 w 9"/>
              <a:gd name="T1" fmla="*/ 8 h 8"/>
              <a:gd name="T2" fmla="*/ 2 w 9"/>
              <a:gd name="T3" fmla="*/ 7 h 8"/>
              <a:gd name="T4" fmla="*/ 2 w 9"/>
              <a:gd name="T5" fmla="*/ 2 h 8"/>
              <a:gd name="T6" fmla="*/ 7 w 9"/>
              <a:gd name="T7" fmla="*/ 2 h 8"/>
              <a:gd name="T8" fmla="*/ 7 w 9"/>
              <a:gd name="T9" fmla="*/ 7 h 8"/>
              <a:gd name="T10" fmla="*/ 4 w 9"/>
              <a:gd name="T11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" h="8">
                <a:moveTo>
                  <a:pt x="4" y="8"/>
                </a:moveTo>
                <a:cubicBezTo>
                  <a:pt x="3" y="8"/>
                  <a:pt x="2" y="7"/>
                  <a:pt x="2" y="7"/>
                </a:cubicBezTo>
                <a:cubicBezTo>
                  <a:pt x="0" y="5"/>
                  <a:pt x="1" y="3"/>
                  <a:pt x="2" y="2"/>
                </a:cubicBezTo>
                <a:cubicBezTo>
                  <a:pt x="4" y="0"/>
                  <a:pt x="6" y="1"/>
                  <a:pt x="7" y="2"/>
                </a:cubicBezTo>
                <a:cubicBezTo>
                  <a:pt x="9" y="4"/>
                  <a:pt x="8" y="6"/>
                  <a:pt x="7" y="7"/>
                </a:cubicBezTo>
                <a:cubicBezTo>
                  <a:pt x="6" y="8"/>
                  <a:pt x="5" y="8"/>
                  <a:pt x="4" y="8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1" name="Freeform 108"/>
          <p:cNvSpPr>
            <a:spLocks/>
          </p:cNvSpPr>
          <p:nvPr/>
        </p:nvSpPr>
        <p:spPr bwMode="auto">
          <a:xfrm>
            <a:off x="9920288" y="6054725"/>
            <a:ext cx="26988" cy="25400"/>
          </a:xfrm>
          <a:custGeom>
            <a:avLst/>
            <a:gdLst>
              <a:gd name="T0" fmla="*/ 4 w 7"/>
              <a:gd name="T1" fmla="*/ 7 h 7"/>
              <a:gd name="T2" fmla="*/ 3 w 7"/>
              <a:gd name="T3" fmla="*/ 7 h 7"/>
              <a:gd name="T4" fmla="*/ 0 w 7"/>
              <a:gd name="T5" fmla="*/ 4 h 7"/>
              <a:gd name="T6" fmla="*/ 3 w 7"/>
              <a:gd name="T7" fmla="*/ 0 h 7"/>
              <a:gd name="T8" fmla="*/ 7 w 7"/>
              <a:gd name="T9" fmla="*/ 3 h 7"/>
              <a:gd name="T10" fmla="*/ 4 w 7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7">
                <a:moveTo>
                  <a:pt x="4" y="7"/>
                </a:moveTo>
                <a:cubicBezTo>
                  <a:pt x="4" y="7"/>
                  <a:pt x="3" y="7"/>
                  <a:pt x="3" y="7"/>
                </a:cubicBezTo>
                <a:cubicBezTo>
                  <a:pt x="1" y="7"/>
                  <a:pt x="0" y="6"/>
                  <a:pt x="0" y="4"/>
                </a:cubicBezTo>
                <a:cubicBezTo>
                  <a:pt x="0" y="2"/>
                  <a:pt x="1" y="0"/>
                  <a:pt x="3" y="0"/>
                </a:cubicBezTo>
                <a:cubicBezTo>
                  <a:pt x="5" y="0"/>
                  <a:pt x="7" y="1"/>
                  <a:pt x="7" y="3"/>
                </a:cubicBezTo>
                <a:cubicBezTo>
                  <a:pt x="7" y="5"/>
                  <a:pt x="6" y="7"/>
                  <a:pt x="4" y="7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2" name="Freeform 109"/>
          <p:cNvSpPr>
            <a:spLocks/>
          </p:cNvSpPr>
          <p:nvPr/>
        </p:nvSpPr>
        <p:spPr bwMode="auto">
          <a:xfrm>
            <a:off x="9875838" y="5994400"/>
            <a:ext cx="30163" cy="30163"/>
          </a:xfrm>
          <a:custGeom>
            <a:avLst/>
            <a:gdLst>
              <a:gd name="T0" fmla="*/ 3 w 8"/>
              <a:gd name="T1" fmla="*/ 7 h 8"/>
              <a:gd name="T2" fmla="*/ 2 w 8"/>
              <a:gd name="T3" fmla="*/ 7 h 8"/>
              <a:gd name="T4" fmla="*/ 1 w 8"/>
              <a:gd name="T5" fmla="*/ 2 h 8"/>
              <a:gd name="T6" fmla="*/ 6 w 8"/>
              <a:gd name="T7" fmla="*/ 1 h 8"/>
              <a:gd name="T8" fmla="*/ 7 w 8"/>
              <a:gd name="T9" fmla="*/ 6 h 8"/>
              <a:gd name="T10" fmla="*/ 3 w 8"/>
              <a:gd name="T11" fmla="*/ 7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8">
                <a:moveTo>
                  <a:pt x="3" y="7"/>
                </a:moveTo>
                <a:cubicBezTo>
                  <a:pt x="3" y="7"/>
                  <a:pt x="2" y="7"/>
                  <a:pt x="2" y="7"/>
                </a:cubicBezTo>
                <a:cubicBezTo>
                  <a:pt x="0" y="6"/>
                  <a:pt x="0" y="4"/>
                  <a:pt x="1" y="2"/>
                </a:cubicBezTo>
                <a:cubicBezTo>
                  <a:pt x="2" y="0"/>
                  <a:pt x="4" y="0"/>
                  <a:pt x="6" y="1"/>
                </a:cubicBezTo>
                <a:cubicBezTo>
                  <a:pt x="7" y="2"/>
                  <a:pt x="8" y="4"/>
                  <a:pt x="7" y="6"/>
                </a:cubicBezTo>
                <a:cubicBezTo>
                  <a:pt x="6" y="7"/>
                  <a:pt x="5" y="8"/>
                  <a:pt x="3" y="7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3" name="Freeform 110"/>
          <p:cNvSpPr>
            <a:spLocks/>
          </p:cNvSpPr>
          <p:nvPr/>
        </p:nvSpPr>
        <p:spPr bwMode="auto">
          <a:xfrm>
            <a:off x="9771063" y="6013450"/>
            <a:ext cx="30163" cy="30163"/>
          </a:xfrm>
          <a:custGeom>
            <a:avLst/>
            <a:gdLst>
              <a:gd name="T0" fmla="*/ 7 w 8"/>
              <a:gd name="T1" fmla="*/ 7 h 8"/>
              <a:gd name="T2" fmla="*/ 3 w 8"/>
              <a:gd name="T3" fmla="*/ 8 h 8"/>
              <a:gd name="T4" fmla="*/ 2 w 8"/>
              <a:gd name="T5" fmla="*/ 7 h 8"/>
              <a:gd name="T6" fmla="*/ 1 w 8"/>
              <a:gd name="T7" fmla="*/ 2 h 8"/>
              <a:gd name="T8" fmla="*/ 7 w 8"/>
              <a:gd name="T9" fmla="*/ 1 h 8"/>
              <a:gd name="T10" fmla="*/ 7 w 8"/>
              <a:gd name="T11" fmla="*/ 7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8">
                <a:moveTo>
                  <a:pt x="7" y="7"/>
                </a:moveTo>
                <a:cubicBezTo>
                  <a:pt x="6" y="8"/>
                  <a:pt x="5" y="8"/>
                  <a:pt x="3" y="8"/>
                </a:cubicBezTo>
                <a:cubicBezTo>
                  <a:pt x="3" y="8"/>
                  <a:pt x="2" y="7"/>
                  <a:pt x="2" y="7"/>
                </a:cubicBezTo>
                <a:cubicBezTo>
                  <a:pt x="0" y="6"/>
                  <a:pt x="0" y="3"/>
                  <a:pt x="1" y="2"/>
                </a:cubicBezTo>
                <a:cubicBezTo>
                  <a:pt x="3" y="0"/>
                  <a:pt x="5" y="0"/>
                  <a:pt x="7" y="1"/>
                </a:cubicBezTo>
                <a:cubicBezTo>
                  <a:pt x="8" y="3"/>
                  <a:pt x="8" y="5"/>
                  <a:pt x="7" y="7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4" name="Freeform 111"/>
          <p:cNvSpPr>
            <a:spLocks/>
          </p:cNvSpPr>
          <p:nvPr/>
        </p:nvSpPr>
        <p:spPr bwMode="auto">
          <a:xfrm>
            <a:off x="9837738" y="5986463"/>
            <a:ext cx="30163" cy="26988"/>
          </a:xfrm>
          <a:custGeom>
            <a:avLst/>
            <a:gdLst>
              <a:gd name="T0" fmla="*/ 4 w 8"/>
              <a:gd name="T1" fmla="*/ 7 h 7"/>
              <a:gd name="T2" fmla="*/ 3 w 8"/>
              <a:gd name="T3" fmla="*/ 7 h 7"/>
              <a:gd name="T4" fmla="*/ 1 w 8"/>
              <a:gd name="T5" fmla="*/ 3 h 7"/>
              <a:gd name="T6" fmla="*/ 4 w 8"/>
              <a:gd name="T7" fmla="*/ 0 h 7"/>
              <a:gd name="T8" fmla="*/ 8 w 8"/>
              <a:gd name="T9" fmla="*/ 3 h 7"/>
              <a:gd name="T10" fmla="*/ 4 w 8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7">
                <a:moveTo>
                  <a:pt x="4" y="7"/>
                </a:moveTo>
                <a:cubicBezTo>
                  <a:pt x="4" y="7"/>
                  <a:pt x="3" y="7"/>
                  <a:pt x="3" y="7"/>
                </a:cubicBezTo>
                <a:cubicBezTo>
                  <a:pt x="2" y="6"/>
                  <a:pt x="0" y="5"/>
                  <a:pt x="1" y="3"/>
                </a:cubicBezTo>
                <a:cubicBezTo>
                  <a:pt x="1" y="1"/>
                  <a:pt x="2" y="0"/>
                  <a:pt x="4" y="0"/>
                </a:cubicBezTo>
                <a:cubicBezTo>
                  <a:pt x="6" y="0"/>
                  <a:pt x="8" y="1"/>
                  <a:pt x="8" y="3"/>
                </a:cubicBezTo>
                <a:cubicBezTo>
                  <a:pt x="8" y="5"/>
                  <a:pt x="6" y="7"/>
                  <a:pt x="4" y="7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5" name="Freeform 112"/>
          <p:cNvSpPr>
            <a:spLocks/>
          </p:cNvSpPr>
          <p:nvPr/>
        </p:nvSpPr>
        <p:spPr bwMode="auto">
          <a:xfrm>
            <a:off x="9801225" y="5989638"/>
            <a:ext cx="28575" cy="30163"/>
          </a:xfrm>
          <a:custGeom>
            <a:avLst/>
            <a:gdLst>
              <a:gd name="T0" fmla="*/ 6 w 8"/>
              <a:gd name="T1" fmla="*/ 8 h 8"/>
              <a:gd name="T2" fmla="*/ 3 w 8"/>
              <a:gd name="T3" fmla="*/ 8 h 8"/>
              <a:gd name="T4" fmla="*/ 1 w 8"/>
              <a:gd name="T5" fmla="*/ 6 h 8"/>
              <a:gd name="T6" fmla="*/ 3 w 8"/>
              <a:gd name="T7" fmla="*/ 1 h 8"/>
              <a:gd name="T8" fmla="*/ 8 w 8"/>
              <a:gd name="T9" fmla="*/ 3 h 8"/>
              <a:gd name="T10" fmla="*/ 6 w 8"/>
              <a:gd name="T11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8">
                <a:moveTo>
                  <a:pt x="6" y="8"/>
                </a:moveTo>
                <a:cubicBezTo>
                  <a:pt x="5" y="8"/>
                  <a:pt x="4" y="8"/>
                  <a:pt x="3" y="8"/>
                </a:cubicBezTo>
                <a:cubicBezTo>
                  <a:pt x="2" y="7"/>
                  <a:pt x="1" y="7"/>
                  <a:pt x="1" y="6"/>
                </a:cubicBezTo>
                <a:cubicBezTo>
                  <a:pt x="0" y="4"/>
                  <a:pt x="1" y="2"/>
                  <a:pt x="3" y="1"/>
                </a:cubicBezTo>
                <a:cubicBezTo>
                  <a:pt x="5" y="0"/>
                  <a:pt x="7" y="1"/>
                  <a:pt x="8" y="3"/>
                </a:cubicBezTo>
                <a:cubicBezTo>
                  <a:pt x="8" y="5"/>
                  <a:pt x="8" y="7"/>
                  <a:pt x="6" y="8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6" name="Freeform 113"/>
          <p:cNvSpPr>
            <a:spLocks/>
          </p:cNvSpPr>
          <p:nvPr/>
        </p:nvSpPr>
        <p:spPr bwMode="auto">
          <a:xfrm>
            <a:off x="9755188" y="6046788"/>
            <a:ext cx="30163" cy="30163"/>
          </a:xfrm>
          <a:custGeom>
            <a:avLst/>
            <a:gdLst>
              <a:gd name="T0" fmla="*/ 5 w 8"/>
              <a:gd name="T1" fmla="*/ 1 h 8"/>
              <a:gd name="T2" fmla="*/ 7 w 8"/>
              <a:gd name="T3" fmla="*/ 5 h 8"/>
              <a:gd name="T4" fmla="*/ 7 w 8"/>
              <a:gd name="T5" fmla="*/ 5 h 8"/>
              <a:gd name="T6" fmla="*/ 3 w 8"/>
              <a:gd name="T7" fmla="*/ 8 h 8"/>
              <a:gd name="T8" fmla="*/ 0 w 8"/>
              <a:gd name="T9" fmla="*/ 3 h 8"/>
              <a:gd name="T10" fmla="*/ 0 w 8"/>
              <a:gd name="T11" fmla="*/ 3 h 8"/>
              <a:gd name="T12" fmla="*/ 0 w 8"/>
              <a:gd name="T13" fmla="*/ 3 h 8"/>
              <a:gd name="T14" fmla="*/ 5 w 8"/>
              <a:gd name="T15" fmla="*/ 1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" h="8">
                <a:moveTo>
                  <a:pt x="5" y="1"/>
                </a:moveTo>
                <a:cubicBezTo>
                  <a:pt x="6" y="1"/>
                  <a:pt x="8" y="3"/>
                  <a:pt x="7" y="5"/>
                </a:cubicBezTo>
                <a:cubicBezTo>
                  <a:pt x="7" y="5"/>
                  <a:pt x="7" y="5"/>
                  <a:pt x="7" y="5"/>
                </a:cubicBezTo>
                <a:cubicBezTo>
                  <a:pt x="7" y="7"/>
                  <a:pt x="5" y="8"/>
                  <a:pt x="3" y="8"/>
                </a:cubicBezTo>
                <a:cubicBezTo>
                  <a:pt x="1" y="7"/>
                  <a:pt x="0" y="5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1" y="1"/>
                  <a:pt x="3" y="0"/>
                  <a:pt x="5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7" name="Freeform 114"/>
          <p:cNvSpPr>
            <a:spLocks/>
          </p:cNvSpPr>
          <p:nvPr/>
        </p:nvSpPr>
        <p:spPr bwMode="auto">
          <a:xfrm>
            <a:off x="9766300" y="6118225"/>
            <a:ext cx="30163" cy="30163"/>
          </a:xfrm>
          <a:custGeom>
            <a:avLst/>
            <a:gdLst>
              <a:gd name="T0" fmla="*/ 7 w 8"/>
              <a:gd name="T1" fmla="*/ 2 h 8"/>
              <a:gd name="T2" fmla="*/ 7 w 8"/>
              <a:gd name="T3" fmla="*/ 2 h 8"/>
              <a:gd name="T4" fmla="*/ 6 w 8"/>
              <a:gd name="T5" fmla="*/ 7 h 8"/>
              <a:gd name="T6" fmla="*/ 3 w 8"/>
              <a:gd name="T7" fmla="*/ 8 h 8"/>
              <a:gd name="T8" fmla="*/ 1 w 8"/>
              <a:gd name="T9" fmla="*/ 7 h 8"/>
              <a:gd name="T10" fmla="*/ 2 w 8"/>
              <a:gd name="T11" fmla="*/ 1 h 8"/>
              <a:gd name="T12" fmla="*/ 7 w 8"/>
              <a:gd name="T13" fmla="*/ 2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8">
                <a:moveTo>
                  <a:pt x="7" y="2"/>
                </a:moveTo>
                <a:cubicBezTo>
                  <a:pt x="7" y="2"/>
                  <a:pt x="7" y="2"/>
                  <a:pt x="7" y="2"/>
                </a:cubicBezTo>
                <a:cubicBezTo>
                  <a:pt x="8" y="4"/>
                  <a:pt x="8" y="6"/>
                  <a:pt x="6" y="7"/>
                </a:cubicBezTo>
                <a:cubicBezTo>
                  <a:pt x="6" y="8"/>
                  <a:pt x="4" y="8"/>
                  <a:pt x="3" y="8"/>
                </a:cubicBezTo>
                <a:cubicBezTo>
                  <a:pt x="3" y="8"/>
                  <a:pt x="2" y="7"/>
                  <a:pt x="1" y="7"/>
                </a:cubicBezTo>
                <a:cubicBezTo>
                  <a:pt x="0" y="5"/>
                  <a:pt x="0" y="3"/>
                  <a:pt x="2" y="1"/>
                </a:cubicBezTo>
                <a:cubicBezTo>
                  <a:pt x="4" y="0"/>
                  <a:pt x="6" y="1"/>
                  <a:pt x="7" y="2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8" name="Freeform 115"/>
          <p:cNvSpPr>
            <a:spLocks/>
          </p:cNvSpPr>
          <p:nvPr/>
        </p:nvSpPr>
        <p:spPr bwMode="auto">
          <a:xfrm>
            <a:off x="9796463" y="6145213"/>
            <a:ext cx="30163" cy="30163"/>
          </a:xfrm>
          <a:custGeom>
            <a:avLst/>
            <a:gdLst>
              <a:gd name="T0" fmla="*/ 6 w 8"/>
              <a:gd name="T1" fmla="*/ 1 h 8"/>
              <a:gd name="T2" fmla="*/ 7 w 8"/>
              <a:gd name="T3" fmla="*/ 6 h 8"/>
              <a:gd name="T4" fmla="*/ 3 w 8"/>
              <a:gd name="T5" fmla="*/ 7 h 8"/>
              <a:gd name="T6" fmla="*/ 2 w 8"/>
              <a:gd name="T7" fmla="*/ 7 h 8"/>
              <a:gd name="T8" fmla="*/ 1 w 8"/>
              <a:gd name="T9" fmla="*/ 2 h 8"/>
              <a:gd name="T10" fmla="*/ 6 w 8"/>
              <a:gd name="T11" fmla="*/ 1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8">
                <a:moveTo>
                  <a:pt x="6" y="1"/>
                </a:moveTo>
                <a:cubicBezTo>
                  <a:pt x="7" y="2"/>
                  <a:pt x="8" y="4"/>
                  <a:pt x="7" y="6"/>
                </a:cubicBezTo>
                <a:cubicBezTo>
                  <a:pt x="6" y="7"/>
                  <a:pt x="5" y="8"/>
                  <a:pt x="3" y="7"/>
                </a:cubicBezTo>
                <a:cubicBezTo>
                  <a:pt x="3" y="7"/>
                  <a:pt x="2" y="7"/>
                  <a:pt x="2" y="7"/>
                </a:cubicBezTo>
                <a:cubicBezTo>
                  <a:pt x="0" y="6"/>
                  <a:pt x="0" y="4"/>
                  <a:pt x="1" y="2"/>
                </a:cubicBezTo>
                <a:cubicBezTo>
                  <a:pt x="2" y="0"/>
                  <a:pt x="4" y="0"/>
                  <a:pt x="6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9" name="Freeform 116"/>
          <p:cNvSpPr>
            <a:spLocks/>
          </p:cNvSpPr>
          <p:nvPr/>
        </p:nvSpPr>
        <p:spPr bwMode="auto">
          <a:xfrm>
            <a:off x="9752013" y="6084888"/>
            <a:ext cx="30163" cy="30163"/>
          </a:xfrm>
          <a:custGeom>
            <a:avLst/>
            <a:gdLst>
              <a:gd name="T0" fmla="*/ 4 w 8"/>
              <a:gd name="T1" fmla="*/ 1 h 8"/>
              <a:gd name="T2" fmla="*/ 8 w 8"/>
              <a:gd name="T3" fmla="*/ 3 h 8"/>
              <a:gd name="T4" fmla="*/ 8 w 8"/>
              <a:gd name="T5" fmla="*/ 3 h 8"/>
              <a:gd name="T6" fmla="*/ 5 w 8"/>
              <a:gd name="T7" fmla="*/ 8 h 8"/>
              <a:gd name="T8" fmla="*/ 3 w 8"/>
              <a:gd name="T9" fmla="*/ 8 h 8"/>
              <a:gd name="T10" fmla="*/ 1 w 8"/>
              <a:gd name="T11" fmla="*/ 5 h 8"/>
              <a:gd name="T12" fmla="*/ 4 w 8"/>
              <a:gd name="T13" fmla="*/ 1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8">
                <a:moveTo>
                  <a:pt x="4" y="1"/>
                </a:moveTo>
                <a:cubicBezTo>
                  <a:pt x="5" y="0"/>
                  <a:pt x="7" y="2"/>
                  <a:pt x="8" y="3"/>
                </a:cubicBezTo>
                <a:cubicBezTo>
                  <a:pt x="8" y="3"/>
                  <a:pt x="8" y="3"/>
                  <a:pt x="8" y="3"/>
                </a:cubicBezTo>
                <a:cubicBezTo>
                  <a:pt x="8" y="5"/>
                  <a:pt x="7" y="7"/>
                  <a:pt x="5" y="8"/>
                </a:cubicBezTo>
                <a:cubicBezTo>
                  <a:pt x="4" y="8"/>
                  <a:pt x="4" y="8"/>
                  <a:pt x="3" y="8"/>
                </a:cubicBezTo>
                <a:cubicBezTo>
                  <a:pt x="2" y="7"/>
                  <a:pt x="1" y="6"/>
                  <a:pt x="1" y="5"/>
                </a:cubicBezTo>
                <a:cubicBezTo>
                  <a:pt x="0" y="3"/>
                  <a:pt x="2" y="1"/>
                  <a:pt x="4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0" name="Freeform 117"/>
          <p:cNvSpPr>
            <a:spLocks/>
          </p:cNvSpPr>
          <p:nvPr/>
        </p:nvSpPr>
        <p:spPr bwMode="auto">
          <a:xfrm>
            <a:off x="9867900" y="6145213"/>
            <a:ext cx="33338" cy="30163"/>
          </a:xfrm>
          <a:custGeom>
            <a:avLst/>
            <a:gdLst>
              <a:gd name="T0" fmla="*/ 3 w 9"/>
              <a:gd name="T1" fmla="*/ 1 h 8"/>
              <a:gd name="T2" fmla="*/ 8 w 9"/>
              <a:gd name="T3" fmla="*/ 3 h 8"/>
              <a:gd name="T4" fmla="*/ 6 w 9"/>
              <a:gd name="T5" fmla="*/ 8 h 8"/>
              <a:gd name="T6" fmla="*/ 4 w 9"/>
              <a:gd name="T7" fmla="*/ 8 h 8"/>
              <a:gd name="T8" fmla="*/ 1 w 9"/>
              <a:gd name="T9" fmla="*/ 6 h 8"/>
              <a:gd name="T10" fmla="*/ 3 w 9"/>
              <a:gd name="T11" fmla="*/ 1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" h="8">
                <a:moveTo>
                  <a:pt x="3" y="1"/>
                </a:moveTo>
                <a:cubicBezTo>
                  <a:pt x="5" y="0"/>
                  <a:pt x="7" y="1"/>
                  <a:pt x="8" y="3"/>
                </a:cubicBezTo>
                <a:cubicBezTo>
                  <a:pt x="9" y="5"/>
                  <a:pt x="8" y="7"/>
                  <a:pt x="6" y="8"/>
                </a:cubicBezTo>
                <a:cubicBezTo>
                  <a:pt x="5" y="8"/>
                  <a:pt x="4" y="8"/>
                  <a:pt x="4" y="8"/>
                </a:cubicBezTo>
                <a:cubicBezTo>
                  <a:pt x="2" y="8"/>
                  <a:pt x="2" y="7"/>
                  <a:pt x="1" y="6"/>
                </a:cubicBezTo>
                <a:cubicBezTo>
                  <a:pt x="0" y="4"/>
                  <a:pt x="1" y="2"/>
                  <a:pt x="3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1" name="Freeform 118"/>
          <p:cNvSpPr>
            <a:spLocks/>
          </p:cNvSpPr>
          <p:nvPr/>
        </p:nvSpPr>
        <p:spPr bwMode="auto">
          <a:xfrm>
            <a:off x="9898063" y="6121400"/>
            <a:ext cx="33338" cy="30163"/>
          </a:xfrm>
          <a:custGeom>
            <a:avLst/>
            <a:gdLst>
              <a:gd name="T0" fmla="*/ 2 w 9"/>
              <a:gd name="T1" fmla="*/ 2 h 8"/>
              <a:gd name="T2" fmla="*/ 7 w 9"/>
              <a:gd name="T3" fmla="*/ 2 h 8"/>
              <a:gd name="T4" fmla="*/ 7 w 9"/>
              <a:gd name="T5" fmla="*/ 7 h 8"/>
              <a:gd name="T6" fmla="*/ 4 w 9"/>
              <a:gd name="T7" fmla="*/ 8 h 8"/>
              <a:gd name="T8" fmla="*/ 2 w 9"/>
              <a:gd name="T9" fmla="*/ 7 h 8"/>
              <a:gd name="T10" fmla="*/ 2 w 9"/>
              <a:gd name="T11" fmla="*/ 2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" h="8">
                <a:moveTo>
                  <a:pt x="2" y="2"/>
                </a:moveTo>
                <a:cubicBezTo>
                  <a:pt x="3" y="1"/>
                  <a:pt x="5" y="0"/>
                  <a:pt x="7" y="2"/>
                </a:cubicBezTo>
                <a:cubicBezTo>
                  <a:pt x="8" y="3"/>
                  <a:pt x="9" y="5"/>
                  <a:pt x="7" y="7"/>
                </a:cubicBezTo>
                <a:cubicBezTo>
                  <a:pt x="6" y="8"/>
                  <a:pt x="5" y="8"/>
                  <a:pt x="4" y="8"/>
                </a:cubicBezTo>
                <a:cubicBezTo>
                  <a:pt x="3" y="8"/>
                  <a:pt x="3" y="8"/>
                  <a:pt x="2" y="7"/>
                </a:cubicBezTo>
                <a:cubicBezTo>
                  <a:pt x="1" y="6"/>
                  <a:pt x="0" y="4"/>
                  <a:pt x="2" y="2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2" name="Freeform 119"/>
          <p:cNvSpPr>
            <a:spLocks/>
          </p:cNvSpPr>
          <p:nvPr/>
        </p:nvSpPr>
        <p:spPr bwMode="auto">
          <a:xfrm>
            <a:off x="9834563" y="6156325"/>
            <a:ext cx="25400" cy="25400"/>
          </a:xfrm>
          <a:custGeom>
            <a:avLst/>
            <a:gdLst>
              <a:gd name="T0" fmla="*/ 4 w 7"/>
              <a:gd name="T1" fmla="*/ 0 h 7"/>
              <a:gd name="T2" fmla="*/ 7 w 7"/>
              <a:gd name="T3" fmla="*/ 4 h 7"/>
              <a:gd name="T4" fmla="*/ 3 w 7"/>
              <a:gd name="T5" fmla="*/ 7 h 7"/>
              <a:gd name="T6" fmla="*/ 3 w 7"/>
              <a:gd name="T7" fmla="*/ 7 h 7"/>
              <a:gd name="T8" fmla="*/ 3 w 7"/>
              <a:gd name="T9" fmla="*/ 7 h 7"/>
              <a:gd name="T10" fmla="*/ 0 w 7"/>
              <a:gd name="T11" fmla="*/ 3 h 7"/>
              <a:gd name="T12" fmla="*/ 4 w 7"/>
              <a:gd name="T13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7">
                <a:moveTo>
                  <a:pt x="4" y="0"/>
                </a:moveTo>
                <a:cubicBezTo>
                  <a:pt x="6" y="0"/>
                  <a:pt x="7" y="2"/>
                  <a:pt x="7" y="4"/>
                </a:cubicBezTo>
                <a:cubicBezTo>
                  <a:pt x="7" y="6"/>
                  <a:pt x="5" y="7"/>
                  <a:pt x="3" y="7"/>
                </a:cubicBez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7"/>
                  <a:pt x="3" y="7"/>
                </a:cubicBezTo>
                <a:cubicBezTo>
                  <a:pt x="1" y="7"/>
                  <a:pt x="0" y="5"/>
                  <a:pt x="0" y="3"/>
                </a:cubicBezTo>
                <a:cubicBezTo>
                  <a:pt x="0" y="1"/>
                  <a:pt x="2" y="0"/>
                  <a:pt x="4" y="0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3" name="Freeform 120"/>
          <p:cNvSpPr>
            <a:spLocks/>
          </p:cNvSpPr>
          <p:nvPr/>
        </p:nvSpPr>
        <p:spPr bwMode="auto">
          <a:xfrm>
            <a:off x="9804400" y="6038850"/>
            <a:ext cx="93663" cy="90488"/>
          </a:xfrm>
          <a:custGeom>
            <a:avLst/>
            <a:gdLst>
              <a:gd name="T0" fmla="*/ 2 w 25"/>
              <a:gd name="T1" fmla="*/ 9 h 24"/>
              <a:gd name="T2" fmla="*/ 15 w 25"/>
              <a:gd name="T3" fmla="*/ 1 h 24"/>
              <a:gd name="T4" fmla="*/ 23 w 25"/>
              <a:gd name="T5" fmla="*/ 15 h 24"/>
              <a:gd name="T6" fmla="*/ 10 w 25"/>
              <a:gd name="T7" fmla="*/ 23 h 24"/>
              <a:gd name="T8" fmla="*/ 2 w 25"/>
              <a:gd name="T9" fmla="*/ 9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" h="24">
                <a:moveTo>
                  <a:pt x="2" y="9"/>
                </a:moveTo>
                <a:cubicBezTo>
                  <a:pt x="3" y="3"/>
                  <a:pt x="9" y="0"/>
                  <a:pt x="15" y="1"/>
                </a:cubicBezTo>
                <a:cubicBezTo>
                  <a:pt x="21" y="3"/>
                  <a:pt x="25" y="9"/>
                  <a:pt x="23" y="15"/>
                </a:cubicBezTo>
                <a:cubicBezTo>
                  <a:pt x="21" y="21"/>
                  <a:pt x="15" y="24"/>
                  <a:pt x="10" y="23"/>
                </a:cubicBezTo>
                <a:cubicBezTo>
                  <a:pt x="4" y="21"/>
                  <a:pt x="0" y="15"/>
                  <a:pt x="2" y="9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4" name="Freeform 121"/>
          <p:cNvSpPr>
            <a:spLocks noEditPoints="1"/>
          </p:cNvSpPr>
          <p:nvPr/>
        </p:nvSpPr>
        <p:spPr bwMode="auto">
          <a:xfrm>
            <a:off x="10161588" y="4875213"/>
            <a:ext cx="600075" cy="625475"/>
          </a:xfrm>
          <a:custGeom>
            <a:avLst/>
            <a:gdLst>
              <a:gd name="T0" fmla="*/ 11 w 160"/>
              <a:gd name="T1" fmla="*/ 85 h 166"/>
              <a:gd name="T2" fmla="*/ 13 w 160"/>
              <a:gd name="T3" fmla="*/ 133 h 166"/>
              <a:gd name="T4" fmla="*/ 59 w 160"/>
              <a:gd name="T5" fmla="*/ 147 h 166"/>
              <a:gd name="T6" fmla="*/ 105 w 160"/>
              <a:gd name="T7" fmla="*/ 160 h 166"/>
              <a:gd name="T8" fmla="*/ 132 w 160"/>
              <a:gd name="T9" fmla="*/ 121 h 166"/>
              <a:gd name="T10" fmla="*/ 159 w 160"/>
              <a:gd name="T11" fmla="*/ 81 h 166"/>
              <a:gd name="T12" fmla="*/ 130 w 160"/>
              <a:gd name="T13" fmla="*/ 43 h 166"/>
              <a:gd name="T14" fmla="*/ 101 w 160"/>
              <a:gd name="T15" fmla="*/ 5 h 166"/>
              <a:gd name="T16" fmla="*/ 55 w 160"/>
              <a:gd name="T17" fmla="*/ 21 h 166"/>
              <a:gd name="T18" fmla="*/ 10 w 160"/>
              <a:gd name="T19" fmla="*/ 37 h 166"/>
              <a:gd name="T20" fmla="*/ 11 w 160"/>
              <a:gd name="T21" fmla="*/ 85 h 166"/>
              <a:gd name="T22" fmla="*/ 29 w 160"/>
              <a:gd name="T23" fmla="*/ 53 h 166"/>
              <a:gd name="T24" fmla="*/ 37 w 160"/>
              <a:gd name="T25" fmla="*/ 49 h 166"/>
              <a:gd name="T26" fmla="*/ 41 w 160"/>
              <a:gd name="T27" fmla="*/ 56 h 166"/>
              <a:gd name="T28" fmla="*/ 41 w 160"/>
              <a:gd name="T29" fmla="*/ 57 h 166"/>
              <a:gd name="T30" fmla="*/ 68 w 160"/>
              <a:gd name="T31" fmla="*/ 58 h 166"/>
              <a:gd name="T32" fmla="*/ 88 w 160"/>
              <a:gd name="T33" fmla="*/ 40 h 166"/>
              <a:gd name="T34" fmla="*/ 85 w 160"/>
              <a:gd name="T35" fmla="*/ 33 h 166"/>
              <a:gd name="T36" fmla="*/ 93 w 160"/>
              <a:gd name="T37" fmla="*/ 29 h 166"/>
              <a:gd name="T38" fmla="*/ 96 w 160"/>
              <a:gd name="T39" fmla="*/ 37 h 166"/>
              <a:gd name="T40" fmla="*/ 91 w 160"/>
              <a:gd name="T41" fmla="*/ 41 h 166"/>
              <a:gd name="T42" fmla="*/ 99 w 160"/>
              <a:gd name="T43" fmla="*/ 68 h 166"/>
              <a:gd name="T44" fmla="*/ 121 w 160"/>
              <a:gd name="T45" fmla="*/ 81 h 166"/>
              <a:gd name="T46" fmla="*/ 121 w 160"/>
              <a:gd name="T47" fmla="*/ 80 h 166"/>
              <a:gd name="T48" fmla="*/ 129 w 160"/>
              <a:gd name="T49" fmla="*/ 76 h 166"/>
              <a:gd name="T50" fmla="*/ 133 w 160"/>
              <a:gd name="T51" fmla="*/ 84 h 166"/>
              <a:gd name="T52" fmla="*/ 125 w 160"/>
              <a:gd name="T53" fmla="*/ 88 h 166"/>
              <a:gd name="T54" fmla="*/ 121 w 160"/>
              <a:gd name="T55" fmla="*/ 83 h 166"/>
              <a:gd name="T56" fmla="*/ 99 w 160"/>
              <a:gd name="T57" fmla="*/ 99 h 166"/>
              <a:gd name="T58" fmla="*/ 93 w 160"/>
              <a:gd name="T59" fmla="*/ 125 h 166"/>
              <a:gd name="T60" fmla="*/ 95 w 160"/>
              <a:gd name="T61" fmla="*/ 125 h 166"/>
              <a:gd name="T62" fmla="*/ 99 w 160"/>
              <a:gd name="T63" fmla="*/ 132 h 166"/>
              <a:gd name="T64" fmla="*/ 92 w 160"/>
              <a:gd name="T65" fmla="*/ 136 h 166"/>
              <a:gd name="T66" fmla="*/ 88 w 160"/>
              <a:gd name="T67" fmla="*/ 129 h 166"/>
              <a:gd name="T68" fmla="*/ 90 w 160"/>
              <a:gd name="T69" fmla="*/ 126 h 166"/>
              <a:gd name="T70" fmla="*/ 69 w 160"/>
              <a:gd name="T71" fmla="*/ 109 h 166"/>
              <a:gd name="T72" fmla="*/ 42 w 160"/>
              <a:gd name="T73" fmla="*/ 112 h 166"/>
              <a:gd name="T74" fmla="*/ 42 w 160"/>
              <a:gd name="T75" fmla="*/ 116 h 166"/>
              <a:gd name="T76" fmla="*/ 35 w 160"/>
              <a:gd name="T77" fmla="*/ 120 h 166"/>
              <a:gd name="T78" fmla="*/ 31 w 160"/>
              <a:gd name="T79" fmla="*/ 112 h 166"/>
              <a:gd name="T80" fmla="*/ 38 w 160"/>
              <a:gd name="T81" fmla="*/ 108 h 166"/>
              <a:gd name="T82" fmla="*/ 40 w 160"/>
              <a:gd name="T83" fmla="*/ 109 h 166"/>
              <a:gd name="T84" fmla="*/ 50 w 160"/>
              <a:gd name="T85" fmla="*/ 85 h 166"/>
              <a:gd name="T86" fmla="*/ 39 w 160"/>
              <a:gd name="T87" fmla="*/ 59 h 166"/>
              <a:gd name="T88" fmla="*/ 33 w 160"/>
              <a:gd name="T89" fmla="*/ 60 h 166"/>
              <a:gd name="T90" fmla="*/ 29 w 160"/>
              <a:gd name="T91" fmla="*/ 53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60" h="166">
                <a:moveTo>
                  <a:pt x="11" y="85"/>
                </a:moveTo>
                <a:cubicBezTo>
                  <a:pt x="2" y="99"/>
                  <a:pt x="2" y="119"/>
                  <a:pt x="13" y="133"/>
                </a:cubicBezTo>
                <a:cubicBezTo>
                  <a:pt x="24" y="148"/>
                  <a:pt x="43" y="153"/>
                  <a:pt x="59" y="147"/>
                </a:cubicBezTo>
                <a:cubicBezTo>
                  <a:pt x="69" y="160"/>
                  <a:pt x="88" y="166"/>
                  <a:pt x="105" y="160"/>
                </a:cubicBezTo>
                <a:cubicBezTo>
                  <a:pt x="122" y="154"/>
                  <a:pt x="133" y="138"/>
                  <a:pt x="132" y="121"/>
                </a:cubicBezTo>
                <a:cubicBezTo>
                  <a:pt x="148" y="115"/>
                  <a:pt x="160" y="99"/>
                  <a:pt x="159" y="81"/>
                </a:cubicBezTo>
                <a:cubicBezTo>
                  <a:pt x="159" y="63"/>
                  <a:pt x="147" y="48"/>
                  <a:pt x="130" y="43"/>
                </a:cubicBezTo>
                <a:cubicBezTo>
                  <a:pt x="130" y="26"/>
                  <a:pt x="118" y="10"/>
                  <a:pt x="101" y="5"/>
                </a:cubicBezTo>
                <a:cubicBezTo>
                  <a:pt x="83" y="0"/>
                  <a:pt x="65" y="7"/>
                  <a:pt x="55" y="21"/>
                </a:cubicBezTo>
                <a:cubicBezTo>
                  <a:pt x="39" y="16"/>
                  <a:pt x="20" y="22"/>
                  <a:pt x="10" y="37"/>
                </a:cubicBezTo>
                <a:cubicBezTo>
                  <a:pt x="0" y="52"/>
                  <a:pt x="1" y="71"/>
                  <a:pt x="11" y="85"/>
                </a:cubicBezTo>
                <a:close/>
                <a:moveTo>
                  <a:pt x="29" y="53"/>
                </a:moveTo>
                <a:cubicBezTo>
                  <a:pt x="30" y="50"/>
                  <a:pt x="34" y="48"/>
                  <a:pt x="37" y="49"/>
                </a:cubicBezTo>
                <a:cubicBezTo>
                  <a:pt x="40" y="50"/>
                  <a:pt x="42" y="53"/>
                  <a:pt x="41" y="56"/>
                </a:cubicBezTo>
                <a:cubicBezTo>
                  <a:pt x="41" y="56"/>
                  <a:pt x="41" y="57"/>
                  <a:pt x="41" y="57"/>
                </a:cubicBezTo>
                <a:cubicBezTo>
                  <a:pt x="49" y="60"/>
                  <a:pt x="59" y="61"/>
                  <a:pt x="68" y="58"/>
                </a:cubicBezTo>
                <a:cubicBezTo>
                  <a:pt x="77" y="55"/>
                  <a:pt x="83" y="48"/>
                  <a:pt x="88" y="40"/>
                </a:cubicBezTo>
                <a:cubicBezTo>
                  <a:pt x="86" y="39"/>
                  <a:pt x="84" y="36"/>
                  <a:pt x="85" y="33"/>
                </a:cubicBezTo>
                <a:cubicBezTo>
                  <a:pt x="86" y="30"/>
                  <a:pt x="89" y="29"/>
                  <a:pt x="93" y="29"/>
                </a:cubicBezTo>
                <a:cubicBezTo>
                  <a:pt x="96" y="30"/>
                  <a:pt x="97" y="34"/>
                  <a:pt x="96" y="37"/>
                </a:cubicBezTo>
                <a:cubicBezTo>
                  <a:pt x="96" y="39"/>
                  <a:pt x="93" y="41"/>
                  <a:pt x="91" y="41"/>
                </a:cubicBezTo>
                <a:cubicBezTo>
                  <a:pt x="91" y="50"/>
                  <a:pt x="93" y="61"/>
                  <a:pt x="99" y="68"/>
                </a:cubicBezTo>
                <a:cubicBezTo>
                  <a:pt x="105" y="76"/>
                  <a:pt x="113" y="79"/>
                  <a:pt x="121" y="81"/>
                </a:cubicBezTo>
                <a:cubicBezTo>
                  <a:pt x="121" y="80"/>
                  <a:pt x="121" y="80"/>
                  <a:pt x="121" y="80"/>
                </a:cubicBezTo>
                <a:cubicBezTo>
                  <a:pt x="122" y="77"/>
                  <a:pt x="126" y="75"/>
                  <a:pt x="129" y="76"/>
                </a:cubicBezTo>
                <a:cubicBezTo>
                  <a:pt x="132" y="77"/>
                  <a:pt x="134" y="80"/>
                  <a:pt x="133" y="84"/>
                </a:cubicBezTo>
                <a:cubicBezTo>
                  <a:pt x="132" y="87"/>
                  <a:pt x="129" y="88"/>
                  <a:pt x="125" y="88"/>
                </a:cubicBezTo>
                <a:cubicBezTo>
                  <a:pt x="123" y="87"/>
                  <a:pt x="122" y="85"/>
                  <a:pt x="121" y="83"/>
                </a:cubicBezTo>
                <a:cubicBezTo>
                  <a:pt x="113" y="86"/>
                  <a:pt x="104" y="91"/>
                  <a:pt x="99" y="99"/>
                </a:cubicBezTo>
                <a:cubicBezTo>
                  <a:pt x="94" y="107"/>
                  <a:pt x="93" y="116"/>
                  <a:pt x="93" y="125"/>
                </a:cubicBezTo>
                <a:cubicBezTo>
                  <a:pt x="94" y="125"/>
                  <a:pt x="95" y="125"/>
                  <a:pt x="95" y="125"/>
                </a:cubicBezTo>
                <a:cubicBezTo>
                  <a:pt x="98" y="126"/>
                  <a:pt x="100" y="129"/>
                  <a:pt x="99" y="132"/>
                </a:cubicBezTo>
                <a:cubicBezTo>
                  <a:pt x="98" y="135"/>
                  <a:pt x="95" y="137"/>
                  <a:pt x="92" y="136"/>
                </a:cubicBezTo>
                <a:cubicBezTo>
                  <a:pt x="89" y="135"/>
                  <a:pt x="87" y="132"/>
                  <a:pt x="88" y="129"/>
                </a:cubicBezTo>
                <a:cubicBezTo>
                  <a:pt x="88" y="128"/>
                  <a:pt x="89" y="126"/>
                  <a:pt x="90" y="126"/>
                </a:cubicBezTo>
                <a:cubicBezTo>
                  <a:pt x="85" y="118"/>
                  <a:pt x="78" y="112"/>
                  <a:pt x="69" y="109"/>
                </a:cubicBezTo>
                <a:cubicBezTo>
                  <a:pt x="60" y="107"/>
                  <a:pt x="51" y="108"/>
                  <a:pt x="42" y="112"/>
                </a:cubicBezTo>
                <a:cubicBezTo>
                  <a:pt x="43" y="113"/>
                  <a:pt x="43" y="114"/>
                  <a:pt x="42" y="116"/>
                </a:cubicBezTo>
                <a:cubicBezTo>
                  <a:pt x="42" y="119"/>
                  <a:pt x="38" y="121"/>
                  <a:pt x="35" y="120"/>
                </a:cubicBezTo>
                <a:cubicBezTo>
                  <a:pt x="32" y="119"/>
                  <a:pt x="30" y="115"/>
                  <a:pt x="31" y="112"/>
                </a:cubicBezTo>
                <a:cubicBezTo>
                  <a:pt x="32" y="109"/>
                  <a:pt x="35" y="107"/>
                  <a:pt x="38" y="108"/>
                </a:cubicBezTo>
                <a:cubicBezTo>
                  <a:pt x="39" y="108"/>
                  <a:pt x="40" y="109"/>
                  <a:pt x="40" y="109"/>
                </a:cubicBezTo>
                <a:cubicBezTo>
                  <a:pt x="46" y="102"/>
                  <a:pt x="50" y="94"/>
                  <a:pt x="50" y="85"/>
                </a:cubicBezTo>
                <a:cubicBezTo>
                  <a:pt x="49" y="75"/>
                  <a:pt x="45" y="66"/>
                  <a:pt x="39" y="59"/>
                </a:cubicBezTo>
                <a:cubicBezTo>
                  <a:pt x="37" y="60"/>
                  <a:pt x="35" y="61"/>
                  <a:pt x="33" y="60"/>
                </a:cubicBezTo>
                <a:cubicBezTo>
                  <a:pt x="30" y="59"/>
                  <a:pt x="29" y="56"/>
                  <a:pt x="29" y="53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5" name="Freeform 122"/>
          <p:cNvSpPr>
            <a:spLocks/>
          </p:cNvSpPr>
          <p:nvPr/>
        </p:nvSpPr>
        <p:spPr bwMode="auto">
          <a:xfrm>
            <a:off x="10506075" y="5199063"/>
            <a:ext cx="22225" cy="22225"/>
          </a:xfrm>
          <a:custGeom>
            <a:avLst/>
            <a:gdLst>
              <a:gd name="T0" fmla="*/ 0 w 6"/>
              <a:gd name="T1" fmla="*/ 2 h 6"/>
              <a:gd name="T2" fmla="*/ 0 w 6"/>
              <a:gd name="T3" fmla="*/ 2 h 6"/>
              <a:gd name="T4" fmla="*/ 4 w 6"/>
              <a:gd name="T5" fmla="*/ 0 h 6"/>
              <a:gd name="T6" fmla="*/ 6 w 6"/>
              <a:gd name="T7" fmla="*/ 4 h 6"/>
              <a:gd name="T8" fmla="*/ 2 w 6"/>
              <a:gd name="T9" fmla="*/ 6 h 6"/>
              <a:gd name="T10" fmla="*/ 0 w 6"/>
              <a:gd name="T11" fmla="*/ 2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6"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1" y="1"/>
                  <a:pt x="2" y="0"/>
                  <a:pt x="4" y="0"/>
                </a:cubicBezTo>
                <a:cubicBezTo>
                  <a:pt x="5" y="1"/>
                  <a:pt x="6" y="2"/>
                  <a:pt x="6" y="4"/>
                </a:cubicBezTo>
                <a:cubicBezTo>
                  <a:pt x="5" y="5"/>
                  <a:pt x="4" y="6"/>
                  <a:pt x="2" y="6"/>
                </a:cubicBezTo>
                <a:cubicBezTo>
                  <a:pt x="1" y="5"/>
                  <a:pt x="0" y="4"/>
                  <a:pt x="0" y="2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6" name="Freeform 123"/>
          <p:cNvSpPr>
            <a:spLocks/>
          </p:cNvSpPr>
          <p:nvPr/>
        </p:nvSpPr>
        <p:spPr bwMode="auto">
          <a:xfrm>
            <a:off x="10494963" y="5138738"/>
            <a:ext cx="26988" cy="22225"/>
          </a:xfrm>
          <a:custGeom>
            <a:avLst/>
            <a:gdLst>
              <a:gd name="T0" fmla="*/ 3 w 7"/>
              <a:gd name="T1" fmla="*/ 6 h 6"/>
              <a:gd name="T2" fmla="*/ 1 w 7"/>
              <a:gd name="T3" fmla="*/ 5 h 6"/>
              <a:gd name="T4" fmla="*/ 2 w 7"/>
              <a:gd name="T5" fmla="*/ 1 h 6"/>
              <a:gd name="T6" fmla="*/ 6 w 7"/>
              <a:gd name="T7" fmla="*/ 2 h 6"/>
              <a:gd name="T8" fmla="*/ 5 w 7"/>
              <a:gd name="T9" fmla="*/ 6 h 6"/>
              <a:gd name="T10" fmla="*/ 3 w 7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6">
                <a:moveTo>
                  <a:pt x="3" y="6"/>
                </a:moveTo>
                <a:cubicBezTo>
                  <a:pt x="2" y="6"/>
                  <a:pt x="1" y="6"/>
                  <a:pt x="1" y="5"/>
                </a:cubicBezTo>
                <a:cubicBezTo>
                  <a:pt x="0" y="4"/>
                  <a:pt x="0" y="2"/>
                  <a:pt x="2" y="1"/>
                </a:cubicBezTo>
                <a:cubicBezTo>
                  <a:pt x="3" y="0"/>
                  <a:pt x="5" y="0"/>
                  <a:pt x="6" y="2"/>
                </a:cubicBezTo>
                <a:cubicBezTo>
                  <a:pt x="7" y="3"/>
                  <a:pt x="6" y="5"/>
                  <a:pt x="5" y="6"/>
                </a:cubicBezTo>
                <a:cubicBezTo>
                  <a:pt x="4" y="6"/>
                  <a:pt x="3" y="6"/>
                  <a:pt x="3" y="6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7" name="Freeform 124"/>
          <p:cNvSpPr>
            <a:spLocks/>
          </p:cNvSpPr>
          <p:nvPr/>
        </p:nvSpPr>
        <p:spPr bwMode="auto">
          <a:xfrm>
            <a:off x="10506075" y="5168900"/>
            <a:ext cx="26988" cy="22225"/>
          </a:xfrm>
          <a:custGeom>
            <a:avLst/>
            <a:gdLst>
              <a:gd name="T0" fmla="*/ 4 w 7"/>
              <a:gd name="T1" fmla="*/ 6 h 6"/>
              <a:gd name="T2" fmla="*/ 3 w 7"/>
              <a:gd name="T3" fmla="*/ 6 h 6"/>
              <a:gd name="T4" fmla="*/ 1 w 7"/>
              <a:gd name="T5" fmla="*/ 3 h 6"/>
              <a:gd name="T6" fmla="*/ 3 w 7"/>
              <a:gd name="T7" fmla="*/ 0 h 6"/>
              <a:gd name="T8" fmla="*/ 6 w 7"/>
              <a:gd name="T9" fmla="*/ 2 h 6"/>
              <a:gd name="T10" fmla="*/ 4 w 7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6">
                <a:moveTo>
                  <a:pt x="4" y="6"/>
                </a:moveTo>
                <a:cubicBezTo>
                  <a:pt x="3" y="6"/>
                  <a:pt x="3" y="6"/>
                  <a:pt x="3" y="6"/>
                </a:cubicBezTo>
                <a:cubicBezTo>
                  <a:pt x="2" y="5"/>
                  <a:pt x="1" y="4"/>
                  <a:pt x="1" y="3"/>
                </a:cubicBezTo>
                <a:cubicBezTo>
                  <a:pt x="0" y="2"/>
                  <a:pt x="1" y="0"/>
                  <a:pt x="3" y="0"/>
                </a:cubicBezTo>
                <a:cubicBezTo>
                  <a:pt x="5" y="0"/>
                  <a:pt x="6" y="1"/>
                  <a:pt x="6" y="2"/>
                </a:cubicBezTo>
                <a:cubicBezTo>
                  <a:pt x="7" y="4"/>
                  <a:pt x="6" y="5"/>
                  <a:pt x="4" y="6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8" name="Freeform 125"/>
          <p:cNvSpPr>
            <a:spLocks/>
          </p:cNvSpPr>
          <p:nvPr/>
        </p:nvSpPr>
        <p:spPr bwMode="auto">
          <a:xfrm>
            <a:off x="10472738" y="5116513"/>
            <a:ext cx="25400" cy="25400"/>
          </a:xfrm>
          <a:custGeom>
            <a:avLst/>
            <a:gdLst>
              <a:gd name="T0" fmla="*/ 3 w 7"/>
              <a:gd name="T1" fmla="*/ 7 h 7"/>
              <a:gd name="T2" fmla="*/ 2 w 7"/>
              <a:gd name="T3" fmla="*/ 6 h 7"/>
              <a:gd name="T4" fmla="*/ 1 w 7"/>
              <a:gd name="T5" fmla="*/ 2 h 7"/>
              <a:gd name="T6" fmla="*/ 5 w 7"/>
              <a:gd name="T7" fmla="*/ 1 h 7"/>
              <a:gd name="T8" fmla="*/ 6 w 7"/>
              <a:gd name="T9" fmla="*/ 5 h 7"/>
              <a:gd name="T10" fmla="*/ 3 w 7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7">
                <a:moveTo>
                  <a:pt x="3" y="7"/>
                </a:moveTo>
                <a:cubicBezTo>
                  <a:pt x="2" y="7"/>
                  <a:pt x="2" y="7"/>
                  <a:pt x="2" y="6"/>
                </a:cubicBezTo>
                <a:cubicBezTo>
                  <a:pt x="1" y="6"/>
                  <a:pt x="0" y="4"/>
                  <a:pt x="1" y="2"/>
                </a:cubicBezTo>
                <a:cubicBezTo>
                  <a:pt x="2" y="1"/>
                  <a:pt x="3" y="0"/>
                  <a:pt x="5" y="1"/>
                </a:cubicBezTo>
                <a:cubicBezTo>
                  <a:pt x="6" y="2"/>
                  <a:pt x="7" y="4"/>
                  <a:pt x="6" y="5"/>
                </a:cubicBezTo>
                <a:cubicBezTo>
                  <a:pt x="5" y="7"/>
                  <a:pt x="4" y="7"/>
                  <a:pt x="3" y="7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9" name="Freeform 126"/>
          <p:cNvSpPr>
            <a:spLocks/>
          </p:cNvSpPr>
          <p:nvPr/>
        </p:nvSpPr>
        <p:spPr bwMode="auto">
          <a:xfrm>
            <a:off x="10390188" y="5130800"/>
            <a:ext cx="22225" cy="26988"/>
          </a:xfrm>
          <a:custGeom>
            <a:avLst/>
            <a:gdLst>
              <a:gd name="T0" fmla="*/ 5 w 6"/>
              <a:gd name="T1" fmla="*/ 5 h 7"/>
              <a:gd name="T2" fmla="*/ 2 w 6"/>
              <a:gd name="T3" fmla="*/ 6 h 7"/>
              <a:gd name="T4" fmla="*/ 1 w 6"/>
              <a:gd name="T5" fmla="*/ 6 h 7"/>
              <a:gd name="T6" fmla="*/ 1 w 6"/>
              <a:gd name="T7" fmla="*/ 1 h 7"/>
              <a:gd name="T8" fmla="*/ 5 w 6"/>
              <a:gd name="T9" fmla="*/ 1 h 7"/>
              <a:gd name="T10" fmla="*/ 5 w 6"/>
              <a:gd name="T11" fmla="*/ 5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7">
                <a:moveTo>
                  <a:pt x="5" y="5"/>
                </a:moveTo>
                <a:cubicBezTo>
                  <a:pt x="4" y="6"/>
                  <a:pt x="3" y="7"/>
                  <a:pt x="2" y="6"/>
                </a:cubicBezTo>
                <a:cubicBezTo>
                  <a:pt x="2" y="6"/>
                  <a:pt x="1" y="6"/>
                  <a:pt x="1" y="6"/>
                </a:cubicBezTo>
                <a:cubicBezTo>
                  <a:pt x="0" y="5"/>
                  <a:pt x="0" y="3"/>
                  <a:pt x="1" y="1"/>
                </a:cubicBezTo>
                <a:cubicBezTo>
                  <a:pt x="2" y="0"/>
                  <a:pt x="4" y="0"/>
                  <a:pt x="5" y="1"/>
                </a:cubicBezTo>
                <a:cubicBezTo>
                  <a:pt x="6" y="2"/>
                  <a:pt x="6" y="4"/>
                  <a:pt x="5" y="5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0" name="Freeform 127"/>
          <p:cNvSpPr>
            <a:spLocks/>
          </p:cNvSpPr>
          <p:nvPr/>
        </p:nvSpPr>
        <p:spPr bwMode="auto">
          <a:xfrm>
            <a:off x="10445750" y="5108575"/>
            <a:ext cx="22225" cy="26988"/>
          </a:xfrm>
          <a:custGeom>
            <a:avLst/>
            <a:gdLst>
              <a:gd name="T0" fmla="*/ 2 w 6"/>
              <a:gd name="T1" fmla="*/ 6 h 7"/>
              <a:gd name="T2" fmla="*/ 2 w 6"/>
              <a:gd name="T3" fmla="*/ 6 h 7"/>
              <a:gd name="T4" fmla="*/ 0 w 6"/>
              <a:gd name="T5" fmla="*/ 3 h 7"/>
              <a:gd name="T6" fmla="*/ 3 w 6"/>
              <a:gd name="T7" fmla="*/ 1 h 7"/>
              <a:gd name="T8" fmla="*/ 6 w 6"/>
              <a:gd name="T9" fmla="*/ 4 h 7"/>
              <a:gd name="T10" fmla="*/ 2 w 6"/>
              <a:gd name="T11" fmla="*/ 6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7">
                <a:moveTo>
                  <a:pt x="2" y="6"/>
                </a:moveTo>
                <a:cubicBezTo>
                  <a:pt x="2" y="6"/>
                  <a:pt x="2" y="6"/>
                  <a:pt x="2" y="6"/>
                </a:cubicBezTo>
                <a:cubicBezTo>
                  <a:pt x="0" y="6"/>
                  <a:pt x="0" y="5"/>
                  <a:pt x="0" y="3"/>
                </a:cubicBezTo>
                <a:cubicBezTo>
                  <a:pt x="0" y="2"/>
                  <a:pt x="1" y="0"/>
                  <a:pt x="3" y="1"/>
                </a:cubicBezTo>
                <a:cubicBezTo>
                  <a:pt x="4" y="1"/>
                  <a:pt x="6" y="2"/>
                  <a:pt x="6" y="4"/>
                </a:cubicBezTo>
                <a:cubicBezTo>
                  <a:pt x="5" y="5"/>
                  <a:pt x="4" y="7"/>
                  <a:pt x="2" y="6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1" name="Freeform 128"/>
          <p:cNvSpPr>
            <a:spLocks/>
          </p:cNvSpPr>
          <p:nvPr/>
        </p:nvSpPr>
        <p:spPr bwMode="auto">
          <a:xfrm>
            <a:off x="10412413" y="5111750"/>
            <a:ext cx="26988" cy="26988"/>
          </a:xfrm>
          <a:custGeom>
            <a:avLst/>
            <a:gdLst>
              <a:gd name="T0" fmla="*/ 5 w 7"/>
              <a:gd name="T1" fmla="*/ 7 h 7"/>
              <a:gd name="T2" fmla="*/ 3 w 7"/>
              <a:gd name="T3" fmla="*/ 7 h 7"/>
              <a:gd name="T4" fmla="*/ 1 w 7"/>
              <a:gd name="T5" fmla="*/ 5 h 7"/>
              <a:gd name="T6" fmla="*/ 2 w 7"/>
              <a:gd name="T7" fmla="*/ 1 h 7"/>
              <a:gd name="T8" fmla="*/ 6 w 7"/>
              <a:gd name="T9" fmla="*/ 3 h 7"/>
              <a:gd name="T10" fmla="*/ 5 w 7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7">
                <a:moveTo>
                  <a:pt x="5" y="7"/>
                </a:moveTo>
                <a:cubicBezTo>
                  <a:pt x="4" y="7"/>
                  <a:pt x="3" y="7"/>
                  <a:pt x="3" y="7"/>
                </a:cubicBezTo>
                <a:cubicBezTo>
                  <a:pt x="2" y="6"/>
                  <a:pt x="1" y="6"/>
                  <a:pt x="1" y="5"/>
                </a:cubicBezTo>
                <a:cubicBezTo>
                  <a:pt x="0" y="3"/>
                  <a:pt x="1" y="2"/>
                  <a:pt x="2" y="1"/>
                </a:cubicBezTo>
                <a:cubicBezTo>
                  <a:pt x="4" y="0"/>
                  <a:pt x="6" y="1"/>
                  <a:pt x="6" y="3"/>
                </a:cubicBezTo>
                <a:cubicBezTo>
                  <a:pt x="7" y="4"/>
                  <a:pt x="6" y="6"/>
                  <a:pt x="5" y="7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2" name="Freeform 129"/>
          <p:cNvSpPr>
            <a:spLocks/>
          </p:cNvSpPr>
          <p:nvPr/>
        </p:nvSpPr>
        <p:spPr bwMode="auto">
          <a:xfrm>
            <a:off x="10374313" y="5157788"/>
            <a:ext cx="23813" cy="25400"/>
          </a:xfrm>
          <a:custGeom>
            <a:avLst/>
            <a:gdLst>
              <a:gd name="T0" fmla="*/ 4 w 6"/>
              <a:gd name="T1" fmla="*/ 1 h 7"/>
              <a:gd name="T2" fmla="*/ 6 w 6"/>
              <a:gd name="T3" fmla="*/ 4 h 7"/>
              <a:gd name="T4" fmla="*/ 6 w 6"/>
              <a:gd name="T5" fmla="*/ 4 h 7"/>
              <a:gd name="T6" fmla="*/ 2 w 6"/>
              <a:gd name="T7" fmla="*/ 6 h 7"/>
              <a:gd name="T8" fmla="*/ 0 w 6"/>
              <a:gd name="T9" fmla="*/ 3 h 7"/>
              <a:gd name="T10" fmla="*/ 0 w 6"/>
              <a:gd name="T11" fmla="*/ 3 h 7"/>
              <a:gd name="T12" fmla="*/ 0 w 6"/>
              <a:gd name="T13" fmla="*/ 3 h 7"/>
              <a:gd name="T14" fmla="*/ 4 w 6"/>
              <a:gd name="T15" fmla="*/ 1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" h="7">
                <a:moveTo>
                  <a:pt x="4" y="1"/>
                </a:moveTo>
                <a:cubicBezTo>
                  <a:pt x="5" y="1"/>
                  <a:pt x="6" y="3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5" y="6"/>
                  <a:pt x="4" y="7"/>
                  <a:pt x="2" y="6"/>
                </a:cubicBezTo>
                <a:cubicBezTo>
                  <a:pt x="1" y="6"/>
                  <a:pt x="0" y="4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1" y="1"/>
                  <a:pt x="2" y="0"/>
                  <a:pt x="4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3" name="Freeform 130"/>
          <p:cNvSpPr>
            <a:spLocks/>
          </p:cNvSpPr>
          <p:nvPr/>
        </p:nvSpPr>
        <p:spPr bwMode="auto">
          <a:xfrm>
            <a:off x="10382250" y="5218113"/>
            <a:ext cx="26988" cy="22225"/>
          </a:xfrm>
          <a:custGeom>
            <a:avLst/>
            <a:gdLst>
              <a:gd name="T0" fmla="*/ 6 w 7"/>
              <a:gd name="T1" fmla="*/ 2 h 6"/>
              <a:gd name="T2" fmla="*/ 6 w 7"/>
              <a:gd name="T3" fmla="*/ 2 h 6"/>
              <a:gd name="T4" fmla="*/ 5 w 7"/>
              <a:gd name="T5" fmla="*/ 6 h 6"/>
              <a:gd name="T6" fmla="*/ 3 w 7"/>
              <a:gd name="T7" fmla="*/ 6 h 6"/>
              <a:gd name="T8" fmla="*/ 1 w 7"/>
              <a:gd name="T9" fmla="*/ 5 h 6"/>
              <a:gd name="T10" fmla="*/ 2 w 7"/>
              <a:gd name="T11" fmla="*/ 1 h 6"/>
              <a:gd name="T12" fmla="*/ 6 w 7"/>
              <a:gd name="T13" fmla="*/ 2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6">
                <a:moveTo>
                  <a:pt x="6" y="2"/>
                </a:moveTo>
                <a:cubicBezTo>
                  <a:pt x="6" y="2"/>
                  <a:pt x="6" y="2"/>
                  <a:pt x="6" y="2"/>
                </a:cubicBezTo>
                <a:cubicBezTo>
                  <a:pt x="7" y="3"/>
                  <a:pt x="6" y="5"/>
                  <a:pt x="5" y="6"/>
                </a:cubicBezTo>
                <a:cubicBezTo>
                  <a:pt x="4" y="6"/>
                  <a:pt x="3" y="6"/>
                  <a:pt x="3" y="6"/>
                </a:cubicBezTo>
                <a:cubicBezTo>
                  <a:pt x="2" y="6"/>
                  <a:pt x="1" y="5"/>
                  <a:pt x="1" y="5"/>
                </a:cubicBezTo>
                <a:cubicBezTo>
                  <a:pt x="0" y="4"/>
                  <a:pt x="0" y="2"/>
                  <a:pt x="2" y="1"/>
                </a:cubicBezTo>
                <a:cubicBezTo>
                  <a:pt x="3" y="0"/>
                  <a:pt x="5" y="0"/>
                  <a:pt x="6" y="2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4" name="Freeform 131"/>
          <p:cNvSpPr>
            <a:spLocks/>
          </p:cNvSpPr>
          <p:nvPr/>
        </p:nvSpPr>
        <p:spPr bwMode="auto">
          <a:xfrm>
            <a:off x="10404475" y="5237163"/>
            <a:ext cx="26988" cy="25400"/>
          </a:xfrm>
          <a:custGeom>
            <a:avLst/>
            <a:gdLst>
              <a:gd name="T0" fmla="*/ 5 w 7"/>
              <a:gd name="T1" fmla="*/ 1 h 7"/>
              <a:gd name="T2" fmla="*/ 6 w 7"/>
              <a:gd name="T3" fmla="*/ 5 h 7"/>
              <a:gd name="T4" fmla="*/ 3 w 7"/>
              <a:gd name="T5" fmla="*/ 7 h 7"/>
              <a:gd name="T6" fmla="*/ 2 w 7"/>
              <a:gd name="T7" fmla="*/ 6 h 7"/>
              <a:gd name="T8" fmla="*/ 1 w 7"/>
              <a:gd name="T9" fmla="*/ 2 h 7"/>
              <a:gd name="T10" fmla="*/ 5 w 7"/>
              <a:gd name="T11" fmla="*/ 1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7">
                <a:moveTo>
                  <a:pt x="5" y="1"/>
                </a:moveTo>
                <a:cubicBezTo>
                  <a:pt x="6" y="2"/>
                  <a:pt x="7" y="4"/>
                  <a:pt x="6" y="5"/>
                </a:cubicBezTo>
                <a:cubicBezTo>
                  <a:pt x="5" y="6"/>
                  <a:pt x="4" y="7"/>
                  <a:pt x="3" y="7"/>
                </a:cubicBezTo>
                <a:cubicBezTo>
                  <a:pt x="2" y="6"/>
                  <a:pt x="2" y="6"/>
                  <a:pt x="2" y="6"/>
                </a:cubicBezTo>
                <a:cubicBezTo>
                  <a:pt x="1" y="5"/>
                  <a:pt x="0" y="4"/>
                  <a:pt x="1" y="2"/>
                </a:cubicBezTo>
                <a:cubicBezTo>
                  <a:pt x="2" y="1"/>
                  <a:pt x="4" y="0"/>
                  <a:pt x="5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5" name="Freeform 132"/>
          <p:cNvSpPr>
            <a:spLocks/>
          </p:cNvSpPr>
          <p:nvPr/>
        </p:nvSpPr>
        <p:spPr bwMode="auto">
          <a:xfrm>
            <a:off x="10371138" y="5191125"/>
            <a:ext cx="26988" cy="22225"/>
          </a:xfrm>
          <a:custGeom>
            <a:avLst/>
            <a:gdLst>
              <a:gd name="T0" fmla="*/ 3 w 7"/>
              <a:gd name="T1" fmla="*/ 0 h 6"/>
              <a:gd name="T2" fmla="*/ 6 w 7"/>
              <a:gd name="T3" fmla="*/ 2 h 6"/>
              <a:gd name="T4" fmla="*/ 6 w 7"/>
              <a:gd name="T5" fmla="*/ 2 h 6"/>
              <a:gd name="T6" fmla="*/ 4 w 7"/>
              <a:gd name="T7" fmla="*/ 6 h 6"/>
              <a:gd name="T8" fmla="*/ 3 w 7"/>
              <a:gd name="T9" fmla="*/ 6 h 6"/>
              <a:gd name="T10" fmla="*/ 0 w 7"/>
              <a:gd name="T11" fmla="*/ 3 h 6"/>
              <a:gd name="T12" fmla="*/ 3 w 7"/>
              <a:gd name="T1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6">
                <a:moveTo>
                  <a:pt x="3" y="0"/>
                </a:moveTo>
                <a:cubicBezTo>
                  <a:pt x="5" y="0"/>
                  <a:pt x="6" y="1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7" y="4"/>
                  <a:pt x="5" y="5"/>
                  <a:pt x="4" y="6"/>
                </a:cubicBezTo>
                <a:cubicBezTo>
                  <a:pt x="3" y="6"/>
                  <a:pt x="3" y="6"/>
                  <a:pt x="3" y="6"/>
                </a:cubicBezTo>
                <a:cubicBezTo>
                  <a:pt x="2" y="5"/>
                  <a:pt x="1" y="4"/>
                  <a:pt x="0" y="3"/>
                </a:cubicBezTo>
                <a:cubicBezTo>
                  <a:pt x="0" y="2"/>
                  <a:pt x="1" y="0"/>
                  <a:pt x="3" y="0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6" name="Freeform 133"/>
          <p:cNvSpPr>
            <a:spLocks/>
          </p:cNvSpPr>
          <p:nvPr/>
        </p:nvSpPr>
        <p:spPr bwMode="auto">
          <a:xfrm>
            <a:off x="10464800" y="5240338"/>
            <a:ext cx="26988" cy="26988"/>
          </a:xfrm>
          <a:custGeom>
            <a:avLst/>
            <a:gdLst>
              <a:gd name="T0" fmla="*/ 2 w 7"/>
              <a:gd name="T1" fmla="*/ 1 h 7"/>
              <a:gd name="T2" fmla="*/ 6 w 7"/>
              <a:gd name="T3" fmla="*/ 3 h 7"/>
              <a:gd name="T4" fmla="*/ 4 w 7"/>
              <a:gd name="T5" fmla="*/ 6 h 7"/>
              <a:gd name="T6" fmla="*/ 2 w 7"/>
              <a:gd name="T7" fmla="*/ 6 h 7"/>
              <a:gd name="T8" fmla="*/ 1 w 7"/>
              <a:gd name="T9" fmla="*/ 5 h 7"/>
              <a:gd name="T10" fmla="*/ 2 w 7"/>
              <a:gd name="T11" fmla="*/ 1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7">
                <a:moveTo>
                  <a:pt x="2" y="1"/>
                </a:moveTo>
                <a:cubicBezTo>
                  <a:pt x="4" y="0"/>
                  <a:pt x="5" y="1"/>
                  <a:pt x="6" y="3"/>
                </a:cubicBezTo>
                <a:cubicBezTo>
                  <a:pt x="7" y="4"/>
                  <a:pt x="6" y="6"/>
                  <a:pt x="4" y="6"/>
                </a:cubicBezTo>
                <a:cubicBezTo>
                  <a:pt x="4" y="7"/>
                  <a:pt x="3" y="7"/>
                  <a:pt x="2" y="6"/>
                </a:cubicBezTo>
                <a:cubicBezTo>
                  <a:pt x="2" y="6"/>
                  <a:pt x="1" y="6"/>
                  <a:pt x="1" y="5"/>
                </a:cubicBezTo>
                <a:cubicBezTo>
                  <a:pt x="0" y="3"/>
                  <a:pt x="1" y="2"/>
                  <a:pt x="2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7" name="Freeform 134"/>
          <p:cNvSpPr>
            <a:spLocks/>
          </p:cNvSpPr>
          <p:nvPr/>
        </p:nvSpPr>
        <p:spPr bwMode="auto">
          <a:xfrm>
            <a:off x="10491788" y="5226050"/>
            <a:ext cx="22225" cy="22225"/>
          </a:xfrm>
          <a:custGeom>
            <a:avLst/>
            <a:gdLst>
              <a:gd name="T0" fmla="*/ 1 w 6"/>
              <a:gd name="T1" fmla="*/ 1 h 6"/>
              <a:gd name="T2" fmla="*/ 5 w 6"/>
              <a:gd name="T3" fmla="*/ 1 h 6"/>
              <a:gd name="T4" fmla="*/ 5 w 6"/>
              <a:gd name="T5" fmla="*/ 5 h 6"/>
              <a:gd name="T6" fmla="*/ 2 w 6"/>
              <a:gd name="T7" fmla="*/ 6 h 6"/>
              <a:gd name="T8" fmla="*/ 1 w 6"/>
              <a:gd name="T9" fmla="*/ 5 h 6"/>
              <a:gd name="T10" fmla="*/ 1 w 6"/>
              <a:gd name="T11" fmla="*/ 1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6">
                <a:moveTo>
                  <a:pt x="1" y="1"/>
                </a:moveTo>
                <a:cubicBezTo>
                  <a:pt x="2" y="0"/>
                  <a:pt x="4" y="0"/>
                  <a:pt x="5" y="1"/>
                </a:cubicBezTo>
                <a:cubicBezTo>
                  <a:pt x="6" y="2"/>
                  <a:pt x="6" y="4"/>
                  <a:pt x="5" y="5"/>
                </a:cubicBezTo>
                <a:cubicBezTo>
                  <a:pt x="4" y="6"/>
                  <a:pt x="3" y="6"/>
                  <a:pt x="2" y="6"/>
                </a:cubicBezTo>
                <a:cubicBezTo>
                  <a:pt x="2" y="6"/>
                  <a:pt x="1" y="6"/>
                  <a:pt x="1" y="5"/>
                </a:cubicBezTo>
                <a:cubicBezTo>
                  <a:pt x="0" y="4"/>
                  <a:pt x="0" y="2"/>
                  <a:pt x="1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8" name="Freeform 135"/>
          <p:cNvSpPr>
            <a:spLocks/>
          </p:cNvSpPr>
          <p:nvPr/>
        </p:nvSpPr>
        <p:spPr bwMode="auto">
          <a:xfrm>
            <a:off x="10434638" y="5248275"/>
            <a:ext cx="22225" cy="22225"/>
          </a:xfrm>
          <a:custGeom>
            <a:avLst/>
            <a:gdLst>
              <a:gd name="T0" fmla="*/ 3 w 6"/>
              <a:gd name="T1" fmla="*/ 0 h 6"/>
              <a:gd name="T2" fmla="*/ 6 w 6"/>
              <a:gd name="T3" fmla="*/ 3 h 6"/>
              <a:gd name="T4" fmla="*/ 3 w 6"/>
              <a:gd name="T5" fmla="*/ 6 h 6"/>
              <a:gd name="T6" fmla="*/ 3 w 6"/>
              <a:gd name="T7" fmla="*/ 6 h 6"/>
              <a:gd name="T8" fmla="*/ 2 w 6"/>
              <a:gd name="T9" fmla="*/ 6 h 6"/>
              <a:gd name="T10" fmla="*/ 0 w 6"/>
              <a:gd name="T11" fmla="*/ 3 h 6"/>
              <a:gd name="T12" fmla="*/ 3 w 6"/>
              <a:gd name="T1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" h="6">
                <a:moveTo>
                  <a:pt x="3" y="0"/>
                </a:moveTo>
                <a:cubicBezTo>
                  <a:pt x="5" y="0"/>
                  <a:pt x="6" y="2"/>
                  <a:pt x="6" y="3"/>
                </a:cubicBezTo>
                <a:cubicBezTo>
                  <a:pt x="6" y="5"/>
                  <a:pt x="5" y="6"/>
                  <a:pt x="3" y="6"/>
                </a:cubicBezTo>
                <a:cubicBezTo>
                  <a:pt x="3" y="6"/>
                  <a:pt x="3" y="6"/>
                  <a:pt x="3" y="6"/>
                </a:cubicBezTo>
                <a:cubicBezTo>
                  <a:pt x="3" y="6"/>
                  <a:pt x="3" y="6"/>
                  <a:pt x="2" y="6"/>
                </a:cubicBezTo>
                <a:cubicBezTo>
                  <a:pt x="1" y="5"/>
                  <a:pt x="0" y="4"/>
                  <a:pt x="0" y="3"/>
                </a:cubicBezTo>
                <a:cubicBezTo>
                  <a:pt x="0" y="1"/>
                  <a:pt x="2" y="0"/>
                  <a:pt x="3" y="0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9" name="Freeform 136"/>
          <p:cNvSpPr>
            <a:spLocks/>
          </p:cNvSpPr>
          <p:nvPr/>
        </p:nvSpPr>
        <p:spPr bwMode="auto">
          <a:xfrm>
            <a:off x="10412413" y="5153025"/>
            <a:ext cx="74613" cy="76200"/>
          </a:xfrm>
          <a:custGeom>
            <a:avLst/>
            <a:gdLst>
              <a:gd name="T0" fmla="*/ 2 w 20"/>
              <a:gd name="T1" fmla="*/ 7 h 20"/>
              <a:gd name="T2" fmla="*/ 13 w 20"/>
              <a:gd name="T3" fmla="*/ 1 h 20"/>
              <a:gd name="T4" fmla="*/ 19 w 20"/>
              <a:gd name="T5" fmla="*/ 12 h 20"/>
              <a:gd name="T6" fmla="*/ 8 w 20"/>
              <a:gd name="T7" fmla="*/ 18 h 20"/>
              <a:gd name="T8" fmla="*/ 2 w 20"/>
              <a:gd name="T9" fmla="*/ 7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" h="20">
                <a:moveTo>
                  <a:pt x="2" y="7"/>
                </a:moveTo>
                <a:cubicBezTo>
                  <a:pt x="3" y="2"/>
                  <a:pt x="8" y="0"/>
                  <a:pt x="13" y="1"/>
                </a:cubicBezTo>
                <a:cubicBezTo>
                  <a:pt x="18" y="3"/>
                  <a:pt x="20" y="8"/>
                  <a:pt x="19" y="12"/>
                </a:cubicBezTo>
                <a:cubicBezTo>
                  <a:pt x="18" y="17"/>
                  <a:pt x="13" y="20"/>
                  <a:pt x="8" y="18"/>
                </a:cubicBezTo>
                <a:cubicBezTo>
                  <a:pt x="3" y="17"/>
                  <a:pt x="0" y="12"/>
                  <a:pt x="2" y="7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0" name="Freeform 137"/>
          <p:cNvSpPr>
            <a:spLocks noEditPoints="1"/>
          </p:cNvSpPr>
          <p:nvPr/>
        </p:nvSpPr>
        <p:spPr bwMode="auto">
          <a:xfrm>
            <a:off x="10687050" y="4090987"/>
            <a:ext cx="484188" cy="504825"/>
          </a:xfrm>
          <a:custGeom>
            <a:avLst/>
            <a:gdLst>
              <a:gd name="T0" fmla="*/ 10 w 129"/>
              <a:gd name="T1" fmla="*/ 69 h 134"/>
              <a:gd name="T2" fmla="*/ 11 w 129"/>
              <a:gd name="T3" fmla="*/ 107 h 134"/>
              <a:gd name="T4" fmla="*/ 48 w 129"/>
              <a:gd name="T5" fmla="*/ 118 h 134"/>
              <a:gd name="T6" fmla="*/ 85 w 129"/>
              <a:gd name="T7" fmla="*/ 129 h 134"/>
              <a:gd name="T8" fmla="*/ 106 w 129"/>
              <a:gd name="T9" fmla="*/ 97 h 134"/>
              <a:gd name="T10" fmla="*/ 128 w 129"/>
              <a:gd name="T11" fmla="*/ 65 h 134"/>
              <a:gd name="T12" fmla="*/ 105 w 129"/>
              <a:gd name="T13" fmla="*/ 35 h 134"/>
              <a:gd name="T14" fmla="*/ 81 w 129"/>
              <a:gd name="T15" fmla="*/ 4 h 134"/>
              <a:gd name="T16" fmla="*/ 45 w 129"/>
              <a:gd name="T17" fmla="*/ 17 h 134"/>
              <a:gd name="T18" fmla="*/ 9 w 129"/>
              <a:gd name="T19" fmla="*/ 30 h 134"/>
              <a:gd name="T20" fmla="*/ 10 w 129"/>
              <a:gd name="T21" fmla="*/ 69 h 134"/>
              <a:gd name="T22" fmla="*/ 24 w 129"/>
              <a:gd name="T23" fmla="*/ 43 h 134"/>
              <a:gd name="T24" fmla="*/ 30 w 129"/>
              <a:gd name="T25" fmla="*/ 40 h 134"/>
              <a:gd name="T26" fmla="*/ 33 w 129"/>
              <a:gd name="T27" fmla="*/ 46 h 134"/>
              <a:gd name="T28" fmla="*/ 33 w 129"/>
              <a:gd name="T29" fmla="*/ 46 h 134"/>
              <a:gd name="T30" fmla="*/ 55 w 129"/>
              <a:gd name="T31" fmla="*/ 47 h 134"/>
              <a:gd name="T32" fmla="*/ 71 w 129"/>
              <a:gd name="T33" fmla="*/ 33 h 134"/>
              <a:gd name="T34" fmla="*/ 69 w 129"/>
              <a:gd name="T35" fmla="*/ 27 h 134"/>
              <a:gd name="T36" fmla="*/ 75 w 129"/>
              <a:gd name="T37" fmla="*/ 24 h 134"/>
              <a:gd name="T38" fmla="*/ 78 w 129"/>
              <a:gd name="T39" fmla="*/ 30 h 134"/>
              <a:gd name="T40" fmla="*/ 73 w 129"/>
              <a:gd name="T41" fmla="*/ 33 h 134"/>
              <a:gd name="T42" fmla="*/ 80 w 129"/>
              <a:gd name="T43" fmla="*/ 55 h 134"/>
              <a:gd name="T44" fmla="*/ 98 w 129"/>
              <a:gd name="T45" fmla="*/ 65 h 134"/>
              <a:gd name="T46" fmla="*/ 98 w 129"/>
              <a:gd name="T47" fmla="*/ 65 h 134"/>
              <a:gd name="T48" fmla="*/ 104 w 129"/>
              <a:gd name="T49" fmla="*/ 62 h 134"/>
              <a:gd name="T50" fmla="*/ 107 w 129"/>
              <a:gd name="T51" fmla="*/ 67 h 134"/>
              <a:gd name="T52" fmla="*/ 101 w 129"/>
              <a:gd name="T53" fmla="*/ 71 h 134"/>
              <a:gd name="T54" fmla="*/ 98 w 129"/>
              <a:gd name="T55" fmla="*/ 67 h 134"/>
              <a:gd name="T56" fmla="*/ 80 w 129"/>
              <a:gd name="T57" fmla="*/ 80 h 134"/>
              <a:gd name="T58" fmla="*/ 75 w 129"/>
              <a:gd name="T59" fmla="*/ 100 h 134"/>
              <a:gd name="T60" fmla="*/ 77 w 129"/>
              <a:gd name="T61" fmla="*/ 101 h 134"/>
              <a:gd name="T62" fmla="*/ 80 w 129"/>
              <a:gd name="T63" fmla="*/ 106 h 134"/>
              <a:gd name="T64" fmla="*/ 74 w 129"/>
              <a:gd name="T65" fmla="*/ 110 h 134"/>
              <a:gd name="T66" fmla="*/ 71 w 129"/>
              <a:gd name="T67" fmla="*/ 104 h 134"/>
              <a:gd name="T68" fmla="*/ 73 w 129"/>
              <a:gd name="T69" fmla="*/ 101 h 134"/>
              <a:gd name="T70" fmla="*/ 56 w 129"/>
              <a:gd name="T71" fmla="*/ 88 h 134"/>
              <a:gd name="T72" fmla="*/ 34 w 129"/>
              <a:gd name="T73" fmla="*/ 90 h 134"/>
              <a:gd name="T74" fmla="*/ 35 w 129"/>
              <a:gd name="T75" fmla="*/ 93 h 134"/>
              <a:gd name="T76" fmla="*/ 29 w 129"/>
              <a:gd name="T77" fmla="*/ 96 h 134"/>
              <a:gd name="T78" fmla="*/ 26 w 129"/>
              <a:gd name="T79" fmla="*/ 90 h 134"/>
              <a:gd name="T80" fmla="*/ 31 w 129"/>
              <a:gd name="T81" fmla="*/ 87 h 134"/>
              <a:gd name="T82" fmla="*/ 33 w 129"/>
              <a:gd name="T83" fmla="*/ 88 h 134"/>
              <a:gd name="T84" fmla="*/ 40 w 129"/>
              <a:gd name="T85" fmla="*/ 68 h 134"/>
              <a:gd name="T86" fmla="*/ 32 w 129"/>
              <a:gd name="T87" fmla="*/ 48 h 134"/>
              <a:gd name="T88" fmla="*/ 27 w 129"/>
              <a:gd name="T89" fmla="*/ 49 h 134"/>
              <a:gd name="T90" fmla="*/ 24 w 129"/>
              <a:gd name="T91" fmla="*/ 43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29" h="134">
                <a:moveTo>
                  <a:pt x="10" y="69"/>
                </a:moveTo>
                <a:cubicBezTo>
                  <a:pt x="2" y="80"/>
                  <a:pt x="2" y="96"/>
                  <a:pt x="11" y="107"/>
                </a:cubicBezTo>
                <a:cubicBezTo>
                  <a:pt x="20" y="119"/>
                  <a:pt x="35" y="123"/>
                  <a:pt x="48" y="118"/>
                </a:cubicBezTo>
                <a:cubicBezTo>
                  <a:pt x="56" y="129"/>
                  <a:pt x="71" y="134"/>
                  <a:pt x="85" y="129"/>
                </a:cubicBezTo>
                <a:cubicBezTo>
                  <a:pt x="98" y="124"/>
                  <a:pt x="107" y="111"/>
                  <a:pt x="106" y="97"/>
                </a:cubicBezTo>
                <a:cubicBezTo>
                  <a:pt x="119" y="93"/>
                  <a:pt x="129" y="80"/>
                  <a:pt x="128" y="65"/>
                </a:cubicBezTo>
                <a:cubicBezTo>
                  <a:pt x="128" y="51"/>
                  <a:pt x="118" y="39"/>
                  <a:pt x="105" y="35"/>
                </a:cubicBezTo>
                <a:cubicBezTo>
                  <a:pt x="104" y="21"/>
                  <a:pt x="95" y="9"/>
                  <a:pt x="81" y="4"/>
                </a:cubicBezTo>
                <a:cubicBezTo>
                  <a:pt x="67" y="0"/>
                  <a:pt x="53" y="6"/>
                  <a:pt x="45" y="17"/>
                </a:cubicBezTo>
                <a:cubicBezTo>
                  <a:pt x="32" y="13"/>
                  <a:pt x="17" y="18"/>
                  <a:pt x="9" y="30"/>
                </a:cubicBezTo>
                <a:cubicBezTo>
                  <a:pt x="0" y="42"/>
                  <a:pt x="1" y="58"/>
                  <a:pt x="10" y="69"/>
                </a:cubicBezTo>
                <a:close/>
                <a:moveTo>
                  <a:pt x="24" y="43"/>
                </a:moveTo>
                <a:cubicBezTo>
                  <a:pt x="25" y="40"/>
                  <a:pt x="28" y="39"/>
                  <a:pt x="30" y="40"/>
                </a:cubicBezTo>
                <a:cubicBezTo>
                  <a:pt x="33" y="41"/>
                  <a:pt x="34" y="43"/>
                  <a:pt x="33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40" y="48"/>
                  <a:pt x="48" y="49"/>
                  <a:pt x="55" y="47"/>
                </a:cubicBezTo>
                <a:cubicBezTo>
                  <a:pt x="62" y="44"/>
                  <a:pt x="67" y="39"/>
                  <a:pt x="71" y="33"/>
                </a:cubicBezTo>
                <a:cubicBezTo>
                  <a:pt x="69" y="32"/>
                  <a:pt x="68" y="29"/>
                  <a:pt x="69" y="27"/>
                </a:cubicBezTo>
                <a:cubicBezTo>
                  <a:pt x="70" y="25"/>
                  <a:pt x="72" y="23"/>
                  <a:pt x="75" y="24"/>
                </a:cubicBezTo>
                <a:cubicBezTo>
                  <a:pt x="77" y="25"/>
                  <a:pt x="79" y="28"/>
                  <a:pt x="78" y="30"/>
                </a:cubicBezTo>
                <a:cubicBezTo>
                  <a:pt x="77" y="32"/>
                  <a:pt x="75" y="33"/>
                  <a:pt x="73" y="33"/>
                </a:cubicBezTo>
                <a:cubicBezTo>
                  <a:pt x="74" y="41"/>
                  <a:pt x="75" y="49"/>
                  <a:pt x="80" y="55"/>
                </a:cubicBezTo>
                <a:cubicBezTo>
                  <a:pt x="85" y="61"/>
                  <a:pt x="91" y="64"/>
                  <a:pt x="98" y="65"/>
                </a:cubicBezTo>
                <a:cubicBezTo>
                  <a:pt x="98" y="65"/>
                  <a:pt x="98" y="65"/>
                  <a:pt x="98" y="65"/>
                </a:cubicBezTo>
                <a:cubicBezTo>
                  <a:pt x="99" y="62"/>
                  <a:pt x="101" y="61"/>
                  <a:pt x="104" y="62"/>
                </a:cubicBezTo>
                <a:cubicBezTo>
                  <a:pt x="106" y="62"/>
                  <a:pt x="108" y="65"/>
                  <a:pt x="107" y="67"/>
                </a:cubicBezTo>
                <a:cubicBezTo>
                  <a:pt x="106" y="70"/>
                  <a:pt x="104" y="71"/>
                  <a:pt x="101" y="71"/>
                </a:cubicBezTo>
                <a:cubicBezTo>
                  <a:pt x="99" y="70"/>
                  <a:pt x="98" y="69"/>
                  <a:pt x="98" y="67"/>
                </a:cubicBezTo>
                <a:cubicBezTo>
                  <a:pt x="91" y="70"/>
                  <a:pt x="84" y="74"/>
                  <a:pt x="80" y="80"/>
                </a:cubicBezTo>
                <a:cubicBezTo>
                  <a:pt x="76" y="86"/>
                  <a:pt x="75" y="93"/>
                  <a:pt x="75" y="100"/>
                </a:cubicBezTo>
                <a:cubicBezTo>
                  <a:pt x="76" y="100"/>
                  <a:pt x="76" y="100"/>
                  <a:pt x="77" y="101"/>
                </a:cubicBezTo>
                <a:cubicBezTo>
                  <a:pt x="79" y="101"/>
                  <a:pt x="81" y="104"/>
                  <a:pt x="80" y="106"/>
                </a:cubicBezTo>
                <a:cubicBezTo>
                  <a:pt x="79" y="109"/>
                  <a:pt x="77" y="110"/>
                  <a:pt x="74" y="110"/>
                </a:cubicBezTo>
                <a:cubicBezTo>
                  <a:pt x="72" y="109"/>
                  <a:pt x="70" y="106"/>
                  <a:pt x="71" y="104"/>
                </a:cubicBezTo>
                <a:cubicBezTo>
                  <a:pt x="71" y="103"/>
                  <a:pt x="72" y="102"/>
                  <a:pt x="73" y="101"/>
                </a:cubicBezTo>
                <a:cubicBezTo>
                  <a:pt x="69" y="95"/>
                  <a:pt x="63" y="90"/>
                  <a:pt x="56" y="88"/>
                </a:cubicBezTo>
                <a:cubicBezTo>
                  <a:pt x="49" y="86"/>
                  <a:pt x="41" y="87"/>
                  <a:pt x="34" y="90"/>
                </a:cubicBezTo>
                <a:cubicBezTo>
                  <a:pt x="35" y="91"/>
                  <a:pt x="35" y="92"/>
                  <a:pt x="35" y="93"/>
                </a:cubicBezTo>
                <a:cubicBezTo>
                  <a:pt x="34" y="96"/>
                  <a:pt x="31" y="97"/>
                  <a:pt x="29" y="96"/>
                </a:cubicBezTo>
                <a:cubicBezTo>
                  <a:pt x="26" y="96"/>
                  <a:pt x="25" y="93"/>
                  <a:pt x="26" y="90"/>
                </a:cubicBezTo>
                <a:cubicBezTo>
                  <a:pt x="26" y="88"/>
                  <a:pt x="29" y="87"/>
                  <a:pt x="31" y="87"/>
                </a:cubicBezTo>
                <a:cubicBezTo>
                  <a:pt x="32" y="87"/>
                  <a:pt x="33" y="88"/>
                  <a:pt x="33" y="88"/>
                </a:cubicBezTo>
                <a:cubicBezTo>
                  <a:pt x="37" y="82"/>
                  <a:pt x="41" y="76"/>
                  <a:pt x="40" y="68"/>
                </a:cubicBezTo>
                <a:cubicBezTo>
                  <a:pt x="40" y="61"/>
                  <a:pt x="36" y="54"/>
                  <a:pt x="32" y="48"/>
                </a:cubicBezTo>
                <a:cubicBezTo>
                  <a:pt x="31" y="49"/>
                  <a:pt x="29" y="49"/>
                  <a:pt x="27" y="49"/>
                </a:cubicBezTo>
                <a:cubicBezTo>
                  <a:pt x="25" y="48"/>
                  <a:pt x="24" y="45"/>
                  <a:pt x="24" y="43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1" name="Freeform 138"/>
          <p:cNvSpPr>
            <a:spLocks/>
          </p:cNvSpPr>
          <p:nvPr/>
        </p:nvSpPr>
        <p:spPr bwMode="auto">
          <a:xfrm>
            <a:off x="10964863" y="4351338"/>
            <a:ext cx="17463" cy="19050"/>
          </a:xfrm>
          <a:custGeom>
            <a:avLst/>
            <a:gdLst>
              <a:gd name="T0" fmla="*/ 0 w 5"/>
              <a:gd name="T1" fmla="*/ 2 h 5"/>
              <a:gd name="T2" fmla="*/ 0 w 5"/>
              <a:gd name="T3" fmla="*/ 2 h 5"/>
              <a:gd name="T4" fmla="*/ 3 w 5"/>
              <a:gd name="T5" fmla="*/ 1 h 5"/>
              <a:gd name="T6" fmla="*/ 5 w 5"/>
              <a:gd name="T7" fmla="*/ 3 h 5"/>
              <a:gd name="T8" fmla="*/ 2 w 5"/>
              <a:gd name="T9" fmla="*/ 5 h 5"/>
              <a:gd name="T10" fmla="*/ 0 w 5"/>
              <a:gd name="T11" fmla="*/ 2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1" y="1"/>
                  <a:pt x="2" y="0"/>
                  <a:pt x="3" y="1"/>
                </a:cubicBezTo>
                <a:cubicBezTo>
                  <a:pt x="5" y="1"/>
                  <a:pt x="5" y="2"/>
                  <a:pt x="5" y="3"/>
                </a:cubicBezTo>
                <a:cubicBezTo>
                  <a:pt x="5" y="5"/>
                  <a:pt x="3" y="5"/>
                  <a:pt x="2" y="5"/>
                </a:cubicBezTo>
                <a:cubicBezTo>
                  <a:pt x="1" y="5"/>
                  <a:pt x="0" y="3"/>
                  <a:pt x="0" y="2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2" name="Freeform 139"/>
          <p:cNvSpPr>
            <a:spLocks/>
          </p:cNvSpPr>
          <p:nvPr/>
        </p:nvSpPr>
        <p:spPr bwMode="auto">
          <a:xfrm>
            <a:off x="10956925" y="4305300"/>
            <a:ext cx="19050" cy="19050"/>
          </a:xfrm>
          <a:custGeom>
            <a:avLst/>
            <a:gdLst>
              <a:gd name="T0" fmla="*/ 2 w 5"/>
              <a:gd name="T1" fmla="*/ 5 h 5"/>
              <a:gd name="T2" fmla="*/ 1 w 5"/>
              <a:gd name="T3" fmla="*/ 4 h 5"/>
              <a:gd name="T4" fmla="*/ 1 w 5"/>
              <a:gd name="T5" fmla="*/ 0 h 5"/>
              <a:gd name="T6" fmla="*/ 5 w 5"/>
              <a:gd name="T7" fmla="*/ 1 h 5"/>
              <a:gd name="T8" fmla="*/ 4 w 5"/>
              <a:gd name="T9" fmla="*/ 4 h 5"/>
              <a:gd name="T10" fmla="*/ 2 w 5"/>
              <a:gd name="T11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2" y="5"/>
                </a:moveTo>
                <a:cubicBezTo>
                  <a:pt x="1" y="4"/>
                  <a:pt x="1" y="4"/>
                  <a:pt x="1" y="4"/>
                </a:cubicBezTo>
                <a:cubicBezTo>
                  <a:pt x="0" y="3"/>
                  <a:pt x="0" y="1"/>
                  <a:pt x="1" y="0"/>
                </a:cubicBezTo>
                <a:cubicBezTo>
                  <a:pt x="2" y="0"/>
                  <a:pt x="4" y="0"/>
                  <a:pt x="5" y="1"/>
                </a:cubicBezTo>
                <a:cubicBezTo>
                  <a:pt x="5" y="2"/>
                  <a:pt x="5" y="3"/>
                  <a:pt x="4" y="4"/>
                </a:cubicBezTo>
                <a:cubicBezTo>
                  <a:pt x="3" y="5"/>
                  <a:pt x="3" y="5"/>
                  <a:pt x="2" y="5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3" name="Freeform 140"/>
          <p:cNvSpPr>
            <a:spLocks/>
          </p:cNvSpPr>
          <p:nvPr/>
        </p:nvSpPr>
        <p:spPr bwMode="auto">
          <a:xfrm>
            <a:off x="10968038" y="4329113"/>
            <a:ext cx="19050" cy="19050"/>
          </a:xfrm>
          <a:custGeom>
            <a:avLst/>
            <a:gdLst>
              <a:gd name="T0" fmla="*/ 2 w 5"/>
              <a:gd name="T1" fmla="*/ 5 h 5"/>
              <a:gd name="T2" fmla="*/ 1 w 5"/>
              <a:gd name="T3" fmla="*/ 5 h 5"/>
              <a:gd name="T4" fmla="*/ 0 w 5"/>
              <a:gd name="T5" fmla="*/ 3 h 5"/>
              <a:gd name="T6" fmla="*/ 2 w 5"/>
              <a:gd name="T7" fmla="*/ 0 h 5"/>
              <a:gd name="T8" fmla="*/ 4 w 5"/>
              <a:gd name="T9" fmla="*/ 2 h 5"/>
              <a:gd name="T10" fmla="*/ 2 w 5"/>
              <a:gd name="T11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2" y="5"/>
                </a:moveTo>
                <a:cubicBezTo>
                  <a:pt x="2" y="5"/>
                  <a:pt x="2" y="5"/>
                  <a:pt x="1" y="5"/>
                </a:cubicBezTo>
                <a:cubicBezTo>
                  <a:pt x="1" y="4"/>
                  <a:pt x="0" y="4"/>
                  <a:pt x="0" y="3"/>
                </a:cubicBezTo>
                <a:cubicBezTo>
                  <a:pt x="0" y="1"/>
                  <a:pt x="0" y="0"/>
                  <a:pt x="2" y="0"/>
                </a:cubicBezTo>
                <a:cubicBezTo>
                  <a:pt x="3" y="0"/>
                  <a:pt x="4" y="1"/>
                  <a:pt x="4" y="2"/>
                </a:cubicBezTo>
                <a:cubicBezTo>
                  <a:pt x="5" y="3"/>
                  <a:pt x="4" y="4"/>
                  <a:pt x="2" y="5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4" name="Freeform 141"/>
          <p:cNvSpPr>
            <a:spLocks/>
          </p:cNvSpPr>
          <p:nvPr/>
        </p:nvSpPr>
        <p:spPr bwMode="auto">
          <a:xfrm>
            <a:off x="10937875" y="4287838"/>
            <a:ext cx="22225" cy="17463"/>
          </a:xfrm>
          <a:custGeom>
            <a:avLst/>
            <a:gdLst>
              <a:gd name="T0" fmla="*/ 2 w 6"/>
              <a:gd name="T1" fmla="*/ 5 h 5"/>
              <a:gd name="T2" fmla="*/ 2 w 6"/>
              <a:gd name="T3" fmla="*/ 5 h 5"/>
              <a:gd name="T4" fmla="*/ 1 w 6"/>
              <a:gd name="T5" fmla="*/ 2 h 5"/>
              <a:gd name="T6" fmla="*/ 4 w 6"/>
              <a:gd name="T7" fmla="*/ 1 h 5"/>
              <a:gd name="T8" fmla="*/ 5 w 6"/>
              <a:gd name="T9" fmla="*/ 4 h 5"/>
              <a:gd name="T10" fmla="*/ 2 w 6"/>
              <a:gd name="T11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5">
                <a:moveTo>
                  <a:pt x="2" y="5"/>
                </a:moveTo>
                <a:cubicBezTo>
                  <a:pt x="2" y="5"/>
                  <a:pt x="2" y="5"/>
                  <a:pt x="2" y="5"/>
                </a:cubicBezTo>
                <a:cubicBezTo>
                  <a:pt x="1" y="4"/>
                  <a:pt x="0" y="3"/>
                  <a:pt x="1" y="2"/>
                </a:cubicBezTo>
                <a:cubicBezTo>
                  <a:pt x="1" y="1"/>
                  <a:pt x="3" y="0"/>
                  <a:pt x="4" y="1"/>
                </a:cubicBezTo>
                <a:cubicBezTo>
                  <a:pt x="5" y="1"/>
                  <a:pt x="6" y="3"/>
                  <a:pt x="5" y="4"/>
                </a:cubicBezTo>
                <a:cubicBezTo>
                  <a:pt x="4" y="5"/>
                  <a:pt x="3" y="5"/>
                  <a:pt x="2" y="5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5" name="Freeform 142"/>
          <p:cNvSpPr>
            <a:spLocks/>
          </p:cNvSpPr>
          <p:nvPr/>
        </p:nvSpPr>
        <p:spPr bwMode="auto">
          <a:xfrm>
            <a:off x="10871200" y="4298950"/>
            <a:ext cx="17463" cy="19050"/>
          </a:xfrm>
          <a:custGeom>
            <a:avLst/>
            <a:gdLst>
              <a:gd name="T0" fmla="*/ 5 w 5"/>
              <a:gd name="T1" fmla="*/ 4 h 5"/>
              <a:gd name="T2" fmla="*/ 2 w 5"/>
              <a:gd name="T3" fmla="*/ 5 h 5"/>
              <a:gd name="T4" fmla="*/ 1 w 5"/>
              <a:gd name="T5" fmla="*/ 5 h 5"/>
              <a:gd name="T6" fmla="*/ 1 w 5"/>
              <a:gd name="T7" fmla="*/ 1 h 5"/>
              <a:gd name="T8" fmla="*/ 4 w 5"/>
              <a:gd name="T9" fmla="*/ 1 h 5"/>
              <a:gd name="T10" fmla="*/ 5 w 5"/>
              <a:gd name="T11" fmla="*/ 4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5" y="4"/>
                </a:moveTo>
                <a:cubicBezTo>
                  <a:pt x="4" y="5"/>
                  <a:pt x="3" y="5"/>
                  <a:pt x="2" y="5"/>
                </a:cubicBezTo>
                <a:cubicBezTo>
                  <a:pt x="2" y="5"/>
                  <a:pt x="2" y="5"/>
                  <a:pt x="1" y="5"/>
                </a:cubicBezTo>
                <a:cubicBezTo>
                  <a:pt x="0" y="4"/>
                  <a:pt x="0" y="2"/>
                  <a:pt x="1" y="1"/>
                </a:cubicBezTo>
                <a:cubicBezTo>
                  <a:pt x="2" y="0"/>
                  <a:pt x="3" y="0"/>
                  <a:pt x="4" y="1"/>
                </a:cubicBezTo>
                <a:cubicBezTo>
                  <a:pt x="5" y="2"/>
                  <a:pt x="5" y="3"/>
                  <a:pt x="5" y="4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6" name="Freeform 143"/>
          <p:cNvSpPr>
            <a:spLocks/>
          </p:cNvSpPr>
          <p:nvPr/>
        </p:nvSpPr>
        <p:spPr bwMode="auto">
          <a:xfrm>
            <a:off x="10915650" y="4283075"/>
            <a:ext cx="19050" cy="15875"/>
          </a:xfrm>
          <a:custGeom>
            <a:avLst/>
            <a:gdLst>
              <a:gd name="T0" fmla="*/ 2 w 5"/>
              <a:gd name="T1" fmla="*/ 4 h 4"/>
              <a:gd name="T2" fmla="*/ 2 w 5"/>
              <a:gd name="T3" fmla="*/ 4 h 4"/>
              <a:gd name="T4" fmla="*/ 0 w 5"/>
              <a:gd name="T5" fmla="*/ 2 h 4"/>
              <a:gd name="T6" fmla="*/ 3 w 5"/>
              <a:gd name="T7" fmla="*/ 0 h 4"/>
              <a:gd name="T8" fmla="*/ 5 w 5"/>
              <a:gd name="T9" fmla="*/ 2 h 4"/>
              <a:gd name="T10" fmla="*/ 2 w 5"/>
              <a:gd name="T11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4">
                <a:moveTo>
                  <a:pt x="2" y="4"/>
                </a:moveTo>
                <a:cubicBezTo>
                  <a:pt x="2" y="4"/>
                  <a:pt x="2" y="4"/>
                  <a:pt x="2" y="4"/>
                </a:cubicBezTo>
                <a:cubicBezTo>
                  <a:pt x="1" y="4"/>
                  <a:pt x="0" y="3"/>
                  <a:pt x="0" y="2"/>
                </a:cubicBezTo>
                <a:cubicBezTo>
                  <a:pt x="0" y="1"/>
                  <a:pt x="1" y="0"/>
                  <a:pt x="3" y="0"/>
                </a:cubicBezTo>
                <a:cubicBezTo>
                  <a:pt x="4" y="0"/>
                  <a:pt x="5" y="1"/>
                  <a:pt x="5" y="2"/>
                </a:cubicBezTo>
                <a:cubicBezTo>
                  <a:pt x="5" y="4"/>
                  <a:pt x="4" y="4"/>
                  <a:pt x="2" y="4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7" name="Freeform 144"/>
          <p:cNvSpPr>
            <a:spLocks/>
          </p:cNvSpPr>
          <p:nvPr/>
        </p:nvSpPr>
        <p:spPr bwMode="auto">
          <a:xfrm>
            <a:off x="10893425" y="4283075"/>
            <a:ext cx="19050" cy="22225"/>
          </a:xfrm>
          <a:custGeom>
            <a:avLst/>
            <a:gdLst>
              <a:gd name="T0" fmla="*/ 3 w 5"/>
              <a:gd name="T1" fmla="*/ 5 h 6"/>
              <a:gd name="T2" fmla="*/ 1 w 5"/>
              <a:gd name="T3" fmla="*/ 5 h 6"/>
              <a:gd name="T4" fmla="*/ 0 w 5"/>
              <a:gd name="T5" fmla="*/ 4 h 6"/>
              <a:gd name="T6" fmla="*/ 1 w 5"/>
              <a:gd name="T7" fmla="*/ 1 h 6"/>
              <a:gd name="T8" fmla="*/ 4 w 5"/>
              <a:gd name="T9" fmla="*/ 2 h 6"/>
              <a:gd name="T10" fmla="*/ 3 w 5"/>
              <a:gd name="T11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6">
                <a:moveTo>
                  <a:pt x="3" y="5"/>
                </a:moveTo>
                <a:cubicBezTo>
                  <a:pt x="3" y="5"/>
                  <a:pt x="2" y="6"/>
                  <a:pt x="1" y="5"/>
                </a:cubicBezTo>
                <a:cubicBezTo>
                  <a:pt x="1" y="5"/>
                  <a:pt x="0" y="5"/>
                  <a:pt x="0" y="4"/>
                </a:cubicBezTo>
                <a:cubicBezTo>
                  <a:pt x="0" y="3"/>
                  <a:pt x="0" y="1"/>
                  <a:pt x="1" y="1"/>
                </a:cubicBezTo>
                <a:cubicBezTo>
                  <a:pt x="2" y="0"/>
                  <a:pt x="4" y="1"/>
                  <a:pt x="4" y="2"/>
                </a:cubicBezTo>
                <a:cubicBezTo>
                  <a:pt x="5" y="3"/>
                  <a:pt x="4" y="5"/>
                  <a:pt x="3" y="5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8" name="Freeform 145"/>
          <p:cNvSpPr>
            <a:spLocks/>
          </p:cNvSpPr>
          <p:nvPr/>
        </p:nvSpPr>
        <p:spPr bwMode="auto">
          <a:xfrm>
            <a:off x="10858500" y="4321175"/>
            <a:ext cx="19050" cy="19050"/>
          </a:xfrm>
          <a:custGeom>
            <a:avLst/>
            <a:gdLst>
              <a:gd name="T0" fmla="*/ 3 w 5"/>
              <a:gd name="T1" fmla="*/ 0 h 5"/>
              <a:gd name="T2" fmla="*/ 5 w 5"/>
              <a:gd name="T3" fmla="*/ 3 h 5"/>
              <a:gd name="T4" fmla="*/ 5 w 5"/>
              <a:gd name="T5" fmla="*/ 3 h 5"/>
              <a:gd name="T6" fmla="*/ 2 w 5"/>
              <a:gd name="T7" fmla="*/ 5 h 5"/>
              <a:gd name="T8" fmla="*/ 0 w 5"/>
              <a:gd name="T9" fmla="*/ 2 h 5"/>
              <a:gd name="T10" fmla="*/ 0 w 5"/>
              <a:gd name="T11" fmla="*/ 2 h 5"/>
              <a:gd name="T12" fmla="*/ 0 w 5"/>
              <a:gd name="T13" fmla="*/ 2 h 5"/>
              <a:gd name="T14" fmla="*/ 3 w 5"/>
              <a:gd name="T15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" h="5">
                <a:moveTo>
                  <a:pt x="3" y="0"/>
                </a:moveTo>
                <a:cubicBezTo>
                  <a:pt x="5" y="1"/>
                  <a:pt x="5" y="2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4" y="4"/>
                  <a:pt x="3" y="5"/>
                  <a:pt x="2" y="5"/>
                </a:cubicBezTo>
                <a:cubicBezTo>
                  <a:pt x="1" y="4"/>
                  <a:pt x="0" y="3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1" y="1"/>
                  <a:pt x="2" y="0"/>
                  <a:pt x="3" y="0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9" name="Freeform 146"/>
          <p:cNvSpPr>
            <a:spLocks/>
          </p:cNvSpPr>
          <p:nvPr/>
        </p:nvSpPr>
        <p:spPr bwMode="auto">
          <a:xfrm>
            <a:off x="10866438" y="4365625"/>
            <a:ext cx="19050" cy="19050"/>
          </a:xfrm>
          <a:custGeom>
            <a:avLst/>
            <a:gdLst>
              <a:gd name="T0" fmla="*/ 5 w 5"/>
              <a:gd name="T1" fmla="*/ 2 h 5"/>
              <a:gd name="T2" fmla="*/ 5 w 5"/>
              <a:gd name="T3" fmla="*/ 2 h 5"/>
              <a:gd name="T4" fmla="*/ 4 w 5"/>
              <a:gd name="T5" fmla="*/ 5 h 5"/>
              <a:gd name="T6" fmla="*/ 2 w 5"/>
              <a:gd name="T7" fmla="*/ 5 h 5"/>
              <a:gd name="T8" fmla="*/ 1 w 5"/>
              <a:gd name="T9" fmla="*/ 4 h 5"/>
              <a:gd name="T10" fmla="*/ 1 w 5"/>
              <a:gd name="T11" fmla="*/ 1 h 5"/>
              <a:gd name="T12" fmla="*/ 5 w 5"/>
              <a:gd name="T13" fmla="*/ 2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5">
                <a:moveTo>
                  <a:pt x="5" y="2"/>
                </a:moveTo>
                <a:cubicBezTo>
                  <a:pt x="5" y="2"/>
                  <a:pt x="5" y="2"/>
                  <a:pt x="5" y="2"/>
                </a:cubicBezTo>
                <a:cubicBezTo>
                  <a:pt x="5" y="3"/>
                  <a:pt x="5" y="4"/>
                  <a:pt x="4" y="5"/>
                </a:cubicBezTo>
                <a:cubicBezTo>
                  <a:pt x="3" y="5"/>
                  <a:pt x="3" y="5"/>
                  <a:pt x="2" y="5"/>
                </a:cubicBezTo>
                <a:cubicBezTo>
                  <a:pt x="2" y="5"/>
                  <a:pt x="1" y="5"/>
                  <a:pt x="1" y="4"/>
                </a:cubicBezTo>
                <a:cubicBezTo>
                  <a:pt x="0" y="3"/>
                  <a:pt x="0" y="2"/>
                  <a:pt x="1" y="1"/>
                </a:cubicBezTo>
                <a:cubicBezTo>
                  <a:pt x="2" y="0"/>
                  <a:pt x="4" y="1"/>
                  <a:pt x="5" y="2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0" name="Freeform 147"/>
          <p:cNvSpPr>
            <a:spLocks/>
          </p:cNvSpPr>
          <p:nvPr/>
        </p:nvSpPr>
        <p:spPr bwMode="auto">
          <a:xfrm>
            <a:off x="10885488" y="4384675"/>
            <a:ext cx="19050" cy="19050"/>
          </a:xfrm>
          <a:custGeom>
            <a:avLst/>
            <a:gdLst>
              <a:gd name="T0" fmla="*/ 4 w 5"/>
              <a:gd name="T1" fmla="*/ 0 h 5"/>
              <a:gd name="T2" fmla="*/ 5 w 5"/>
              <a:gd name="T3" fmla="*/ 4 h 5"/>
              <a:gd name="T4" fmla="*/ 2 w 5"/>
              <a:gd name="T5" fmla="*/ 5 h 5"/>
              <a:gd name="T6" fmla="*/ 1 w 5"/>
              <a:gd name="T7" fmla="*/ 4 h 5"/>
              <a:gd name="T8" fmla="*/ 0 w 5"/>
              <a:gd name="T9" fmla="*/ 1 h 5"/>
              <a:gd name="T10" fmla="*/ 4 w 5"/>
              <a:gd name="T11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4" y="0"/>
                </a:moveTo>
                <a:cubicBezTo>
                  <a:pt x="5" y="1"/>
                  <a:pt x="5" y="2"/>
                  <a:pt x="5" y="4"/>
                </a:cubicBezTo>
                <a:cubicBezTo>
                  <a:pt x="4" y="4"/>
                  <a:pt x="3" y="5"/>
                  <a:pt x="2" y="5"/>
                </a:cubicBezTo>
                <a:cubicBezTo>
                  <a:pt x="2" y="5"/>
                  <a:pt x="1" y="5"/>
                  <a:pt x="1" y="4"/>
                </a:cubicBezTo>
                <a:cubicBezTo>
                  <a:pt x="0" y="4"/>
                  <a:pt x="0" y="2"/>
                  <a:pt x="0" y="1"/>
                </a:cubicBezTo>
                <a:cubicBezTo>
                  <a:pt x="1" y="0"/>
                  <a:pt x="2" y="0"/>
                  <a:pt x="4" y="0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1" name="Freeform 148"/>
          <p:cNvSpPr>
            <a:spLocks/>
          </p:cNvSpPr>
          <p:nvPr/>
        </p:nvSpPr>
        <p:spPr bwMode="auto">
          <a:xfrm>
            <a:off x="10858500" y="4343400"/>
            <a:ext cx="19050" cy="19050"/>
          </a:xfrm>
          <a:custGeom>
            <a:avLst/>
            <a:gdLst>
              <a:gd name="T0" fmla="*/ 2 w 5"/>
              <a:gd name="T1" fmla="*/ 1 h 5"/>
              <a:gd name="T2" fmla="*/ 5 w 5"/>
              <a:gd name="T3" fmla="*/ 3 h 5"/>
              <a:gd name="T4" fmla="*/ 5 w 5"/>
              <a:gd name="T5" fmla="*/ 3 h 5"/>
              <a:gd name="T6" fmla="*/ 3 w 5"/>
              <a:gd name="T7" fmla="*/ 5 h 5"/>
              <a:gd name="T8" fmla="*/ 2 w 5"/>
              <a:gd name="T9" fmla="*/ 5 h 5"/>
              <a:gd name="T10" fmla="*/ 0 w 5"/>
              <a:gd name="T11" fmla="*/ 3 h 5"/>
              <a:gd name="T12" fmla="*/ 2 w 5"/>
              <a:gd name="T13" fmla="*/ 1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5">
                <a:moveTo>
                  <a:pt x="2" y="1"/>
                </a:moveTo>
                <a:cubicBezTo>
                  <a:pt x="3" y="0"/>
                  <a:pt x="4" y="1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4"/>
                  <a:pt x="4" y="5"/>
                  <a:pt x="3" y="5"/>
                </a:cubicBezTo>
                <a:cubicBezTo>
                  <a:pt x="2" y="5"/>
                  <a:pt x="2" y="5"/>
                  <a:pt x="2" y="5"/>
                </a:cubicBezTo>
                <a:cubicBezTo>
                  <a:pt x="1" y="5"/>
                  <a:pt x="0" y="4"/>
                  <a:pt x="0" y="3"/>
                </a:cubicBezTo>
                <a:cubicBezTo>
                  <a:pt x="0" y="2"/>
                  <a:pt x="1" y="1"/>
                  <a:pt x="2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2" name="Freeform 149"/>
          <p:cNvSpPr>
            <a:spLocks/>
          </p:cNvSpPr>
          <p:nvPr/>
        </p:nvSpPr>
        <p:spPr bwMode="auto">
          <a:xfrm>
            <a:off x="10929938" y="4384675"/>
            <a:ext cx="23813" cy="23813"/>
          </a:xfrm>
          <a:custGeom>
            <a:avLst/>
            <a:gdLst>
              <a:gd name="T0" fmla="*/ 2 w 6"/>
              <a:gd name="T1" fmla="*/ 1 h 6"/>
              <a:gd name="T2" fmla="*/ 5 w 6"/>
              <a:gd name="T3" fmla="*/ 2 h 6"/>
              <a:gd name="T4" fmla="*/ 4 w 6"/>
              <a:gd name="T5" fmla="*/ 5 h 6"/>
              <a:gd name="T6" fmla="*/ 2 w 6"/>
              <a:gd name="T7" fmla="*/ 5 h 6"/>
              <a:gd name="T8" fmla="*/ 1 w 6"/>
              <a:gd name="T9" fmla="*/ 4 h 6"/>
              <a:gd name="T10" fmla="*/ 2 w 6"/>
              <a:gd name="T11" fmla="*/ 1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6">
                <a:moveTo>
                  <a:pt x="2" y="1"/>
                </a:moveTo>
                <a:cubicBezTo>
                  <a:pt x="3" y="0"/>
                  <a:pt x="5" y="1"/>
                  <a:pt x="5" y="2"/>
                </a:cubicBezTo>
                <a:cubicBezTo>
                  <a:pt x="6" y="3"/>
                  <a:pt x="5" y="5"/>
                  <a:pt x="4" y="5"/>
                </a:cubicBezTo>
                <a:cubicBezTo>
                  <a:pt x="3" y="6"/>
                  <a:pt x="3" y="6"/>
                  <a:pt x="2" y="5"/>
                </a:cubicBezTo>
                <a:cubicBezTo>
                  <a:pt x="2" y="5"/>
                  <a:pt x="1" y="5"/>
                  <a:pt x="1" y="4"/>
                </a:cubicBezTo>
                <a:cubicBezTo>
                  <a:pt x="0" y="3"/>
                  <a:pt x="1" y="1"/>
                  <a:pt x="2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3" name="Freeform 150"/>
          <p:cNvSpPr>
            <a:spLocks/>
          </p:cNvSpPr>
          <p:nvPr/>
        </p:nvSpPr>
        <p:spPr bwMode="auto">
          <a:xfrm>
            <a:off x="10953750" y="4373563"/>
            <a:ext cx="17463" cy="19050"/>
          </a:xfrm>
          <a:custGeom>
            <a:avLst/>
            <a:gdLst>
              <a:gd name="T0" fmla="*/ 1 w 5"/>
              <a:gd name="T1" fmla="*/ 1 h 5"/>
              <a:gd name="T2" fmla="*/ 4 w 5"/>
              <a:gd name="T3" fmla="*/ 1 h 5"/>
              <a:gd name="T4" fmla="*/ 4 w 5"/>
              <a:gd name="T5" fmla="*/ 4 h 5"/>
              <a:gd name="T6" fmla="*/ 2 w 5"/>
              <a:gd name="T7" fmla="*/ 5 h 5"/>
              <a:gd name="T8" fmla="*/ 1 w 5"/>
              <a:gd name="T9" fmla="*/ 4 h 5"/>
              <a:gd name="T10" fmla="*/ 1 w 5"/>
              <a:gd name="T11" fmla="*/ 1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1" y="1"/>
                </a:moveTo>
                <a:cubicBezTo>
                  <a:pt x="2" y="0"/>
                  <a:pt x="3" y="0"/>
                  <a:pt x="4" y="1"/>
                </a:cubicBezTo>
                <a:cubicBezTo>
                  <a:pt x="5" y="2"/>
                  <a:pt x="5" y="3"/>
                  <a:pt x="4" y="4"/>
                </a:cubicBezTo>
                <a:cubicBezTo>
                  <a:pt x="4" y="5"/>
                  <a:pt x="3" y="5"/>
                  <a:pt x="2" y="5"/>
                </a:cubicBezTo>
                <a:cubicBezTo>
                  <a:pt x="1" y="5"/>
                  <a:pt x="1" y="4"/>
                  <a:pt x="1" y="4"/>
                </a:cubicBezTo>
                <a:cubicBezTo>
                  <a:pt x="0" y="3"/>
                  <a:pt x="0" y="2"/>
                  <a:pt x="1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4" name="Freeform 151"/>
          <p:cNvSpPr>
            <a:spLocks/>
          </p:cNvSpPr>
          <p:nvPr/>
        </p:nvSpPr>
        <p:spPr bwMode="auto">
          <a:xfrm>
            <a:off x="10907713" y="4392613"/>
            <a:ext cx="19050" cy="19050"/>
          </a:xfrm>
          <a:custGeom>
            <a:avLst/>
            <a:gdLst>
              <a:gd name="T0" fmla="*/ 3 w 5"/>
              <a:gd name="T1" fmla="*/ 0 h 5"/>
              <a:gd name="T2" fmla="*/ 5 w 5"/>
              <a:gd name="T3" fmla="*/ 2 h 5"/>
              <a:gd name="T4" fmla="*/ 3 w 5"/>
              <a:gd name="T5" fmla="*/ 5 h 5"/>
              <a:gd name="T6" fmla="*/ 3 w 5"/>
              <a:gd name="T7" fmla="*/ 5 h 5"/>
              <a:gd name="T8" fmla="*/ 2 w 5"/>
              <a:gd name="T9" fmla="*/ 4 h 5"/>
              <a:gd name="T10" fmla="*/ 0 w 5"/>
              <a:gd name="T11" fmla="*/ 2 h 5"/>
              <a:gd name="T12" fmla="*/ 3 w 5"/>
              <a:gd name="T13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5">
                <a:moveTo>
                  <a:pt x="3" y="0"/>
                </a:moveTo>
                <a:cubicBezTo>
                  <a:pt x="4" y="0"/>
                  <a:pt x="5" y="1"/>
                  <a:pt x="5" y="2"/>
                </a:cubicBezTo>
                <a:cubicBezTo>
                  <a:pt x="5" y="4"/>
                  <a:pt x="4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2" y="5"/>
                  <a:pt x="2" y="5"/>
                  <a:pt x="2" y="4"/>
                </a:cubicBezTo>
                <a:cubicBezTo>
                  <a:pt x="1" y="4"/>
                  <a:pt x="0" y="3"/>
                  <a:pt x="0" y="2"/>
                </a:cubicBezTo>
                <a:cubicBezTo>
                  <a:pt x="0" y="1"/>
                  <a:pt x="2" y="0"/>
                  <a:pt x="3" y="0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5" name="Freeform 152"/>
          <p:cNvSpPr>
            <a:spLocks/>
          </p:cNvSpPr>
          <p:nvPr/>
        </p:nvSpPr>
        <p:spPr bwMode="auto">
          <a:xfrm>
            <a:off x="10893425" y="4318000"/>
            <a:ext cx="60325" cy="60325"/>
          </a:xfrm>
          <a:custGeom>
            <a:avLst/>
            <a:gdLst>
              <a:gd name="T0" fmla="*/ 1 w 16"/>
              <a:gd name="T1" fmla="*/ 6 h 16"/>
              <a:gd name="T2" fmla="*/ 10 w 16"/>
              <a:gd name="T3" fmla="*/ 1 h 16"/>
              <a:gd name="T4" fmla="*/ 14 w 16"/>
              <a:gd name="T5" fmla="*/ 10 h 16"/>
              <a:gd name="T6" fmla="*/ 6 w 16"/>
              <a:gd name="T7" fmla="*/ 15 h 16"/>
              <a:gd name="T8" fmla="*/ 1 w 16"/>
              <a:gd name="T9" fmla="*/ 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16">
                <a:moveTo>
                  <a:pt x="1" y="6"/>
                </a:moveTo>
                <a:cubicBezTo>
                  <a:pt x="2" y="2"/>
                  <a:pt x="6" y="0"/>
                  <a:pt x="10" y="1"/>
                </a:cubicBezTo>
                <a:cubicBezTo>
                  <a:pt x="13" y="2"/>
                  <a:pt x="16" y="6"/>
                  <a:pt x="14" y="10"/>
                </a:cubicBezTo>
                <a:cubicBezTo>
                  <a:pt x="13" y="13"/>
                  <a:pt x="9" y="16"/>
                  <a:pt x="6" y="15"/>
                </a:cubicBezTo>
                <a:cubicBezTo>
                  <a:pt x="2" y="13"/>
                  <a:pt x="0" y="9"/>
                  <a:pt x="1" y="6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8" name="AutoShape 154"/>
          <p:cNvSpPr>
            <a:spLocks noChangeAspect="1" noChangeArrowheads="1" noTextEdit="1"/>
          </p:cNvSpPr>
          <p:nvPr/>
        </p:nvSpPr>
        <p:spPr bwMode="auto">
          <a:xfrm>
            <a:off x="4284663" y="4665663"/>
            <a:ext cx="4162425" cy="193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98754" y="5164169"/>
            <a:ext cx="3860798" cy="1789939"/>
            <a:chOff x="4287838" y="4665663"/>
            <a:chExt cx="4167188" cy="1931987"/>
          </a:xfrm>
        </p:grpSpPr>
        <p:sp>
          <p:nvSpPr>
            <p:cNvPr id="159" name="Oval 156"/>
            <p:cNvSpPr>
              <a:spLocks noChangeArrowheads="1"/>
            </p:cNvSpPr>
            <p:nvPr/>
          </p:nvSpPr>
          <p:spPr bwMode="auto">
            <a:xfrm>
              <a:off x="4287838" y="5992813"/>
              <a:ext cx="4156075" cy="604837"/>
            </a:xfrm>
            <a:prstGeom prst="ellipse">
              <a:avLst/>
            </a:pr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176" name="组合 175"/>
            <p:cNvGrpSpPr/>
            <p:nvPr/>
          </p:nvGrpSpPr>
          <p:grpSpPr>
            <a:xfrm>
              <a:off x="4510088" y="4665663"/>
              <a:ext cx="3944938" cy="1833562"/>
              <a:chOff x="4510088" y="4665663"/>
              <a:chExt cx="3944938" cy="1833562"/>
            </a:xfrm>
          </p:grpSpPr>
          <p:sp>
            <p:nvSpPr>
              <p:cNvPr id="160" name="Freeform 157"/>
              <p:cNvSpPr>
                <a:spLocks/>
              </p:cNvSpPr>
              <p:nvPr/>
            </p:nvSpPr>
            <p:spPr bwMode="auto">
              <a:xfrm>
                <a:off x="6540501" y="4665663"/>
                <a:ext cx="1914525" cy="1595437"/>
              </a:xfrm>
              <a:custGeom>
                <a:avLst/>
                <a:gdLst>
                  <a:gd name="T0" fmla="*/ 508 w 509"/>
                  <a:gd name="T1" fmla="*/ 14 h 423"/>
                  <a:gd name="T2" fmla="*/ 502 w 509"/>
                  <a:gd name="T3" fmla="*/ 17 h 423"/>
                  <a:gd name="T4" fmla="*/ 502 w 509"/>
                  <a:gd name="T5" fmla="*/ 17 h 423"/>
                  <a:gd name="T6" fmla="*/ 459 w 509"/>
                  <a:gd name="T7" fmla="*/ 15 h 423"/>
                  <a:gd name="T8" fmla="*/ 419 w 509"/>
                  <a:gd name="T9" fmla="*/ 29 h 423"/>
                  <a:gd name="T10" fmla="*/ 386 w 509"/>
                  <a:gd name="T11" fmla="*/ 55 h 423"/>
                  <a:gd name="T12" fmla="*/ 382 w 509"/>
                  <a:gd name="T13" fmla="*/ 59 h 423"/>
                  <a:gd name="T14" fmla="*/ 378 w 509"/>
                  <a:gd name="T15" fmla="*/ 63 h 423"/>
                  <a:gd name="T16" fmla="*/ 375 w 509"/>
                  <a:gd name="T17" fmla="*/ 67 h 423"/>
                  <a:gd name="T18" fmla="*/ 372 w 509"/>
                  <a:gd name="T19" fmla="*/ 72 h 423"/>
                  <a:gd name="T20" fmla="*/ 360 w 509"/>
                  <a:gd name="T21" fmla="*/ 90 h 423"/>
                  <a:gd name="T22" fmla="*/ 331 w 509"/>
                  <a:gd name="T23" fmla="*/ 171 h 423"/>
                  <a:gd name="T24" fmla="*/ 323 w 509"/>
                  <a:gd name="T25" fmla="*/ 215 h 423"/>
                  <a:gd name="T26" fmla="*/ 317 w 509"/>
                  <a:gd name="T27" fmla="*/ 259 h 423"/>
                  <a:gd name="T28" fmla="*/ 307 w 509"/>
                  <a:gd name="T29" fmla="*/ 306 h 423"/>
                  <a:gd name="T30" fmla="*/ 288 w 509"/>
                  <a:gd name="T31" fmla="*/ 352 h 423"/>
                  <a:gd name="T32" fmla="*/ 256 w 509"/>
                  <a:gd name="T33" fmla="*/ 392 h 423"/>
                  <a:gd name="T34" fmla="*/ 234 w 509"/>
                  <a:gd name="T35" fmla="*/ 407 h 423"/>
                  <a:gd name="T36" fmla="*/ 208 w 509"/>
                  <a:gd name="T37" fmla="*/ 418 h 423"/>
                  <a:gd name="T38" fmla="*/ 201 w 509"/>
                  <a:gd name="T39" fmla="*/ 420 h 423"/>
                  <a:gd name="T40" fmla="*/ 198 w 509"/>
                  <a:gd name="T41" fmla="*/ 421 h 423"/>
                  <a:gd name="T42" fmla="*/ 194 w 509"/>
                  <a:gd name="T43" fmla="*/ 421 h 423"/>
                  <a:gd name="T44" fmla="*/ 180 w 509"/>
                  <a:gd name="T45" fmla="*/ 422 h 423"/>
                  <a:gd name="T46" fmla="*/ 154 w 509"/>
                  <a:gd name="T47" fmla="*/ 421 h 423"/>
                  <a:gd name="T48" fmla="*/ 129 w 509"/>
                  <a:gd name="T49" fmla="*/ 416 h 423"/>
                  <a:gd name="T50" fmla="*/ 129 w 509"/>
                  <a:gd name="T51" fmla="*/ 416 h 423"/>
                  <a:gd name="T52" fmla="*/ 106 w 509"/>
                  <a:gd name="T53" fmla="*/ 410 h 423"/>
                  <a:gd name="T54" fmla="*/ 17 w 509"/>
                  <a:gd name="T55" fmla="*/ 369 h 423"/>
                  <a:gd name="T56" fmla="*/ 17 w 509"/>
                  <a:gd name="T57" fmla="*/ 369 h 423"/>
                  <a:gd name="T58" fmla="*/ 9 w 509"/>
                  <a:gd name="T59" fmla="*/ 330 h 423"/>
                  <a:gd name="T60" fmla="*/ 48 w 509"/>
                  <a:gd name="T61" fmla="*/ 322 h 423"/>
                  <a:gd name="T62" fmla="*/ 49 w 509"/>
                  <a:gd name="T63" fmla="*/ 323 h 423"/>
                  <a:gd name="T64" fmla="*/ 122 w 509"/>
                  <a:gd name="T65" fmla="*/ 362 h 423"/>
                  <a:gd name="T66" fmla="*/ 124 w 509"/>
                  <a:gd name="T67" fmla="*/ 363 h 423"/>
                  <a:gd name="T68" fmla="*/ 142 w 509"/>
                  <a:gd name="T69" fmla="*/ 369 h 423"/>
                  <a:gd name="T70" fmla="*/ 161 w 509"/>
                  <a:gd name="T71" fmla="*/ 374 h 423"/>
                  <a:gd name="T72" fmla="*/ 180 w 509"/>
                  <a:gd name="T73" fmla="*/ 376 h 423"/>
                  <a:gd name="T74" fmla="*/ 189 w 509"/>
                  <a:gd name="T75" fmla="*/ 376 h 423"/>
                  <a:gd name="T76" fmla="*/ 191 w 509"/>
                  <a:gd name="T77" fmla="*/ 376 h 423"/>
                  <a:gd name="T78" fmla="*/ 193 w 509"/>
                  <a:gd name="T79" fmla="*/ 376 h 423"/>
                  <a:gd name="T80" fmla="*/ 197 w 509"/>
                  <a:gd name="T81" fmla="*/ 375 h 423"/>
                  <a:gd name="T82" fmla="*/ 213 w 509"/>
                  <a:gd name="T83" fmla="*/ 369 h 423"/>
                  <a:gd name="T84" fmla="*/ 229 w 509"/>
                  <a:gd name="T85" fmla="*/ 360 h 423"/>
                  <a:gd name="T86" fmla="*/ 255 w 509"/>
                  <a:gd name="T87" fmla="*/ 331 h 423"/>
                  <a:gd name="T88" fmla="*/ 272 w 509"/>
                  <a:gd name="T89" fmla="*/ 295 h 423"/>
                  <a:gd name="T90" fmla="*/ 284 w 509"/>
                  <a:gd name="T91" fmla="*/ 253 h 423"/>
                  <a:gd name="T92" fmla="*/ 293 w 509"/>
                  <a:gd name="T93" fmla="*/ 209 h 423"/>
                  <a:gd name="T94" fmla="*/ 304 w 509"/>
                  <a:gd name="T95" fmla="*/ 164 h 423"/>
                  <a:gd name="T96" fmla="*/ 342 w 509"/>
                  <a:gd name="T97" fmla="*/ 78 h 423"/>
                  <a:gd name="T98" fmla="*/ 356 w 509"/>
                  <a:gd name="T99" fmla="*/ 59 h 423"/>
                  <a:gd name="T100" fmla="*/ 360 w 509"/>
                  <a:gd name="T101" fmla="*/ 54 h 423"/>
                  <a:gd name="T102" fmla="*/ 364 w 509"/>
                  <a:gd name="T103" fmla="*/ 50 h 423"/>
                  <a:gd name="T104" fmla="*/ 368 w 509"/>
                  <a:gd name="T105" fmla="*/ 46 h 423"/>
                  <a:gd name="T106" fmla="*/ 373 w 509"/>
                  <a:gd name="T107" fmla="*/ 42 h 423"/>
                  <a:gd name="T108" fmla="*/ 412 w 509"/>
                  <a:gd name="T109" fmla="*/ 15 h 423"/>
                  <a:gd name="T110" fmla="*/ 458 w 509"/>
                  <a:gd name="T111" fmla="*/ 2 h 423"/>
                  <a:gd name="T112" fmla="*/ 505 w 509"/>
                  <a:gd name="T113" fmla="*/ 7 h 423"/>
                  <a:gd name="T114" fmla="*/ 508 w 509"/>
                  <a:gd name="T115" fmla="*/ 14 h 4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09" h="423">
                    <a:moveTo>
                      <a:pt x="508" y="14"/>
                    </a:moveTo>
                    <a:cubicBezTo>
                      <a:pt x="507" y="16"/>
                      <a:pt x="504" y="18"/>
                      <a:pt x="502" y="17"/>
                    </a:cubicBezTo>
                    <a:cubicBezTo>
                      <a:pt x="502" y="17"/>
                      <a:pt x="502" y="17"/>
                      <a:pt x="502" y="17"/>
                    </a:cubicBezTo>
                    <a:cubicBezTo>
                      <a:pt x="488" y="13"/>
                      <a:pt x="473" y="13"/>
                      <a:pt x="459" y="15"/>
                    </a:cubicBezTo>
                    <a:cubicBezTo>
                      <a:pt x="445" y="17"/>
                      <a:pt x="432" y="22"/>
                      <a:pt x="419" y="29"/>
                    </a:cubicBezTo>
                    <a:cubicBezTo>
                      <a:pt x="407" y="36"/>
                      <a:pt x="396" y="45"/>
                      <a:pt x="386" y="55"/>
                    </a:cubicBezTo>
                    <a:cubicBezTo>
                      <a:pt x="382" y="59"/>
                      <a:pt x="382" y="59"/>
                      <a:pt x="382" y="59"/>
                    </a:cubicBezTo>
                    <a:cubicBezTo>
                      <a:pt x="378" y="63"/>
                      <a:pt x="378" y="63"/>
                      <a:pt x="378" y="63"/>
                    </a:cubicBezTo>
                    <a:cubicBezTo>
                      <a:pt x="377" y="65"/>
                      <a:pt x="376" y="66"/>
                      <a:pt x="375" y="67"/>
                    </a:cubicBezTo>
                    <a:cubicBezTo>
                      <a:pt x="372" y="72"/>
                      <a:pt x="372" y="72"/>
                      <a:pt x="372" y="72"/>
                    </a:cubicBezTo>
                    <a:cubicBezTo>
                      <a:pt x="368" y="77"/>
                      <a:pt x="364" y="83"/>
                      <a:pt x="360" y="90"/>
                    </a:cubicBezTo>
                    <a:cubicBezTo>
                      <a:pt x="346" y="114"/>
                      <a:pt x="337" y="142"/>
                      <a:pt x="331" y="171"/>
                    </a:cubicBezTo>
                    <a:cubicBezTo>
                      <a:pt x="328" y="185"/>
                      <a:pt x="326" y="200"/>
                      <a:pt x="323" y="215"/>
                    </a:cubicBezTo>
                    <a:cubicBezTo>
                      <a:pt x="321" y="229"/>
                      <a:pt x="319" y="244"/>
                      <a:pt x="317" y="259"/>
                    </a:cubicBezTo>
                    <a:cubicBezTo>
                      <a:pt x="314" y="275"/>
                      <a:pt x="311" y="290"/>
                      <a:pt x="307" y="306"/>
                    </a:cubicBezTo>
                    <a:cubicBezTo>
                      <a:pt x="302" y="321"/>
                      <a:pt x="296" y="337"/>
                      <a:pt x="288" y="352"/>
                    </a:cubicBezTo>
                    <a:cubicBezTo>
                      <a:pt x="279" y="366"/>
                      <a:pt x="269" y="380"/>
                      <a:pt x="256" y="392"/>
                    </a:cubicBezTo>
                    <a:cubicBezTo>
                      <a:pt x="249" y="398"/>
                      <a:pt x="242" y="403"/>
                      <a:pt x="234" y="407"/>
                    </a:cubicBezTo>
                    <a:cubicBezTo>
                      <a:pt x="226" y="412"/>
                      <a:pt x="217" y="416"/>
                      <a:pt x="208" y="418"/>
                    </a:cubicBezTo>
                    <a:cubicBezTo>
                      <a:pt x="206" y="419"/>
                      <a:pt x="203" y="419"/>
                      <a:pt x="201" y="420"/>
                    </a:cubicBezTo>
                    <a:cubicBezTo>
                      <a:pt x="198" y="421"/>
                      <a:pt x="198" y="421"/>
                      <a:pt x="198" y="421"/>
                    </a:cubicBezTo>
                    <a:cubicBezTo>
                      <a:pt x="196" y="421"/>
                      <a:pt x="195" y="421"/>
                      <a:pt x="194" y="421"/>
                    </a:cubicBezTo>
                    <a:cubicBezTo>
                      <a:pt x="189" y="422"/>
                      <a:pt x="185" y="422"/>
                      <a:pt x="180" y="422"/>
                    </a:cubicBezTo>
                    <a:cubicBezTo>
                      <a:pt x="171" y="423"/>
                      <a:pt x="162" y="422"/>
                      <a:pt x="154" y="421"/>
                    </a:cubicBezTo>
                    <a:cubicBezTo>
                      <a:pt x="145" y="420"/>
                      <a:pt x="137" y="418"/>
                      <a:pt x="129" y="416"/>
                    </a:cubicBezTo>
                    <a:cubicBezTo>
                      <a:pt x="129" y="416"/>
                      <a:pt x="129" y="416"/>
                      <a:pt x="129" y="416"/>
                    </a:cubicBezTo>
                    <a:cubicBezTo>
                      <a:pt x="121" y="415"/>
                      <a:pt x="114" y="412"/>
                      <a:pt x="106" y="410"/>
                    </a:cubicBezTo>
                    <a:cubicBezTo>
                      <a:pt x="75" y="401"/>
                      <a:pt x="45" y="387"/>
                      <a:pt x="17" y="369"/>
                    </a:cubicBezTo>
                    <a:cubicBezTo>
                      <a:pt x="17" y="369"/>
                      <a:pt x="17" y="369"/>
                      <a:pt x="17" y="369"/>
                    </a:cubicBezTo>
                    <a:cubicBezTo>
                      <a:pt x="4" y="361"/>
                      <a:pt x="0" y="343"/>
                      <a:pt x="9" y="330"/>
                    </a:cubicBezTo>
                    <a:cubicBezTo>
                      <a:pt x="17" y="317"/>
                      <a:pt x="35" y="314"/>
                      <a:pt x="48" y="322"/>
                    </a:cubicBezTo>
                    <a:cubicBezTo>
                      <a:pt x="48" y="322"/>
                      <a:pt x="49" y="323"/>
                      <a:pt x="49" y="323"/>
                    </a:cubicBezTo>
                    <a:cubicBezTo>
                      <a:pt x="71" y="339"/>
                      <a:pt x="96" y="353"/>
                      <a:pt x="122" y="362"/>
                    </a:cubicBezTo>
                    <a:cubicBezTo>
                      <a:pt x="123" y="363"/>
                      <a:pt x="123" y="363"/>
                      <a:pt x="124" y="363"/>
                    </a:cubicBezTo>
                    <a:cubicBezTo>
                      <a:pt x="130" y="365"/>
                      <a:pt x="136" y="367"/>
                      <a:pt x="142" y="369"/>
                    </a:cubicBezTo>
                    <a:cubicBezTo>
                      <a:pt x="148" y="371"/>
                      <a:pt x="155" y="373"/>
                      <a:pt x="161" y="374"/>
                    </a:cubicBezTo>
                    <a:cubicBezTo>
                      <a:pt x="168" y="375"/>
                      <a:pt x="174" y="376"/>
                      <a:pt x="180" y="376"/>
                    </a:cubicBezTo>
                    <a:cubicBezTo>
                      <a:pt x="183" y="376"/>
                      <a:pt x="186" y="376"/>
                      <a:pt x="189" y="376"/>
                    </a:cubicBezTo>
                    <a:cubicBezTo>
                      <a:pt x="191" y="376"/>
                      <a:pt x="191" y="376"/>
                      <a:pt x="191" y="376"/>
                    </a:cubicBezTo>
                    <a:cubicBezTo>
                      <a:pt x="193" y="376"/>
                      <a:pt x="193" y="376"/>
                      <a:pt x="193" y="376"/>
                    </a:cubicBezTo>
                    <a:cubicBezTo>
                      <a:pt x="194" y="375"/>
                      <a:pt x="196" y="375"/>
                      <a:pt x="197" y="375"/>
                    </a:cubicBezTo>
                    <a:cubicBezTo>
                      <a:pt x="202" y="374"/>
                      <a:pt x="208" y="372"/>
                      <a:pt x="213" y="369"/>
                    </a:cubicBezTo>
                    <a:cubicBezTo>
                      <a:pt x="219" y="367"/>
                      <a:pt x="224" y="364"/>
                      <a:pt x="229" y="360"/>
                    </a:cubicBezTo>
                    <a:cubicBezTo>
                      <a:pt x="239" y="352"/>
                      <a:pt x="247" y="342"/>
                      <a:pt x="255" y="331"/>
                    </a:cubicBezTo>
                    <a:cubicBezTo>
                      <a:pt x="262" y="320"/>
                      <a:pt x="268" y="308"/>
                      <a:pt x="272" y="295"/>
                    </a:cubicBezTo>
                    <a:cubicBezTo>
                      <a:pt x="277" y="281"/>
                      <a:pt x="281" y="267"/>
                      <a:pt x="284" y="253"/>
                    </a:cubicBezTo>
                    <a:cubicBezTo>
                      <a:pt x="287" y="239"/>
                      <a:pt x="290" y="224"/>
                      <a:pt x="293" y="209"/>
                    </a:cubicBezTo>
                    <a:cubicBezTo>
                      <a:pt x="297" y="194"/>
                      <a:pt x="300" y="179"/>
                      <a:pt x="304" y="164"/>
                    </a:cubicBezTo>
                    <a:cubicBezTo>
                      <a:pt x="313" y="134"/>
                      <a:pt x="324" y="105"/>
                      <a:pt x="342" y="78"/>
                    </a:cubicBezTo>
                    <a:cubicBezTo>
                      <a:pt x="346" y="72"/>
                      <a:pt x="351" y="65"/>
                      <a:pt x="356" y="59"/>
                    </a:cubicBezTo>
                    <a:cubicBezTo>
                      <a:pt x="360" y="54"/>
                      <a:pt x="360" y="54"/>
                      <a:pt x="360" y="54"/>
                    </a:cubicBezTo>
                    <a:cubicBezTo>
                      <a:pt x="361" y="53"/>
                      <a:pt x="363" y="52"/>
                      <a:pt x="364" y="50"/>
                    </a:cubicBezTo>
                    <a:cubicBezTo>
                      <a:pt x="368" y="46"/>
                      <a:pt x="368" y="46"/>
                      <a:pt x="368" y="46"/>
                    </a:cubicBezTo>
                    <a:cubicBezTo>
                      <a:pt x="373" y="42"/>
                      <a:pt x="373" y="42"/>
                      <a:pt x="373" y="42"/>
                    </a:cubicBezTo>
                    <a:cubicBezTo>
                      <a:pt x="384" y="31"/>
                      <a:pt x="398" y="22"/>
                      <a:pt x="412" y="15"/>
                    </a:cubicBezTo>
                    <a:cubicBezTo>
                      <a:pt x="426" y="8"/>
                      <a:pt x="442" y="4"/>
                      <a:pt x="458" y="2"/>
                    </a:cubicBezTo>
                    <a:cubicBezTo>
                      <a:pt x="473" y="0"/>
                      <a:pt x="490" y="2"/>
                      <a:pt x="505" y="7"/>
                    </a:cubicBezTo>
                    <a:cubicBezTo>
                      <a:pt x="508" y="8"/>
                      <a:pt x="509" y="11"/>
                      <a:pt x="508" y="14"/>
                    </a:cubicBezTo>
                    <a:close/>
                  </a:path>
                </a:pathLst>
              </a:custGeom>
              <a:solidFill>
                <a:srgbClr val="DA9A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1" name="Freeform 158"/>
              <p:cNvSpPr>
                <a:spLocks/>
              </p:cNvSpPr>
              <p:nvPr/>
            </p:nvSpPr>
            <p:spPr bwMode="auto">
              <a:xfrm>
                <a:off x="6540501" y="5849938"/>
                <a:ext cx="496888" cy="384175"/>
              </a:xfrm>
              <a:custGeom>
                <a:avLst/>
                <a:gdLst>
                  <a:gd name="T0" fmla="*/ 129 w 132"/>
                  <a:gd name="T1" fmla="*/ 102 h 102"/>
                  <a:gd name="T2" fmla="*/ 106 w 132"/>
                  <a:gd name="T3" fmla="*/ 96 h 102"/>
                  <a:gd name="T4" fmla="*/ 17 w 132"/>
                  <a:gd name="T5" fmla="*/ 55 h 102"/>
                  <a:gd name="T6" fmla="*/ 17 w 132"/>
                  <a:gd name="T7" fmla="*/ 55 h 102"/>
                  <a:gd name="T8" fmla="*/ 9 w 132"/>
                  <a:gd name="T9" fmla="*/ 16 h 102"/>
                  <a:gd name="T10" fmla="*/ 48 w 132"/>
                  <a:gd name="T11" fmla="*/ 8 h 102"/>
                  <a:gd name="T12" fmla="*/ 49 w 132"/>
                  <a:gd name="T13" fmla="*/ 9 h 102"/>
                  <a:gd name="T14" fmla="*/ 122 w 132"/>
                  <a:gd name="T15" fmla="*/ 48 h 102"/>
                  <a:gd name="T16" fmla="*/ 124 w 132"/>
                  <a:gd name="T17" fmla="*/ 49 h 102"/>
                  <a:gd name="T18" fmla="*/ 130 w 132"/>
                  <a:gd name="T19" fmla="*/ 69 h 102"/>
                  <a:gd name="T20" fmla="*/ 129 w 132"/>
                  <a:gd name="T21" fmla="*/ 10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2" h="102">
                    <a:moveTo>
                      <a:pt x="129" y="102"/>
                    </a:moveTo>
                    <a:cubicBezTo>
                      <a:pt x="121" y="101"/>
                      <a:pt x="114" y="98"/>
                      <a:pt x="106" y="96"/>
                    </a:cubicBezTo>
                    <a:cubicBezTo>
                      <a:pt x="75" y="87"/>
                      <a:pt x="45" y="73"/>
                      <a:pt x="17" y="55"/>
                    </a:cubicBezTo>
                    <a:cubicBezTo>
                      <a:pt x="17" y="55"/>
                      <a:pt x="17" y="55"/>
                      <a:pt x="17" y="55"/>
                    </a:cubicBezTo>
                    <a:cubicBezTo>
                      <a:pt x="4" y="47"/>
                      <a:pt x="0" y="29"/>
                      <a:pt x="9" y="16"/>
                    </a:cubicBezTo>
                    <a:cubicBezTo>
                      <a:pt x="17" y="3"/>
                      <a:pt x="35" y="0"/>
                      <a:pt x="48" y="8"/>
                    </a:cubicBezTo>
                    <a:cubicBezTo>
                      <a:pt x="48" y="8"/>
                      <a:pt x="49" y="9"/>
                      <a:pt x="49" y="9"/>
                    </a:cubicBezTo>
                    <a:cubicBezTo>
                      <a:pt x="71" y="25"/>
                      <a:pt x="96" y="39"/>
                      <a:pt x="122" y="48"/>
                    </a:cubicBezTo>
                    <a:cubicBezTo>
                      <a:pt x="123" y="49"/>
                      <a:pt x="123" y="49"/>
                      <a:pt x="124" y="49"/>
                    </a:cubicBezTo>
                    <a:cubicBezTo>
                      <a:pt x="127" y="56"/>
                      <a:pt x="129" y="62"/>
                      <a:pt x="130" y="69"/>
                    </a:cubicBezTo>
                    <a:cubicBezTo>
                      <a:pt x="132" y="80"/>
                      <a:pt x="132" y="92"/>
                      <a:pt x="129" y="102"/>
                    </a:cubicBezTo>
                    <a:close/>
                  </a:path>
                </a:pathLst>
              </a:custGeom>
              <a:solidFill>
                <a:srgbClr val="C986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2" name="Freeform 159"/>
              <p:cNvSpPr>
                <a:spLocks/>
              </p:cNvSpPr>
              <p:nvPr/>
            </p:nvSpPr>
            <p:spPr bwMode="auto">
              <a:xfrm>
                <a:off x="5969001" y="6219825"/>
                <a:ext cx="563563" cy="279400"/>
              </a:xfrm>
              <a:custGeom>
                <a:avLst/>
                <a:gdLst>
                  <a:gd name="T0" fmla="*/ 149 w 150"/>
                  <a:gd name="T1" fmla="*/ 37 h 74"/>
                  <a:gd name="T2" fmla="*/ 114 w 150"/>
                  <a:gd name="T3" fmla="*/ 47 h 74"/>
                  <a:gd name="T4" fmla="*/ 88 w 150"/>
                  <a:gd name="T5" fmla="*/ 60 h 74"/>
                  <a:gd name="T6" fmla="*/ 75 w 150"/>
                  <a:gd name="T7" fmla="*/ 71 h 74"/>
                  <a:gd name="T8" fmla="*/ 71 w 150"/>
                  <a:gd name="T9" fmla="*/ 50 h 74"/>
                  <a:gd name="T10" fmla="*/ 32 w 150"/>
                  <a:gd name="T11" fmla="*/ 64 h 74"/>
                  <a:gd name="T12" fmla="*/ 14 w 150"/>
                  <a:gd name="T13" fmla="*/ 71 h 74"/>
                  <a:gd name="T14" fmla="*/ 19 w 150"/>
                  <a:gd name="T15" fmla="*/ 54 h 74"/>
                  <a:gd name="T16" fmla="*/ 15 w 150"/>
                  <a:gd name="T17" fmla="*/ 47 h 74"/>
                  <a:gd name="T18" fmla="*/ 7 w 150"/>
                  <a:gd name="T19" fmla="*/ 58 h 74"/>
                  <a:gd name="T20" fmla="*/ 3 w 150"/>
                  <a:gd name="T21" fmla="*/ 37 h 74"/>
                  <a:gd name="T22" fmla="*/ 68 w 150"/>
                  <a:gd name="T23" fmla="*/ 21 h 74"/>
                  <a:gd name="T24" fmla="*/ 68 w 150"/>
                  <a:gd name="T25" fmla="*/ 21 h 74"/>
                  <a:gd name="T26" fmla="*/ 104 w 150"/>
                  <a:gd name="T27" fmla="*/ 15 h 74"/>
                  <a:gd name="T28" fmla="*/ 150 w 150"/>
                  <a:gd name="T29" fmla="*/ 26 h 74"/>
                  <a:gd name="T30" fmla="*/ 149 w 150"/>
                  <a:gd name="T31" fmla="*/ 37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0" h="74">
                    <a:moveTo>
                      <a:pt x="149" y="37"/>
                    </a:moveTo>
                    <a:cubicBezTo>
                      <a:pt x="146" y="51"/>
                      <a:pt x="131" y="48"/>
                      <a:pt x="114" y="47"/>
                    </a:cubicBezTo>
                    <a:cubicBezTo>
                      <a:pt x="94" y="45"/>
                      <a:pt x="90" y="55"/>
                      <a:pt x="88" y="60"/>
                    </a:cubicBezTo>
                    <a:cubicBezTo>
                      <a:pt x="85" y="65"/>
                      <a:pt x="83" y="74"/>
                      <a:pt x="75" y="71"/>
                    </a:cubicBezTo>
                    <a:cubicBezTo>
                      <a:pt x="67" y="69"/>
                      <a:pt x="84" y="52"/>
                      <a:pt x="71" y="50"/>
                    </a:cubicBezTo>
                    <a:cubicBezTo>
                      <a:pt x="58" y="48"/>
                      <a:pt x="38" y="56"/>
                      <a:pt x="32" y="64"/>
                    </a:cubicBezTo>
                    <a:cubicBezTo>
                      <a:pt x="25" y="71"/>
                      <a:pt x="20" y="73"/>
                      <a:pt x="14" y="71"/>
                    </a:cubicBezTo>
                    <a:cubicBezTo>
                      <a:pt x="9" y="69"/>
                      <a:pt x="12" y="61"/>
                      <a:pt x="19" y="54"/>
                    </a:cubicBezTo>
                    <a:cubicBezTo>
                      <a:pt x="25" y="47"/>
                      <a:pt x="16" y="41"/>
                      <a:pt x="15" y="47"/>
                    </a:cubicBezTo>
                    <a:cubicBezTo>
                      <a:pt x="14" y="52"/>
                      <a:pt x="11" y="57"/>
                      <a:pt x="7" y="58"/>
                    </a:cubicBezTo>
                    <a:cubicBezTo>
                      <a:pt x="3" y="58"/>
                      <a:pt x="0" y="55"/>
                      <a:pt x="3" y="37"/>
                    </a:cubicBezTo>
                    <a:cubicBezTo>
                      <a:pt x="5" y="20"/>
                      <a:pt x="43" y="22"/>
                      <a:pt x="68" y="21"/>
                    </a:cubicBezTo>
                    <a:cubicBezTo>
                      <a:pt x="68" y="21"/>
                      <a:pt x="68" y="21"/>
                      <a:pt x="68" y="21"/>
                    </a:cubicBezTo>
                    <a:cubicBezTo>
                      <a:pt x="93" y="20"/>
                      <a:pt x="104" y="15"/>
                      <a:pt x="104" y="15"/>
                    </a:cubicBezTo>
                    <a:cubicBezTo>
                      <a:pt x="104" y="15"/>
                      <a:pt x="148" y="0"/>
                      <a:pt x="150" y="26"/>
                    </a:cubicBezTo>
                    <a:cubicBezTo>
                      <a:pt x="150" y="31"/>
                      <a:pt x="150" y="34"/>
                      <a:pt x="149" y="37"/>
                    </a:cubicBezTo>
                    <a:close/>
                  </a:path>
                </a:pathLst>
              </a:custGeom>
              <a:solidFill>
                <a:srgbClr val="DA9A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3" name="Freeform 160"/>
              <p:cNvSpPr>
                <a:spLocks/>
              </p:cNvSpPr>
              <p:nvPr/>
            </p:nvSpPr>
            <p:spPr bwMode="auto">
              <a:xfrm>
                <a:off x="6224588" y="6219825"/>
                <a:ext cx="307975" cy="139700"/>
              </a:xfrm>
              <a:custGeom>
                <a:avLst/>
                <a:gdLst>
                  <a:gd name="T0" fmla="*/ 81 w 82"/>
                  <a:gd name="T1" fmla="*/ 37 h 37"/>
                  <a:gd name="T2" fmla="*/ 20 w 82"/>
                  <a:gd name="T3" fmla="*/ 32 h 37"/>
                  <a:gd name="T4" fmla="*/ 6 w 82"/>
                  <a:gd name="T5" fmla="*/ 28 h 37"/>
                  <a:gd name="T6" fmla="*/ 0 w 82"/>
                  <a:gd name="T7" fmla="*/ 21 h 37"/>
                  <a:gd name="T8" fmla="*/ 36 w 82"/>
                  <a:gd name="T9" fmla="*/ 15 h 37"/>
                  <a:gd name="T10" fmla="*/ 82 w 82"/>
                  <a:gd name="T11" fmla="*/ 26 h 37"/>
                  <a:gd name="T12" fmla="*/ 81 w 82"/>
                  <a:gd name="T13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2" h="37">
                    <a:moveTo>
                      <a:pt x="81" y="37"/>
                    </a:moveTo>
                    <a:cubicBezTo>
                      <a:pt x="61" y="35"/>
                      <a:pt x="41" y="33"/>
                      <a:pt x="20" y="32"/>
                    </a:cubicBezTo>
                    <a:cubicBezTo>
                      <a:pt x="15" y="31"/>
                      <a:pt x="11" y="31"/>
                      <a:pt x="6" y="28"/>
                    </a:cubicBezTo>
                    <a:cubicBezTo>
                      <a:pt x="4" y="27"/>
                      <a:pt x="1" y="24"/>
                      <a:pt x="0" y="21"/>
                    </a:cubicBezTo>
                    <a:cubicBezTo>
                      <a:pt x="25" y="20"/>
                      <a:pt x="36" y="15"/>
                      <a:pt x="36" y="15"/>
                    </a:cubicBezTo>
                    <a:cubicBezTo>
                      <a:pt x="36" y="15"/>
                      <a:pt x="80" y="0"/>
                      <a:pt x="82" y="26"/>
                    </a:cubicBezTo>
                    <a:cubicBezTo>
                      <a:pt x="82" y="31"/>
                      <a:pt x="82" y="34"/>
                      <a:pt x="81" y="37"/>
                    </a:cubicBezTo>
                    <a:close/>
                  </a:path>
                </a:pathLst>
              </a:custGeom>
              <a:solidFill>
                <a:srgbClr val="C986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4" name="Freeform 161"/>
              <p:cNvSpPr>
                <a:spLocks/>
              </p:cNvSpPr>
              <p:nvPr/>
            </p:nvSpPr>
            <p:spPr bwMode="auto">
              <a:xfrm>
                <a:off x="5021263" y="5937250"/>
                <a:ext cx="334963" cy="233362"/>
              </a:xfrm>
              <a:custGeom>
                <a:avLst/>
                <a:gdLst>
                  <a:gd name="T0" fmla="*/ 89 w 89"/>
                  <a:gd name="T1" fmla="*/ 16 h 62"/>
                  <a:gd name="T2" fmla="*/ 82 w 89"/>
                  <a:gd name="T3" fmla="*/ 33 h 62"/>
                  <a:gd name="T4" fmla="*/ 45 w 89"/>
                  <a:gd name="T5" fmla="*/ 54 h 62"/>
                  <a:gd name="T6" fmla="*/ 20 w 89"/>
                  <a:gd name="T7" fmla="*/ 56 h 62"/>
                  <a:gd name="T8" fmla="*/ 16 w 89"/>
                  <a:gd name="T9" fmla="*/ 54 h 62"/>
                  <a:gd name="T10" fmla="*/ 17 w 89"/>
                  <a:gd name="T11" fmla="*/ 47 h 62"/>
                  <a:gd name="T12" fmla="*/ 3 w 89"/>
                  <a:gd name="T13" fmla="*/ 47 h 62"/>
                  <a:gd name="T14" fmla="*/ 48 w 89"/>
                  <a:gd name="T15" fmla="*/ 32 h 62"/>
                  <a:gd name="T16" fmla="*/ 66 w 89"/>
                  <a:gd name="T17" fmla="*/ 12 h 62"/>
                  <a:gd name="T18" fmla="*/ 66 w 89"/>
                  <a:gd name="T19" fmla="*/ 0 h 62"/>
                  <a:gd name="T20" fmla="*/ 66 w 89"/>
                  <a:gd name="T21" fmla="*/ 0 h 62"/>
                  <a:gd name="T22" fmla="*/ 67 w 89"/>
                  <a:gd name="T23" fmla="*/ 0 h 62"/>
                  <a:gd name="T24" fmla="*/ 89 w 89"/>
                  <a:gd name="T25" fmla="*/ 16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9" h="62">
                    <a:moveTo>
                      <a:pt x="89" y="16"/>
                    </a:moveTo>
                    <a:cubicBezTo>
                      <a:pt x="87" y="23"/>
                      <a:pt x="85" y="28"/>
                      <a:pt x="82" y="33"/>
                    </a:cubicBezTo>
                    <a:cubicBezTo>
                      <a:pt x="69" y="59"/>
                      <a:pt x="54" y="55"/>
                      <a:pt x="45" y="54"/>
                    </a:cubicBezTo>
                    <a:cubicBezTo>
                      <a:pt x="35" y="52"/>
                      <a:pt x="27" y="55"/>
                      <a:pt x="20" y="56"/>
                    </a:cubicBezTo>
                    <a:cubicBezTo>
                      <a:pt x="12" y="58"/>
                      <a:pt x="11" y="55"/>
                      <a:pt x="16" y="54"/>
                    </a:cubicBezTo>
                    <a:cubicBezTo>
                      <a:pt x="20" y="52"/>
                      <a:pt x="17" y="47"/>
                      <a:pt x="17" y="47"/>
                    </a:cubicBezTo>
                    <a:cubicBezTo>
                      <a:pt x="17" y="47"/>
                      <a:pt x="0" y="62"/>
                      <a:pt x="3" y="47"/>
                    </a:cubicBezTo>
                    <a:cubicBezTo>
                      <a:pt x="6" y="32"/>
                      <a:pt x="28" y="33"/>
                      <a:pt x="48" y="32"/>
                    </a:cubicBezTo>
                    <a:cubicBezTo>
                      <a:pt x="60" y="32"/>
                      <a:pt x="64" y="21"/>
                      <a:pt x="66" y="12"/>
                    </a:cubicBezTo>
                    <a:cubicBezTo>
                      <a:pt x="67" y="7"/>
                      <a:pt x="66" y="2"/>
                      <a:pt x="66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67" y="0"/>
                      <a:pt x="67" y="0"/>
                      <a:pt x="67" y="0"/>
                    </a:cubicBezTo>
                    <a:lnTo>
                      <a:pt x="89" y="16"/>
                    </a:lnTo>
                    <a:close/>
                  </a:path>
                </a:pathLst>
              </a:custGeom>
              <a:solidFill>
                <a:srgbClr val="DA9A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5" name="Freeform 162"/>
              <p:cNvSpPr>
                <a:spLocks/>
              </p:cNvSpPr>
              <p:nvPr/>
            </p:nvSpPr>
            <p:spPr bwMode="auto">
              <a:xfrm>
                <a:off x="5270501" y="5937250"/>
                <a:ext cx="85725" cy="123825"/>
              </a:xfrm>
              <a:custGeom>
                <a:avLst/>
                <a:gdLst>
                  <a:gd name="T0" fmla="*/ 23 w 23"/>
                  <a:gd name="T1" fmla="*/ 16 h 33"/>
                  <a:gd name="T2" fmla="*/ 16 w 23"/>
                  <a:gd name="T3" fmla="*/ 33 h 33"/>
                  <a:gd name="T4" fmla="*/ 9 w 23"/>
                  <a:gd name="T5" fmla="*/ 20 h 33"/>
                  <a:gd name="T6" fmla="*/ 0 w 23"/>
                  <a:gd name="T7" fmla="*/ 12 h 33"/>
                  <a:gd name="T8" fmla="*/ 0 w 23"/>
                  <a:gd name="T9" fmla="*/ 0 h 33"/>
                  <a:gd name="T10" fmla="*/ 1 w 23"/>
                  <a:gd name="T11" fmla="*/ 0 h 33"/>
                  <a:gd name="T12" fmla="*/ 23 w 23"/>
                  <a:gd name="T13" fmla="*/ 1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33">
                    <a:moveTo>
                      <a:pt x="23" y="16"/>
                    </a:moveTo>
                    <a:cubicBezTo>
                      <a:pt x="21" y="23"/>
                      <a:pt x="19" y="28"/>
                      <a:pt x="16" y="33"/>
                    </a:cubicBezTo>
                    <a:cubicBezTo>
                      <a:pt x="14" y="29"/>
                      <a:pt x="12" y="24"/>
                      <a:pt x="9" y="20"/>
                    </a:cubicBezTo>
                    <a:cubicBezTo>
                      <a:pt x="7" y="17"/>
                      <a:pt x="3" y="15"/>
                      <a:pt x="0" y="12"/>
                    </a:cubicBezTo>
                    <a:cubicBezTo>
                      <a:pt x="1" y="7"/>
                      <a:pt x="0" y="2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23" y="16"/>
                    </a:lnTo>
                    <a:close/>
                  </a:path>
                </a:pathLst>
              </a:custGeom>
              <a:solidFill>
                <a:srgbClr val="C986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6" name="Freeform 163"/>
              <p:cNvSpPr>
                <a:spLocks/>
              </p:cNvSpPr>
              <p:nvPr/>
            </p:nvSpPr>
            <p:spPr bwMode="auto">
              <a:xfrm>
                <a:off x="5251451" y="6291263"/>
                <a:ext cx="293688" cy="177800"/>
              </a:xfrm>
              <a:custGeom>
                <a:avLst/>
                <a:gdLst>
                  <a:gd name="T0" fmla="*/ 78 w 78"/>
                  <a:gd name="T1" fmla="*/ 2 h 47"/>
                  <a:gd name="T2" fmla="*/ 76 w 78"/>
                  <a:gd name="T3" fmla="*/ 14 h 47"/>
                  <a:gd name="T4" fmla="*/ 63 w 78"/>
                  <a:gd name="T5" fmla="*/ 38 h 47"/>
                  <a:gd name="T6" fmla="*/ 42 w 78"/>
                  <a:gd name="T7" fmla="*/ 44 h 47"/>
                  <a:gd name="T8" fmla="*/ 34 w 78"/>
                  <a:gd name="T9" fmla="*/ 44 h 47"/>
                  <a:gd name="T10" fmla="*/ 24 w 78"/>
                  <a:gd name="T11" fmla="*/ 39 h 47"/>
                  <a:gd name="T12" fmla="*/ 8 w 78"/>
                  <a:gd name="T13" fmla="*/ 31 h 47"/>
                  <a:gd name="T14" fmla="*/ 0 w 78"/>
                  <a:gd name="T15" fmla="*/ 28 h 47"/>
                  <a:gd name="T16" fmla="*/ 36 w 78"/>
                  <a:gd name="T17" fmla="*/ 13 h 47"/>
                  <a:gd name="T18" fmla="*/ 46 w 78"/>
                  <a:gd name="T19" fmla="*/ 7 h 47"/>
                  <a:gd name="T20" fmla="*/ 48 w 78"/>
                  <a:gd name="T21" fmla="*/ 0 h 47"/>
                  <a:gd name="T22" fmla="*/ 78 w 78"/>
                  <a:gd name="T23" fmla="*/ 2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8" h="47">
                    <a:moveTo>
                      <a:pt x="78" y="2"/>
                    </a:moveTo>
                    <a:cubicBezTo>
                      <a:pt x="78" y="6"/>
                      <a:pt x="77" y="10"/>
                      <a:pt x="76" y="14"/>
                    </a:cubicBezTo>
                    <a:cubicBezTo>
                      <a:pt x="74" y="27"/>
                      <a:pt x="67" y="38"/>
                      <a:pt x="63" y="38"/>
                    </a:cubicBezTo>
                    <a:cubicBezTo>
                      <a:pt x="57" y="38"/>
                      <a:pt x="52" y="40"/>
                      <a:pt x="42" y="44"/>
                    </a:cubicBezTo>
                    <a:cubicBezTo>
                      <a:pt x="33" y="47"/>
                      <a:pt x="34" y="44"/>
                      <a:pt x="34" y="44"/>
                    </a:cubicBezTo>
                    <a:cubicBezTo>
                      <a:pt x="34" y="44"/>
                      <a:pt x="48" y="35"/>
                      <a:pt x="24" y="39"/>
                    </a:cubicBezTo>
                    <a:cubicBezTo>
                      <a:pt x="1" y="43"/>
                      <a:pt x="8" y="31"/>
                      <a:pt x="8" y="31"/>
                    </a:cubicBezTo>
                    <a:cubicBezTo>
                      <a:pt x="0" y="35"/>
                      <a:pt x="0" y="28"/>
                      <a:pt x="0" y="28"/>
                    </a:cubicBezTo>
                    <a:cubicBezTo>
                      <a:pt x="9" y="11"/>
                      <a:pt x="22" y="16"/>
                      <a:pt x="36" y="13"/>
                    </a:cubicBezTo>
                    <a:cubicBezTo>
                      <a:pt x="41" y="12"/>
                      <a:pt x="44" y="10"/>
                      <a:pt x="46" y="7"/>
                    </a:cubicBezTo>
                    <a:cubicBezTo>
                      <a:pt x="49" y="4"/>
                      <a:pt x="48" y="0"/>
                      <a:pt x="48" y="0"/>
                    </a:cubicBezTo>
                    <a:lnTo>
                      <a:pt x="78" y="2"/>
                    </a:lnTo>
                    <a:close/>
                  </a:path>
                </a:pathLst>
              </a:custGeom>
              <a:solidFill>
                <a:srgbClr val="DA9A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7" name="Freeform 164"/>
              <p:cNvSpPr>
                <a:spLocks/>
              </p:cNvSpPr>
              <p:nvPr/>
            </p:nvSpPr>
            <p:spPr bwMode="auto">
              <a:xfrm>
                <a:off x="5424488" y="6291263"/>
                <a:ext cx="120650" cy="63500"/>
              </a:xfrm>
              <a:custGeom>
                <a:avLst/>
                <a:gdLst>
                  <a:gd name="T0" fmla="*/ 32 w 32"/>
                  <a:gd name="T1" fmla="*/ 2 h 17"/>
                  <a:gd name="T2" fmla="*/ 30 w 32"/>
                  <a:gd name="T3" fmla="*/ 14 h 17"/>
                  <a:gd name="T4" fmla="*/ 14 w 32"/>
                  <a:gd name="T5" fmla="*/ 17 h 17"/>
                  <a:gd name="T6" fmla="*/ 2 w 32"/>
                  <a:gd name="T7" fmla="*/ 13 h 17"/>
                  <a:gd name="T8" fmla="*/ 0 w 32"/>
                  <a:gd name="T9" fmla="*/ 7 h 17"/>
                  <a:gd name="T10" fmla="*/ 2 w 32"/>
                  <a:gd name="T11" fmla="*/ 0 h 17"/>
                  <a:gd name="T12" fmla="*/ 32 w 32"/>
                  <a:gd name="T13" fmla="*/ 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17">
                    <a:moveTo>
                      <a:pt x="32" y="2"/>
                    </a:moveTo>
                    <a:cubicBezTo>
                      <a:pt x="32" y="6"/>
                      <a:pt x="31" y="10"/>
                      <a:pt x="30" y="14"/>
                    </a:cubicBezTo>
                    <a:cubicBezTo>
                      <a:pt x="25" y="16"/>
                      <a:pt x="20" y="16"/>
                      <a:pt x="14" y="17"/>
                    </a:cubicBezTo>
                    <a:cubicBezTo>
                      <a:pt x="10" y="17"/>
                      <a:pt x="5" y="17"/>
                      <a:pt x="2" y="13"/>
                    </a:cubicBezTo>
                    <a:cubicBezTo>
                      <a:pt x="1" y="12"/>
                      <a:pt x="0" y="9"/>
                      <a:pt x="0" y="7"/>
                    </a:cubicBezTo>
                    <a:cubicBezTo>
                      <a:pt x="3" y="4"/>
                      <a:pt x="2" y="0"/>
                      <a:pt x="2" y="0"/>
                    </a:cubicBezTo>
                    <a:lnTo>
                      <a:pt x="32" y="2"/>
                    </a:lnTo>
                    <a:close/>
                  </a:path>
                </a:pathLst>
              </a:custGeom>
              <a:solidFill>
                <a:srgbClr val="C986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8" name="Freeform 165"/>
              <p:cNvSpPr>
                <a:spLocks/>
              </p:cNvSpPr>
              <p:nvPr/>
            </p:nvSpPr>
            <p:spPr bwMode="auto">
              <a:xfrm>
                <a:off x="5029201" y="4699000"/>
                <a:ext cx="615950" cy="434975"/>
              </a:xfrm>
              <a:custGeom>
                <a:avLst/>
                <a:gdLst>
                  <a:gd name="T0" fmla="*/ 93 w 164"/>
                  <a:gd name="T1" fmla="*/ 23 h 115"/>
                  <a:gd name="T2" fmla="*/ 0 w 164"/>
                  <a:gd name="T3" fmla="*/ 112 h 115"/>
                  <a:gd name="T4" fmla="*/ 106 w 164"/>
                  <a:gd name="T5" fmla="*/ 35 h 115"/>
                  <a:gd name="T6" fmla="*/ 93 w 164"/>
                  <a:gd name="T7" fmla="*/ 23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4" h="115">
                    <a:moveTo>
                      <a:pt x="93" y="23"/>
                    </a:moveTo>
                    <a:cubicBezTo>
                      <a:pt x="74" y="12"/>
                      <a:pt x="29" y="0"/>
                      <a:pt x="0" y="112"/>
                    </a:cubicBezTo>
                    <a:cubicBezTo>
                      <a:pt x="0" y="112"/>
                      <a:pt x="164" y="115"/>
                      <a:pt x="106" y="35"/>
                    </a:cubicBezTo>
                    <a:cubicBezTo>
                      <a:pt x="103" y="30"/>
                      <a:pt x="98" y="26"/>
                      <a:pt x="93" y="23"/>
                    </a:cubicBez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9" name="Freeform 166"/>
              <p:cNvSpPr>
                <a:spLocks/>
              </p:cNvSpPr>
              <p:nvPr/>
            </p:nvSpPr>
            <p:spPr bwMode="auto">
              <a:xfrm>
                <a:off x="4510088" y="4854575"/>
                <a:ext cx="2451100" cy="1573212"/>
              </a:xfrm>
              <a:custGeom>
                <a:avLst/>
                <a:gdLst>
                  <a:gd name="T0" fmla="*/ 52 w 652"/>
                  <a:gd name="T1" fmla="*/ 3 h 417"/>
                  <a:gd name="T2" fmla="*/ 49 w 652"/>
                  <a:gd name="T3" fmla="*/ 3 h 417"/>
                  <a:gd name="T4" fmla="*/ 12 w 652"/>
                  <a:gd name="T5" fmla="*/ 49 h 417"/>
                  <a:gd name="T6" fmla="*/ 134 w 652"/>
                  <a:gd name="T7" fmla="*/ 228 h 417"/>
                  <a:gd name="T8" fmla="*/ 244 w 652"/>
                  <a:gd name="T9" fmla="*/ 371 h 417"/>
                  <a:gd name="T10" fmla="*/ 296 w 652"/>
                  <a:gd name="T11" fmla="*/ 361 h 417"/>
                  <a:gd name="T12" fmla="*/ 323 w 652"/>
                  <a:gd name="T13" fmla="*/ 363 h 417"/>
                  <a:gd name="T14" fmla="*/ 349 w 652"/>
                  <a:gd name="T15" fmla="*/ 374 h 417"/>
                  <a:gd name="T16" fmla="*/ 435 w 652"/>
                  <a:gd name="T17" fmla="*/ 375 h 417"/>
                  <a:gd name="T18" fmla="*/ 448 w 652"/>
                  <a:gd name="T19" fmla="*/ 378 h 417"/>
                  <a:gd name="T20" fmla="*/ 506 w 652"/>
                  <a:gd name="T21" fmla="*/ 393 h 417"/>
                  <a:gd name="T22" fmla="*/ 595 w 652"/>
                  <a:gd name="T23" fmla="*/ 369 h 417"/>
                  <a:gd name="T24" fmla="*/ 647 w 652"/>
                  <a:gd name="T25" fmla="*/ 343 h 417"/>
                  <a:gd name="T26" fmla="*/ 613 w 652"/>
                  <a:gd name="T27" fmla="*/ 278 h 417"/>
                  <a:gd name="T28" fmla="*/ 339 w 652"/>
                  <a:gd name="T29" fmla="*/ 118 h 417"/>
                  <a:gd name="T30" fmla="*/ 173 w 652"/>
                  <a:gd name="T31" fmla="*/ 51 h 417"/>
                  <a:gd name="T32" fmla="*/ 52 w 652"/>
                  <a:gd name="T33" fmla="*/ 3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52" h="417">
                    <a:moveTo>
                      <a:pt x="52" y="3"/>
                    </a:moveTo>
                    <a:cubicBezTo>
                      <a:pt x="51" y="3"/>
                      <a:pt x="50" y="3"/>
                      <a:pt x="49" y="3"/>
                    </a:cubicBezTo>
                    <a:cubicBezTo>
                      <a:pt x="39" y="2"/>
                      <a:pt x="0" y="2"/>
                      <a:pt x="12" y="49"/>
                    </a:cubicBezTo>
                    <a:cubicBezTo>
                      <a:pt x="25" y="103"/>
                      <a:pt x="69" y="170"/>
                      <a:pt x="134" y="228"/>
                    </a:cubicBezTo>
                    <a:cubicBezTo>
                      <a:pt x="199" y="285"/>
                      <a:pt x="242" y="324"/>
                      <a:pt x="244" y="371"/>
                    </a:cubicBezTo>
                    <a:cubicBezTo>
                      <a:pt x="246" y="417"/>
                      <a:pt x="285" y="380"/>
                      <a:pt x="296" y="361"/>
                    </a:cubicBezTo>
                    <a:cubicBezTo>
                      <a:pt x="303" y="350"/>
                      <a:pt x="315" y="356"/>
                      <a:pt x="323" y="363"/>
                    </a:cubicBezTo>
                    <a:cubicBezTo>
                      <a:pt x="330" y="369"/>
                      <a:pt x="339" y="373"/>
                      <a:pt x="349" y="374"/>
                    </a:cubicBezTo>
                    <a:cubicBezTo>
                      <a:pt x="367" y="378"/>
                      <a:pt x="398" y="381"/>
                      <a:pt x="435" y="375"/>
                    </a:cubicBezTo>
                    <a:cubicBezTo>
                      <a:pt x="440" y="375"/>
                      <a:pt x="444" y="376"/>
                      <a:pt x="448" y="378"/>
                    </a:cubicBezTo>
                    <a:cubicBezTo>
                      <a:pt x="457" y="382"/>
                      <a:pt x="476" y="390"/>
                      <a:pt x="506" y="393"/>
                    </a:cubicBezTo>
                    <a:cubicBezTo>
                      <a:pt x="548" y="396"/>
                      <a:pt x="567" y="385"/>
                      <a:pt x="595" y="369"/>
                    </a:cubicBezTo>
                    <a:cubicBezTo>
                      <a:pt x="623" y="352"/>
                      <a:pt x="641" y="358"/>
                      <a:pt x="647" y="343"/>
                    </a:cubicBezTo>
                    <a:cubicBezTo>
                      <a:pt x="652" y="328"/>
                      <a:pt x="647" y="289"/>
                      <a:pt x="613" y="278"/>
                    </a:cubicBezTo>
                    <a:cubicBezTo>
                      <a:pt x="613" y="278"/>
                      <a:pt x="589" y="81"/>
                      <a:pt x="339" y="118"/>
                    </a:cubicBezTo>
                    <a:cubicBezTo>
                      <a:pt x="339" y="118"/>
                      <a:pt x="262" y="124"/>
                      <a:pt x="173" y="51"/>
                    </a:cubicBezTo>
                    <a:cubicBezTo>
                      <a:pt x="173" y="51"/>
                      <a:pt x="82" y="0"/>
                      <a:pt x="52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0" name="Freeform 167"/>
              <p:cNvSpPr>
                <a:spLocks/>
              </p:cNvSpPr>
              <p:nvPr/>
            </p:nvSpPr>
            <p:spPr bwMode="auto">
              <a:xfrm>
                <a:off x="5040313" y="4835525"/>
                <a:ext cx="658813" cy="565150"/>
              </a:xfrm>
              <a:custGeom>
                <a:avLst/>
                <a:gdLst>
                  <a:gd name="T0" fmla="*/ 117 w 175"/>
                  <a:gd name="T1" fmla="*/ 38 h 150"/>
                  <a:gd name="T2" fmla="*/ 0 w 175"/>
                  <a:gd name="T3" fmla="*/ 116 h 150"/>
                  <a:gd name="T4" fmla="*/ 129 w 175"/>
                  <a:gd name="T5" fmla="*/ 53 h 150"/>
                  <a:gd name="T6" fmla="*/ 117 w 175"/>
                  <a:gd name="T7" fmla="*/ 38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5" h="150">
                    <a:moveTo>
                      <a:pt x="117" y="38"/>
                    </a:moveTo>
                    <a:cubicBezTo>
                      <a:pt x="99" y="22"/>
                      <a:pt x="52" y="0"/>
                      <a:pt x="0" y="116"/>
                    </a:cubicBezTo>
                    <a:cubicBezTo>
                      <a:pt x="0" y="116"/>
                      <a:pt x="175" y="150"/>
                      <a:pt x="129" y="53"/>
                    </a:cubicBezTo>
                    <a:cubicBezTo>
                      <a:pt x="126" y="47"/>
                      <a:pt x="122" y="42"/>
                      <a:pt x="117" y="3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1" name="Freeform 168"/>
              <p:cNvSpPr>
                <a:spLocks/>
              </p:cNvSpPr>
              <p:nvPr/>
            </p:nvSpPr>
            <p:spPr bwMode="auto">
              <a:xfrm>
                <a:off x="5100638" y="4918075"/>
                <a:ext cx="492125" cy="419100"/>
              </a:xfrm>
              <a:custGeom>
                <a:avLst/>
                <a:gdLst>
                  <a:gd name="T0" fmla="*/ 88 w 131"/>
                  <a:gd name="T1" fmla="*/ 28 h 111"/>
                  <a:gd name="T2" fmla="*/ 0 w 131"/>
                  <a:gd name="T3" fmla="*/ 86 h 111"/>
                  <a:gd name="T4" fmla="*/ 97 w 131"/>
                  <a:gd name="T5" fmla="*/ 39 h 111"/>
                  <a:gd name="T6" fmla="*/ 88 w 131"/>
                  <a:gd name="T7" fmla="*/ 28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1" h="111">
                    <a:moveTo>
                      <a:pt x="88" y="28"/>
                    </a:moveTo>
                    <a:cubicBezTo>
                      <a:pt x="74" y="16"/>
                      <a:pt x="40" y="0"/>
                      <a:pt x="0" y="86"/>
                    </a:cubicBezTo>
                    <a:cubicBezTo>
                      <a:pt x="0" y="86"/>
                      <a:pt x="131" y="111"/>
                      <a:pt x="97" y="39"/>
                    </a:cubicBezTo>
                    <a:cubicBezTo>
                      <a:pt x="95" y="35"/>
                      <a:pt x="92" y="31"/>
                      <a:pt x="88" y="28"/>
                    </a:cubicBezTo>
                    <a:close/>
                  </a:path>
                </a:pathLst>
              </a:custGeom>
              <a:solidFill>
                <a:srgbClr val="FBD4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2" name="Oval 169"/>
              <p:cNvSpPr>
                <a:spLocks noChangeArrowheads="1"/>
              </p:cNvSpPr>
              <p:nvPr/>
            </p:nvSpPr>
            <p:spPr bwMode="auto">
              <a:xfrm>
                <a:off x="4833938" y="5024438"/>
                <a:ext cx="127000" cy="128587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3" name="Oval 170"/>
              <p:cNvSpPr>
                <a:spLocks noChangeArrowheads="1"/>
              </p:cNvSpPr>
              <p:nvPr/>
            </p:nvSpPr>
            <p:spPr bwMode="auto">
              <a:xfrm>
                <a:off x="4905376" y="5065713"/>
                <a:ext cx="41275" cy="412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4" name="Freeform 171"/>
              <p:cNvSpPr>
                <a:spLocks/>
              </p:cNvSpPr>
              <p:nvPr/>
            </p:nvSpPr>
            <p:spPr bwMode="auto">
              <a:xfrm>
                <a:off x="4529138" y="4873625"/>
                <a:ext cx="2417763" cy="1554162"/>
              </a:xfrm>
              <a:custGeom>
                <a:avLst/>
                <a:gdLst>
                  <a:gd name="T0" fmla="*/ 587 w 643"/>
                  <a:gd name="T1" fmla="*/ 339 h 412"/>
                  <a:gd name="T2" fmla="*/ 537 w 643"/>
                  <a:gd name="T3" fmla="*/ 349 h 412"/>
                  <a:gd name="T4" fmla="*/ 443 w 643"/>
                  <a:gd name="T5" fmla="*/ 334 h 412"/>
                  <a:gd name="T6" fmla="*/ 310 w 643"/>
                  <a:gd name="T7" fmla="*/ 323 h 412"/>
                  <a:gd name="T8" fmla="*/ 185 w 643"/>
                  <a:gd name="T9" fmla="*/ 256 h 412"/>
                  <a:gd name="T10" fmla="*/ 92 w 643"/>
                  <a:gd name="T11" fmla="*/ 149 h 412"/>
                  <a:gd name="T12" fmla="*/ 24 w 643"/>
                  <a:gd name="T13" fmla="*/ 0 h 412"/>
                  <a:gd name="T14" fmla="*/ 7 w 643"/>
                  <a:gd name="T15" fmla="*/ 44 h 412"/>
                  <a:gd name="T16" fmla="*/ 129 w 643"/>
                  <a:gd name="T17" fmla="*/ 223 h 412"/>
                  <a:gd name="T18" fmla="*/ 239 w 643"/>
                  <a:gd name="T19" fmla="*/ 365 h 412"/>
                  <a:gd name="T20" fmla="*/ 291 w 643"/>
                  <a:gd name="T21" fmla="*/ 356 h 412"/>
                  <a:gd name="T22" fmla="*/ 318 w 643"/>
                  <a:gd name="T23" fmla="*/ 358 h 412"/>
                  <a:gd name="T24" fmla="*/ 344 w 643"/>
                  <a:gd name="T25" fmla="*/ 369 h 412"/>
                  <a:gd name="T26" fmla="*/ 430 w 643"/>
                  <a:gd name="T27" fmla="*/ 370 h 412"/>
                  <a:gd name="T28" fmla="*/ 443 w 643"/>
                  <a:gd name="T29" fmla="*/ 373 h 412"/>
                  <a:gd name="T30" fmla="*/ 501 w 643"/>
                  <a:gd name="T31" fmla="*/ 388 h 412"/>
                  <a:gd name="T32" fmla="*/ 590 w 643"/>
                  <a:gd name="T33" fmla="*/ 364 h 412"/>
                  <a:gd name="T34" fmla="*/ 642 w 643"/>
                  <a:gd name="T35" fmla="*/ 338 h 412"/>
                  <a:gd name="T36" fmla="*/ 643 w 643"/>
                  <a:gd name="T37" fmla="*/ 334 h 412"/>
                  <a:gd name="T38" fmla="*/ 587 w 643"/>
                  <a:gd name="T39" fmla="*/ 33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43" h="412">
                    <a:moveTo>
                      <a:pt x="587" y="339"/>
                    </a:moveTo>
                    <a:cubicBezTo>
                      <a:pt x="570" y="342"/>
                      <a:pt x="554" y="347"/>
                      <a:pt x="537" y="349"/>
                    </a:cubicBezTo>
                    <a:cubicBezTo>
                      <a:pt x="505" y="351"/>
                      <a:pt x="474" y="339"/>
                      <a:pt x="443" y="334"/>
                    </a:cubicBezTo>
                    <a:cubicBezTo>
                      <a:pt x="399" y="326"/>
                      <a:pt x="353" y="332"/>
                      <a:pt x="310" y="323"/>
                    </a:cubicBezTo>
                    <a:cubicBezTo>
                      <a:pt x="263" y="313"/>
                      <a:pt x="221" y="288"/>
                      <a:pt x="185" y="256"/>
                    </a:cubicBezTo>
                    <a:cubicBezTo>
                      <a:pt x="150" y="225"/>
                      <a:pt x="121" y="187"/>
                      <a:pt x="92" y="149"/>
                    </a:cubicBezTo>
                    <a:cubicBezTo>
                      <a:pt x="66" y="116"/>
                      <a:pt x="19" y="51"/>
                      <a:pt x="24" y="0"/>
                    </a:cubicBezTo>
                    <a:cubicBezTo>
                      <a:pt x="12" y="4"/>
                      <a:pt x="0" y="15"/>
                      <a:pt x="7" y="44"/>
                    </a:cubicBezTo>
                    <a:cubicBezTo>
                      <a:pt x="20" y="98"/>
                      <a:pt x="64" y="165"/>
                      <a:pt x="129" y="223"/>
                    </a:cubicBezTo>
                    <a:cubicBezTo>
                      <a:pt x="194" y="280"/>
                      <a:pt x="237" y="319"/>
                      <a:pt x="239" y="365"/>
                    </a:cubicBezTo>
                    <a:cubicBezTo>
                      <a:pt x="241" y="412"/>
                      <a:pt x="280" y="375"/>
                      <a:pt x="291" y="356"/>
                    </a:cubicBezTo>
                    <a:cubicBezTo>
                      <a:pt x="298" y="345"/>
                      <a:pt x="310" y="351"/>
                      <a:pt x="318" y="358"/>
                    </a:cubicBezTo>
                    <a:cubicBezTo>
                      <a:pt x="325" y="364"/>
                      <a:pt x="334" y="368"/>
                      <a:pt x="344" y="369"/>
                    </a:cubicBezTo>
                    <a:cubicBezTo>
                      <a:pt x="362" y="373"/>
                      <a:pt x="393" y="376"/>
                      <a:pt x="430" y="370"/>
                    </a:cubicBezTo>
                    <a:cubicBezTo>
                      <a:pt x="435" y="370"/>
                      <a:pt x="439" y="371"/>
                      <a:pt x="443" y="373"/>
                    </a:cubicBezTo>
                    <a:cubicBezTo>
                      <a:pt x="452" y="377"/>
                      <a:pt x="471" y="385"/>
                      <a:pt x="501" y="388"/>
                    </a:cubicBezTo>
                    <a:cubicBezTo>
                      <a:pt x="543" y="391"/>
                      <a:pt x="562" y="380"/>
                      <a:pt x="590" y="364"/>
                    </a:cubicBezTo>
                    <a:cubicBezTo>
                      <a:pt x="618" y="347"/>
                      <a:pt x="636" y="352"/>
                      <a:pt x="642" y="338"/>
                    </a:cubicBezTo>
                    <a:cubicBezTo>
                      <a:pt x="642" y="337"/>
                      <a:pt x="643" y="335"/>
                      <a:pt x="643" y="334"/>
                    </a:cubicBezTo>
                    <a:cubicBezTo>
                      <a:pt x="624" y="334"/>
                      <a:pt x="605" y="335"/>
                      <a:pt x="587" y="339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5" name="Freeform 172"/>
              <p:cNvSpPr>
                <a:spLocks/>
              </p:cNvSpPr>
              <p:nvPr/>
            </p:nvSpPr>
            <p:spPr bwMode="auto">
              <a:xfrm>
                <a:off x="4521201" y="4843463"/>
                <a:ext cx="120650" cy="161925"/>
              </a:xfrm>
              <a:custGeom>
                <a:avLst/>
                <a:gdLst>
                  <a:gd name="T0" fmla="*/ 29 w 32"/>
                  <a:gd name="T1" fmla="*/ 26 h 43"/>
                  <a:gd name="T2" fmla="*/ 10 w 32"/>
                  <a:gd name="T3" fmla="*/ 40 h 43"/>
                  <a:gd name="T4" fmla="*/ 3 w 32"/>
                  <a:gd name="T5" fmla="*/ 17 h 43"/>
                  <a:gd name="T6" fmla="*/ 22 w 32"/>
                  <a:gd name="T7" fmla="*/ 3 h 43"/>
                  <a:gd name="T8" fmla="*/ 29 w 32"/>
                  <a:gd name="T9" fmla="*/ 26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43">
                    <a:moveTo>
                      <a:pt x="29" y="26"/>
                    </a:moveTo>
                    <a:cubicBezTo>
                      <a:pt x="26" y="36"/>
                      <a:pt x="17" y="43"/>
                      <a:pt x="10" y="40"/>
                    </a:cubicBezTo>
                    <a:cubicBezTo>
                      <a:pt x="3" y="38"/>
                      <a:pt x="0" y="28"/>
                      <a:pt x="3" y="17"/>
                    </a:cubicBezTo>
                    <a:cubicBezTo>
                      <a:pt x="7" y="7"/>
                      <a:pt x="15" y="0"/>
                      <a:pt x="22" y="3"/>
                    </a:cubicBezTo>
                    <a:cubicBezTo>
                      <a:pt x="29" y="5"/>
                      <a:pt x="32" y="15"/>
                      <a:pt x="29" y="26"/>
                    </a:cubicBezTo>
                    <a:close/>
                  </a:path>
                </a:pathLst>
              </a:custGeom>
              <a:solidFill>
                <a:srgbClr val="FBD4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177" name="TextBox 1"/>
          <p:cNvSpPr txBox="1"/>
          <p:nvPr/>
        </p:nvSpPr>
        <p:spPr>
          <a:xfrm>
            <a:off x="1019303" y="2346349"/>
            <a:ext cx="10100679" cy="2123630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6600" b="1" dirty="0" smtClean="0">
                <a:solidFill>
                  <a:prstClr val="white"/>
                </a:solidFill>
                <a:latin typeface="微软雅黑" panose="020B0503020204020204" pitchFamily="34" charset="-122"/>
                <a:cs typeface="+mn-ea"/>
                <a:sym typeface="+mn-lt"/>
              </a:rPr>
              <a:t>新年总结</a:t>
            </a:r>
            <a:r>
              <a:rPr lang="en-US" altLang="zh-CN" sz="6600" b="1" dirty="0" smtClean="0">
                <a:solidFill>
                  <a:prstClr val="white"/>
                </a:solidFill>
                <a:latin typeface="微软雅黑" panose="020B0503020204020204" pitchFamily="34" charset="-122"/>
                <a:cs typeface="+mn-ea"/>
                <a:sym typeface="+mn-lt"/>
              </a:rPr>
              <a:t>/</a:t>
            </a:r>
            <a:r>
              <a:rPr lang="zh-CN" altLang="en-US" sz="6600" b="1" dirty="0" smtClean="0">
                <a:solidFill>
                  <a:prstClr val="white"/>
                </a:solidFill>
                <a:latin typeface="微软雅黑" panose="020B0503020204020204" pitchFamily="34" charset="-122"/>
                <a:cs typeface="+mn-ea"/>
                <a:sym typeface="+mn-lt"/>
              </a:rPr>
              <a:t>计划</a:t>
            </a:r>
            <a:r>
              <a:rPr lang="en-US" altLang="zh-CN" sz="6600" b="1" dirty="0" smtClean="0">
                <a:solidFill>
                  <a:prstClr val="white"/>
                </a:solidFill>
                <a:latin typeface="微软雅黑" panose="020B0503020204020204" pitchFamily="34" charset="-122"/>
                <a:cs typeface="+mn-ea"/>
                <a:sym typeface="+mn-lt"/>
              </a:rPr>
              <a:t>/</a:t>
            </a:r>
            <a:r>
              <a:rPr lang="zh-CN" altLang="en-US" sz="6600" b="1" dirty="0" smtClean="0">
                <a:solidFill>
                  <a:prstClr val="white"/>
                </a:solidFill>
                <a:latin typeface="微软雅黑" panose="020B0503020204020204" pitchFamily="34" charset="-122"/>
                <a:cs typeface="+mn-ea"/>
                <a:sym typeface="+mn-lt"/>
              </a:rPr>
              <a:t>汇报</a:t>
            </a:r>
            <a:r>
              <a:rPr lang="en-US" altLang="zh-CN" sz="6600" b="1" dirty="0" smtClean="0">
                <a:solidFill>
                  <a:prstClr val="white"/>
                </a:solidFill>
                <a:latin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6600" b="1" dirty="0" smtClean="0">
                <a:solidFill>
                  <a:prstClr val="white"/>
                </a:solidFill>
                <a:latin typeface="微软雅黑" panose="020B0503020204020204" pitchFamily="34" charset="-122"/>
                <a:cs typeface="+mn-ea"/>
                <a:sym typeface="+mn-lt"/>
              </a:rPr>
              <a:t>模板</a:t>
            </a:r>
            <a:endParaRPr lang="zh-CN" altLang="en-US" sz="6600" b="1" dirty="0">
              <a:solidFill>
                <a:prstClr val="white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178" name="组合 177"/>
          <p:cNvGrpSpPr/>
          <p:nvPr/>
        </p:nvGrpSpPr>
        <p:grpSpPr>
          <a:xfrm>
            <a:off x="7484558" y="6280021"/>
            <a:ext cx="647701" cy="674688"/>
            <a:chOff x="3471863" y="3533775"/>
            <a:chExt cx="647701" cy="674688"/>
          </a:xfrm>
        </p:grpSpPr>
        <p:sp>
          <p:nvSpPr>
            <p:cNvPr id="179" name="Oval 265"/>
            <p:cNvSpPr>
              <a:spLocks noChangeArrowheads="1"/>
            </p:cNvSpPr>
            <p:nvPr/>
          </p:nvSpPr>
          <p:spPr bwMode="auto">
            <a:xfrm>
              <a:off x="3736976" y="3811588"/>
              <a:ext cx="117475" cy="117475"/>
            </a:xfrm>
            <a:prstGeom prst="ellipse">
              <a:avLst/>
            </a:prstGeom>
            <a:solidFill>
              <a:srgbClr val="CB48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0" name="Oval 266"/>
            <p:cNvSpPr>
              <a:spLocks noChangeArrowheads="1"/>
            </p:cNvSpPr>
            <p:nvPr/>
          </p:nvSpPr>
          <p:spPr bwMode="auto">
            <a:xfrm>
              <a:off x="3705226" y="3533775"/>
              <a:ext cx="174625" cy="265113"/>
            </a:xfrm>
            <a:prstGeom prst="ellipse">
              <a:avLst/>
            </a:prstGeom>
            <a:solidFill>
              <a:srgbClr val="CB48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1" name="Oval 267"/>
            <p:cNvSpPr>
              <a:spLocks noChangeArrowheads="1"/>
            </p:cNvSpPr>
            <p:nvPr/>
          </p:nvSpPr>
          <p:spPr bwMode="auto">
            <a:xfrm>
              <a:off x="3705226" y="3948113"/>
              <a:ext cx="174625" cy="260350"/>
            </a:xfrm>
            <a:prstGeom prst="ellipse">
              <a:avLst/>
            </a:prstGeom>
            <a:solidFill>
              <a:srgbClr val="CB48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2" name="Freeform 268"/>
            <p:cNvSpPr>
              <a:spLocks/>
            </p:cNvSpPr>
            <p:nvPr/>
          </p:nvSpPr>
          <p:spPr bwMode="auto">
            <a:xfrm>
              <a:off x="3841751" y="3676650"/>
              <a:ext cx="277813" cy="187325"/>
            </a:xfrm>
            <a:custGeom>
              <a:avLst/>
              <a:gdLst>
                <a:gd name="T0" fmla="*/ 27 w 43"/>
                <a:gd name="T1" fmla="*/ 0 h 29"/>
                <a:gd name="T2" fmla="*/ 22 w 43"/>
                <a:gd name="T3" fmla="*/ 1 h 29"/>
                <a:gd name="T4" fmla="*/ 3 w 43"/>
                <a:gd name="T5" fmla="*/ 25 h 29"/>
                <a:gd name="T6" fmla="*/ 14 w 43"/>
                <a:gd name="T7" fmla="*/ 29 h 29"/>
                <a:gd name="T8" fmla="*/ 34 w 43"/>
                <a:gd name="T9" fmla="*/ 25 h 29"/>
                <a:gd name="T10" fmla="*/ 39 w 43"/>
                <a:gd name="T11" fmla="*/ 8 h 29"/>
                <a:gd name="T12" fmla="*/ 27 w 43"/>
                <a:gd name="T1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29">
                  <a:moveTo>
                    <a:pt x="27" y="0"/>
                  </a:moveTo>
                  <a:cubicBezTo>
                    <a:pt x="26" y="0"/>
                    <a:pt x="24" y="0"/>
                    <a:pt x="22" y="1"/>
                  </a:cubicBezTo>
                  <a:cubicBezTo>
                    <a:pt x="16" y="4"/>
                    <a:pt x="0" y="19"/>
                    <a:pt x="3" y="25"/>
                  </a:cubicBezTo>
                  <a:cubicBezTo>
                    <a:pt x="4" y="28"/>
                    <a:pt x="9" y="29"/>
                    <a:pt x="14" y="29"/>
                  </a:cubicBezTo>
                  <a:cubicBezTo>
                    <a:pt x="21" y="29"/>
                    <a:pt x="30" y="27"/>
                    <a:pt x="34" y="25"/>
                  </a:cubicBezTo>
                  <a:cubicBezTo>
                    <a:pt x="40" y="22"/>
                    <a:pt x="43" y="14"/>
                    <a:pt x="39" y="8"/>
                  </a:cubicBezTo>
                  <a:cubicBezTo>
                    <a:pt x="37" y="3"/>
                    <a:pt x="32" y="0"/>
                    <a:pt x="27" y="0"/>
                  </a:cubicBezTo>
                </a:path>
              </a:pathLst>
            </a:custGeom>
            <a:solidFill>
              <a:srgbClr val="CB48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3" name="Freeform 269"/>
            <p:cNvSpPr>
              <a:spLocks/>
            </p:cNvSpPr>
            <p:nvPr/>
          </p:nvSpPr>
          <p:spPr bwMode="auto">
            <a:xfrm>
              <a:off x="3471863" y="3876675"/>
              <a:ext cx="279400" cy="188913"/>
            </a:xfrm>
            <a:custGeom>
              <a:avLst/>
              <a:gdLst>
                <a:gd name="T0" fmla="*/ 28 w 43"/>
                <a:gd name="T1" fmla="*/ 0 h 29"/>
                <a:gd name="T2" fmla="*/ 9 w 43"/>
                <a:gd name="T3" fmla="*/ 4 h 29"/>
                <a:gd name="T4" fmla="*/ 3 w 43"/>
                <a:gd name="T5" fmla="*/ 22 h 29"/>
                <a:gd name="T6" fmla="*/ 15 w 43"/>
                <a:gd name="T7" fmla="*/ 29 h 29"/>
                <a:gd name="T8" fmla="*/ 21 w 43"/>
                <a:gd name="T9" fmla="*/ 28 h 29"/>
                <a:gd name="T10" fmla="*/ 40 w 43"/>
                <a:gd name="T11" fmla="*/ 4 h 29"/>
                <a:gd name="T12" fmla="*/ 28 w 43"/>
                <a:gd name="T1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29">
                  <a:moveTo>
                    <a:pt x="28" y="0"/>
                  </a:moveTo>
                  <a:cubicBezTo>
                    <a:pt x="21" y="0"/>
                    <a:pt x="13" y="2"/>
                    <a:pt x="9" y="4"/>
                  </a:cubicBezTo>
                  <a:cubicBezTo>
                    <a:pt x="2" y="7"/>
                    <a:pt x="0" y="15"/>
                    <a:pt x="3" y="22"/>
                  </a:cubicBezTo>
                  <a:cubicBezTo>
                    <a:pt x="5" y="27"/>
                    <a:pt x="10" y="29"/>
                    <a:pt x="15" y="29"/>
                  </a:cubicBezTo>
                  <a:cubicBezTo>
                    <a:pt x="17" y="29"/>
                    <a:pt x="19" y="29"/>
                    <a:pt x="21" y="28"/>
                  </a:cubicBezTo>
                  <a:cubicBezTo>
                    <a:pt x="27" y="25"/>
                    <a:pt x="43" y="11"/>
                    <a:pt x="40" y="4"/>
                  </a:cubicBezTo>
                  <a:cubicBezTo>
                    <a:pt x="38" y="1"/>
                    <a:pt x="34" y="0"/>
                    <a:pt x="28" y="0"/>
                  </a:cubicBezTo>
                </a:path>
              </a:pathLst>
            </a:custGeom>
            <a:solidFill>
              <a:srgbClr val="CB48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4" name="Freeform 270"/>
            <p:cNvSpPr>
              <a:spLocks/>
            </p:cNvSpPr>
            <p:nvPr/>
          </p:nvSpPr>
          <p:spPr bwMode="auto">
            <a:xfrm>
              <a:off x="3835401" y="3889375"/>
              <a:ext cx="277813" cy="195263"/>
            </a:xfrm>
            <a:custGeom>
              <a:avLst/>
              <a:gdLst>
                <a:gd name="T0" fmla="*/ 13 w 43"/>
                <a:gd name="T1" fmla="*/ 0 h 30"/>
                <a:gd name="T2" fmla="*/ 4 w 43"/>
                <a:gd name="T3" fmla="*/ 3 h 30"/>
                <a:gd name="T4" fmla="*/ 21 w 43"/>
                <a:gd name="T5" fmla="*/ 28 h 30"/>
                <a:gd name="T6" fmla="*/ 27 w 43"/>
                <a:gd name="T7" fmla="*/ 30 h 30"/>
                <a:gd name="T8" fmla="*/ 39 w 43"/>
                <a:gd name="T9" fmla="*/ 23 h 30"/>
                <a:gd name="T10" fmla="*/ 34 w 43"/>
                <a:gd name="T11" fmla="*/ 5 h 30"/>
                <a:gd name="T12" fmla="*/ 13 w 43"/>
                <a:gd name="T1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30">
                  <a:moveTo>
                    <a:pt x="13" y="0"/>
                  </a:moveTo>
                  <a:cubicBezTo>
                    <a:pt x="8" y="0"/>
                    <a:pt x="5" y="1"/>
                    <a:pt x="4" y="3"/>
                  </a:cubicBezTo>
                  <a:cubicBezTo>
                    <a:pt x="0" y="9"/>
                    <a:pt x="15" y="25"/>
                    <a:pt x="21" y="28"/>
                  </a:cubicBezTo>
                  <a:cubicBezTo>
                    <a:pt x="23" y="29"/>
                    <a:pt x="25" y="30"/>
                    <a:pt x="27" y="30"/>
                  </a:cubicBezTo>
                  <a:cubicBezTo>
                    <a:pt x="32" y="30"/>
                    <a:pt x="36" y="27"/>
                    <a:pt x="39" y="23"/>
                  </a:cubicBezTo>
                  <a:cubicBezTo>
                    <a:pt x="43" y="16"/>
                    <a:pt x="40" y="8"/>
                    <a:pt x="34" y="5"/>
                  </a:cubicBezTo>
                  <a:cubicBezTo>
                    <a:pt x="30" y="2"/>
                    <a:pt x="20" y="0"/>
                    <a:pt x="13" y="0"/>
                  </a:cubicBezTo>
                </a:path>
              </a:pathLst>
            </a:custGeom>
            <a:solidFill>
              <a:srgbClr val="CB48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5" name="Freeform 271"/>
            <p:cNvSpPr>
              <a:spLocks/>
            </p:cNvSpPr>
            <p:nvPr/>
          </p:nvSpPr>
          <p:spPr bwMode="auto">
            <a:xfrm>
              <a:off x="3478213" y="3663950"/>
              <a:ext cx="279400" cy="193675"/>
            </a:xfrm>
            <a:custGeom>
              <a:avLst/>
              <a:gdLst>
                <a:gd name="T0" fmla="*/ 15 w 43"/>
                <a:gd name="T1" fmla="*/ 0 h 30"/>
                <a:gd name="T2" fmla="*/ 4 w 43"/>
                <a:gd name="T3" fmla="*/ 6 h 30"/>
                <a:gd name="T4" fmla="*/ 8 w 43"/>
                <a:gd name="T5" fmla="*/ 25 h 30"/>
                <a:gd name="T6" fmla="*/ 30 w 43"/>
                <a:gd name="T7" fmla="*/ 30 h 30"/>
                <a:gd name="T8" fmla="*/ 39 w 43"/>
                <a:gd name="T9" fmla="*/ 27 h 30"/>
                <a:gd name="T10" fmla="*/ 22 w 43"/>
                <a:gd name="T11" fmla="*/ 1 h 30"/>
                <a:gd name="T12" fmla="*/ 15 w 43"/>
                <a:gd name="T1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30">
                  <a:moveTo>
                    <a:pt x="15" y="0"/>
                  </a:moveTo>
                  <a:cubicBezTo>
                    <a:pt x="11" y="0"/>
                    <a:pt x="6" y="2"/>
                    <a:pt x="4" y="6"/>
                  </a:cubicBezTo>
                  <a:cubicBezTo>
                    <a:pt x="0" y="13"/>
                    <a:pt x="2" y="21"/>
                    <a:pt x="8" y="25"/>
                  </a:cubicBezTo>
                  <a:cubicBezTo>
                    <a:pt x="12" y="27"/>
                    <a:pt x="22" y="30"/>
                    <a:pt x="30" y="30"/>
                  </a:cubicBezTo>
                  <a:cubicBezTo>
                    <a:pt x="34" y="30"/>
                    <a:pt x="38" y="29"/>
                    <a:pt x="39" y="27"/>
                  </a:cubicBezTo>
                  <a:cubicBezTo>
                    <a:pt x="43" y="20"/>
                    <a:pt x="28" y="5"/>
                    <a:pt x="22" y="1"/>
                  </a:cubicBezTo>
                  <a:cubicBezTo>
                    <a:pt x="20" y="0"/>
                    <a:pt x="18" y="0"/>
                    <a:pt x="15" y="0"/>
                  </a:cubicBezTo>
                </a:path>
              </a:pathLst>
            </a:custGeom>
            <a:solidFill>
              <a:srgbClr val="CB48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86" name="组合 185"/>
          <p:cNvGrpSpPr/>
          <p:nvPr/>
        </p:nvGrpSpPr>
        <p:grpSpPr>
          <a:xfrm>
            <a:off x="8304211" y="5936377"/>
            <a:ext cx="414338" cy="427038"/>
            <a:chOff x="5557838" y="3838575"/>
            <a:chExt cx="414338" cy="427038"/>
          </a:xfrm>
        </p:grpSpPr>
        <p:sp>
          <p:nvSpPr>
            <p:cNvPr id="187" name="Oval 279"/>
            <p:cNvSpPr>
              <a:spLocks noChangeArrowheads="1"/>
            </p:cNvSpPr>
            <p:nvPr/>
          </p:nvSpPr>
          <p:spPr bwMode="auto">
            <a:xfrm>
              <a:off x="5726113" y="4013200"/>
              <a:ext cx="77788" cy="77788"/>
            </a:xfrm>
            <a:prstGeom prst="ellipse">
              <a:avLst/>
            </a:prstGeom>
            <a:solidFill>
              <a:srgbClr val="FFEE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8" name="Oval 280"/>
            <p:cNvSpPr>
              <a:spLocks noChangeArrowheads="1"/>
            </p:cNvSpPr>
            <p:nvPr/>
          </p:nvSpPr>
          <p:spPr bwMode="auto">
            <a:xfrm>
              <a:off x="5713413" y="3838575"/>
              <a:ext cx="109538" cy="168275"/>
            </a:xfrm>
            <a:prstGeom prst="ellipse">
              <a:avLst/>
            </a:prstGeom>
            <a:solidFill>
              <a:srgbClr val="FFEE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9" name="Oval 281"/>
            <p:cNvSpPr>
              <a:spLocks noChangeArrowheads="1"/>
            </p:cNvSpPr>
            <p:nvPr/>
          </p:nvSpPr>
          <p:spPr bwMode="auto">
            <a:xfrm>
              <a:off x="5713413" y="4097338"/>
              <a:ext cx="109538" cy="168275"/>
            </a:xfrm>
            <a:prstGeom prst="ellipse">
              <a:avLst/>
            </a:prstGeom>
            <a:solidFill>
              <a:srgbClr val="FFEE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0" name="Freeform 282"/>
            <p:cNvSpPr>
              <a:spLocks/>
            </p:cNvSpPr>
            <p:nvPr/>
          </p:nvSpPr>
          <p:spPr bwMode="auto">
            <a:xfrm>
              <a:off x="5797551" y="3922713"/>
              <a:ext cx="174625" cy="123825"/>
            </a:xfrm>
            <a:custGeom>
              <a:avLst/>
              <a:gdLst>
                <a:gd name="T0" fmla="*/ 17 w 27"/>
                <a:gd name="T1" fmla="*/ 0 h 19"/>
                <a:gd name="T2" fmla="*/ 14 w 27"/>
                <a:gd name="T3" fmla="*/ 1 h 19"/>
                <a:gd name="T4" fmla="*/ 2 w 27"/>
                <a:gd name="T5" fmla="*/ 17 h 19"/>
                <a:gd name="T6" fmla="*/ 9 w 27"/>
                <a:gd name="T7" fmla="*/ 19 h 19"/>
                <a:gd name="T8" fmla="*/ 21 w 27"/>
                <a:gd name="T9" fmla="*/ 17 h 19"/>
                <a:gd name="T10" fmla="*/ 25 w 27"/>
                <a:gd name="T11" fmla="*/ 5 h 19"/>
                <a:gd name="T12" fmla="*/ 17 w 27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19">
                  <a:moveTo>
                    <a:pt x="17" y="0"/>
                  </a:moveTo>
                  <a:cubicBezTo>
                    <a:pt x="16" y="0"/>
                    <a:pt x="15" y="1"/>
                    <a:pt x="14" y="1"/>
                  </a:cubicBezTo>
                  <a:cubicBezTo>
                    <a:pt x="10" y="3"/>
                    <a:pt x="0" y="12"/>
                    <a:pt x="2" y="17"/>
                  </a:cubicBezTo>
                  <a:cubicBezTo>
                    <a:pt x="3" y="19"/>
                    <a:pt x="6" y="19"/>
                    <a:pt x="9" y="19"/>
                  </a:cubicBezTo>
                  <a:cubicBezTo>
                    <a:pt x="14" y="19"/>
                    <a:pt x="19" y="18"/>
                    <a:pt x="21" y="17"/>
                  </a:cubicBezTo>
                  <a:cubicBezTo>
                    <a:pt x="26" y="15"/>
                    <a:pt x="27" y="10"/>
                    <a:pt x="25" y="5"/>
                  </a:cubicBezTo>
                  <a:cubicBezTo>
                    <a:pt x="24" y="2"/>
                    <a:pt x="21" y="0"/>
                    <a:pt x="17" y="0"/>
                  </a:cubicBezTo>
                </a:path>
              </a:pathLst>
            </a:custGeom>
            <a:solidFill>
              <a:srgbClr val="FFEE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1" name="Freeform 283"/>
            <p:cNvSpPr>
              <a:spLocks/>
            </p:cNvSpPr>
            <p:nvPr/>
          </p:nvSpPr>
          <p:spPr bwMode="auto">
            <a:xfrm>
              <a:off x="5557838" y="4059238"/>
              <a:ext cx="180975" cy="115888"/>
            </a:xfrm>
            <a:custGeom>
              <a:avLst/>
              <a:gdLst>
                <a:gd name="T0" fmla="*/ 19 w 28"/>
                <a:gd name="T1" fmla="*/ 0 h 18"/>
                <a:gd name="T2" fmla="*/ 6 w 28"/>
                <a:gd name="T3" fmla="*/ 2 h 18"/>
                <a:gd name="T4" fmla="*/ 2 w 28"/>
                <a:gd name="T5" fmla="*/ 13 h 18"/>
                <a:gd name="T6" fmla="*/ 10 w 28"/>
                <a:gd name="T7" fmla="*/ 18 h 18"/>
                <a:gd name="T8" fmla="*/ 14 w 28"/>
                <a:gd name="T9" fmla="*/ 18 h 18"/>
                <a:gd name="T10" fmla="*/ 26 w 28"/>
                <a:gd name="T11" fmla="*/ 2 h 18"/>
                <a:gd name="T12" fmla="*/ 19 w 28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18">
                  <a:moveTo>
                    <a:pt x="19" y="0"/>
                  </a:moveTo>
                  <a:cubicBezTo>
                    <a:pt x="14" y="0"/>
                    <a:pt x="8" y="1"/>
                    <a:pt x="6" y="2"/>
                  </a:cubicBezTo>
                  <a:cubicBezTo>
                    <a:pt x="2" y="4"/>
                    <a:pt x="0" y="9"/>
                    <a:pt x="2" y="13"/>
                  </a:cubicBezTo>
                  <a:cubicBezTo>
                    <a:pt x="4" y="16"/>
                    <a:pt x="7" y="18"/>
                    <a:pt x="10" y="18"/>
                  </a:cubicBezTo>
                  <a:cubicBezTo>
                    <a:pt x="11" y="18"/>
                    <a:pt x="12" y="18"/>
                    <a:pt x="14" y="18"/>
                  </a:cubicBezTo>
                  <a:cubicBezTo>
                    <a:pt x="18" y="16"/>
                    <a:pt x="28" y="6"/>
                    <a:pt x="26" y="2"/>
                  </a:cubicBezTo>
                  <a:cubicBezTo>
                    <a:pt x="25" y="0"/>
                    <a:pt x="22" y="0"/>
                    <a:pt x="19" y="0"/>
                  </a:cubicBezTo>
                </a:path>
              </a:pathLst>
            </a:custGeom>
            <a:solidFill>
              <a:srgbClr val="FFEE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2" name="Freeform 284"/>
            <p:cNvSpPr>
              <a:spLocks/>
            </p:cNvSpPr>
            <p:nvPr/>
          </p:nvSpPr>
          <p:spPr bwMode="auto">
            <a:xfrm>
              <a:off x="5791201" y="4059238"/>
              <a:ext cx="174625" cy="128588"/>
            </a:xfrm>
            <a:custGeom>
              <a:avLst/>
              <a:gdLst>
                <a:gd name="T0" fmla="*/ 8 w 27"/>
                <a:gd name="T1" fmla="*/ 0 h 20"/>
                <a:gd name="T2" fmla="*/ 3 w 27"/>
                <a:gd name="T3" fmla="*/ 2 h 20"/>
                <a:gd name="T4" fmla="*/ 14 w 27"/>
                <a:gd name="T5" fmla="*/ 19 h 20"/>
                <a:gd name="T6" fmla="*/ 18 w 27"/>
                <a:gd name="T7" fmla="*/ 20 h 20"/>
                <a:gd name="T8" fmla="*/ 25 w 27"/>
                <a:gd name="T9" fmla="*/ 15 h 20"/>
                <a:gd name="T10" fmla="*/ 22 w 27"/>
                <a:gd name="T11" fmla="*/ 4 h 20"/>
                <a:gd name="T12" fmla="*/ 8 w 27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0">
                  <a:moveTo>
                    <a:pt x="8" y="0"/>
                  </a:moveTo>
                  <a:cubicBezTo>
                    <a:pt x="6" y="0"/>
                    <a:pt x="3" y="1"/>
                    <a:pt x="3" y="2"/>
                  </a:cubicBezTo>
                  <a:cubicBezTo>
                    <a:pt x="0" y="7"/>
                    <a:pt x="10" y="16"/>
                    <a:pt x="14" y="19"/>
                  </a:cubicBezTo>
                  <a:cubicBezTo>
                    <a:pt x="15" y="19"/>
                    <a:pt x="16" y="20"/>
                    <a:pt x="18" y="20"/>
                  </a:cubicBezTo>
                  <a:cubicBezTo>
                    <a:pt x="21" y="20"/>
                    <a:pt x="23" y="18"/>
                    <a:pt x="25" y="15"/>
                  </a:cubicBezTo>
                  <a:cubicBezTo>
                    <a:pt x="27" y="11"/>
                    <a:pt x="26" y="6"/>
                    <a:pt x="22" y="4"/>
                  </a:cubicBezTo>
                  <a:cubicBezTo>
                    <a:pt x="20" y="2"/>
                    <a:pt x="13" y="0"/>
                    <a:pt x="8" y="0"/>
                  </a:cubicBezTo>
                </a:path>
              </a:pathLst>
            </a:custGeom>
            <a:solidFill>
              <a:srgbClr val="FFEE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3" name="Freeform 285"/>
            <p:cNvSpPr>
              <a:spLocks/>
            </p:cNvSpPr>
            <p:nvPr/>
          </p:nvSpPr>
          <p:spPr bwMode="auto">
            <a:xfrm>
              <a:off x="5564188" y="3916363"/>
              <a:ext cx="174625" cy="122238"/>
            </a:xfrm>
            <a:custGeom>
              <a:avLst/>
              <a:gdLst>
                <a:gd name="T0" fmla="*/ 10 w 27"/>
                <a:gd name="T1" fmla="*/ 0 h 19"/>
                <a:gd name="T2" fmla="*/ 2 w 27"/>
                <a:gd name="T3" fmla="*/ 4 h 19"/>
                <a:gd name="T4" fmla="*/ 5 w 27"/>
                <a:gd name="T5" fmla="*/ 16 h 19"/>
                <a:gd name="T6" fmla="*/ 19 w 27"/>
                <a:gd name="T7" fmla="*/ 19 h 19"/>
                <a:gd name="T8" fmla="*/ 25 w 27"/>
                <a:gd name="T9" fmla="*/ 17 h 19"/>
                <a:gd name="T10" fmla="*/ 14 w 27"/>
                <a:gd name="T11" fmla="*/ 1 h 19"/>
                <a:gd name="T12" fmla="*/ 10 w 27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19">
                  <a:moveTo>
                    <a:pt x="10" y="0"/>
                  </a:moveTo>
                  <a:cubicBezTo>
                    <a:pt x="7" y="0"/>
                    <a:pt x="4" y="2"/>
                    <a:pt x="2" y="4"/>
                  </a:cubicBezTo>
                  <a:cubicBezTo>
                    <a:pt x="0" y="9"/>
                    <a:pt x="1" y="14"/>
                    <a:pt x="5" y="16"/>
                  </a:cubicBezTo>
                  <a:cubicBezTo>
                    <a:pt x="8" y="17"/>
                    <a:pt x="14" y="19"/>
                    <a:pt x="19" y="19"/>
                  </a:cubicBezTo>
                  <a:cubicBezTo>
                    <a:pt x="22" y="19"/>
                    <a:pt x="24" y="19"/>
                    <a:pt x="25" y="17"/>
                  </a:cubicBezTo>
                  <a:cubicBezTo>
                    <a:pt x="27" y="13"/>
                    <a:pt x="18" y="3"/>
                    <a:pt x="14" y="1"/>
                  </a:cubicBezTo>
                  <a:cubicBezTo>
                    <a:pt x="13" y="0"/>
                    <a:pt x="11" y="0"/>
                    <a:pt x="10" y="0"/>
                  </a:cubicBezTo>
                </a:path>
              </a:pathLst>
            </a:custGeom>
            <a:solidFill>
              <a:srgbClr val="FFEE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94" name="组合 193"/>
          <p:cNvGrpSpPr/>
          <p:nvPr/>
        </p:nvGrpSpPr>
        <p:grpSpPr>
          <a:xfrm>
            <a:off x="4758809" y="5072965"/>
            <a:ext cx="246063" cy="258763"/>
            <a:chOff x="2403476" y="3300413"/>
            <a:chExt cx="246063" cy="258763"/>
          </a:xfrm>
        </p:grpSpPr>
        <p:sp>
          <p:nvSpPr>
            <p:cNvPr id="195" name="Oval 340"/>
            <p:cNvSpPr>
              <a:spLocks noChangeArrowheads="1"/>
            </p:cNvSpPr>
            <p:nvPr/>
          </p:nvSpPr>
          <p:spPr bwMode="auto">
            <a:xfrm>
              <a:off x="2500313" y="3409950"/>
              <a:ext cx="46038" cy="46038"/>
            </a:xfrm>
            <a:prstGeom prst="ellipse">
              <a:avLst/>
            </a:prstGeom>
            <a:solidFill>
              <a:srgbClr val="CB48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6" name="Oval 341"/>
            <p:cNvSpPr>
              <a:spLocks noChangeArrowheads="1"/>
            </p:cNvSpPr>
            <p:nvPr/>
          </p:nvSpPr>
          <p:spPr bwMode="auto">
            <a:xfrm>
              <a:off x="2493963" y="3300413"/>
              <a:ext cx="65088" cy="103188"/>
            </a:xfrm>
            <a:prstGeom prst="ellipse">
              <a:avLst/>
            </a:prstGeom>
            <a:solidFill>
              <a:srgbClr val="CB48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7" name="Oval 342"/>
            <p:cNvSpPr>
              <a:spLocks noChangeArrowheads="1"/>
            </p:cNvSpPr>
            <p:nvPr/>
          </p:nvSpPr>
          <p:spPr bwMode="auto">
            <a:xfrm>
              <a:off x="2493963" y="3455988"/>
              <a:ext cx="65088" cy="103188"/>
            </a:xfrm>
            <a:prstGeom prst="ellipse">
              <a:avLst/>
            </a:prstGeom>
            <a:solidFill>
              <a:srgbClr val="CB48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8" name="Freeform 343"/>
            <p:cNvSpPr>
              <a:spLocks/>
            </p:cNvSpPr>
            <p:nvPr/>
          </p:nvSpPr>
          <p:spPr bwMode="auto">
            <a:xfrm>
              <a:off x="2540001" y="3352800"/>
              <a:ext cx="109538" cy="77788"/>
            </a:xfrm>
            <a:custGeom>
              <a:avLst/>
              <a:gdLst>
                <a:gd name="T0" fmla="*/ 11 w 17"/>
                <a:gd name="T1" fmla="*/ 0 h 12"/>
                <a:gd name="T2" fmla="*/ 9 w 17"/>
                <a:gd name="T3" fmla="*/ 1 h 12"/>
                <a:gd name="T4" fmla="*/ 2 w 17"/>
                <a:gd name="T5" fmla="*/ 10 h 12"/>
                <a:gd name="T6" fmla="*/ 6 w 17"/>
                <a:gd name="T7" fmla="*/ 12 h 12"/>
                <a:gd name="T8" fmla="*/ 13 w 17"/>
                <a:gd name="T9" fmla="*/ 10 h 12"/>
                <a:gd name="T10" fmla="*/ 16 w 17"/>
                <a:gd name="T11" fmla="*/ 3 h 12"/>
                <a:gd name="T12" fmla="*/ 11 w 17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2">
                  <a:moveTo>
                    <a:pt x="11" y="0"/>
                  </a:moveTo>
                  <a:cubicBezTo>
                    <a:pt x="10" y="0"/>
                    <a:pt x="10" y="1"/>
                    <a:pt x="9" y="1"/>
                  </a:cubicBezTo>
                  <a:cubicBezTo>
                    <a:pt x="6" y="2"/>
                    <a:pt x="0" y="8"/>
                    <a:pt x="2" y="10"/>
                  </a:cubicBezTo>
                  <a:cubicBezTo>
                    <a:pt x="2" y="11"/>
                    <a:pt x="4" y="12"/>
                    <a:pt x="6" y="12"/>
                  </a:cubicBezTo>
                  <a:cubicBezTo>
                    <a:pt x="9" y="12"/>
                    <a:pt x="12" y="11"/>
                    <a:pt x="13" y="10"/>
                  </a:cubicBezTo>
                  <a:cubicBezTo>
                    <a:pt x="16" y="9"/>
                    <a:pt x="17" y="6"/>
                    <a:pt x="16" y="3"/>
                  </a:cubicBezTo>
                  <a:cubicBezTo>
                    <a:pt x="15" y="2"/>
                    <a:pt x="13" y="0"/>
                    <a:pt x="11" y="0"/>
                  </a:cubicBezTo>
                </a:path>
              </a:pathLst>
            </a:custGeom>
            <a:solidFill>
              <a:srgbClr val="CB48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9" name="Freeform 344"/>
            <p:cNvSpPr>
              <a:spLocks/>
            </p:cNvSpPr>
            <p:nvPr/>
          </p:nvSpPr>
          <p:spPr bwMode="auto">
            <a:xfrm>
              <a:off x="2403476" y="3436938"/>
              <a:ext cx="103188" cy="71438"/>
            </a:xfrm>
            <a:custGeom>
              <a:avLst/>
              <a:gdLst>
                <a:gd name="T0" fmla="*/ 10 w 16"/>
                <a:gd name="T1" fmla="*/ 0 h 11"/>
                <a:gd name="T2" fmla="*/ 3 w 16"/>
                <a:gd name="T3" fmla="*/ 1 h 11"/>
                <a:gd name="T4" fmla="*/ 1 w 16"/>
                <a:gd name="T5" fmla="*/ 8 h 11"/>
                <a:gd name="T6" fmla="*/ 5 w 16"/>
                <a:gd name="T7" fmla="*/ 11 h 11"/>
                <a:gd name="T8" fmla="*/ 7 w 16"/>
                <a:gd name="T9" fmla="*/ 10 h 11"/>
                <a:gd name="T10" fmla="*/ 15 w 16"/>
                <a:gd name="T11" fmla="*/ 1 h 11"/>
                <a:gd name="T12" fmla="*/ 10 w 1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1">
                  <a:moveTo>
                    <a:pt x="10" y="0"/>
                  </a:moveTo>
                  <a:cubicBezTo>
                    <a:pt x="8" y="0"/>
                    <a:pt x="4" y="0"/>
                    <a:pt x="3" y="1"/>
                  </a:cubicBezTo>
                  <a:cubicBezTo>
                    <a:pt x="1" y="2"/>
                    <a:pt x="0" y="5"/>
                    <a:pt x="1" y="8"/>
                  </a:cubicBezTo>
                  <a:cubicBezTo>
                    <a:pt x="2" y="10"/>
                    <a:pt x="4" y="11"/>
                    <a:pt x="5" y="11"/>
                  </a:cubicBezTo>
                  <a:cubicBezTo>
                    <a:pt x="6" y="11"/>
                    <a:pt x="7" y="11"/>
                    <a:pt x="7" y="10"/>
                  </a:cubicBezTo>
                  <a:cubicBezTo>
                    <a:pt x="10" y="9"/>
                    <a:pt x="16" y="4"/>
                    <a:pt x="15" y="1"/>
                  </a:cubicBezTo>
                  <a:cubicBezTo>
                    <a:pt x="14" y="0"/>
                    <a:pt x="13" y="0"/>
                    <a:pt x="10" y="0"/>
                  </a:cubicBezTo>
                </a:path>
              </a:pathLst>
            </a:custGeom>
            <a:solidFill>
              <a:srgbClr val="CB48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0" name="Freeform 345"/>
            <p:cNvSpPr>
              <a:spLocks/>
            </p:cNvSpPr>
            <p:nvPr/>
          </p:nvSpPr>
          <p:spPr bwMode="auto">
            <a:xfrm>
              <a:off x="2540001" y="3436938"/>
              <a:ext cx="103188" cy="77788"/>
            </a:xfrm>
            <a:custGeom>
              <a:avLst/>
              <a:gdLst>
                <a:gd name="T0" fmla="*/ 5 w 16"/>
                <a:gd name="T1" fmla="*/ 0 h 12"/>
                <a:gd name="T2" fmla="*/ 1 w 16"/>
                <a:gd name="T3" fmla="*/ 1 h 12"/>
                <a:gd name="T4" fmla="*/ 8 w 16"/>
                <a:gd name="T5" fmla="*/ 11 h 12"/>
                <a:gd name="T6" fmla="*/ 10 w 16"/>
                <a:gd name="T7" fmla="*/ 12 h 12"/>
                <a:gd name="T8" fmla="*/ 15 w 16"/>
                <a:gd name="T9" fmla="*/ 9 h 12"/>
                <a:gd name="T10" fmla="*/ 13 w 16"/>
                <a:gd name="T11" fmla="*/ 2 h 12"/>
                <a:gd name="T12" fmla="*/ 5 w 1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2">
                  <a:moveTo>
                    <a:pt x="5" y="0"/>
                  </a:moveTo>
                  <a:cubicBezTo>
                    <a:pt x="3" y="0"/>
                    <a:pt x="2" y="0"/>
                    <a:pt x="1" y="1"/>
                  </a:cubicBezTo>
                  <a:cubicBezTo>
                    <a:pt x="0" y="4"/>
                    <a:pt x="6" y="10"/>
                    <a:pt x="8" y="11"/>
                  </a:cubicBezTo>
                  <a:cubicBezTo>
                    <a:pt x="9" y="11"/>
                    <a:pt x="10" y="12"/>
                    <a:pt x="10" y="12"/>
                  </a:cubicBezTo>
                  <a:cubicBezTo>
                    <a:pt x="12" y="12"/>
                    <a:pt x="14" y="11"/>
                    <a:pt x="15" y="9"/>
                  </a:cubicBezTo>
                  <a:cubicBezTo>
                    <a:pt x="16" y="6"/>
                    <a:pt x="16" y="3"/>
                    <a:pt x="13" y="2"/>
                  </a:cubicBezTo>
                  <a:cubicBezTo>
                    <a:pt x="12" y="1"/>
                    <a:pt x="8" y="0"/>
                    <a:pt x="5" y="0"/>
                  </a:cubicBezTo>
                </a:path>
              </a:pathLst>
            </a:custGeom>
            <a:solidFill>
              <a:srgbClr val="CB48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1" name="Freeform 346"/>
            <p:cNvSpPr>
              <a:spLocks/>
            </p:cNvSpPr>
            <p:nvPr/>
          </p:nvSpPr>
          <p:spPr bwMode="auto">
            <a:xfrm>
              <a:off x="2403476" y="3352800"/>
              <a:ext cx="103188" cy="69850"/>
            </a:xfrm>
            <a:custGeom>
              <a:avLst/>
              <a:gdLst>
                <a:gd name="T0" fmla="*/ 6 w 16"/>
                <a:gd name="T1" fmla="*/ 0 h 11"/>
                <a:gd name="T2" fmla="*/ 1 w 16"/>
                <a:gd name="T3" fmla="*/ 2 h 11"/>
                <a:gd name="T4" fmla="*/ 3 w 16"/>
                <a:gd name="T5" fmla="*/ 9 h 11"/>
                <a:gd name="T6" fmla="*/ 11 w 16"/>
                <a:gd name="T7" fmla="*/ 11 h 11"/>
                <a:gd name="T8" fmla="*/ 15 w 16"/>
                <a:gd name="T9" fmla="*/ 10 h 11"/>
                <a:gd name="T10" fmla="*/ 8 w 16"/>
                <a:gd name="T11" fmla="*/ 0 h 11"/>
                <a:gd name="T12" fmla="*/ 6 w 1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1">
                  <a:moveTo>
                    <a:pt x="6" y="0"/>
                  </a:moveTo>
                  <a:cubicBezTo>
                    <a:pt x="4" y="0"/>
                    <a:pt x="2" y="1"/>
                    <a:pt x="1" y="2"/>
                  </a:cubicBezTo>
                  <a:cubicBezTo>
                    <a:pt x="0" y="5"/>
                    <a:pt x="1" y="8"/>
                    <a:pt x="3" y="9"/>
                  </a:cubicBezTo>
                  <a:cubicBezTo>
                    <a:pt x="5" y="10"/>
                    <a:pt x="9" y="11"/>
                    <a:pt x="11" y="11"/>
                  </a:cubicBezTo>
                  <a:cubicBezTo>
                    <a:pt x="13" y="11"/>
                    <a:pt x="14" y="11"/>
                    <a:pt x="15" y="10"/>
                  </a:cubicBezTo>
                  <a:cubicBezTo>
                    <a:pt x="16" y="7"/>
                    <a:pt x="11" y="2"/>
                    <a:pt x="8" y="0"/>
                  </a:cubicBezTo>
                  <a:cubicBezTo>
                    <a:pt x="8" y="0"/>
                    <a:pt x="7" y="0"/>
                    <a:pt x="6" y="0"/>
                  </a:cubicBezTo>
                </a:path>
              </a:pathLst>
            </a:custGeom>
            <a:solidFill>
              <a:srgbClr val="CB48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02" name="圆角矩形 2"/>
          <p:cNvSpPr/>
          <p:nvPr/>
        </p:nvSpPr>
        <p:spPr>
          <a:xfrm>
            <a:off x="4771349" y="4888156"/>
            <a:ext cx="1309679" cy="370768"/>
          </a:xfrm>
          <a:prstGeom prst="rect">
            <a:avLst/>
          </a:prstGeom>
          <a:solidFill>
            <a:schemeClr val="bg1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>
              <a:defRPr/>
            </a:pPr>
            <a:r>
              <a:rPr lang="zh-CN" altLang="en-US" sz="1200" b="1" dirty="0">
                <a:solidFill>
                  <a:prstClr val="black"/>
                </a:solidFill>
                <a:latin typeface="Arial" panose="020B0604020202020204"/>
                <a:sym typeface="Arial" panose="020B0604020202020204" pitchFamily="34" charset="0"/>
              </a:rPr>
              <a:t>汇报人：</a:t>
            </a:r>
          </a:p>
        </p:txBody>
      </p:sp>
      <p:sp>
        <p:nvSpPr>
          <p:cNvPr id="203" name="圆角矩形 2"/>
          <p:cNvSpPr/>
          <p:nvPr/>
        </p:nvSpPr>
        <p:spPr>
          <a:xfrm>
            <a:off x="4350145" y="4888156"/>
            <a:ext cx="370821" cy="370768"/>
          </a:xfrm>
          <a:prstGeom prst="rect">
            <a:avLst/>
          </a:prstGeom>
          <a:solidFill>
            <a:srgbClr val="C1272D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algn="ctr">
              <a:defRPr/>
            </a:pPr>
            <a:endParaRPr lang="zh-CN" altLang="en-US" sz="1400" b="1">
              <a:solidFill>
                <a:srgbClr val="00A19A"/>
              </a:solidFill>
              <a:latin typeface="Arial" panose="020B0604020202020204"/>
              <a:sym typeface="Arial" panose="020B0604020202020204" pitchFamily="34" charset="0"/>
            </a:endParaRPr>
          </a:p>
        </p:txBody>
      </p:sp>
      <p:sp>
        <p:nvSpPr>
          <p:cNvPr id="204" name="student-graduation-cap-shape_52041"/>
          <p:cNvSpPr>
            <a:spLocks noChangeAspect="1"/>
          </p:cNvSpPr>
          <p:nvPr/>
        </p:nvSpPr>
        <p:spPr bwMode="auto">
          <a:xfrm>
            <a:off x="4455000" y="4974661"/>
            <a:ext cx="153299" cy="184628"/>
          </a:xfrm>
          <a:custGeom>
            <a:avLst/>
            <a:gdLst>
              <a:gd name="connsiteX0" fmla="*/ 56671 w 279400"/>
              <a:gd name="connsiteY0" fmla="*/ 192087 h 336550"/>
              <a:gd name="connsiteX1" fmla="*/ 224047 w 279400"/>
              <a:gd name="connsiteY1" fmla="*/ 192087 h 336550"/>
              <a:gd name="connsiteX2" fmla="*/ 279400 w 279400"/>
              <a:gd name="connsiteY2" fmla="*/ 247752 h 336550"/>
              <a:gd name="connsiteX3" fmla="*/ 279400 w 279400"/>
              <a:gd name="connsiteY3" fmla="*/ 336550 h 336550"/>
              <a:gd name="connsiteX4" fmla="*/ 176602 w 279400"/>
              <a:gd name="connsiteY4" fmla="*/ 336550 h 336550"/>
              <a:gd name="connsiteX5" fmla="*/ 158151 w 279400"/>
              <a:gd name="connsiteY5" fmla="*/ 245101 h 336550"/>
              <a:gd name="connsiteX6" fmla="*/ 151562 w 279400"/>
              <a:gd name="connsiteY6" fmla="*/ 239800 h 336550"/>
              <a:gd name="connsiteX7" fmla="*/ 167377 w 279400"/>
              <a:gd name="connsiteY7" fmla="*/ 213293 h 336550"/>
              <a:gd name="connsiteX8" fmla="*/ 167377 w 279400"/>
              <a:gd name="connsiteY8" fmla="*/ 209317 h 336550"/>
              <a:gd name="connsiteX9" fmla="*/ 163423 w 279400"/>
              <a:gd name="connsiteY9" fmla="*/ 207991 h 336550"/>
              <a:gd name="connsiteX10" fmla="*/ 121249 w 279400"/>
              <a:gd name="connsiteY10" fmla="*/ 207991 h 336550"/>
              <a:gd name="connsiteX11" fmla="*/ 118613 w 279400"/>
              <a:gd name="connsiteY11" fmla="*/ 209317 h 336550"/>
              <a:gd name="connsiteX12" fmla="*/ 118613 w 279400"/>
              <a:gd name="connsiteY12" fmla="*/ 213293 h 336550"/>
              <a:gd name="connsiteX13" fmla="*/ 134429 w 279400"/>
              <a:gd name="connsiteY13" fmla="*/ 239800 h 336550"/>
              <a:gd name="connsiteX14" fmla="*/ 126521 w 279400"/>
              <a:gd name="connsiteY14" fmla="*/ 245101 h 336550"/>
              <a:gd name="connsiteX15" fmla="*/ 110706 w 279400"/>
              <a:gd name="connsiteY15" fmla="*/ 336550 h 336550"/>
              <a:gd name="connsiteX16" fmla="*/ 0 w 279400"/>
              <a:gd name="connsiteY16" fmla="*/ 336550 h 336550"/>
              <a:gd name="connsiteX17" fmla="*/ 0 w 279400"/>
              <a:gd name="connsiteY17" fmla="*/ 247752 h 336550"/>
              <a:gd name="connsiteX18" fmla="*/ 56671 w 279400"/>
              <a:gd name="connsiteY18" fmla="*/ 192087 h 336550"/>
              <a:gd name="connsiteX19" fmla="*/ 138907 w 279400"/>
              <a:gd name="connsiteY19" fmla="*/ 0 h 336550"/>
              <a:gd name="connsiteX20" fmla="*/ 219076 w 279400"/>
              <a:gd name="connsiteY20" fmla="*/ 80169 h 336550"/>
              <a:gd name="connsiteX21" fmla="*/ 138907 w 279400"/>
              <a:gd name="connsiteY21" fmla="*/ 160338 h 336550"/>
              <a:gd name="connsiteX22" fmla="*/ 58738 w 279400"/>
              <a:gd name="connsiteY22" fmla="*/ 80169 h 336550"/>
              <a:gd name="connsiteX23" fmla="*/ 138907 w 279400"/>
              <a:gd name="connsiteY23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79400" h="336550">
                <a:moveTo>
                  <a:pt x="56671" y="192087"/>
                </a:moveTo>
                <a:cubicBezTo>
                  <a:pt x="56671" y="192087"/>
                  <a:pt x="56671" y="192087"/>
                  <a:pt x="224047" y="192087"/>
                </a:cubicBezTo>
                <a:cubicBezTo>
                  <a:pt x="254360" y="192087"/>
                  <a:pt x="279400" y="217269"/>
                  <a:pt x="279400" y="247752"/>
                </a:cubicBezTo>
                <a:cubicBezTo>
                  <a:pt x="279400" y="247752"/>
                  <a:pt x="279400" y="247752"/>
                  <a:pt x="279400" y="336550"/>
                </a:cubicBezTo>
                <a:cubicBezTo>
                  <a:pt x="279400" y="336550"/>
                  <a:pt x="279400" y="336550"/>
                  <a:pt x="176602" y="336550"/>
                </a:cubicBezTo>
                <a:cubicBezTo>
                  <a:pt x="176602" y="336550"/>
                  <a:pt x="176602" y="336550"/>
                  <a:pt x="158151" y="245101"/>
                </a:cubicBezTo>
                <a:cubicBezTo>
                  <a:pt x="158151" y="242450"/>
                  <a:pt x="154197" y="239800"/>
                  <a:pt x="151562" y="239800"/>
                </a:cubicBezTo>
                <a:cubicBezTo>
                  <a:pt x="151562" y="239800"/>
                  <a:pt x="151562" y="239800"/>
                  <a:pt x="167377" y="213293"/>
                </a:cubicBezTo>
                <a:cubicBezTo>
                  <a:pt x="167377" y="211967"/>
                  <a:pt x="167377" y="210642"/>
                  <a:pt x="167377" y="209317"/>
                </a:cubicBezTo>
                <a:cubicBezTo>
                  <a:pt x="166059" y="207991"/>
                  <a:pt x="164741" y="207991"/>
                  <a:pt x="163423" y="207991"/>
                </a:cubicBezTo>
                <a:cubicBezTo>
                  <a:pt x="163423" y="207991"/>
                  <a:pt x="163423" y="207991"/>
                  <a:pt x="121249" y="207991"/>
                </a:cubicBezTo>
                <a:cubicBezTo>
                  <a:pt x="119931" y="207991"/>
                  <a:pt x="118613" y="207991"/>
                  <a:pt x="118613" y="209317"/>
                </a:cubicBezTo>
                <a:cubicBezTo>
                  <a:pt x="117296" y="210642"/>
                  <a:pt x="117296" y="211967"/>
                  <a:pt x="118613" y="213293"/>
                </a:cubicBezTo>
                <a:cubicBezTo>
                  <a:pt x="118613" y="213293"/>
                  <a:pt x="118613" y="213293"/>
                  <a:pt x="134429" y="239800"/>
                </a:cubicBezTo>
                <a:cubicBezTo>
                  <a:pt x="130475" y="239800"/>
                  <a:pt x="127839" y="242450"/>
                  <a:pt x="126521" y="245101"/>
                </a:cubicBezTo>
                <a:cubicBezTo>
                  <a:pt x="126521" y="245101"/>
                  <a:pt x="126521" y="245101"/>
                  <a:pt x="110706" y="336550"/>
                </a:cubicBezTo>
                <a:cubicBezTo>
                  <a:pt x="110706" y="336550"/>
                  <a:pt x="110706" y="336550"/>
                  <a:pt x="0" y="336550"/>
                </a:cubicBezTo>
                <a:cubicBezTo>
                  <a:pt x="0" y="336550"/>
                  <a:pt x="0" y="336550"/>
                  <a:pt x="0" y="247752"/>
                </a:cubicBezTo>
                <a:cubicBezTo>
                  <a:pt x="0" y="217269"/>
                  <a:pt x="25040" y="192087"/>
                  <a:pt x="56671" y="192087"/>
                </a:cubicBezTo>
                <a:close/>
                <a:moveTo>
                  <a:pt x="138907" y="0"/>
                </a:moveTo>
                <a:cubicBezTo>
                  <a:pt x="183183" y="0"/>
                  <a:pt x="219076" y="35893"/>
                  <a:pt x="219076" y="80169"/>
                </a:cubicBezTo>
                <a:cubicBezTo>
                  <a:pt x="219076" y="124445"/>
                  <a:pt x="183183" y="160338"/>
                  <a:pt x="138907" y="160338"/>
                </a:cubicBezTo>
                <a:cubicBezTo>
                  <a:pt x="94631" y="160338"/>
                  <a:pt x="58738" y="124445"/>
                  <a:pt x="58738" y="80169"/>
                </a:cubicBezTo>
                <a:cubicBezTo>
                  <a:pt x="58738" y="35893"/>
                  <a:pt x="94631" y="0"/>
                  <a:pt x="13890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>
              <a:defRPr/>
            </a:pPr>
            <a:endParaRPr lang="zh-CN" altLang="en-US" sz="1400" b="1" dirty="0">
              <a:solidFill>
                <a:srgbClr val="00A19A"/>
              </a:solidFill>
              <a:latin typeface="Arial" panose="020B0604020202020204"/>
              <a:sym typeface="Arial" panose="020B0604020202020204" pitchFamily="34" charset="0"/>
            </a:endParaRPr>
          </a:p>
        </p:txBody>
      </p:sp>
      <p:sp>
        <p:nvSpPr>
          <p:cNvPr id="205" name="圆角矩形 2"/>
          <p:cNvSpPr/>
          <p:nvPr/>
        </p:nvSpPr>
        <p:spPr>
          <a:xfrm>
            <a:off x="6378296" y="4905908"/>
            <a:ext cx="370834" cy="370958"/>
          </a:xfrm>
          <a:prstGeom prst="rect">
            <a:avLst/>
          </a:prstGeom>
          <a:solidFill>
            <a:srgbClr val="C1272D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algn="ctr">
              <a:defRPr/>
            </a:pPr>
            <a:endParaRPr lang="zh-CN" altLang="en-US" sz="1400" b="1">
              <a:solidFill>
                <a:srgbClr val="00A19A"/>
              </a:solidFill>
              <a:latin typeface="Arial" panose="020B0604020202020204"/>
              <a:sym typeface="Arial" panose="020B0604020202020204" pitchFamily="34" charset="0"/>
            </a:endParaRPr>
          </a:p>
        </p:txBody>
      </p:sp>
      <p:sp>
        <p:nvSpPr>
          <p:cNvPr id="206" name="student-graduation-cap-shape_52041"/>
          <p:cNvSpPr>
            <a:spLocks noChangeAspect="1"/>
          </p:cNvSpPr>
          <p:nvPr/>
        </p:nvSpPr>
        <p:spPr bwMode="auto">
          <a:xfrm>
            <a:off x="6471904" y="4999449"/>
            <a:ext cx="178566" cy="184724"/>
          </a:xfrm>
          <a:custGeom>
            <a:avLst/>
            <a:gdLst>
              <a:gd name="connsiteX0" fmla="*/ 233363 w 325438"/>
              <a:gd name="connsiteY0" fmla="*/ 249238 h 336550"/>
              <a:gd name="connsiteX1" fmla="*/ 279401 w 325438"/>
              <a:gd name="connsiteY1" fmla="*/ 249238 h 336550"/>
              <a:gd name="connsiteX2" fmla="*/ 279401 w 325438"/>
              <a:gd name="connsiteY2" fmla="*/ 290513 h 336550"/>
              <a:gd name="connsiteX3" fmla="*/ 233363 w 325438"/>
              <a:gd name="connsiteY3" fmla="*/ 290513 h 336550"/>
              <a:gd name="connsiteX4" fmla="*/ 171450 w 325438"/>
              <a:gd name="connsiteY4" fmla="*/ 249238 h 336550"/>
              <a:gd name="connsiteX5" fmla="*/ 217488 w 325438"/>
              <a:gd name="connsiteY5" fmla="*/ 249238 h 336550"/>
              <a:gd name="connsiteX6" fmla="*/ 217488 w 325438"/>
              <a:gd name="connsiteY6" fmla="*/ 290513 h 336550"/>
              <a:gd name="connsiteX7" fmla="*/ 171450 w 325438"/>
              <a:gd name="connsiteY7" fmla="*/ 290513 h 336550"/>
              <a:gd name="connsiteX8" fmla="*/ 107950 w 325438"/>
              <a:gd name="connsiteY8" fmla="*/ 249238 h 336550"/>
              <a:gd name="connsiteX9" fmla="*/ 155575 w 325438"/>
              <a:gd name="connsiteY9" fmla="*/ 249238 h 336550"/>
              <a:gd name="connsiteX10" fmla="*/ 155575 w 325438"/>
              <a:gd name="connsiteY10" fmla="*/ 290513 h 336550"/>
              <a:gd name="connsiteX11" fmla="*/ 107950 w 325438"/>
              <a:gd name="connsiteY11" fmla="*/ 290513 h 336550"/>
              <a:gd name="connsiteX12" fmla="*/ 46038 w 325438"/>
              <a:gd name="connsiteY12" fmla="*/ 249238 h 336550"/>
              <a:gd name="connsiteX13" fmla="*/ 93663 w 325438"/>
              <a:gd name="connsiteY13" fmla="*/ 249238 h 336550"/>
              <a:gd name="connsiteX14" fmla="*/ 93663 w 325438"/>
              <a:gd name="connsiteY14" fmla="*/ 290513 h 336550"/>
              <a:gd name="connsiteX15" fmla="*/ 46038 w 325438"/>
              <a:gd name="connsiteY15" fmla="*/ 290513 h 336550"/>
              <a:gd name="connsiteX16" fmla="*/ 233363 w 325438"/>
              <a:gd name="connsiteY16" fmla="*/ 195263 h 336550"/>
              <a:gd name="connsiteX17" fmla="*/ 279401 w 325438"/>
              <a:gd name="connsiteY17" fmla="*/ 195263 h 336550"/>
              <a:gd name="connsiteX18" fmla="*/ 279401 w 325438"/>
              <a:gd name="connsiteY18" fmla="*/ 234951 h 336550"/>
              <a:gd name="connsiteX19" fmla="*/ 233363 w 325438"/>
              <a:gd name="connsiteY19" fmla="*/ 234951 h 336550"/>
              <a:gd name="connsiteX20" fmla="*/ 171450 w 325438"/>
              <a:gd name="connsiteY20" fmla="*/ 195263 h 336550"/>
              <a:gd name="connsiteX21" fmla="*/ 217488 w 325438"/>
              <a:gd name="connsiteY21" fmla="*/ 195263 h 336550"/>
              <a:gd name="connsiteX22" fmla="*/ 217488 w 325438"/>
              <a:gd name="connsiteY22" fmla="*/ 234951 h 336550"/>
              <a:gd name="connsiteX23" fmla="*/ 171450 w 325438"/>
              <a:gd name="connsiteY23" fmla="*/ 234951 h 336550"/>
              <a:gd name="connsiteX24" fmla="*/ 107950 w 325438"/>
              <a:gd name="connsiteY24" fmla="*/ 195263 h 336550"/>
              <a:gd name="connsiteX25" fmla="*/ 155575 w 325438"/>
              <a:gd name="connsiteY25" fmla="*/ 195263 h 336550"/>
              <a:gd name="connsiteX26" fmla="*/ 155575 w 325438"/>
              <a:gd name="connsiteY26" fmla="*/ 234951 h 336550"/>
              <a:gd name="connsiteX27" fmla="*/ 107950 w 325438"/>
              <a:gd name="connsiteY27" fmla="*/ 234951 h 336550"/>
              <a:gd name="connsiteX28" fmla="*/ 46038 w 325438"/>
              <a:gd name="connsiteY28" fmla="*/ 195263 h 336550"/>
              <a:gd name="connsiteX29" fmla="*/ 93663 w 325438"/>
              <a:gd name="connsiteY29" fmla="*/ 195263 h 336550"/>
              <a:gd name="connsiteX30" fmla="*/ 93663 w 325438"/>
              <a:gd name="connsiteY30" fmla="*/ 234951 h 336550"/>
              <a:gd name="connsiteX31" fmla="*/ 46038 w 325438"/>
              <a:gd name="connsiteY31" fmla="*/ 234951 h 336550"/>
              <a:gd name="connsiteX32" fmla="*/ 233363 w 325438"/>
              <a:gd name="connsiteY32" fmla="*/ 139700 h 336550"/>
              <a:gd name="connsiteX33" fmla="*/ 279401 w 325438"/>
              <a:gd name="connsiteY33" fmla="*/ 139700 h 336550"/>
              <a:gd name="connsiteX34" fmla="*/ 279401 w 325438"/>
              <a:gd name="connsiteY34" fmla="*/ 180975 h 336550"/>
              <a:gd name="connsiteX35" fmla="*/ 233363 w 325438"/>
              <a:gd name="connsiteY35" fmla="*/ 180975 h 336550"/>
              <a:gd name="connsiteX36" fmla="*/ 171450 w 325438"/>
              <a:gd name="connsiteY36" fmla="*/ 139700 h 336550"/>
              <a:gd name="connsiteX37" fmla="*/ 217488 w 325438"/>
              <a:gd name="connsiteY37" fmla="*/ 139700 h 336550"/>
              <a:gd name="connsiteX38" fmla="*/ 217488 w 325438"/>
              <a:gd name="connsiteY38" fmla="*/ 180975 h 336550"/>
              <a:gd name="connsiteX39" fmla="*/ 171450 w 325438"/>
              <a:gd name="connsiteY39" fmla="*/ 180975 h 336550"/>
              <a:gd name="connsiteX40" fmla="*/ 107950 w 325438"/>
              <a:gd name="connsiteY40" fmla="*/ 139700 h 336550"/>
              <a:gd name="connsiteX41" fmla="*/ 155575 w 325438"/>
              <a:gd name="connsiteY41" fmla="*/ 139700 h 336550"/>
              <a:gd name="connsiteX42" fmla="*/ 155575 w 325438"/>
              <a:gd name="connsiteY42" fmla="*/ 180975 h 336550"/>
              <a:gd name="connsiteX43" fmla="*/ 107950 w 325438"/>
              <a:gd name="connsiteY43" fmla="*/ 180975 h 336550"/>
              <a:gd name="connsiteX44" fmla="*/ 49167 w 325438"/>
              <a:gd name="connsiteY44" fmla="*/ 38100 h 336550"/>
              <a:gd name="connsiteX45" fmla="*/ 25400 w 325438"/>
              <a:gd name="connsiteY45" fmla="*/ 61753 h 336550"/>
              <a:gd name="connsiteX46" fmla="*/ 25400 w 325438"/>
              <a:gd name="connsiteY46" fmla="*/ 289085 h 336550"/>
              <a:gd name="connsiteX47" fmla="*/ 49167 w 325438"/>
              <a:gd name="connsiteY47" fmla="*/ 312738 h 336550"/>
              <a:gd name="connsiteX48" fmla="*/ 276271 w 325438"/>
              <a:gd name="connsiteY48" fmla="*/ 312738 h 336550"/>
              <a:gd name="connsiteX49" fmla="*/ 300038 w 325438"/>
              <a:gd name="connsiteY49" fmla="*/ 289085 h 336550"/>
              <a:gd name="connsiteX50" fmla="*/ 300038 w 325438"/>
              <a:gd name="connsiteY50" fmla="*/ 61753 h 336550"/>
              <a:gd name="connsiteX51" fmla="*/ 276271 w 325438"/>
              <a:gd name="connsiteY51" fmla="*/ 38100 h 336550"/>
              <a:gd name="connsiteX52" fmla="*/ 269669 w 325438"/>
              <a:gd name="connsiteY52" fmla="*/ 38100 h 336550"/>
              <a:gd name="connsiteX53" fmla="*/ 269669 w 325438"/>
              <a:gd name="connsiteY53" fmla="*/ 63067 h 336550"/>
              <a:gd name="connsiteX54" fmla="*/ 276271 w 325438"/>
              <a:gd name="connsiteY54" fmla="*/ 74894 h 336550"/>
              <a:gd name="connsiteX55" fmla="*/ 260427 w 325438"/>
              <a:gd name="connsiteY55" fmla="*/ 90662 h 336550"/>
              <a:gd name="connsiteX56" fmla="*/ 244582 w 325438"/>
              <a:gd name="connsiteY56" fmla="*/ 74894 h 336550"/>
              <a:gd name="connsiteX57" fmla="*/ 249864 w 325438"/>
              <a:gd name="connsiteY57" fmla="*/ 63067 h 336550"/>
              <a:gd name="connsiteX58" fmla="*/ 249864 w 325438"/>
              <a:gd name="connsiteY58" fmla="*/ 38100 h 336550"/>
              <a:gd name="connsiteX59" fmla="*/ 231379 w 325438"/>
              <a:gd name="connsiteY59" fmla="*/ 38100 h 336550"/>
              <a:gd name="connsiteX60" fmla="*/ 231379 w 325438"/>
              <a:gd name="connsiteY60" fmla="*/ 63067 h 336550"/>
              <a:gd name="connsiteX61" fmla="*/ 236660 w 325438"/>
              <a:gd name="connsiteY61" fmla="*/ 74894 h 336550"/>
              <a:gd name="connsiteX62" fmla="*/ 220816 w 325438"/>
              <a:gd name="connsiteY62" fmla="*/ 90662 h 336550"/>
              <a:gd name="connsiteX63" fmla="*/ 204971 w 325438"/>
              <a:gd name="connsiteY63" fmla="*/ 74894 h 336550"/>
              <a:gd name="connsiteX64" fmla="*/ 210253 w 325438"/>
              <a:gd name="connsiteY64" fmla="*/ 63067 h 336550"/>
              <a:gd name="connsiteX65" fmla="*/ 210253 w 325438"/>
              <a:gd name="connsiteY65" fmla="*/ 38100 h 336550"/>
              <a:gd name="connsiteX66" fmla="*/ 191767 w 325438"/>
              <a:gd name="connsiteY66" fmla="*/ 38100 h 336550"/>
              <a:gd name="connsiteX67" fmla="*/ 191767 w 325438"/>
              <a:gd name="connsiteY67" fmla="*/ 63067 h 336550"/>
              <a:gd name="connsiteX68" fmla="*/ 198369 w 325438"/>
              <a:gd name="connsiteY68" fmla="*/ 74894 h 336550"/>
              <a:gd name="connsiteX69" fmla="*/ 182525 w 325438"/>
              <a:gd name="connsiteY69" fmla="*/ 90662 h 336550"/>
              <a:gd name="connsiteX70" fmla="*/ 166680 w 325438"/>
              <a:gd name="connsiteY70" fmla="*/ 74894 h 336550"/>
              <a:gd name="connsiteX71" fmla="*/ 171962 w 325438"/>
              <a:gd name="connsiteY71" fmla="*/ 63067 h 336550"/>
              <a:gd name="connsiteX72" fmla="*/ 171962 w 325438"/>
              <a:gd name="connsiteY72" fmla="*/ 38100 h 336550"/>
              <a:gd name="connsiteX73" fmla="*/ 153476 w 325438"/>
              <a:gd name="connsiteY73" fmla="*/ 38100 h 336550"/>
              <a:gd name="connsiteX74" fmla="*/ 153476 w 325438"/>
              <a:gd name="connsiteY74" fmla="*/ 63067 h 336550"/>
              <a:gd name="connsiteX75" fmla="*/ 158758 w 325438"/>
              <a:gd name="connsiteY75" fmla="*/ 74894 h 336550"/>
              <a:gd name="connsiteX76" fmla="*/ 142913 w 325438"/>
              <a:gd name="connsiteY76" fmla="*/ 90662 h 336550"/>
              <a:gd name="connsiteX77" fmla="*/ 127069 w 325438"/>
              <a:gd name="connsiteY77" fmla="*/ 74894 h 336550"/>
              <a:gd name="connsiteX78" fmla="*/ 133671 w 325438"/>
              <a:gd name="connsiteY78" fmla="*/ 63067 h 336550"/>
              <a:gd name="connsiteX79" fmla="*/ 133671 w 325438"/>
              <a:gd name="connsiteY79" fmla="*/ 38100 h 336550"/>
              <a:gd name="connsiteX80" fmla="*/ 115186 w 325438"/>
              <a:gd name="connsiteY80" fmla="*/ 38100 h 336550"/>
              <a:gd name="connsiteX81" fmla="*/ 115186 w 325438"/>
              <a:gd name="connsiteY81" fmla="*/ 63067 h 336550"/>
              <a:gd name="connsiteX82" fmla="*/ 120467 w 325438"/>
              <a:gd name="connsiteY82" fmla="*/ 74894 h 336550"/>
              <a:gd name="connsiteX83" fmla="*/ 104623 w 325438"/>
              <a:gd name="connsiteY83" fmla="*/ 90662 h 336550"/>
              <a:gd name="connsiteX84" fmla="*/ 88778 w 325438"/>
              <a:gd name="connsiteY84" fmla="*/ 74894 h 336550"/>
              <a:gd name="connsiteX85" fmla="*/ 94060 w 325438"/>
              <a:gd name="connsiteY85" fmla="*/ 63067 h 336550"/>
              <a:gd name="connsiteX86" fmla="*/ 94060 w 325438"/>
              <a:gd name="connsiteY86" fmla="*/ 38100 h 336550"/>
              <a:gd name="connsiteX87" fmla="*/ 75574 w 325438"/>
              <a:gd name="connsiteY87" fmla="*/ 38100 h 336550"/>
              <a:gd name="connsiteX88" fmla="*/ 75574 w 325438"/>
              <a:gd name="connsiteY88" fmla="*/ 63067 h 336550"/>
              <a:gd name="connsiteX89" fmla="*/ 80856 w 325438"/>
              <a:gd name="connsiteY89" fmla="*/ 74894 h 336550"/>
              <a:gd name="connsiteX90" fmla="*/ 65011 w 325438"/>
              <a:gd name="connsiteY90" fmla="*/ 90662 h 336550"/>
              <a:gd name="connsiteX91" fmla="*/ 49167 w 325438"/>
              <a:gd name="connsiteY91" fmla="*/ 74894 h 336550"/>
              <a:gd name="connsiteX92" fmla="*/ 55769 w 325438"/>
              <a:gd name="connsiteY92" fmla="*/ 63067 h 336550"/>
              <a:gd name="connsiteX93" fmla="*/ 55769 w 325438"/>
              <a:gd name="connsiteY93" fmla="*/ 38100 h 336550"/>
              <a:gd name="connsiteX94" fmla="*/ 49167 w 325438"/>
              <a:gd name="connsiteY94" fmla="*/ 38100 h 336550"/>
              <a:gd name="connsiteX95" fmla="*/ 65315 w 325438"/>
              <a:gd name="connsiteY95" fmla="*/ 4763 h 336550"/>
              <a:gd name="connsiteX96" fmla="*/ 61913 w 325438"/>
              <a:gd name="connsiteY96" fmla="*/ 10110 h 336550"/>
              <a:gd name="connsiteX97" fmla="*/ 61913 w 325438"/>
              <a:gd name="connsiteY97" fmla="*/ 75616 h 336550"/>
              <a:gd name="connsiteX98" fmla="*/ 65315 w 325438"/>
              <a:gd name="connsiteY98" fmla="*/ 80963 h 336550"/>
              <a:gd name="connsiteX99" fmla="*/ 69851 w 325438"/>
              <a:gd name="connsiteY99" fmla="*/ 75616 h 336550"/>
              <a:gd name="connsiteX100" fmla="*/ 69851 w 325438"/>
              <a:gd name="connsiteY100" fmla="*/ 10110 h 336550"/>
              <a:gd name="connsiteX101" fmla="*/ 65315 w 325438"/>
              <a:gd name="connsiteY101" fmla="*/ 4763 h 336550"/>
              <a:gd name="connsiteX102" fmla="*/ 104776 w 325438"/>
              <a:gd name="connsiteY102" fmla="*/ 4763 h 336550"/>
              <a:gd name="connsiteX103" fmla="*/ 100013 w 325438"/>
              <a:gd name="connsiteY103" fmla="*/ 10110 h 336550"/>
              <a:gd name="connsiteX104" fmla="*/ 100013 w 325438"/>
              <a:gd name="connsiteY104" fmla="*/ 75616 h 336550"/>
              <a:gd name="connsiteX105" fmla="*/ 104776 w 325438"/>
              <a:gd name="connsiteY105" fmla="*/ 80963 h 336550"/>
              <a:gd name="connsiteX106" fmla="*/ 109538 w 325438"/>
              <a:gd name="connsiteY106" fmla="*/ 75616 h 336550"/>
              <a:gd name="connsiteX107" fmla="*/ 109538 w 325438"/>
              <a:gd name="connsiteY107" fmla="*/ 10110 h 336550"/>
              <a:gd name="connsiteX108" fmla="*/ 104776 w 325438"/>
              <a:gd name="connsiteY108" fmla="*/ 4763 h 336550"/>
              <a:gd name="connsiteX109" fmla="*/ 142876 w 325438"/>
              <a:gd name="connsiteY109" fmla="*/ 4763 h 336550"/>
              <a:gd name="connsiteX110" fmla="*/ 138113 w 325438"/>
              <a:gd name="connsiteY110" fmla="*/ 10110 h 336550"/>
              <a:gd name="connsiteX111" fmla="*/ 138113 w 325438"/>
              <a:gd name="connsiteY111" fmla="*/ 75616 h 336550"/>
              <a:gd name="connsiteX112" fmla="*/ 142876 w 325438"/>
              <a:gd name="connsiteY112" fmla="*/ 80963 h 336550"/>
              <a:gd name="connsiteX113" fmla="*/ 147638 w 325438"/>
              <a:gd name="connsiteY113" fmla="*/ 75616 h 336550"/>
              <a:gd name="connsiteX114" fmla="*/ 147638 w 325438"/>
              <a:gd name="connsiteY114" fmla="*/ 10110 h 336550"/>
              <a:gd name="connsiteX115" fmla="*/ 142876 w 325438"/>
              <a:gd name="connsiteY115" fmla="*/ 4763 h 336550"/>
              <a:gd name="connsiteX116" fmla="*/ 182563 w 325438"/>
              <a:gd name="connsiteY116" fmla="*/ 4763 h 336550"/>
              <a:gd name="connsiteX117" fmla="*/ 177800 w 325438"/>
              <a:gd name="connsiteY117" fmla="*/ 10110 h 336550"/>
              <a:gd name="connsiteX118" fmla="*/ 177800 w 325438"/>
              <a:gd name="connsiteY118" fmla="*/ 75616 h 336550"/>
              <a:gd name="connsiteX119" fmla="*/ 182563 w 325438"/>
              <a:gd name="connsiteY119" fmla="*/ 80963 h 336550"/>
              <a:gd name="connsiteX120" fmla="*/ 187325 w 325438"/>
              <a:gd name="connsiteY120" fmla="*/ 75616 h 336550"/>
              <a:gd name="connsiteX121" fmla="*/ 187325 w 325438"/>
              <a:gd name="connsiteY121" fmla="*/ 10110 h 336550"/>
              <a:gd name="connsiteX122" fmla="*/ 182563 w 325438"/>
              <a:gd name="connsiteY122" fmla="*/ 4763 h 336550"/>
              <a:gd name="connsiteX123" fmla="*/ 220663 w 325438"/>
              <a:gd name="connsiteY123" fmla="*/ 4763 h 336550"/>
              <a:gd name="connsiteX124" fmla="*/ 215900 w 325438"/>
              <a:gd name="connsiteY124" fmla="*/ 10110 h 336550"/>
              <a:gd name="connsiteX125" fmla="*/ 215900 w 325438"/>
              <a:gd name="connsiteY125" fmla="*/ 75616 h 336550"/>
              <a:gd name="connsiteX126" fmla="*/ 220663 w 325438"/>
              <a:gd name="connsiteY126" fmla="*/ 80963 h 336550"/>
              <a:gd name="connsiteX127" fmla="*/ 225425 w 325438"/>
              <a:gd name="connsiteY127" fmla="*/ 75616 h 336550"/>
              <a:gd name="connsiteX128" fmla="*/ 225425 w 325438"/>
              <a:gd name="connsiteY128" fmla="*/ 10110 h 336550"/>
              <a:gd name="connsiteX129" fmla="*/ 220663 w 325438"/>
              <a:gd name="connsiteY129" fmla="*/ 4763 h 336550"/>
              <a:gd name="connsiteX130" fmla="*/ 260124 w 325438"/>
              <a:gd name="connsiteY130" fmla="*/ 4763 h 336550"/>
              <a:gd name="connsiteX131" fmla="*/ 255588 w 325438"/>
              <a:gd name="connsiteY131" fmla="*/ 10110 h 336550"/>
              <a:gd name="connsiteX132" fmla="*/ 255588 w 325438"/>
              <a:gd name="connsiteY132" fmla="*/ 75616 h 336550"/>
              <a:gd name="connsiteX133" fmla="*/ 260124 w 325438"/>
              <a:gd name="connsiteY133" fmla="*/ 80963 h 336550"/>
              <a:gd name="connsiteX134" fmla="*/ 263526 w 325438"/>
              <a:gd name="connsiteY134" fmla="*/ 75616 h 336550"/>
              <a:gd name="connsiteX135" fmla="*/ 263526 w 325438"/>
              <a:gd name="connsiteY135" fmla="*/ 10110 h 336550"/>
              <a:gd name="connsiteX136" fmla="*/ 260124 w 325438"/>
              <a:gd name="connsiteY136" fmla="*/ 4763 h 336550"/>
              <a:gd name="connsiteX137" fmla="*/ 64823 w 325438"/>
              <a:gd name="connsiteY137" fmla="*/ 0 h 336550"/>
              <a:gd name="connsiteX138" fmla="*/ 75406 w 325438"/>
              <a:gd name="connsiteY138" fmla="*/ 10517 h 336550"/>
              <a:gd name="connsiteX139" fmla="*/ 75406 w 325438"/>
              <a:gd name="connsiteY139" fmla="*/ 14461 h 336550"/>
              <a:gd name="connsiteX140" fmla="*/ 93927 w 325438"/>
              <a:gd name="connsiteY140" fmla="*/ 14461 h 336550"/>
              <a:gd name="connsiteX141" fmla="*/ 93927 w 325438"/>
              <a:gd name="connsiteY141" fmla="*/ 10517 h 336550"/>
              <a:gd name="connsiteX142" fmla="*/ 104511 w 325438"/>
              <a:gd name="connsiteY142" fmla="*/ 0 h 336550"/>
              <a:gd name="connsiteX143" fmla="*/ 115094 w 325438"/>
              <a:gd name="connsiteY143" fmla="*/ 10517 h 336550"/>
              <a:gd name="connsiteX144" fmla="*/ 115094 w 325438"/>
              <a:gd name="connsiteY144" fmla="*/ 14461 h 336550"/>
              <a:gd name="connsiteX145" fmla="*/ 133615 w 325438"/>
              <a:gd name="connsiteY145" fmla="*/ 14461 h 336550"/>
              <a:gd name="connsiteX146" fmla="*/ 133615 w 325438"/>
              <a:gd name="connsiteY146" fmla="*/ 10517 h 336550"/>
              <a:gd name="connsiteX147" fmla="*/ 142875 w 325438"/>
              <a:gd name="connsiteY147" fmla="*/ 0 h 336550"/>
              <a:gd name="connsiteX148" fmla="*/ 153459 w 325438"/>
              <a:gd name="connsiteY148" fmla="*/ 10517 h 336550"/>
              <a:gd name="connsiteX149" fmla="*/ 153459 w 325438"/>
              <a:gd name="connsiteY149" fmla="*/ 14461 h 336550"/>
              <a:gd name="connsiteX150" fmla="*/ 171980 w 325438"/>
              <a:gd name="connsiteY150" fmla="*/ 14461 h 336550"/>
              <a:gd name="connsiteX151" fmla="*/ 171980 w 325438"/>
              <a:gd name="connsiteY151" fmla="*/ 10517 h 336550"/>
              <a:gd name="connsiteX152" fmla="*/ 182563 w 325438"/>
              <a:gd name="connsiteY152" fmla="*/ 0 h 336550"/>
              <a:gd name="connsiteX153" fmla="*/ 191823 w 325438"/>
              <a:gd name="connsiteY153" fmla="*/ 10517 h 336550"/>
              <a:gd name="connsiteX154" fmla="*/ 191823 w 325438"/>
              <a:gd name="connsiteY154" fmla="*/ 14461 h 336550"/>
              <a:gd name="connsiteX155" fmla="*/ 210344 w 325438"/>
              <a:gd name="connsiteY155" fmla="*/ 14461 h 336550"/>
              <a:gd name="connsiteX156" fmla="*/ 210344 w 325438"/>
              <a:gd name="connsiteY156" fmla="*/ 10517 h 336550"/>
              <a:gd name="connsiteX157" fmla="*/ 220927 w 325438"/>
              <a:gd name="connsiteY157" fmla="*/ 0 h 336550"/>
              <a:gd name="connsiteX158" fmla="*/ 231511 w 325438"/>
              <a:gd name="connsiteY158" fmla="*/ 10517 h 336550"/>
              <a:gd name="connsiteX159" fmla="*/ 231511 w 325438"/>
              <a:gd name="connsiteY159" fmla="*/ 14461 h 336550"/>
              <a:gd name="connsiteX160" fmla="*/ 250032 w 325438"/>
              <a:gd name="connsiteY160" fmla="*/ 14461 h 336550"/>
              <a:gd name="connsiteX161" fmla="*/ 250032 w 325438"/>
              <a:gd name="connsiteY161" fmla="*/ 10517 h 336550"/>
              <a:gd name="connsiteX162" fmla="*/ 260615 w 325438"/>
              <a:gd name="connsiteY162" fmla="*/ 0 h 336550"/>
              <a:gd name="connsiteX163" fmla="*/ 269875 w 325438"/>
              <a:gd name="connsiteY163" fmla="*/ 10517 h 336550"/>
              <a:gd name="connsiteX164" fmla="*/ 269875 w 325438"/>
              <a:gd name="connsiteY164" fmla="*/ 14461 h 336550"/>
              <a:gd name="connsiteX165" fmla="*/ 276490 w 325438"/>
              <a:gd name="connsiteY165" fmla="*/ 14461 h 336550"/>
              <a:gd name="connsiteX166" fmla="*/ 325438 w 325438"/>
              <a:gd name="connsiteY166" fmla="*/ 61789 h 336550"/>
              <a:gd name="connsiteX167" fmla="*/ 325438 w 325438"/>
              <a:gd name="connsiteY167" fmla="*/ 289223 h 336550"/>
              <a:gd name="connsiteX168" fmla="*/ 276490 w 325438"/>
              <a:gd name="connsiteY168" fmla="*/ 336550 h 336550"/>
              <a:gd name="connsiteX169" fmla="*/ 48948 w 325438"/>
              <a:gd name="connsiteY169" fmla="*/ 336550 h 336550"/>
              <a:gd name="connsiteX170" fmla="*/ 0 w 325438"/>
              <a:gd name="connsiteY170" fmla="*/ 289223 h 336550"/>
              <a:gd name="connsiteX171" fmla="*/ 0 w 325438"/>
              <a:gd name="connsiteY171" fmla="*/ 61789 h 336550"/>
              <a:gd name="connsiteX172" fmla="*/ 48948 w 325438"/>
              <a:gd name="connsiteY172" fmla="*/ 14461 h 336550"/>
              <a:gd name="connsiteX173" fmla="*/ 55563 w 325438"/>
              <a:gd name="connsiteY173" fmla="*/ 14461 h 336550"/>
              <a:gd name="connsiteX174" fmla="*/ 55563 w 325438"/>
              <a:gd name="connsiteY174" fmla="*/ 10517 h 336550"/>
              <a:gd name="connsiteX175" fmla="*/ 64823 w 325438"/>
              <a:gd name="connsiteY175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</a:cxnLst>
            <a:rect l="l" t="t" r="r" b="b"/>
            <a:pathLst>
              <a:path w="325438" h="336550">
                <a:moveTo>
                  <a:pt x="233363" y="249238"/>
                </a:moveTo>
                <a:lnTo>
                  <a:pt x="279401" y="249238"/>
                </a:lnTo>
                <a:lnTo>
                  <a:pt x="279401" y="290513"/>
                </a:lnTo>
                <a:lnTo>
                  <a:pt x="233363" y="290513"/>
                </a:lnTo>
                <a:close/>
                <a:moveTo>
                  <a:pt x="171450" y="249238"/>
                </a:moveTo>
                <a:lnTo>
                  <a:pt x="217488" y="249238"/>
                </a:lnTo>
                <a:lnTo>
                  <a:pt x="217488" y="290513"/>
                </a:lnTo>
                <a:lnTo>
                  <a:pt x="171450" y="290513"/>
                </a:lnTo>
                <a:close/>
                <a:moveTo>
                  <a:pt x="107950" y="249238"/>
                </a:moveTo>
                <a:lnTo>
                  <a:pt x="155575" y="249238"/>
                </a:lnTo>
                <a:lnTo>
                  <a:pt x="155575" y="290513"/>
                </a:lnTo>
                <a:lnTo>
                  <a:pt x="107950" y="290513"/>
                </a:lnTo>
                <a:close/>
                <a:moveTo>
                  <a:pt x="46038" y="249238"/>
                </a:moveTo>
                <a:lnTo>
                  <a:pt x="93663" y="249238"/>
                </a:lnTo>
                <a:lnTo>
                  <a:pt x="93663" y="290513"/>
                </a:lnTo>
                <a:lnTo>
                  <a:pt x="46038" y="290513"/>
                </a:lnTo>
                <a:close/>
                <a:moveTo>
                  <a:pt x="233363" y="195263"/>
                </a:moveTo>
                <a:lnTo>
                  <a:pt x="279401" y="195263"/>
                </a:lnTo>
                <a:lnTo>
                  <a:pt x="279401" y="234951"/>
                </a:lnTo>
                <a:lnTo>
                  <a:pt x="233363" y="234951"/>
                </a:lnTo>
                <a:close/>
                <a:moveTo>
                  <a:pt x="171450" y="195263"/>
                </a:moveTo>
                <a:lnTo>
                  <a:pt x="217488" y="195263"/>
                </a:lnTo>
                <a:lnTo>
                  <a:pt x="217488" y="234951"/>
                </a:lnTo>
                <a:lnTo>
                  <a:pt x="171450" y="234951"/>
                </a:lnTo>
                <a:close/>
                <a:moveTo>
                  <a:pt x="107950" y="195263"/>
                </a:moveTo>
                <a:lnTo>
                  <a:pt x="155575" y="195263"/>
                </a:lnTo>
                <a:lnTo>
                  <a:pt x="155575" y="234951"/>
                </a:lnTo>
                <a:lnTo>
                  <a:pt x="107950" y="234951"/>
                </a:lnTo>
                <a:close/>
                <a:moveTo>
                  <a:pt x="46038" y="195263"/>
                </a:moveTo>
                <a:lnTo>
                  <a:pt x="93663" y="195263"/>
                </a:lnTo>
                <a:lnTo>
                  <a:pt x="93663" y="234951"/>
                </a:lnTo>
                <a:lnTo>
                  <a:pt x="46038" y="234951"/>
                </a:lnTo>
                <a:close/>
                <a:moveTo>
                  <a:pt x="233363" y="139700"/>
                </a:moveTo>
                <a:lnTo>
                  <a:pt x="279401" y="139700"/>
                </a:lnTo>
                <a:lnTo>
                  <a:pt x="279401" y="180975"/>
                </a:lnTo>
                <a:lnTo>
                  <a:pt x="233363" y="180975"/>
                </a:lnTo>
                <a:close/>
                <a:moveTo>
                  <a:pt x="171450" y="139700"/>
                </a:moveTo>
                <a:lnTo>
                  <a:pt x="217488" y="139700"/>
                </a:lnTo>
                <a:lnTo>
                  <a:pt x="217488" y="180975"/>
                </a:lnTo>
                <a:lnTo>
                  <a:pt x="171450" y="180975"/>
                </a:lnTo>
                <a:close/>
                <a:moveTo>
                  <a:pt x="107950" y="139700"/>
                </a:moveTo>
                <a:lnTo>
                  <a:pt x="155575" y="139700"/>
                </a:lnTo>
                <a:lnTo>
                  <a:pt x="155575" y="180975"/>
                </a:lnTo>
                <a:lnTo>
                  <a:pt x="107950" y="180975"/>
                </a:lnTo>
                <a:close/>
                <a:moveTo>
                  <a:pt x="49167" y="38100"/>
                </a:moveTo>
                <a:cubicBezTo>
                  <a:pt x="35963" y="38100"/>
                  <a:pt x="25400" y="48613"/>
                  <a:pt x="25400" y="61753"/>
                </a:cubicBezTo>
                <a:cubicBezTo>
                  <a:pt x="25400" y="61753"/>
                  <a:pt x="25400" y="61753"/>
                  <a:pt x="25400" y="289085"/>
                </a:cubicBezTo>
                <a:cubicBezTo>
                  <a:pt x="25400" y="302226"/>
                  <a:pt x="35963" y="312738"/>
                  <a:pt x="49167" y="312738"/>
                </a:cubicBezTo>
                <a:cubicBezTo>
                  <a:pt x="49167" y="312738"/>
                  <a:pt x="49167" y="312738"/>
                  <a:pt x="276271" y="312738"/>
                </a:cubicBezTo>
                <a:cubicBezTo>
                  <a:pt x="289475" y="312738"/>
                  <a:pt x="300038" y="302226"/>
                  <a:pt x="300038" y="289085"/>
                </a:cubicBezTo>
                <a:cubicBezTo>
                  <a:pt x="300038" y="289085"/>
                  <a:pt x="300038" y="289085"/>
                  <a:pt x="300038" y="61753"/>
                </a:cubicBezTo>
                <a:cubicBezTo>
                  <a:pt x="300038" y="48613"/>
                  <a:pt x="289475" y="38100"/>
                  <a:pt x="276271" y="38100"/>
                </a:cubicBezTo>
                <a:cubicBezTo>
                  <a:pt x="276271" y="38100"/>
                  <a:pt x="276271" y="38100"/>
                  <a:pt x="269669" y="38100"/>
                </a:cubicBezTo>
                <a:cubicBezTo>
                  <a:pt x="269669" y="38100"/>
                  <a:pt x="269669" y="38100"/>
                  <a:pt x="269669" y="63067"/>
                </a:cubicBezTo>
                <a:cubicBezTo>
                  <a:pt x="273631" y="65695"/>
                  <a:pt x="276271" y="70951"/>
                  <a:pt x="276271" y="74894"/>
                </a:cubicBezTo>
                <a:cubicBezTo>
                  <a:pt x="276271" y="84092"/>
                  <a:pt x="268349" y="90662"/>
                  <a:pt x="260427" y="90662"/>
                </a:cubicBezTo>
                <a:cubicBezTo>
                  <a:pt x="251184" y="90662"/>
                  <a:pt x="244582" y="84092"/>
                  <a:pt x="244582" y="74894"/>
                </a:cubicBezTo>
                <a:cubicBezTo>
                  <a:pt x="244582" y="70951"/>
                  <a:pt x="245903" y="65695"/>
                  <a:pt x="249864" y="63067"/>
                </a:cubicBezTo>
                <a:cubicBezTo>
                  <a:pt x="249864" y="63067"/>
                  <a:pt x="249864" y="63067"/>
                  <a:pt x="249864" y="38100"/>
                </a:cubicBezTo>
                <a:cubicBezTo>
                  <a:pt x="249864" y="38100"/>
                  <a:pt x="249864" y="38100"/>
                  <a:pt x="231379" y="38100"/>
                </a:cubicBezTo>
                <a:cubicBezTo>
                  <a:pt x="231379" y="38100"/>
                  <a:pt x="231379" y="38100"/>
                  <a:pt x="231379" y="63067"/>
                </a:cubicBezTo>
                <a:cubicBezTo>
                  <a:pt x="234019" y="65695"/>
                  <a:pt x="236660" y="70951"/>
                  <a:pt x="236660" y="74894"/>
                </a:cubicBezTo>
                <a:cubicBezTo>
                  <a:pt x="236660" y="84092"/>
                  <a:pt x="230058" y="90662"/>
                  <a:pt x="220816" y="90662"/>
                </a:cubicBezTo>
                <a:cubicBezTo>
                  <a:pt x="212893" y="90662"/>
                  <a:pt x="204971" y="84092"/>
                  <a:pt x="204971" y="74894"/>
                </a:cubicBezTo>
                <a:cubicBezTo>
                  <a:pt x="204971" y="70951"/>
                  <a:pt x="207612" y="65695"/>
                  <a:pt x="210253" y="63067"/>
                </a:cubicBezTo>
                <a:cubicBezTo>
                  <a:pt x="210253" y="63067"/>
                  <a:pt x="210253" y="63067"/>
                  <a:pt x="210253" y="38100"/>
                </a:cubicBezTo>
                <a:cubicBezTo>
                  <a:pt x="210253" y="38100"/>
                  <a:pt x="210253" y="38100"/>
                  <a:pt x="191767" y="38100"/>
                </a:cubicBezTo>
                <a:cubicBezTo>
                  <a:pt x="191767" y="38100"/>
                  <a:pt x="191767" y="38100"/>
                  <a:pt x="191767" y="63067"/>
                </a:cubicBezTo>
                <a:cubicBezTo>
                  <a:pt x="195728" y="65695"/>
                  <a:pt x="198369" y="70951"/>
                  <a:pt x="198369" y="74894"/>
                </a:cubicBezTo>
                <a:cubicBezTo>
                  <a:pt x="198369" y="84092"/>
                  <a:pt x="190447" y="90662"/>
                  <a:pt x="182525" y="90662"/>
                </a:cubicBezTo>
                <a:cubicBezTo>
                  <a:pt x="173282" y="90662"/>
                  <a:pt x="166680" y="84092"/>
                  <a:pt x="166680" y="74894"/>
                </a:cubicBezTo>
                <a:cubicBezTo>
                  <a:pt x="166680" y="70951"/>
                  <a:pt x="168001" y="65695"/>
                  <a:pt x="171962" y="63067"/>
                </a:cubicBezTo>
                <a:cubicBezTo>
                  <a:pt x="171962" y="63067"/>
                  <a:pt x="171962" y="63067"/>
                  <a:pt x="171962" y="38100"/>
                </a:cubicBezTo>
                <a:cubicBezTo>
                  <a:pt x="171962" y="38100"/>
                  <a:pt x="171962" y="38100"/>
                  <a:pt x="153476" y="38100"/>
                </a:cubicBezTo>
                <a:cubicBezTo>
                  <a:pt x="153476" y="38100"/>
                  <a:pt x="153476" y="38100"/>
                  <a:pt x="153476" y="63067"/>
                </a:cubicBezTo>
                <a:cubicBezTo>
                  <a:pt x="157438" y="65695"/>
                  <a:pt x="158758" y="70951"/>
                  <a:pt x="158758" y="74894"/>
                </a:cubicBezTo>
                <a:cubicBezTo>
                  <a:pt x="158758" y="84092"/>
                  <a:pt x="152156" y="90662"/>
                  <a:pt x="142913" y="90662"/>
                </a:cubicBezTo>
                <a:cubicBezTo>
                  <a:pt x="134991" y="90662"/>
                  <a:pt x="127069" y="84092"/>
                  <a:pt x="127069" y="74894"/>
                </a:cubicBezTo>
                <a:cubicBezTo>
                  <a:pt x="127069" y="70951"/>
                  <a:pt x="129710" y="65695"/>
                  <a:pt x="133671" y="63067"/>
                </a:cubicBezTo>
                <a:cubicBezTo>
                  <a:pt x="133671" y="63067"/>
                  <a:pt x="133671" y="63067"/>
                  <a:pt x="133671" y="38100"/>
                </a:cubicBezTo>
                <a:cubicBezTo>
                  <a:pt x="133671" y="38100"/>
                  <a:pt x="133671" y="38100"/>
                  <a:pt x="115186" y="38100"/>
                </a:cubicBezTo>
                <a:cubicBezTo>
                  <a:pt x="115186" y="38100"/>
                  <a:pt x="115186" y="38100"/>
                  <a:pt x="115186" y="63067"/>
                </a:cubicBezTo>
                <a:cubicBezTo>
                  <a:pt x="117826" y="65695"/>
                  <a:pt x="120467" y="70951"/>
                  <a:pt x="120467" y="74894"/>
                </a:cubicBezTo>
                <a:cubicBezTo>
                  <a:pt x="120467" y="84092"/>
                  <a:pt x="112545" y="90662"/>
                  <a:pt x="104623" y="90662"/>
                </a:cubicBezTo>
                <a:cubicBezTo>
                  <a:pt x="95380" y="90662"/>
                  <a:pt x="88778" y="84092"/>
                  <a:pt x="88778" y="74894"/>
                </a:cubicBezTo>
                <a:cubicBezTo>
                  <a:pt x="88778" y="70951"/>
                  <a:pt x="91419" y="65695"/>
                  <a:pt x="94060" y="63067"/>
                </a:cubicBezTo>
                <a:cubicBezTo>
                  <a:pt x="94060" y="63067"/>
                  <a:pt x="94060" y="63067"/>
                  <a:pt x="94060" y="38100"/>
                </a:cubicBezTo>
                <a:cubicBezTo>
                  <a:pt x="94060" y="38100"/>
                  <a:pt x="94060" y="38100"/>
                  <a:pt x="75574" y="38100"/>
                </a:cubicBezTo>
                <a:cubicBezTo>
                  <a:pt x="75574" y="38100"/>
                  <a:pt x="75574" y="38100"/>
                  <a:pt x="75574" y="63067"/>
                </a:cubicBezTo>
                <a:cubicBezTo>
                  <a:pt x="79535" y="65695"/>
                  <a:pt x="80856" y="70951"/>
                  <a:pt x="80856" y="74894"/>
                </a:cubicBezTo>
                <a:cubicBezTo>
                  <a:pt x="80856" y="84092"/>
                  <a:pt x="74254" y="90662"/>
                  <a:pt x="65011" y="90662"/>
                </a:cubicBezTo>
                <a:cubicBezTo>
                  <a:pt x="57089" y="90662"/>
                  <a:pt x="49167" y="84092"/>
                  <a:pt x="49167" y="74894"/>
                </a:cubicBezTo>
                <a:cubicBezTo>
                  <a:pt x="49167" y="70951"/>
                  <a:pt x="51808" y="65695"/>
                  <a:pt x="55769" y="63067"/>
                </a:cubicBezTo>
                <a:cubicBezTo>
                  <a:pt x="55769" y="63067"/>
                  <a:pt x="55769" y="63067"/>
                  <a:pt x="55769" y="38100"/>
                </a:cubicBezTo>
                <a:cubicBezTo>
                  <a:pt x="55769" y="38100"/>
                  <a:pt x="55769" y="38100"/>
                  <a:pt x="49167" y="38100"/>
                </a:cubicBezTo>
                <a:close/>
                <a:moveTo>
                  <a:pt x="65315" y="4763"/>
                </a:moveTo>
                <a:cubicBezTo>
                  <a:pt x="63047" y="4763"/>
                  <a:pt x="61913" y="7437"/>
                  <a:pt x="61913" y="10110"/>
                </a:cubicBezTo>
                <a:lnTo>
                  <a:pt x="61913" y="75616"/>
                </a:lnTo>
                <a:cubicBezTo>
                  <a:pt x="61913" y="79626"/>
                  <a:pt x="63047" y="80963"/>
                  <a:pt x="65315" y="80963"/>
                </a:cubicBezTo>
                <a:cubicBezTo>
                  <a:pt x="68717" y="80963"/>
                  <a:pt x="69851" y="79626"/>
                  <a:pt x="69851" y="75616"/>
                </a:cubicBezTo>
                <a:cubicBezTo>
                  <a:pt x="69851" y="75616"/>
                  <a:pt x="69851" y="75616"/>
                  <a:pt x="69851" y="10110"/>
                </a:cubicBezTo>
                <a:cubicBezTo>
                  <a:pt x="69851" y="7437"/>
                  <a:pt x="68717" y="4763"/>
                  <a:pt x="65315" y="4763"/>
                </a:cubicBezTo>
                <a:close/>
                <a:moveTo>
                  <a:pt x="104776" y="4763"/>
                </a:moveTo>
                <a:cubicBezTo>
                  <a:pt x="102394" y="4763"/>
                  <a:pt x="100013" y="7437"/>
                  <a:pt x="100013" y="10110"/>
                </a:cubicBezTo>
                <a:lnTo>
                  <a:pt x="100013" y="75616"/>
                </a:lnTo>
                <a:cubicBezTo>
                  <a:pt x="100013" y="79626"/>
                  <a:pt x="102394" y="80963"/>
                  <a:pt x="104776" y="80963"/>
                </a:cubicBezTo>
                <a:cubicBezTo>
                  <a:pt x="107157" y="80963"/>
                  <a:pt x="109538" y="79626"/>
                  <a:pt x="109538" y="75616"/>
                </a:cubicBezTo>
                <a:cubicBezTo>
                  <a:pt x="109538" y="75616"/>
                  <a:pt x="109538" y="75616"/>
                  <a:pt x="109538" y="10110"/>
                </a:cubicBezTo>
                <a:cubicBezTo>
                  <a:pt x="109538" y="7437"/>
                  <a:pt x="107157" y="4763"/>
                  <a:pt x="104776" y="4763"/>
                </a:cubicBezTo>
                <a:close/>
                <a:moveTo>
                  <a:pt x="142876" y="4763"/>
                </a:moveTo>
                <a:cubicBezTo>
                  <a:pt x="140494" y="4763"/>
                  <a:pt x="138113" y="7437"/>
                  <a:pt x="138113" y="10110"/>
                </a:cubicBezTo>
                <a:lnTo>
                  <a:pt x="138113" y="75616"/>
                </a:lnTo>
                <a:cubicBezTo>
                  <a:pt x="138113" y="79626"/>
                  <a:pt x="140494" y="80963"/>
                  <a:pt x="142876" y="80963"/>
                </a:cubicBezTo>
                <a:cubicBezTo>
                  <a:pt x="145257" y="80963"/>
                  <a:pt x="147638" y="79626"/>
                  <a:pt x="147638" y="75616"/>
                </a:cubicBezTo>
                <a:cubicBezTo>
                  <a:pt x="147638" y="75616"/>
                  <a:pt x="147638" y="75616"/>
                  <a:pt x="147638" y="10110"/>
                </a:cubicBezTo>
                <a:cubicBezTo>
                  <a:pt x="147638" y="7437"/>
                  <a:pt x="145257" y="4763"/>
                  <a:pt x="142876" y="4763"/>
                </a:cubicBezTo>
                <a:close/>
                <a:moveTo>
                  <a:pt x="182563" y="4763"/>
                </a:moveTo>
                <a:cubicBezTo>
                  <a:pt x="180181" y="4763"/>
                  <a:pt x="177800" y="7437"/>
                  <a:pt x="177800" y="10110"/>
                </a:cubicBezTo>
                <a:lnTo>
                  <a:pt x="177800" y="75616"/>
                </a:lnTo>
                <a:cubicBezTo>
                  <a:pt x="177800" y="79626"/>
                  <a:pt x="180181" y="80963"/>
                  <a:pt x="182563" y="80963"/>
                </a:cubicBezTo>
                <a:cubicBezTo>
                  <a:pt x="184944" y="80963"/>
                  <a:pt x="187325" y="79626"/>
                  <a:pt x="187325" y="75616"/>
                </a:cubicBezTo>
                <a:cubicBezTo>
                  <a:pt x="187325" y="75616"/>
                  <a:pt x="187325" y="75616"/>
                  <a:pt x="187325" y="10110"/>
                </a:cubicBezTo>
                <a:cubicBezTo>
                  <a:pt x="187325" y="7437"/>
                  <a:pt x="184944" y="4763"/>
                  <a:pt x="182563" y="4763"/>
                </a:cubicBezTo>
                <a:close/>
                <a:moveTo>
                  <a:pt x="220663" y="4763"/>
                </a:moveTo>
                <a:cubicBezTo>
                  <a:pt x="218281" y="4763"/>
                  <a:pt x="215900" y="7437"/>
                  <a:pt x="215900" y="10110"/>
                </a:cubicBezTo>
                <a:lnTo>
                  <a:pt x="215900" y="75616"/>
                </a:lnTo>
                <a:cubicBezTo>
                  <a:pt x="215900" y="79626"/>
                  <a:pt x="218281" y="80963"/>
                  <a:pt x="220663" y="80963"/>
                </a:cubicBezTo>
                <a:cubicBezTo>
                  <a:pt x="223044" y="80963"/>
                  <a:pt x="225425" y="79626"/>
                  <a:pt x="225425" y="75616"/>
                </a:cubicBezTo>
                <a:cubicBezTo>
                  <a:pt x="225425" y="75616"/>
                  <a:pt x="225425" y="75616"/>
                  <a:pt x="225425" y="10110"/>
                </a:cubicBezTo>
                <a:cubicBezTo>
                  <a:pt x="225425" y="7437"/>
                  <a:pt x="223044" y="4763"/>
                  <a:pt x="220663" y="4763"/>
                </a:cubicBezTo>
                <a:close/>
                <a:moveTo>
                  <a:pt x="260124" y="4763"/>
                </a:moveTo>
                <a:cubicBezTo>
                  <a:pt x="256722" y="4763"/>
                  <a:pt x="255588" y="7437"/>
                  <a:pt x="255588" y="10110"/>
                </a:cubicBezTo>
                <a:lnTo>
                  <a:pt x="255588" y="75616"/>
                </a:lnTo>
                <a:cubicBezTo>
                  <a:pt x="255588" y="79626"/>
                  <a:pt x="256722" y="80963"/>
                  <a:pt x="260124" y="80963"/>
                </a:cubicBezTo>
                <a:cubicBezTo>
                  <a:pt x="262392" y="80963"/>
                  <a:pt x="263526" y="79626"/>
                  <a:pt x="263526" y="75616"/>
                </a:cubicBezTo>
                <a:cubicBezTo>
                  <a:pt x="263526" y="75616"/>
                  <a:pt x="263526" y="75616"/>
                  <a:pt x="263526" y="10110"/>
                </a:cubicBezTo>
                <a:cubicBezTo>
                  <a:pt x="263526" y="7437"/>
                  <a:pt x="262392" y="4763"/>
                  <a:pt x="260124" y="4763"/>
                </a:cubicBezTo>
                <a:close/>
                <a:moveTo>
                  <a:pt x="64823" y="0"/>
                </a:moveTo>
                <a:cubicBezTo>
                  <a:pt x="71438" y="0"/>
                  <a:pt x="75406" y="3944"/>
                  <a:pt x="75406" y="10517"/>
                </a:cubicBezTo>
                <a:cubicBezTo>
                  <a:pt x="75406" y="10517"/>
                  <a:pt x="75406" y="10517"/>
                  <a:pt x="75406" y="14461"/>
                </a:cubicBezTo>
                <a:cubicBezTo>
                  <a:pt x="75406" y="14461"/>
                  <a:pt x="75406" y="14461"/>
                  <a:pt x="93927" y="14461"/>
                </a:cubicBezTo>
                <a:cubicBezTo>
                  <a:pt x="93927" y="14461"/>
                  <a:pt x="93927" y="14461"/>
                  <a:pt x="93927" y="10517"/>
                </a:cubicBezTo>
                <a:cubicBezTo>
                  <a:pt x="93927" y="3944"/>
                  <a:pt x="99219" y="0"/>
                  <a:pt x="104511" y="0"/>
                </a:cubicBezTo>
                <a:cubicBezTo>
                  <a:pt x="109802" y="0"/>
                  <a:pt x="115094" y="3944"/>
                  <a:pt x="115094" y="10517"/>
                </a:cubicBezTo>
                <a:cubicBezTo>
                  <a:pt x="115094" y="10517"/>
                  <a:pt x="115094" y="10517"/>
                  <a:pt x="115094" y="14461"/>
                </a:cubicBezTo>
                <a:cubicBezTo>
                  <a:pt x="115094" y="14461"/>
                  <a:pt x="115094" y="14461"/>
                  <a:pt x="133615" y="14461"/>
                </a:cubicBezTo>
                <a:cubicBezTo>
                  <a:pt x="133615" y="14461"/>
                  <a:pt x="133615" y="14461"/>
                  <a:pt x="133615" y="10517"/>
                </a:cubicBezTo>
                <a:cubicBezTo>
                  <a:pt x="133615" y="3944"/>
                  <a:pt x="137584" y="0"/>
                  <a:pt x="142875" y="0"/>
                </a:cubicBezTo>
                <a:cubicBezTo>
                  <a:pt x="149490" y="0"/>
                  <a:pt x="153459" y="3944"/>
                  <a:pt x="153459" y="10517"/>
                </a:cubicBezTo>
                <a:cubicBezTo>
                  <a:pt x="153459" y="10517"/>
                  <a:pt x="153459" y="10517"/>
                  <a:pt x="153459" y="14461"/>
                </a:cubicBezTo>
                <a:cubicBezTo>
                  <a:pt x="153459" y="14461"/>
                  <a:pt x="153459" y="14461"/>
                  <a:pt x="171980" y="14461"/>
                </a:cubicBezTo>
                <a:cubicBezTo>
                  <a:pt x="171980" y="14461"/>
                  <a:pt x="171980" y="14461"/>
                  <a:pt x="171980" y="10517"/>
                </a:cubicBezTo>
                <a:cubicBezTo>
                  <a:pt x="171980" y="3944"/>
                  <a:pt x="175948" y="0"/>
                  <a:pt x="182563" y="0"/>
                </a:cubicBezTo>
                <a:cubicBezTo>
                  <a:pt x="187855" y="0"/>
                  <a:pt x="191823" y="3944"/>
                  <a:pt x="191823" y="10517"/>
                </a:cubicBezTo>
                <a:cubicBezTo>
                  <a:pt x="191823" y="10517"/>
                  <a:pt x="191823" y="10517"/>
                  <a:pt x="191823" y="14461"/>
                </a:cubicBezTo>
                <a:cubicBezTo>
                  <a:pt x="191823" y="14461"/>
                  <a:pt x="191823" y="14461"/>
                  <a:pt x="210344" y="14461"/>
                </a:cubicBezTo>
                <a:cubicBezTo>
                  <a:pt x="210344" y="14461"/>
                  <a:pt x="210344" y="14461"/>
                  <a:pt x="210344" y="10517"/>
                </a:cubicBezTo>
                <a:cubicBezTo>
                  <a:pt x="210344" y="3944"/>
                  <a:pt x="215636" y="0"/>
                  <a:pt x="220927" y="0"/>
                </a:cubicBezTo>
                <a:cubicBezTo>
                  <a:pt x="226219" y="0"/>
                  <a:pt x="231511" y="3944"/>
                  <a:pt x="231511" y="10517"/>
                </a:cubicBezTo>
                <a:cubicBezTo>
                  <a:pt x="231511" y="10517"/>
                  <a:pt x="231511" y="10517"/>
                  <a:pt x="231511" y="14461"/>
                </a:cubicBezTo>
                <a:cubicBezTo>
                  <a:pt x="231511" y="14461"/>
                  <a:pt x="231511" y="14461"/>
                  <a:pt x="250032" y="14461"/>
                </a:cubicBezTo>
                <a:cubicBezTo>
                  <a:pt x="250032" y="14461"/>
                  <a:pt x="250032" y="14461"/>
                  <a:pt x="250032" y="10517"/>
                </a:cubicBezTo>
                <a:cubicBezTo>
                  <a:pt x="250032" y="3944"/>
                  <a:pt x="254000" y="0"/>
                  <a:pt x="260615" y="0"/>
                </a:cubicBezTo>
                <a:cubicBezTo>
                  <a:pt x="265907" y="0"/>
                  <a:pt x="269875" y="3944"/>
                  <a:pt x="269875" y="10517"/>
                </a:cubicBezTo>
                <a:cubicBezTo>
                  <a:pt x="269875" y="10517"/>
                  <a:pt x="269875" y="10517"/>
                  <a:pt x="269875" y="14461"/>
                </a:cubicBezTo>
                <a:cubicBezTo>
                  <a:pt x="269875" y="14461"/>
                  <a:pt x="269875" y="14461"/>
                  <a:pt x="276490" y="14461"/>
                </a:cubicBezTo>
                <a:cubicBezTo>
                  <a:pt x="302948" y="14461"/>
                  <a:pt x="325438" y="35496"/>
                  <a:pt x="325438" y="61789"/>
                </a:cubicBezTo>
                <a:cubicBezTo>
                  <a:pt x="325438" y="61789"/>
                  <a:pt x="325438" y="61789"/>
                  <a:pt x="325438" y="289223"/>
                </a:cubicBezTo>
                <a:cubicBezTo>
                  <a:pt x="325438" y="315516"/>
                  <a:pt x="302948" y="336550"/>
                  <a:pt x="276490" y="336550"/>
                </a:cubicBezTo>
                <a:cubicBezTo>
                  <a:pt x="276490" y="336550"/>
                  <a:pt x="276490" y="336550"/>
                  <a:pt x="48948" y="336550"/>
                </a:cubicBezTo>
                <a:cubicBezTo>
                  <a:pt x="22490" y="336550"/>
                  <a:pt x="0" y="315516"/>
                  <a:pt x="0" y="289223"/>
                </a:cubicBezTo>
                <a:cubicBezTo>
                  <a:pt x="0" y="289223"/>
                  <a:pt x="0" y="289223"/>
                  <a:pt x="0" y="61789"/>
                </a:cubicBezTo>
                <a:cubicBezTo>
                  <a:pt x="0" y="35496"/>
                  <a:pt x="22490" y="14461"/>
                  <a:pt x="48948" y="14461"/>
                </a:cubicBezTo>
                <a:cubicBezTo>
                  <a:pt x="48948" y="14461"/>
                  <a:pt x="48948" y="14461"/>
                  <a:pt x="55563" y="14461"/>
                </a:cubicBezTo>
                <a:cubicBezTo>
                  <a:pt x="55563" y="14461"/>
                  <a:pt x="55563" y="14461"/>
                  <a:pt x="55563" y="10517"/>
                </a:cubicBezTo>
                <a:cubicBezTo>
                  <a:pt x="55563" y="3944"/>
                  <a:pt x="59531" y="0"/>
                  <a:pt x="6482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>
              <a:defRPr/>
            </a:pPr>
            <a:endParaRPr lang="zh-CN" altLang="en-US" sz="1400" b="1" dirty="0">
              <a:solidFill>
                <a:srgbClr val="00A19A"/>
              </a:solidFill>
              <a:latin typeface="Arial" panose="020B0604020202020204"/>
              <a:sym typeface="Arial" panose="020B0604020202020204" pitchFamily="34" charset="0"/>
            </a:endParaRPr>
          </a:p>
        </p:txBody>
      </p:sp>
      <p:sp>
        <p:nvSpPr>
          <p:cNvPr id="207" name="圆角矩形 2"/>
          <p:cNvSpPr/>
          <p:nvPr/>
        </p:nvSpPr>
        <p:spPr>
          <a:xfrm>
            <a:off x="6804638" y="4911292"/>
            <a:ext cx="1511355" cy="370768"/>
          </a:xfrm>
          <a:prstGeom prst="rect">
            <a:avLst/>
          </a:prstGeom>
          <a:solidFill>
            <a:schemeClr val="bg1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>
              <a:defRPr/>
            </a:pPr>
            <a:r>
              <a:rPr lang="zh-CN" altLang="en-US" sz="1200" b="1" dirty="0">
                <a:solidFill>
                  <a:prstClr val="black"/>
                </a:solidFill>
                <a:latin typeface="Arial" panose="020B0604020202020204"/>
                <a:sym typeface="Arial" panose="020B0604020202020204" pitchFamily="34" charset="0"/>
              </a:rPr>
              <a:t>时间：</a:t>
            </a:r>
          </a:p>
        </p:txBody>
      </p:sp>
      <p:grpSp>
        <p:nvGrpSpPr>
          <p:cNvPr id="208" name="组合 207"/>
          <p:cNvGrpSpPr/>
          <p:nvPr/>
        </p:nvGrpSpPr>
        <p:grpSpPr>
          <a:xfrm>
            <a:off x="4192502" y="714119"/>
            <a:ext cx="4026054" cy="1214883"/>
            <a:chOff x="2792413" y="1425575"/>
            <a:chExt cx="6602412" cy="1992313"/>
          </a:xfrm>
        </p:grpSpPr>
        <p:sp>
          <p:nvSpPr>
            <p:cNvPr id="209" name="AutoShape 16"/>
            <p:cNvSpPr>
              <a:spLocks noChangeAspect="1" noChangeArrowheads="1" noTextEdit="1"/>
            </p:cNvSpPr>
            <p:nvPr/>
          </p:nvSpPr>
          <p:spPr bwMode="auto">
            <a:xfrm>
              <a:off x="2792413" y="1425575"/>
              <a:ext cx="6602412" cy="1992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0" name="Freeform 18"/>
            <p:cNvSpPr>
              <a:spLocks/>
            </p:cNvSpPr>
            <p:nvPr/>
          </p:nvSpPr>
          <p:spPr bwMode="auto">
            <a:xfrm>
              <a:off x="2795588" y="1595438"/>
              <a:ext cx="1528762" cy="1789113"/>
            </a:xfrm>
            <a:custGeom>
              <a:avLst/>
              <a:gdLst>
                <a:gd name="T0" fmla="*/ 216 w 407"/>
                <a:gd name="T1" fmla="*/ 0 h 474"/>
                <a:gd name="T2" fmla="*/ 147 w 407"/>
                <a:gd name="T3" fmla="*/ 6 h 474"/>
                <a:gd name="T4" fmla="*/ 86 w 407"/>
                <a:gd name="T5" fmla="*/ 24 h 474"/>
                <a:gd name="T6" fmla="*/ 36 w 407"/>
                <a:gd name="T7" fmla="*/ 49 h 474"/>
                <a:gd name="T8" fmla="*/ 1 w 407"/>
                <a:gd name="T9" fmla="*/ 77 h 474"/>
                <a:gd name="T10" fmla="*/ 84 w 407"/>
                <a:gd name="T11" fmla="*/ 174 h 474"/>
                <a:gd name="T12" fmla="*/ 133 w 407"/>
                <a:gd name="T13" fmla="*/ 130 h 474"/>
                <a:gd name="T14" fmla="*/ 193 w 407"/>
                <a:gd name="T15" fmla="*/ 113 h 474"/>
                <a:gd name="T16" fmla="*/ 239 w 407"/>
                <a:gd name="T17" fmla="*/ 127 h 474"/>
                <a:gd name="T18" fmla="*/ 256 w 407"/>
                <a:gd name="T19" fmla="*/ 164 h 474"/>
                <a:gd name="T20" fmla="*/ 249 w 407"/>
                <a:gd name="T21" fmla="*/ 184 h 474"/>
                <a:gd name="T22" fmla="*/ 228 w 407"/>
                <a:gd name="T23" fmla="*/ 203 h 474"/>
                <a:gd name="T24" fmla="*/ 187 w 407"/>
                <a:gd name="T25" fmla="*/ 227 h 474"/>
                <a:gd name="T26" fmla="*/ 123 w 407"/>
                <a:gd name="T27" fmla="*/ 263 h 474"/>
                <a:gd name="T28" fmla="*/ 63 w 407"/>
                <a:gd name="T29" fmla="*/ 304 h 474"/>
                <a:gd name="T30" fmla="*/ 26 w 407"/>
                <a:gd name="T31" fmla="*/ 350 h 474"/>
                <a:gd name="T32" fmla="*/ 6 w 407"/>
                <a:gd name="T33" fmla="*/ 405 h 474"/>
                <a:gd name="T34" fmla="*/ 0 w 407"/>
                <a:gd name="T35" fmla="*/ 474 h 474"/>
                <a:gd name="T36" fmla="*/ 407 w 407"/>
                <a:gd name="T37" fmla="*/ 474 h 474"/>
                <a:gd name="T38" fmla="*/ 407 w 407"/>
                <a:gd name="T39" fmla="*/ 356 h 474"/>
                <a:gd name="T40" fmla="*/ 185 w 407"/>
                <a:gd name="T41" fmla="*/ 356 h 474"/>
                <a:gd name="T42" fmla="*/ 206 w 407"/>
                <a:gd name="T43" fmla="*/ 338 h 474"/>
                <a:gd name="T44" fmla="*/ 237 w 407"/>
                <a:gd name="T45" fmla="*/ 318 h 474"/>
                <a:gd name="T46" fmla="*/ 271 w 407"/>
                <a:gd name="T47" fmla="*/ 298 h 474"/>
                <a:gd name="T48" fmla="*/ 301 w 407"/>
                <a:gd name="T49" fmla="*/ 280 h 474"/>
                <a:gd name="T50" fmla="*/ 336 w 407"/>
                <a:gd name="T51" fmla="*/ 257 h 474"/>
                <a:gd name="T52" fmla="*/ 367 w 407"/>
                <a:gd name="T53" fmla="*/ 228 h 474"/>
                <a:gd name="T54" fmla="*/ 389 w 407"/>
                <a:gd name="T55" fmla="*/ 190 h 474"/>
                <a:gd name="T56" fmla="*/ 398 w 407"/>
                <a:gd name="T57" fmla="*/ 142 h 474"/>
                <a:gd name="T58" fmla="*/ 351 w 407"/>
                <a:gd name="T59" fmla="*/ 38 h 474"/>
                <a:gd name="T60" fmla="*/ 216 w 407"/>
                <a:gd name="T61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07" h="474">
                  <a:moveTo>
                    <a:pt x="216" y="0"/>
                  </a:moveTo>
                  <a:cubicBezTo>
                    <a:pt x="192" y="0"/>
                    <a:pt x="169" y="2"/>
                    <a:pt x="147" y="6"/>
                  </a:cubicBezTo>
                  <a:cubicBezTo>
                    <a:pt x="125" y="11"/>
                    <a:pt x="105" y="17"/>
                    <a:pt x="86" y="24"/>
                  </a:cubicBezTo>
                  <a:cubicBezTo>
                    <a:pt x="68" y="31"/>
                    <a:pt x="51" y="40"/>
                    <a:pt x="36" y="49"/>
                  </a:cubicBezTo>
                  <a:cubicBezTo>
                    <a:pt x="22" y="58"/>
                    <a:pt x="10" y="68"/>
                    <a:pt x="1" y="77"/>
                  </a:cubicBezTo>
                  <a:cubicBezTo>
                    <a:pt x="84" y="174"/>
                    <a:pt x="84" y="174"/>
                    <a:pt x="84" y="174"/>
                  </a:cubicBezTo>
                  <a:cubicBezTo>
                    <a:pt x="100" y="156"/>
                    <a:pt x="117" y="141"/>
                    <a:pt x="133" y="130"/>
                  </a:cubicBezTo>
                  <a:cubicBezTo>
                    <a:pt x="150" y="119"/>
                    <a:pt x="170" y="113"/>
                    <a:pt x="193" y="113"/>
                  </a:cubicBezTo>
                  <a:cubicBezTo>
                    <a:pt x="213" y="113"/>
                    <a:pt x="229" y="118"/>
                    <a:pt x="239" y="127"/>
                  </a:cubicBezTo>
                  <a:cubicBezTo>
                    <a:pt x="250" y="136"/>
                    <a:pt x="256" y="149"/>
                    <a:pt x="256" y="164"/>
                  </a:cubicBezTo>
                  <a:cubicBezTo>
                    <a:pt x="256" y="171"/>
                    <a:pt x="254" y="178"/>
                    <a:pt x="249" y="184"/>
                  </a:cubicBezTo>
                  <a:cubicBezTo>
                    <a:pt x="245" y="190"/>
                    <a:pt x="238" y="196"/>
                    <a:pt x="228" y="203"/>
                  </a:cubicBezTo>
                  <a:cubicBezTo>
                    <a:pt x="218" y="210"/>
                    <a:pt x="204" y="218"/>
                    <a:pt x="187" y="227"/>
                  </a:cubicBezTo>
                  <a:cubicBezTo>
                    <a:pt x="170" y="237"/>
                    <a:pt x="148" y="248"/>
                    <a:pt x="123" y="263"/>
                  </a:cubicBezTo>
                  <a:cubicBezTo>
                    <a:pt x="99" y="276"/>
                    <a:pt x="79" y="290"/>
                    <a:pt x="63" y="304"/>
                  </a:cubicBezTo>
                  <a:cubicBezTo>
                    <a:pt x="47" y="318"/>
                    <a:pt x="35" y="334"/>
                    <a:pt x="26" y="350"/>
                  </a:cubicBezTo>
                  <a:cubicBezTo>
                    <a:pt x="16" y="367"/>
                    <a:pt x="10" y="385"/>
                    <a:pt x="6" y="405"/>
                  </a:cubicBezTo>
                  <a:cubicBezTo>
                    <a:pt x="2" y="425"/>
                    <a:pt x="0" y="448"/>
                    <a:pt x="0" y="474"/>
                  </a:cubicBezTo>
                  <a:cubicBezTo>
                    <a:pt x="407" y="474"/>
                    <a:pt x="407" y="474"/>
                    <a:pt x="407" y="474"/>
                  </a:cubicBezTo>
                  <a:cubicBezTo>
                    <a:pt x="407" y="356"/>
                    <a:pt x="407" y="356"/>
                    <a:pt x="407" y="356"/>
                  </a:cubicBezTo>
                  <a:cubicBezTo>
                    <a:pt x="185" y="356"/>
                    <a:pt x="185" y="356"/>
                    <a:pt x="185" y="356"/>
                  </a:cubicBezTo>
                  <a:cubicBezTo>
                    <a:pt x="190" y="351"/>
                    <a:pt x="197" y="345"/>
                    <a:pt x="206" y="338"/>
                  </a:cubicBezTo>
                  <a:cubicBezTo>
                    <a:pt x="216" y="331"/>
                    <a:pt x="226" y="324"/>
                    <a:pt x="237" y="318"/>
                  </a:cubicBezTo>
                  <a:cubicBezTo>
                    <a:pt x="249" y="311"/>
                    <a:pt x="260" y="304"/>
                    <a:pt x="271" y="298"/>
                  </a:cubicBezTo>
                  <a:cubicBezTo>
                    <a:pt x="283" y="291"/>
                    <a:pt x="292" y="285"/>
                    <a:pt x="301" y="280"/>
                  </a:cubicBezTo>
                  <a:cubicBezTo>
                    <a:pt x="313" y="273"/>
                    <a:pt x="324" y="266"/>
                    <a:pt x="336" y="257"/>
                  </a:cubicBezTo>
                  <a:cubicBezTo>
                    <a:pt x="347" y="249"/>
                    <a:pt x="357" y="239"/>
                    <a:pt x="367" y="228"/>
                  </a:cubicBezTo>
                  <a:cubicBezTo>
                    <a:pt x="376" y="217"/>
                    <a:pt x="383" y="204"/>
                    <a:pt x="389" y="190"/>
                  </a:cubicBezTo>
                  <a:cubicBezTo>
                    <a:pt x="395" y="176"/>
                    <a:pt x="398" y="160"/>
                    <a:pt x="398" y="142"/>
                  </a:cubicBezTo>
                  <a:cubicBezTo>
                    <a:pt x="398" y="98"/>
                    <a:pt x="382" y="64"/>
                    <a:pt x="351" y="38"/>
                  </a:cubicBezTo>
                  <a:cubicBezTo>
                    <a:pt x="319" y="13"/>
                    <a:pt x="275" y="0"/>
                    <a:pt x="216" y="0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1" name="Freeform 19"/>
            <p:cNvSpPr>
              <a:spLocks noEditPoints="1"/>
            </p:cNvSpPr>
            <p:nvPr/>
          </p:nvSpPr>
          <p:spPr bwMode="auto">
            <a:xfrm>
              <a:off x="4441825" y="1546225"/>
              <a:ext cx="1625600" cy="1825625"/>
            </a:xfrm>
            <a:custGeom>
              <a:avLst/>
              <a:gdLst>
                <a:gd name="T0" fmla="*/ 63 w 433"/>
                <a:gd name="T1" fmla="*/ 329 h 484"/>
                <a:gd name="T2" fmla="*/ 55 w 433"/>
                <a:gd name="T3" fmla="*/ 309 h 484"/>
                <a:gd name="T4" fmla="*/ 36 w 433"/>
                <a:gd name="T5" fmla="*/ 233 h 484"/>
                <a:gd name="T6" fmla="*/ 78 w 433"/>
                <a:gd name="T7" fmla="*/ 141 h 484"/>
                <a:gd name="T8" fmla="*/ 168 w 433"/>
                <a:gd name="T9" fmla="*/ 102 h 484"/>
                <a:gd name="T10" fmla="*/ 85 w 433"/>
                <a:gd name="T11" fmla="*/ 148 h 484"/>
                <a:gd name="T12" fmla="*/ 56 w 433"/>
                <a:gd name="T13" fmla="*/ 232 h 484"/>
                <a:gd name="T14" fmla="*/ 79 w 433"/>
                <a:gd name="T15" fmla="*/ 295 h 484"/>
                <a:gd name="T16" fmla="*/ 92 w 433"/>
                <a:gd name="T17" fmla="*/ 319 h 484"/>
                <a:gd name="T18" fmla="*/ 93 w 433"/>
                <a:gd name="T19" fmla="*/ 345 h 484"/>
                <a:gd name="T20" fmla="*/ 213 w 433"/>
                <a:gd name="T21" fmla="*/ 0 h 484"/>
                <a:gd name="T22" fmla="*/ 61 w 433"/>
                <a:gd name="T23" fmla="*/ 70 h 484"/>
                <a:gd name="T24" fmla="*/ 0 w 433"/>
                <a:gd name="T25" fmla="*/ 248 h 484"/>
                <a:gd name="T26" fmla="*/ 50 w 433"/>
                <a:gd name="T27" fmla="*/ 411 h 484"/>
                <a:gd name="T28" fmla="*/ 50 w 433"/>
                <a:gd name="T29" fmla="*/ 406 h 484"/>
                <a:gd name="T30" fmla="*/ 63 w 433"/>
                <a:gd name="T31" fmla="*/ 380 h 484"/>
                <a:gd name="T32" fmla="*/ 101 w 433"/>
                <a:gd name="T33" fmla="*/ 351 h 484"/>
                <a:gd name="T34" fmla="*/ 237 w 433"/>
                <a:gd name="T35" fmla="*/ 333 h 484"/>
                <a:gd name="T36" fmla="*/ 263 w 433"/>
                <a:gd name="T37" fmla="*/ 325 h 484"/>
                <a:gd name="T38" fmla="*/ 217 w 433"/>
                <a:gd name="T39" fmla="*/ 316 h 484"/>
                <a:gd name="T40" fmla="*/ 120 w 433"/>
                <a:gd name="T41" fmla="*/ 199 h 484"/>
                <a:gd name="T42" fmla="*/ 109 w 433"/>
                <a:gd name="T43" fmla="*/ 180 h 484"/>
                <a:gd name="T44" fmla="*/ 122 w 433"/>
                <a:gd name="T45" fmla="*/ 177 h 484"/>
                <a:gd name="T46" fmla="*/ 136 w 433"/>
                <a:gd name="T47" fmla="*/ 193 h 484"/>
                <a:gd name="T48" fmla="*/ 246 w 433"/>
                <a:gd name="T49" fmla="*/ 195 h 484"/>
                <a:gd name="T50" fmla="*/ 254 w 433"/>
                <a:gd name="T51" fmla="*/ 194 h 484"/>
                <a:gd name="T52" fmla="*/ 257 w 433"/>
                <a:gd name="T53" fmla="*/ 187 h 484"/>
                <a:gd name="T54" fmla="*/ 305 w 433"/>
                <a:gd name="T55" fmla="*/ 154 h 484"/>
                <a:gd name="T56" fmla="*/ 362 w 433"/>
                <a:gd name="T57" fmla="*/ 198 h 484"/>
                <a:gd name="T58" fmla="*/ 341 w 433"/>
                <a:gd name="T59" fmla="*/ 305 h 484"/>
                <a:gd name="T60" fmla="*/ 326 w 433"/>
                <a:gd name="T61" fmla="*/ 309 h 484"/>
                <a:gd name="T62" fmla="*/ 279 w 433"/>
                <a:gd name="T63" fmla="*/ 484 h 484"/>
                <a:gd name="T64" fmla="*/ 365 w 433"/>
                <a:gd name="T65" fmla="*/ 425 h 484"/>
                <a:gd name="T66" fmla="*/ 426 w 433"/>
                <a:gd name="T67" fmla="*/ 248 h 484"/>
                <a:gd name="T68" fmla="*/ 365 w 433"/>
                <a:gd name="T69" fmla="*/ 70 h 484"/>
                <a:gd name="T70" fmla="*/ 213 w 433"/>
                <a:gd name="T71" fmla="*/ 0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33" h="484">
                  <a:moveTo>
                    <a:pt x="67" y="353"/>
                  </a:moveTo>
                  <a:cubicBezTo>
                    <a:pt x="67" y="345"/>
                    <a:pt x="66" y="337"/>
                    <a:pt x="63" y="329"/>
                  </a:cubicBezTo>
                  <a:cubicBezTo>
                    <a:pt x="60" y="319"/>
                    <a:pt x="60" y="319"/>
                    <a:pt x="60" y="319"/>
                  </a:cubicBezTo>
                  <a:cubicBezTo>
                    <a:pt x="55" y="309"/>
                    <a:pt x="55" y="309"/>
                    <a:pt x="55" y="309"/>
                  </a:cubicBezTo>
                  <a:cubicBezTo>
                    <a:pt x="51" y="302"/>
                    <a:pt x="47" y="293"/>
                    <a:pt x="44" y="285"/>
                  </a:cubicBezTo>
                  <a:cubicBezTo>
                    <a:pt x="39" y="268"/>
                    <a:pt x="36" y="251"/>
                    <a:pt x="36" y="233"/>
                  </a:cubicBezTo>
                  <a:cubicBezTo>
                    <a:pt x="36" y="215"/>
                    <a:pt x="39" y="198"/>
                    <a:pt x="47" y="182"/>
                  </a:cubicBezTo>
                  <a:cubicBezTo>
                    <a:pt x="54" y="166"/>
                    <a:pt x="65" y="152"/>
                    <a:pt x="78" y="141"/>
                  </a:cubicBezTo>
                  <a:cubicBezTo>
                    <a:pt x="91" y="130"/>
                    <a:pt x="105" y="122"/>
                    <a:pt x="121" y="115"/>
                  </a:cubicBezTo>
                  <a:cubicBezTo>
                    <a:pt x="136" y="109"/>
                    <a:pt x="152" y="105"/>
                    <a:pt x="168" y="102"/>
                  </a:cubicBezTo>
                  <a:cubicBezTo>
                    <a:pt x="152" y="106"/>
                    <a:pt x="137" y="112"/>
                    <a:pt x="123" y="120"/>
                  </a:cubicBezTo>
                  <a:cubicBezTo>
                    <a:pt x="109" y="128"/>
                    <a:pt x="95" y="137"/>
                    <a:pt x="85" y="148"/>
                  </a:cubicBezTo>
                  <a:cubicBezTo>
                    <a:pt x="74" y="160"/>
                    <a:pt x="66" y="173"/>
                    <a:pt x="61" y="188"/>
                  </a:cubicBezTo>
                  <a:cubicBezTo>
                    <a:pt x="56" y="202"/>
                    <a:pt x="54" y="217"/>
                    <a:pt x="56" y="232"/>
                  </a:cubicBezTo>
                  <a:cubicBezTo>
                    <a:pt x="57" y="247"/>
                    <a:pt x="61" y="262"/>
                    <a:pt x="68" y="276"/>
                  </a:cubicBezTo>
                  <a:cubicBezTo>
                    <a:pt x="71" y="282"/>
                    <a:pt x="75" y="289"/>
                    <a:pt x="79" y="295"/>
                  </a:cubicBezTo>
                  <a:cubicBezTo>
                    <a:pt x="86" y="307"/>
                    <a:pt x="86" y="307"/>
                    <a:pt x="86" y="307"/>
                  </a:cubicBezTo>
                  <a:cubicBezTo>
                    <a:pt x="88" y="311"/>
                    <a:pt x="90" y="315"/>
                    <a:pt x="92" y="319"/>
                  </a:cubicBezTo>
                  <a:cubicBezTo>
                    <a:pt x="95" y="328"/>
                    <a:pt x="97" y="336"/>
                    <a:pt x="99" y="345"/>
                  </a:cubicBezTo>
                  <a:cubicBezTo>
                    <a:pt x="97" y="345"/>
                    <a:pt x="95" y="345"/>
                    <a:pt x="93" y="345"/>
                  </a:cubicBezTo>
                  <a:cubicBezTo>
                    <a:pt x="81" y="345"/>
                    <a:pt x="73" y="349"/>
                    <a:pt x="67" y="353"/>
                  </a:cubicBezTo>
                  <a:moveTo>
                    <a:pt x="213" y="0"/>
                  </a:moveTo>
                  <a:cubicBezTo>
                    <a:pt x="183" y="0"/>
                    <a:pt x="155" y="6"/>
                    <a:pt x="128" y="19"/>
                  </a:cubicBezTo>
                  <a:cubicBezTo>
                    <a:pt x="102" y="31"/>
                    <a:pt x="80" y="48"/>
                    <a:pt x="61" y="70"/>
                  </a:cubicBezTo>
                  <a:cubicBezTo>
                    <a:pt x="42" y="92"/>
                    <a:pt x="27" y="118"/>
                    <a:pt x="16" y="149"/>
                  </a:cubicBezTo>
                  <a:cubicBezTo>
                    <a:pt x="6" y="179"/>
                    <a:pt x="0" y="212"/>
                    <a:pt x="0" y="248"/>
                  </a:cubicBezTo>
                  <a:cubicBezTo>
                    <a:pt x="0" y="284"/>
                    <a:pt x="6" y="317"/>
                    <a:pt x="16" y="347"/>
                  </a:cubicBezTo>
                  <a:cubicBezTo>
                    <a:pt x="25" y="371"/>
                    <a:pt x="36" y="393"/>
                    <a:pt x="50" y="411"/>
                  </a:cubicBezTo>
                  <a:cubicBezTo>
                    <a:pt x="50" y="410"/>
                    <a:pt x="51" y="408"/>
                    <a:pt x="51" y="407"/>
                  </a:cubicBezTo>
                  <a:cubicBezTo>
                    <a:pt x="50" y="406"/>
                    <a:pt x="50" y="406"/>
                    <a:pt x="50" y="406"/>
                  </a:cubicBezTo>
                  <a:cubicBezTo>
                    <a:pt x="51" y="406"/>
                    <a:pt x="51" y="405"/>
                    <a:pt x="52" y="405"/>
                  </a:cubicBezTo>
                  <a:cubicBezTo>
                    <a:pt x="55" y="395"/>
                    <a:pt x="58" y="387"/>
                    <a:pt x="63" y="380"/>
                  </a:cubicBezTo>
                  <a:cubicBezTo>
                    <a:pt x="63" y="379"/>
                    <a:pt x="63" y="379"/>
                    <a:pt x="64" y="378"/>
                  </a:cubicBezTo>
                  <a:cubicBezTo>
                    <a:pt x="75" y="364"/>
                    <a:pt x="91" y="355"/>
                    <a:pt x="101" y="351"/>
                  </a:cubicBezTo>
                  <a:cubicBezTo>
                    <a:pt x="131" y="339"/>
                    <a:pt x="167" y="338"/>
                    <a:pt x="196" y="327"/>
                  </a:cubicBezTo>
                  <a:cubicBezTo>
                    <a:pt x="212" y="331"/>
                    <a:pt x="226" y="333"/>
                    <a:pt x="237" y="333"/>
                  </a:cubicBezTo>
                  <a:cubicBezTo>
                    <a:pt x="262" y="333"/>
                    <a:pt x="274" y="325"/>
                    <a:pt x="274" y="325"/>
                  </a:cubicBezTo>
                  <a:cubicBezTo>
                    <a:pt x="270" y="325"/>
                    <a:pt x="267" y="325"/>
                    <a:pt x="263" y="325"/>
                  </a:cubicBezTo>
                  <a:cubicBezTo>
                    <a:pt x="242" y="325"/>
                    <a:pt x="224" y="319"/>
                    <a:pt x="217" y="317"/>
                  </a:cubicBezTo>
                  <a:cubicBezTo>
                    <a:pt x="217" y="316"/>
                    <a:pt x="217" y="316"/>
                    <a:pt x="217" y="316"/>
                  </a:cubicBezTo>
                  <a:cubicBezTo>
                    <a:pt x="195" y="310"/>
                    <a:pt x="172" y="299"/>
                    <a:pt x="155" y="279"/>
                  </a:cubicBezTo>
                  <a:cubicBezTo>
                    <a:pt x="127" y="246"/>
                    <a:pt x="121" y="214"/>
                    <a:pt x="120" y="199"/>
                  </a:cubicBezTo>
                  <a:cubicBezTo>
                    <a:pt x="111" y="194"/>
                    <a:pt x="111" y="194"/>
                    <a:pt x="111" y="194"/>
                  </a:cubicBezTo>
                  <a:cubicBezTo>
                    <a:pt x="107" y="191"/>
                    <a:pt x="106" y="184"/>
                    <a:pt x="109" y="180"/>
                  </a:cubicBezTo>
                  <a:cubicBezTo>
                    <a:pt x="111" y="177"/>
                    <a:pt x="114" y="176"/>
                    <a:pt x="117" y="176"/>
                  </a:cubicBezTo>
                  <a:cubicBezTo>
                    <a:pt x="119" y="176"/>
                    <a:pt x="121" y="176"/>
                    <a:pt x="122" y="177"/>
                  </a:cubicBezTo>
                  <a:cubicBezTo>
                    <a:pt x="132" y="184"/>
                    <a:pt x="132" y="184"/>
                    <a:pt x="132" y="184"/>
                  </a:cubicBezTo>
                  <a:cubicBezTo>
                    <a:pt x="135" y="186"/>
                    <a:pt x="137" y="190"/>
                    <a:pt x="136" y="193"/>
                  </a:cubicBezTo>
                  <a:cubicBezTo>
                    <a:pt x="148" y="196"/>
                    <a:pt x="166" y="199"/>
                    <a:pt x="193" y="199"/>
                  </a:cubicBezTo>
                  <a:cubicBezTo>
                    <a:pt x="208" y="199"/>
                    <a:pt x="225" y="198"/>
                    <a:pt x="246" y="195"/>
                  </a:cubicBezTo>
                  <a:cubicBezTo>
                    <a:pt x="249" y="195"/>
                    <a:pt x="251" y="195"/>
                    <a:pt x="254" y="195"/>
                  </a:cubicBezTo>
                  <a:cubicBezTo>
                    <a:pt x="254" y="194"/>
                    <a:pt x="254" y="194"/>
                    <a:pt x="254" y="194"/>
                  </a:cubicBezTo>
                  <a:cubicBezTo>
                    <a:pt x="268" y="196"/>
                    <a:pt x="289" y="201"/>
                    <a:pt x="316" y="210"/>
                  </a:cubicBezTo>
                  <a:cubicBezTo>
                    <a:pt x="316" y="210"/>
                    <a:pt x="311" y="197"/>
                    <a:pt x="257" y="187"/>
                  </a:cubicBezTo>
                  <a:cubicBezTo>
                    <a:pt x="262" y="174"/>
                    <a:pt x="275" y="154"/>
                    <a:pt x="301" y="154"/>
                  </a:cubicBezTo>
                  <a:cubicBezTo>
                    <a:pt x="302" y="154"/>
                    <a:pt x="303" y="154"/>
                    <a:pt x="305" y="154"/>
                  </a:cubicBezTo>
                  <a:cubicBezTo>
                    <a:pt x="326" y="156"/>
                    <a:pt x="335" y="178"/>
                    <a:pt x="339" y="200"/>
                  </a:cubicBezTo>
                  <a:cubicBezTo>
                    <a:pt x="346" y="199"/>
                    <a:pt x="354" y="198"/>
                    <a:pt x="362" y="198"/>
                  </a:cubicBezTo>
                  <a:cubicBezTo>
                    <a:pt x="378" y="198"/>
                    <a:pt x="395" y="202"/>
                    <a:pt x="403" y="217"/>
                  </a:cubicBezTo>
                  <a:cubicBezTo>
                    <a:pt x="433" y="270"/>
                    <a:pt x="386" y="305"/>
                    <a:pt x="341" y="305"/>
                  </a:cubicBezTo>
                  <a:cubicBezTo>
                    <a:pt x="338" y="305"/>
                    <a:pt x="335" y="305"/>
                    <a:pt x="332" y="305"/>
                  </a:cubicBezTo>
                  <a:cubicBezTo>
                    <a:pt x="330" y="306"/>
                    <a:pt x="328" y="308"/>
                    <a:pt x="326" y="309"/>
                  </a:cubicBezTo>
                  <a:cubicBezTo>
                    <a:pt x="343" y="370"/>
                    <a:pt x="335" y="439"/>
                    <a:pt x="281" y="482"/>
                  </a:cubicBezTo>
                  <a:cubicBezTo>
                    <a:pt x="280" y="483"/>
                    <a:pt x="279" y="484"/>
                    <a:pt x="279" y="484"/>
                  </a:cubicBezTo>
                  <a:cubicBezTo>
                    <a:pt x="285" y="482"/>
                    <a:pt x="291" y="480"/>
                    <a:pt x="298" y="477"/>
                  </a:cubicBezTo>
                  <a:cubicBezTo>
                    <a:pt x="324" y="464"/>
                    <a:pt x="346" y="447"/>
                    <a:pt x="365" y="425"/>
                  </a:cubicBezTo>
                  <a:cubicBezTo>
                    <a:pt x="384" y="403"/>
                    <a:pt x="399" y="377"/>
                    <a:pt x="410" y="347"/>
                  </a:cubicBezTo>
                  <a:cubicBezTo>
                    <a:pt x="421" y="317"/>
                    <a:pt x="426" y="284"/>
                    <a:pt x="426" y="248"/>
                  </a:cubicBezTo>
                  <a:cubicBezTo>
                    <a:pt x="426" y="212"/>
                    <a:pt x="421" y="179"/>
                    <a:pt x="410" y="149"/>
                  </a:cubicBezTo>
                  <a:cubicBezTo>
                    <a:pt x="399" y="118"/>
                    <a:pt x="384" y="92"/>
                    <a:pt x="365" y="70"/>
                  </a:cubicBezTo>
                  <a:cubicBezTo>
                    <a:pt x="346" y="48"/>
                    <a:pt x="324" y="31"/>
                    <a:pt x="298" y="19"/>
                  </a:cubicBezTo>
                  <a:cubicBezTo>
                    <a:pt x="272" y="6"/>
                    <a:pt x="244" y="0"/>
                    <a:pt x="213" y="0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2" name="Freeform 20"/>
            <p:cNvSpPr>
              <a:spLocks/>
            </p:cNvSpPr>
            <p:nvPr/>
          </p:nvSpPr>
          <p:spPr bwMode="auto">
            <a:xfrm>
              <a:off x="5657850" y="2384425"/>
              <a:ext cx="203200" cy="244475"/>
            </a:xfrm>
            <a:custGeom>
              <a:avLst/>
              <a:gdLst>
                <a:gd name="T0" fmla="*/ 22 w 54"/>
                <a:gd name="T1" fmla="*/ 0 h 65"/>
                <a:gd name="T2" fmla="*/ 0 w 54"/>
                <a:gd name="T3" fmla="*/ 7 h 65"/>
                <a:gd name="T4" fmla="*/ 10 w 54"/>
                <a:gd name="T5" fmla="*/ 65 h 65"/>
                <a:gd name="T6" fmla="*/ 36 w 54"/>
                <a:gd name="T7" fmla="*/ 65 h 65"/>
                <a:gd name="T8" fmla="*/ 18 w 54"/>
                <a:gd name="T9" fmla="*/ 57 h 65"/>
                <a:gd name="T10" fmla="*/ 45 w 54"/>
                <a:gd name="T11" fmla="*/ 52 h 65"/>
                <a:gd name="T12" fmla="*/ 18 w 54"/>
                <a:gd name="T13" fmla="*/ 46 h 65"/>
                <a:gd name="T14" fmla="*/ 54 w 54"/>
                <a:gd name="T15" fmla="*/ 42 h 65"/>
                <a:gd name="T16" fmla="*/ 21 w 54"/>
                <a:gd name="T17" fmla="*/ 37 h 65"/>
                <a:gd name="T18" fmla="*/ 50 w 54"/>
                <a:gd name="T19" fmla="*/ 25 h 65"/>
                <a:gd name="T20" fmla="*/ 18 w 54"/>
                <a:gd name="T21" fmla="*/ 25 h 65"/>
                <a:gd name="T22" fmla="*/ 54 w 54"/>
                <a:gd name="T23" fmla="*/ 11 h 65"/>
                <a:gd name="T24" fmla="*/ 14 w 54"/>
                <a:gd name="T25" fmla="*/ 13 h 65"/>
                <a:gd name="T26" fmla="*/ 42 w 54"/>
                <a:gd name="T27" fmla="*/ 4 h 65"/>
                <a:gd name="T28" fmla="*/ 11 w 54"/>
                <a:gd name="T29" fmla="*/ 9 h 65"/>
                <a:gd name="T30" fmla="*/ 22 w 54"/>
                <a:gd name="T31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4" h="65">
                  <a:moveTo>
                    <a:pt x="22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13" y="22"/>
                    <a:pt x="10" y="65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54" y="42"/>
                    <a:pt x="54" y="42"/>
                    <a:pt x="54" y="42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50" y="25"/>
                    <a:pt x="50" y="25"/>
                    <a:pt x="50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FFF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3" name="Freeform 21"/>
            <p:cNvSpPr>
              <a:spLocks/>
            </p:cNvSpPr>
            <p:nvPr/>
          </p:nvSpPr>
          <p:spPr bwMode="auto">
            <a:xfrm>
              <a:off x="6149975" y="1595438"/>
              <a:ext cx="1525587" cy="1789113"/>
            </a:xfrm>
            <a:custGeom>
              <a:avLst/>
              <a:gdLst>
                <a:gd name="T0" fmla="*/ 215 w 406"/>
                <a:gd name="T1" fmla="*/ 0 h 474"/>
                <a:gd name="T2" fmla="*/ 146 w 406"/>
                <a:gd name="T3" fmla="*/ 6 h 474"/>
                <a:gd name="T4" fmla="*/ 85 w 406"/>
                <a:gd name="T5" fmla="*/ 24 h 474"/>
                <a:gd name="T6" fmla="*/ 36 w 406"/>
                <a:gd name="T7" fmla="*/ 49 h 474"/>
                <a:gd name="T8" fmla="*/ 1 w 406"/>
                <a:gd name="T9" fmla="*/ 77 h 474"/>
                <a:gd name="T10" fmla="*/ 84 w 406"/>
                <a:gd name="T11" fmla="*/ 174 h 474"/>
                <a:gd name="T12" fmla="*/ 133 w 406"/>
                <a:gd name="T13" fmla="*/ 130 h 474"/>
                <a:gd name="T14" fmla="*/ 192 w 406"/>
                <a:gd name="T15" fmla="*/ 113 h 474"/>
                <a:gd name="T16" fmla="*/ 239 w 406"/>
                <a:gd name="T17" fmla="*/ 127 h 474"/>
                <a:gd name="T18" fmla="*/ 255 w 406"/>
                <a:gd name="T19" fmla="*/ 164 h 474"/>
                <a:gd name="T20" fmla="*/ 249 w 406"/>
                <a:gd name="T21" fmla="*/ 184 h 474"/>
                <a:gd name="T22" fmla="*/ 227 w 406"/>
                <a:gd name="T23" fmla="*/ 203 h 474"/>
                <a:gd name="T24" fmla="*/ 186 w 406"/>
                <a:gd name="T25" fmla="*/ 227 h 474"/>
                <a:gd name="T26" fmla="*/ 122 w 406"/>
                <a:gd name="T27" fmla="*/ 263 h 474"/>
                <a:gd name="T28" fmla="*/ 63 w 406"/>
                <a:gd name="T29" fmla="*/ 304 h 474"/>
                <a:gd name="T30" fmla="*/ 25 w 406"/>
                <a:gd name="T31" fmla="*/ 350 h 474"/>
                <a:gd name="T32" fmla="*/ 5 w 406"/>
                <a:gd name="T33" fmla="*/ 405 h 474"/>
                <a:gd name="T34" fmla="*/ 0 w 406"/>
                <a:gd name="T35" fmla="*/ 474 h 474"/>
                <a:gd name="T36" fmla="*/ 406 w 406"/>
                <a:gd name="T37" fmla="*/ 474 h 474"/>
                <a:gd name="T38" fmla="*/ 406 w 406"/>
                <a:gd name="T39" fmla="*/ 356 h 474"/>
                <a:gd name="T40" fmla="*/ 184 w 406"/>
                <a:gd name="T41" fmla="*/ 356 h 474"/>
                <a:gd name="T42" fmla="*/ 206 w 406"/>
                <a:gd name="T43" fmla="*/ 338 h 474"/>
                <a:gd name="T44" fmla="*/ 237 w 406"/>
                <a:gd name="T45" fmla="*/ 318 h 474"/>
                <a:gd name="T46" fmla="*/ 271 w 406"/>
                <a:gd name="T47" fmla="*/ 298 h 474"/>
                <a:gd name="T48" fmla="*/ 300 w 406"/>
                <a:gd name="T49" fmla="*/ 280 h 474"/>
                <a:gd name="T50" fmla="*/ 335 w 406"/>
                <a:gd name="T51" fmla="*/ 257 h 474"/>
                <a:gd name="T52" fmla="*/ 366 w 406"/>
                <a:gd name="T53" fmla="*/ 228 h 474"/>
                <a:gd name="T54" fmla="*/ 388 w 406"/>
                <a:gd name="T55" fmla="*/ 190 h 474"/>
                <a:gd name="T56" fmla="*/ 397 w 406"/>
                <a:gd name="T57" fmla="*/ 142 h 474"/>
                <a:gd name="T58" fmla="*/ 350 w 406"/>
                <a:gd name="T59" fmla="*/ 38 h 474"/>
                <a:gd name="T60" fmla="*/ 215 w 406"/>
                <a:gd name="T61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06" h="474">
                  <a:moveTo>
                    <a:pt x="215" y="0"/>
                  </a:moveTo>
                  <a:cubicBezTo>
                    <a:pt x="191" y="0"/>
                    <a:pt x="168" y="2"/>
                    <a:pt x="146" y="6"/>
                  </a:cubicBezTo>
                  <a:cubicBezTo>
                    <a:pt x="124" y="11"/>
                    <a:pt x="104" y="17"/>
                    <a:pt x="85" y="24"/>
                  </a:cubicBezTo>
                  <a:cubicBezTo>
                    <a:pt x="67" y="31"/>
                    <a:pt x="50" y="40"/>
                    <a:pt x="36" y="49"/>
                  </a:cubicBezTo>
                  <a:cubicBezTo>
                    <a:pt x="21" y="58"/>
                    <a:pt x="9" y="68"/>
                    <a:pt x="1" y="77"/>
                  </a:cubicBezTo>
                  <a:cubicBezTo>
                    <a:pt x="84" y="174"/>
                    <a:pt x="84" y="174"/>
                    <a:pt x="84" y="174"/>
                  </a:cubicBezTo>
                  <a:cubicBezTo>
                    <a:pt x="100" y="156"/>
                    <a:pt x="116" y="141"/>
                    <a:pt x="133" y="130"/>
                  </a:cubicBezTo>
                  <a:cubicBezTo>
                    <a:pt x="150" y="119"/>
                    <a:pt x="169" y="113"/>
                    <a:pt x="192" y="113"/>
                  </a:cubicBezTo>
                  <a:cubicBezTo>
                    <a:pt x="212" y="113"/>
                    <a:pt x="228" y="118"/>
                    <a:pt x="239" y="127"/>
                  </a:cubicBezTo>
                  <a:cubicBezTo>
                    <a:pt x="250" y="136"/>
                    <a:pt x="255" y="149"/>
                    <a:pt x="255" y="164"/>
                  </a:cubicBezTo>
                  <a:cubicBezTo>
                    <a:pt x="255" y="171"/>
                    <a:pt x="253" y="178"/>
                    <a:pt x="249" y="184"/>
                  </a:cubicBezTo>
                  <a:cubicBezTo>
                    <a:pt x="244" y="190"/>
                    <a:pt x="237" y="196"/>
                    <a:pt x="227" y="203"/>
                  </a:cubicBezTo>
                  <a:cubicBezTo>
                    <a:pt x="217" y="210"/>
                    <a:pt x="203" y="218"/>
                    <a:pt x="186" y="227"/>
                  </a:cubicBezTo>
                  <a:cubicBezTo>
                    <a:pt x="169" y="237"/>
                    <a:pt x="148" y="248"/>
                    <a:pt x="122" y="263"/>
                  </a:cubicBezTo>
                  <a:cubicBezTo>
                    <a:pt x="98" y="276"/>
                    <a:pt x="78" y="290"/>
                    <a:pt x="63" y="304"/>
                  </a:cubicBezTo>
                  <a:cubicBezTo>
                    <a:pt x="47" y="318"/>
                    <a:pt x="34" y="334"/>
                    <a:pt x="25" y="350"/>
                  </a:cubicBezTo>
                  <a:cubicBezTo>
                    <a:pt x="16" y="367"/>
                    <a:pt x="9" y="385"/>
                    <a:pt x="5" y="405"/>
                  </a:cubicBezTo>
                  <a:cubicBezTo>
                    <a:pt x="2" y="425"/>
                    <a:pt x="0" y="448"/>
                    <a:pt x="0" y="474"/>
                  </a:cubicBezTo>
                  <a:cubicBezTo>
                    <a:pt x="406" y="474"/>
                    <a:pt x="406" y="474"/>
                    <a:pt x="406" y="474"/>
                  </a:cubicBezTo>
                  <a:cubicBezTo>
                    <a:pt x="406" y="356"/>
                    <a:pt x="406" y="356"/>
                    <a:pt x="406" y="356"/>
                  </a:cubicBezTo>
                  <a:cubicBezTo>
                    <a:pt x="184" y="356"/>
                    <a:pt x="184" y="356"/>
                    <a:pt x="184" y="356"/>
                  </a:cubicBezTo>
                  <a:cubicBezTo>
                    <a:pt x="189" y="351"/>
                    <a:pt x="196" y="345"/>
                    <a:pt x="206" y="338"/>
                  </a:cubicBezTo>
                  <a:cubicBezTo>
                    <a:pt x="215" y="331"/>
                    <a:pt x="226" y="324"/>
                    <a:pt x="237" y="318"/>
                  </a:cubicBezTo>
                  <a:cubicBezTo>
                    <a:pt x="248" y="311"/>
                    <a:pt x="259" y="304"/>
                    <a:pt x="271" y="298"/>
                  </a:cubicBezTo>
                  <a:cubicBezTo>
                    <a:pt x="282" y="291"/>
                    <a:pt x="292" y="285"/>
                    <a:pt x="300" y="280"/>
                  </a:cubicBezTo>
                  <a:cubicBezTo>
                    <a:pt x="312" y="273"/>
                    <a:pt x="324" y="266"/>
                    <a:pt x="335" y="257"/>
                  </a:cubicBezTo>
                  <a:cubicBezTo>
                    <a:pt x="346" y="249"/>
                    <a:pt x="357" y="239"/>
                    <a:pt x="366" y="228"/>
                  </a:cubicBezTo>
                  <a:cubicBezTo>
                    <a:pt x="375" y="217"/>
                    <a:pt x="383" y="204"/>
                    <a:pt x="388" y="190"/>
                  </a:cubicBezTo>
                  <a:cubicBezTo>
                    <a:pt x="394" y="176"/>
                    <a:pt x="397" y="160"/>
                    <a:pt x="397" y="142"/>
                  </a:cubicBezTo>
                  <a:cubicBezTo>
                    <a:pt x="397" y="98"/>
                    <a:pt x="381" y="64"/>
                    <a:pt x="350" y="38"/>
                  </a:cubicBezTo>
                  <a:cubicBezTo>
                    <a:pt x="319" y="13"/>
                    <a:pt x="274" y="0"/>
                    <a:pt x="215" y="0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4" name="Freeform 22"/>
            <p:cNvSpPr>
              <a:spLocks noEditPoints="1"/>
            </p:cNvSpPr>
            <p:nvPr/>
          </p:nvSpPr>
          <p:spPr bwMode="auto">
            <a:xfrm>
              <a:off x="7794625" y="1546225"/>
              <a:ext cx="1597025" cy="1868488"/>
            </a:xfrm>
            <a:custGeom>
              <a:avLst/>
              <a:gdLst>
                <a:gd name="T0" fmla="*/ 213 w 425"/>
                <a:gd name="T1" fmla="*/ 375 h 495"/>
                <a:gd name="T2" fmla="*/ 153 w 425"/>
                <a:gd name="T3" fmla="*/ 340 h 495"/>
                <a:gd name="T4" fmla="*/ 130 w 425"/>
                <a:gd name="T5" fmla="*/ 248 h 495"/>
                <a:gd name="T6" fmla="*/ 153 w 425"/>
                <a:gd name="T7" fmla="*/ 155 h 495"/>
                <a:gd name="T8" fmla="*/ 213 w 425"/>
                <a:gd name="T9" fmla="*/ 120 h 495"/>
                <a:gd name="T10" fmla="*/ 271 w 425"/>
                <a:gd name="T11" fmla="*/ 155 h 495"/>
                <a:gd name="T12" fmla="*/ 294 w 425"/>
                <a:gd name="T13" fmla="*/ 248 h 495"/>
                <a:gd name="T14" fmla="*/ 271 w 425"/>
                <a:gd name="T15" fmla="*/ 340 h 495"/>
                <a:gd name="T16" fmla="*/ 213 w 425"/>
                <a:gd name="T17" fmla="*/ 375 h 495"/>
                <a:gd name="T18" fmla="*/ 213 w 425"/>
                <a:gd name="T19" fmla="*/ 0 h 495"/>
                <a:gd name="T20" fmla="*/ 128 w 425"/>
                <a:gd name="T21" fmla="*/ 19 h 495"/>
                <a:gd name="T22" fmla="*/ 60 w 425"/>
                <a:gd name="T23" fmla="*/ 70 h 495"/>
                <a:gd name="T24" fmla="*/ 16 w 425"/>
                <a:gd name="T25" fmla="*/ 149 h 495"/>
                <a:gd name="T26" fmla="*/ 0 w 425"/>
                <a:gd name="T27" fmla="*/ 248 h 495"/>
                <a:gd name="T28" fmla="*/ 16 w 425"/>
                <a:gd name="T29" fmla="*/ 347 h 495"/>
                <a:gd name="T30" fmla="*/ 60 w 425"/>
                <a:gd name="T31" fmla="*/ 425 h 495"/>
                <a:gd name="T32" fmla="*/ 128 w 425"/>
                <a:gd name="T33" fmla="*/ 477 h 495"/>
                <a:gd name="T34" fmla="*/ 213 w 425"/>
                <a:gd name="T35" fmla="*/ 495 h 495"/>
                <a:gd name="T36" fmla="*/ 297 w 425"/>
                <a:gd name="T37" fmla="*/ 477 h 495"/>
                <a:gd name="T38" fmla="*/ 364 w 425"/>
                <a:gd name="T39" fmla="*/ 425 h 495"/>
                <a:gd name="T40" fmla="*/ 409 w 425"/>
                <a:gd name="T41" fmla="*/ 347 h 495"/>
                <a:gd name="T42" fmla="*/ 425 w 425"/>
                <a:gd name="T43" fmla="*/ 248 h 495"/>
                <a:gd name="T44" fmla="*/ 409 w 425"/>
                <a:gd name="T45" fmla="*/ 149 h 495"/>
                <a:gd name="T46" fmla="*/ 364 w 425"/>
                <a:gd name="T47" fmla="*/ 70 h 495"/>
                <a:gd name="T48" fmla="*/ 297 w 425"/>
                <a:gd name="T49" fmla="*/ 19 h 495"/>
                <a:gd name="T50" fmla="*/ 213 w 425"/>
                <a:gd name="T51" fmla="*/ 0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25" h="495">
                  <a:moveTo>
                    <a:pt x="213" y="375"/>
                  </a:moveTo>
                  <a:cubicBezTo>
                    <a:pt x="188" y="375"/>
                    <a:pt x="168" y="363"/>
                    <a:pt x="153" y="340"/>
                  </a:cubicBezTo>
                  <a:cubicBezTo>
                    <a:pt x="138" y="317"/>
                    <a:pt x="130" y="286"/>
                    <a:pt x="130" y="248"/>
                  </a:cubicBezTo>
                  <a:cubicBezTo>
                    <a:pt x="130" y="210"/>
                    <a:pt x="138" y="179"/>
                    <a:pt x="153" y="155"/>
                  </a:cubicBezTo>
                  <a:cubicBezTo>
                    <a:pt x="168" y="132"/>
                    <a:pt x="188" y="120"/>
                    <a:pt x="213" y="120"/>
                  </a:cubicBezTo>
                  <a:cubicBezTo>
                    <a:pt x="237" y="120"/>
                    <a:pt x="256" y="132"/>
                    <a:pt x="271" y="155"/>
                  </a:cubicBezTo>
                  <a:cubicBezTo>
                    <a:pt x="287" y="179"/>
                    <a:pt x="294" y="210"/>
                    <a:pt x="294" y="248"/>
                  </a:cubicBezTo>
                  <a:cubicBezTo>
                    <a:pt x="294" y="286"/>
                    <a:pt x="287" y="317"/>
                    <a:pt x="271" y="340"/>
                  </a:cubicBezTo>
                  <a:cubicBezTo>
                    <a:pt x="256" y="363"/>
                    <a:pt x="237" y="375"/>
                    <a:pt x="213" y="375"/>
                  </a:cubicBezTo>
                  <a:moveTo>
                    <a:pt x="213" y="0"/>
                  </a:moveTo>
                  <a:cubicBezTo>
                    <a:pt x="182" y="0"/>
                    <a:pt x="154" y="6"/>
                    <a:pt x="128" y="19"/>
                  </a:cubicBezTo>
                  <a:cubicBezTo>
                    <a:pt x="102" y="31"/>
                    <a:pt x="79" y="48"/>
                    <a:pt x="60" y="70"/>
                  </a:cubicBezTo>
                  <a:cubicBezTo>
                    <a:pt x="41" y="92"/>
                    <a:pt x="26" y="118"/>
                    <a:pt x="16" y="149"/>
                  </a:cubicBezTo>
                  <a:cubicBezTo>
                    <a:pt x="5" y="179"/>
                    <a:pt x="0" y="212"/>
                    <a:pt x="0" y="248"/>
                  </a:cubicBezTo>
                  <a:cubicBezTo>
                    <a:pt x="0" y="284"/>
                    <a:pt x="5" y="317"/>
                    <a:pt x="16" y="347"/>
                  </a:cubicBezTo>
                  <a:cubicBezTo>
                    <a:pt x="26" y="377"/>
                    <a:pt x="41" y="403"/>
                    <a:pt x="60" y="425"/>
                  </a:cubicBezTo>
                  <a:cubicBezTo>
                    <a:pt x="79" y="447"/>
                    <a:pt x="102" y="464"/>
                    <a:pt x="128" y="477"/>
                  </a:cubicBezTo>
                  <a:cubicBezTo>
                    <a:pt x="154" y="489"/>
                    <a:pt x="182" y="495"/>
                    <a:pt x="213" y="495"/>
                  </a:cubicBezTo>
                  <a:cubicBezTo>
                    <a:pt x="243" y="495"/>
                    <a:pt x="271" y="489"/>
                    <a:pt x="297" y="477"/>
                  </a:cubicBezTo>
                  <a:cubicBezTo>
                    <a:pt x="323" y="464"/>
                    <a:pt x="345" y="447"/>
                    <a:pt x="364" y="425"/>
                  </a:cubicBezTo>
                  <a:cubicBezTo>
                    <a:pt x="383" y="403"/>
                    <a:pt x="398" y="377"/>
                    <a:pt x="409" y="347"/>
                  </a:cubicBezTo>
                  <a:cubicBezTo>
                    <a:pt x="420" y="317"/>
                    <a:pt x="425" y="284"/>
                    <a:pt x="425" y="248"/>
                  </a:cubicBezTo>
                  <a:cubicBezTo>
                    <a:pt x="425" y="212"/>
                    <a:pt x="420" y="179"/>
                    <a:pt x="409" y="149"/>
                  </a:cubicBezTo>
                  <a:cubicBezTo>
                    <a:pt x="398" y="118"/>
                    <a:pt x="383" y="92"/>
                    <a:pt x="364" y="70"/>
                  </a:cubicBezTo>
                  <a:cubicBezTo>
                    <a:pt x="345" y="48"/>
                    <a:pt x="323" y="31"/>
                    <a:pt x="297" y="19"/>
                  </a:cubicBezTo>
                  <a:cubicBezTo>
                    <a:pt x="271" y="6"/>
                    <a:pt x="243" y="0"/>
                    <a:pt x="213" y="0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5" name="Freeform 23"/>
            <p:cNvSpPr>
              <a:spLocks/>
            </p:cNvSpPr>
            <p:nvPr/>
          </p:nvSpPr>
          <p:spPr bwMode="auto">
            <a:xfrm>
              <a:off x="2795588" y="1474788"/>
              <a:ext cx="1528762" cy="1789113"/>
            </a:xfrm>
            <a:custGeom>
              <a:avLst/>
              <a:gdLst>
                <a:gd name="T0" fmla="*/ 0 w 407"/>
                <a:gd name="T1" fmla="*/ 474 h 474"/>
                <a:gd name="T2" fmla="*/ 6 w 407"/>
                <a:gd name="T3" fmla="*/ 405 h 474"/>
                <a:gd name="T4" fmla="*/ 26 w 407"/>
                <a:gd name="T5" fmla="*/ 350 h 474"/>
                <a:gd name="T6" fmla="*/ 63 w 407"/>
                <a:gd name="T7" fmla="*/ 304 h 474"/>
                <a:gd name="T8" fmla="*/ 123 w 407"/>
                <a:gd name="T9" fmla="*/ 263 h 474"/>
                <a:gd name="T10" fmla="*/ 187 w 407"/>
                <a:gd name="T11" fmla="*/ 228 h 474"/>
                <a:gd name="T12" fmla="*/ 228 w 407"/>
                <a:gd name="T13" fmla="*/ 203 h 474"/>
                <a:gd name="T14" fmla="*/ 249 w 407"/>
                <a:gd name="T15" fmla="*/ 184 h 474"/>
                <a:gd name="T16" fmla="*/ 256 w 407"/>
                <a:gd name="T17" fmla="*/ 164 h 474"/>
                <a:gd name="T18" fmla="*/ 239 w 407"/>
                <a:gd name="T19" fmla="*/ 127 h 474"/>
                <a:gd name="T20" fmla="*/ 193 w 407"/>
                <a:gd name="T21" fmla="*/ 113 h 474"/>
                <a:gd name="T22" fmla="*/ 133 w 407"/>
                <a:gd name="T23" fmla="*/ 130 h 474"/>
                <a:gd name="T24" fmla="*/ 84 w 407"/>
                <a:gd name="T25" fmla="*/ 174 h 474"/>
                <a:gd name="T26" fmla="*/ 1 w 407"/>
                <a:gd name="T27" fmla="*/ 77 h 474"/>
                <a:gd name="T28" fmla="*/ 36 w 407"/>
                <a:gd name="T29" fmla="*/ 49 h 474"/>
                <a:gd name="T30" fmla="*/ 86 w 407"/>
                <a:gd name="T31" fmla="*/ 24 h 474"/>
                <a:gd name="T32" fmla="*/ 147 w 407"/>
                <a:gd name="T33" fmla="*/ 6 h 474"/>
                <a:gd name="T34" fmla="*/ 216 w 407"/>
                <a:gd name="T35" fmla="*/ 0 h 474"/>
                <a:gd name="T36" fmla="*/ 351 w 407"/>
                <a:gd name="T37" fmla="*/ 38 h 474"/>
                <a:gd name="T38" fmla="*/ 398 w 407"/>
                <a:gd name="T39" fmla="*/ 142 h 474"/>
                <a:gd name="T40" fmla="*/ 389 w 407"/>
                <a:gd name="T41" fmla="*/ 190 h 474"/>
                <a:gd name="T42" fmla="*/ 367 w 407"/>
                <a:gd name="T43" fmla="*/ 228 h 474"/>
                <a:gd name="T44" fmla="*/ 336 w 407"/>
                <a:gd name="T45" fmla="*/ 257 h 474"/>
                <a:gd name="T46" fmla="*/ 301 w 407"/>
                <a:gd name="T47" fmla="*/ 281 h 474"/>
                <a:gd name="T48" fmla="*/ 271 w 407"/>
                <a:gd name="T49" fmla="*/ 298 h 474"/>
                <a:gd name="T50" fmla="*/ 237 w 407"/>
                <a:gd name="T51" fmla="*/ 318 h 474"/>
                <a:gd name="T52" fmla="*/ 206 w 407"/>
                <a:gd name="T53" fmla="*/ 338 h 474"/>
                <a:gd name="T54" fmla="*/ 185 w 407"/>
                <a:gd name="T55" fmla="*/ 356 h 474"/>
                <a:gd name="T56" fmla="*/ 407 w 407"/>
                <a:gd name="T57" fmla="*/ 356 h 474"/>
                <a:gd name="T58" fmla="*/ 407 w 407"/>
                <a:gd name="T59" fmla="*/ 474 h 474"/>
                <a:gd name="T60" fmla="*/ 0 w 407"/>
                <a:gd name="T61" fmla="*/ 474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07" h="474">
                  <a:moveTo>
                    <a:pt x="0" y="474"/>
                  </a:moveTo>
                  <a:cubicBezTo>
                    <a:pt x="0" y="448"/>
                    <a:pt x="2" y="425"/>
                    <a:pt x="6" y="405"/>
                  </a:cubicBezTo>
                  <a:cubicBezTo>
                    <a:pt x="10" y="385"/>
                    <a:pt x="16" y="367"/>
                    <a:pt x="26" y="350"/>
                  </a:cubicBezTo>
                  <a:cubicBezTo>
                    <a:pt x="35" y="334"/>
                    <a:pt x="47" y="318"/>
                    <a:pt x="63" y="304"/>
                  </a:cubicBezTo>
                  <a:cubicBezTo>
                    <a:pt x="79" y="290"/>
                    <a:pt x="99" y="276"/>
                    <a:pt x="123" y="263"/>
                  </a:cubicBezTo>
                  <a:cubicBezTo>
                    <a:pt x="148" y="248"/>
                    <a:pt x="170" y="237"/>
                    <a:pt x="187" y="228"/>
                  </a:cubicBezTo>
                  <a:cubicBezTo>
                    <a:pt x="204" y="218"/>
                    <a:pt x="218" y="210"/>
                    <a:pt x="228" y="203"/>
                  </a:cubicBezTo>
                  <a:cubicBezTo>
                    <a:pt x="238" y="196"/>
                    <a:pt x="245" y="190"/>
                    <a:pt x="249" y="184"/>
                  </a:cubicBezTo>
                  <a:cubicBezTo>
                    <a:pt x="254" y="178"/>
                    <a:pt x="256" y="172"/>
                    <a:pt x="256" y="164"/>
                  </a:cubicBezTo>
                  <a:cubicBezTo>
                    <a:pt x="256" y="149"/>
                    <a:pt x="250" y="136"/>
                    <a:pt x="239" y="127"/>
                  </a:cubicBezTo>
                  <a:cubicBezTo>
                    <a:pt x="229" y="118"/>
                    <a:pt x="213" y="113"/>
                    <a:pt x="193" y="113"/>
                  </a:cubicBezTo>
                  <a:cubicBezTo>
                    <a:pt x="170" y="113"/>
                    <a:pt x="150" y="119"/>
                    <a:pt x="133" y="130"/>
                  </a:cubicBezTo>
                  <a:cubicBezTo>
                    <a:pt x="117" y="141"/>
                    <a:pt x="100" y="156"/>
                    <a:pt x="84" y="174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0" y="68"/>
                    <a:pt x="22" y="58"/>
                    <a:pt x="36" y="49"/>
                  </a:cubicBezTo>
                  <a:cubicBezTo>
                    <a:pt x="51" y="40"/>
                    <a:pt x="68" y="31"/>
                    <a:pt x="86" y="24"/>
                  </a:cubicBezTo>
                  <a:cubicBezTo>
                    <a:pt x="105" y="17"/>
                    <a:pt x="125" y="11"/>
                    <a:pt x="147" y="6"/>
                  </a:cubicBezTo>
                  <a:cubicBezTo>
                    <a:pt x="169" y="2"/>
                    <a:pt x="192" y="0"/>
                    <a:pt x="216" y="0"/>
                  </a:cubicBezTo>
                  <a:cubicBezTo>
                    <a:pt x="275" y="0"/>
                    <a:pt x="319" y="13"/>
                    <a:pt x="351" y="38"/>
                  </a:cubicBezTo>
                  <a:cubicBezTo>
                    <a:pt x="382" y="64"/>
                    <a:pt x="398" y="98"/>
                    <a:pt x="398" y="142"/>
                  </a:cubicBezTo>
                  <a:cubicBezTo>
                    <a:pt x="398" y="160"/>
                    <a:pt x="395" y="176"/>
                    <a:pt x="389" y="190"/>
                  </a:cubicBezTo>
                  <a:cubicBezTo>
                    <a:pt x="383" y="204"/>
                    <a:pt x="376" y="217"/>
                    <a:pt x="367" y="228"/>
                  </a:cubicBezTo>
                  <a:cubicBezTo>
                    <a:pt x="357" y="239"/>
                    <a:pt x="347" y="249"/>
                    <a:pt x="336" y="257"/>
                  </a:cubicBezTo>
                  <a:cubicBezTo>
                    <a:pt x="324" y="266"/>
                    <a:pt x="313" y="273"/>
                    <a:pt x="301" y="281"/>
                  </a:cubicBezTo>
                  <a:cubicBezTo>
                    <a:pt x="292" y="285"/>
                    <a:pt x="283" y="291"/>
                    <a:pt x="271" y="298"/>
                  </a:cubicBezTo>
                  <a:cubicBezTo>
                    <a:pt x="260" y="304"/>
                    <a:pt x="249" y="311"/>
                    <a:pt x="237" y="318"/>
                  </a:cubicBezTo>
                  <a:cubicBezTo>
                    <a:pt x="226" y="324"/>
                    <a:pt x="216" y="331"/>
                    <a:pt x="206" y="338"/>
                  </a:cubicBezTo>
                  <a:cubicBezTo>
                    <a:pt x="197" y="345"/>
                    <a:pt x="190" y="351"/>
                    <a:pt x="185" y="356"/>
                  </a:cubicBezTo>
                  <a:cubicBezTo>
                    <a:pt x="407" y="356"/>
                    <a:pt x="407" y="356"/>
                    <a:pt x="407" y="356"/>
                  </a:cubicBezTo>
                  <a:cubicBezTo>
                    <a:pt x="407" y="474"/>
                    <a:pt x="407" y="474"/>
                    <a:pt x="407" y="474"/>
                  </a:cubicBezTo>
                  <a:lnTo>
                    <a:pt x="0" y="47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6" name="Freeform 24"/>
            <p:cNvSpPr>
              <a:spLocks noEditPoints="1"/>
            </p:cNvSpPr>
            <p:nvPr/>
          </p:nvSpPr>
          <p:spPr bwMode="auto">
            <a:xfrm>
              <a:off x="4441825" y="1425575"/>
              <a:ext cx="1633537" cy="1825625"/>
            </a:xfrm>
            <a:custGeom>
              <a:avLst/>
              <a:gdLst>
                <a:gd name="T0" fmla="*/ 365 w 435"/>
                <a:gd name="T1" fmla="*/ 70 h 484"/>
                <a:gd name="T2" fmla="*/ 213 w 435"/>
                <a:gd name="T3" fmla="*/ 0 h 484"/>
                <a:gd name="T4" fmla="*/ 61 w 435"/>
                <a:gd name="T5" fmla="*/ 70 h 484"/>
                <a:gd name="T6" fmla="*/ 0 w 435"/>
                <a:gd name="T7" fmla="*/ 248 h 484"/>
                <a:gd name="T8" fmla="*/ 50 w 435"/>
                <a:gd name="T9" fmla="*/ 412 h 484"/>
                <a:gd name="T10" fmla="*/ 50 w 435"/>
                <a:gd name="T11" fmla="*/ 406 h 484"/>
                <a:gd name="T12" fmla="*/ 63 w 435"/>
                <a:gd name="T13" fmla="*/ 380 h 484"/>
                <a:gd name="T14" fmla="*/ 101 w 435"/>
                <a:gd name="T15" fmla="*/ 351 h 484"/>
                <a:gd name="T16" fmla="*/ 274 w 435"/>
                <a:gd name="T17" fmla="*/ 325 h 484"/>
                <a:gd name="T18" fmla="*/ 217 w 435"/>
                <a:gd name="T19" fmla="*/ 316 h 484"/>
                <a:gd name="T20" fmla="*/ 120 w 435"/>
                <a:gd name="T21" fmla="*/ 200 h 484"/>
                <a:gd name="T22" fmla="*/ 109 w 435"/>
                <a:gd name="T23" fmla="*/ 180 h 484"/>
                <a:gd name="T24" fmla="*/ 132 w 435"/>
                <a:gd name="T25" fmla="*/ 184 h 484"/>
                <a:gd name="T26" fmla="*/ 246 w 435"/>
                <a:gd name="T27" fmla="*/ 196 h 484"/>
                <a:gd name="T28" fmla="*/ 254 w 435"/>
                <a:gd name="T29" fmla="*/ 194 h 484"/>
                <a:gd name="T30" fmla="*/ 257 w 435"/>
                <a:gd name="T31" fmla="*/ 187 h 484"/>
                <a:gd name="T32" fmla="*/ 339 w 435"/>
                <a:gd name="T33" fmla="*/ 200 h 484"/>
                <a:gd name="T34" fmla="*/ 332 w 435"/>
                <a:gd name="T35" fmla="*/ 305 h 484"/>
                <a:gd name="T36" fmla="*/ 281 w 435"/>
                <a:gd name="T37" fmla="*/ 482 h 484"/>
                <a:gd name="T38" fmla="*/ 298 w 435"/>
                <a:gd name="T39" fmla="*/ 477 h 484"/>
                <a:gd name="T40" fmla="*/ 410 w 435"/>
                <a:gd name="T41" fmla="*/ 347 h 484"/>
                <a:gd name="T42" fmla="*/ 410 w 435"/>
                <a:gd name="T43" fmla="*/ 149 h 484"/>
                <a:gd name="T44" fmla="*/ 85 w 435"/>
                <a:gd name="T45" fmla="*/ 148 h 484"/>
                <a:gd name="T46" fmla="*/ 56 w 435"/>
                <a:gd name="T47" fmla="*/ 232 h 484"/>
                <a:gd name="T48" fmla="*/ 79 w 435"/>
                <a:gd name="T49" fmla="*/ 295 h 484"/>
                <a:gd name="T50" fmla="*/ 92 w 435"/>
                <a:gd name="T51" fmla="*/ 319 h 484"/>
                <a:gd name="T52" fmla="*/ 67 w 435"/>
                <a:gd name="T53" fmla="*/ 354 h 484"/>
                <a:gd name="T54" fmla="*/ 60 w 435"/>
                <a:gd name="T55" fmla="*/ 319 h 484"/>
                <a:gd name="T56" fmla="*/ 44 w 435"/>
                <a:gd name="T57" fmla="*/ 285 h 484"/>
                <a:gd name="T58" fmla="*/ 47 w 435"/>
                <a:gd name="T59" fmla="*/ 182 h 484"/>
                <a:gd name="T60" fmla="*/ 121 w 435"/>
                <a:gd name="T61" fmla="*/ 115 h 484"/>
                <a:gd name="T62" fmla="*/ 123 w 435"/>
                <a:gd name="T63" fmla="*/ 120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35" h="484">
                  <a:moveTo>
                    <a:pt x="410" y="149"/>
                  </a:moveTo>
                  <a:cubicBezTo>
                    <a:pt x="399" y="119"/>
                    <a:pt x="384" y="92"/>
                    <a:pt x="365" y="70"/>
                  </a:cubicBezTo>
                  <a:cubicBezTo>
                    <a:pt x="346" y="48"/>
                    <a:pt x="324" y="31"/>
                    <a:pt x="298" y="19"/>
                  </a:cubicBezTo>
                  <a:cubicBezTo>
                    <a:pt x="272" y="6"/>
                    <a:pt x="244" y="0"/>
                    <a:pt x="213" y="0"/>
                  </a:cubicBezTo>
                  <a:cubicBezTo>
                    <a:pt x="183" y="0"/>
                    <a:pt x="155" y="6"/>
                    <a:pt x="128" y="19"/>
                  </a:cubicBezTo>
                  <a:cubicBezTo>
                    <a:pt x="102" y="31"/>
                    <a:pt x="80" y="48"/>
                    <a:pt x="61" y="70"/>
                  </a:cubicBezTo>
                  <a:cubicBezTo>
                    <a:pt x="42" y="92"/>
                    <a:pt x="27" y="119"/>
                    <a:pt x="16" y="149"/>
                  </a:cubicBezTo>
                  <a:cubicBezTo>
                    <a:pt x="6" y="179"/>
                    <a:pt x="0" y="212"/>
                    <a:pt x="0" y="248"/>
                  </a:cubicBezTo>
                  <a:cubicBezTo>
                    <a:pt x="0" y="284"/>
                    <a:pt x="6" y="317"/>
                    <a:pt x="16" y="347"/>
                  </a:cubicBezTo>
                  <a:cubicBezTo>
                    <a:pt x="25" y="371"/>
                    <a:pt x="36" y="393"/>
                    <a:pt x="50" y="412"/>
                  </a:cubicBezTo>
                  <a:cubicBezTo>
                    <a:pt x="50" y="410"/>
                    <a:pt x="51" y="408"/>
                    <a:pt x="51" y="407"/>
                  </a:cubicBezTo>
                  <a:cubicBezTo>
                    <a:pt x="50" y="406"/>
                    <a:pt x="50" y="406"/>
                    <a:pt x="50" y="406"/>
                  </a:cubicBezTo>
                  <a:cubicBezTo>
                    <a:pt x="51" y="406"/>
                    <a:pt x="51" y="406"/>
                    <a:pt x="52" y="405"/>
                  </a:cubicBezTo>
                  <a:cubicBezTo>
                    <a:pt x="55" y="395"/>
                    <a:pt x="58" y="387"/>
                    <a:pt x="63" y="380"/>
                  </a:cubicBezTo>
                  <a:cubicBezTo>
                    <a:pt x="63" y="380"/>
                    <a:pt x="63" y="379"/>
                    <a:pt x="64" y="378"/>
                  </a:cubicBezTo>
                  <a:cubicBezTo>
                    <a:pt x="75" y="364"/>
                    <a:pt x="91" y="356"/>
                    <a:pt x="101" y="351"/>
                  </a:cubicBezTo>
                  <a:cubicBezTo>
                    <a:pt x="131" y="339"/>
                    <a:pt x="167" y="338"/>
                    <a:pt x="196" y="327"/>
                  </a:cubicBezTo>
                  <a:cubicBezTo>
                    <a:pt x="250" y="341"/>
                    <a:pt x="274" y="325"/>
                    <a:pt x="274" y="325"/>
                  </a:cubicBezTo>
                  <a:cubicBezTo>
                    <a:pt x="249" y="328"/>
                    <a:pt x="225" y="320"/>
                    <a:pt x="217" y="317"/>
                  </a:cubicBezTo>
                  <a:cubicBezTo>
                    <a:pt x="217" y="316"/>
                    <a:pt x="217" y="316"/>
                    <a:pt x="217" y="316"/>
                  </a:cubicBezTo>
                  <a:cubicBezTo>
                    <a:pt x="195" y="310"/>
                    <a:pt x="172" y="299"/>
                    <a:pt x="155" y="279"/>
                  </a:cubicBezTo>
                  <a:cubicBezTo>
                    <a:pt x="127" y="246"/>
                    <a:pt x="121" y="214"/>
                    <a:pt x="120" y="200"/>
                  </a:cubicBezTo>
                  <a:cubicBezTo>
                    <a:pt x="111" y="194"/>
                    <a:pt x="111" y="194"/>
                    <a:pt x="111" y="194"/>
                  </a:cubicBezTo>
                  <a:cubicBezTo>
                    <a:pt x="107" y="191"/>
                    <a:pt x="106" y="184"/>
                    <a:pt x="109" y="180"/>
                  </a:cubicBezTo>
                  <a:cubicBezTo>
                    <a:pt x="112" y="175"/>
                    <a:pt x="118" y="174"/>
                    <a:pt x="122" y="177"/>
                  </a:cubicBezTo>
                  <a:cubicBezTo>
                    <a:pt x="132" y="184"/>
                    <a:pt x="132" y="184"/>
                    <a:pt x="132" y="184"/>
                  </a:cubicBezTo>
                  <a:cubicBezTo>
                    <a:pt x="135" y="186"/>
                    <a:pt x="137" y="190"/>
                    <a:pt x="136" y="194"/>
                  </a:cubicBezTo>
                  <a:cubicBezTo>
                    <a:pt x="154" y="197"/>
                    <a:pt x="187" y="202"/>
                    <a:pt x="246" y="196"/>
                  </a:cubicBezTo>
                  <a:cubicBezTo>
                    <a:pt x="249" y="195"/>
                    <a:pt x="251" y="195"/>
                    <a:pt x="254" y="195"/>
                  </a:cubicBezTo>
                  <a:cubicBezTo>
                    <a:pt x="254" y="194"/>
                    <a:pt x="254" y="194"/>
                    <a:pt x="254" y="194"/>
                  </a:cubicBezTo>
                  <a:cubicBezTo>
                    <a:pt x="268" y="196"/>
                    <a:pt x="289" y="201"/>
                    <a:pt x="316" y="210"/>
                  </a:cubicBezTo>
                  <a:cubicBezTo>
                    <a:pt x="316" y="210"/>
                    <a:pt x="311" y="197"/>
                    <a:pt x="257" y="187"/>
                  </a:cubicBezTo>
                  <a:cubicBezTo>
                    <a:pt x="262" y="174"/>
                    <a:pt x="276" y="152"/>
                    <a:pt x="305" y="154"/>
                  </a:cubicBezTo>
                  <a:cubicBezTo>
                    <a:pt x="326" y="156"/>
                    <a:pt x="335" y="178"/>
                    <a:pt x="339" y="200"/>
                  </a:cubicBezTo>
                  <a:cubicBezTo>
                    <a:pt x="358" y="196"/>
                    <a:pt x="390" y="194"/>
                    <a:pt x="403" y="217"/>
                  </a:cubicBezTo>
                  <a:cubicBezTo>
                    <a:pt x="435" y="274"/>
                    <a:pt x="380" y="310"/>
                    <a:pt x="332" y="305"/>
                  </a:cubicBezTo>
                  <a:cubicBezTo>
                    <a:pt x="330" y="307"/>
                    <a:pt x="328" y="308"/>
                    <a:pt x="326" y="310"/>
                  </a:cubicBezTo>
                  <a:cubicBezTo>
                    <a:pt x="343" y="371"/>
                    <a:pt x="335" y="440"/>
                    <a:pt x="281" y="482"/>
                  </a:cubicBezTo>
                  <a:cubicBezTo>
                    <a:pt x="280" y="483"/>
                    <a:pt x="279" y="484"/>
                    <a:pt x="279" y="484"/>
                  </a:cubicBezTo>
                  <a:cubicBezTo>
                    <a:pt x="285" y="482"/>
                    <a:pt x="291" y="480"/>
                    <a:pt x="298" y="477"/>
                  </a:cubicBezTo>
                  <a:cubicBezTo>
                    <a:pt x="324" y="464"/>
                    <a:pt x="346" y="447"/>
                    <a:pt x="365" y="425"/>
                  </a:cubicBezTo>
                  <a:cubicBezTo>
                    <a:pt x="384" y="403"/>
                    <a:pt x="399" y="377"/>
                    <a:pt x="410" y="347"/>
                  </a:cubicBezTo>
                  <a:cubicBezTo>
                    <a:pt x="421" y="317"/>
                    <a:pt x="426" y="284"/>
                    <a:pt x="426" y="248"/>
                  </a:cubicBezTo>
                  <a:cubicBezTo>
                    <a:pt x="426" y="212"/>
                    <a:pt x="421" y="179"/>
                    <a:pt x="410" y="149"/>
                  </a:cubicBezTo>
                  <a:close/>
                  <a:moveTo>
                    <a:pt x="123" y="120"/>
                  </a:moveTo>
                  <a:cubicBezTo>
                    <a:pt x="109" y="128"/>
                    <a:pt x="95" y="137"/>
                    <a:pt x="85" y="148"/>
                  </a:cubicBezTo>
                  <a:cubicBezTo>
                    <a:pt x="74" y="160"/>
                    <a:pt x="66" y="173"/>
                    <a:pt x="61" y="188"/>
                  </a:cubicBezTo>
                  <a:cubicBezTo>
                    <a:pt x="56" y="202"/>
                    <a:pt x="54" y="217"/>
                    <a:pt x="56" y="232"/>
                  </a:cubicBezTo>
                  <a:cubicBezTo>
                    <a:pt x="57" y="247"/>
                    <a:pt x="61" y="262"/>
                    <a:pt x="68" y="276"/>
                  </a:cubicBezTo>
                  <a:cubicBezTo>
                    <a:pt x="71" y="282"/>
                    <a:pt x="75" y="289"/>
                    <a:pt x="79" y="295"/>
                  </a:cubicBezTo>
                  <a:cubicBezTo>
                    <a:pt x="86" y="307"/>
                    <a:pt x="86" y="307"/>
                    <a:pt x="86" y="307"/>
                  </a:cubicBezTo>
                  <a:cubicBezTo>
                    <a:pt x="88" y="311"/>
                    <a:pt x="90" y="315"/>
                    <a:pt x="92" y="319"/>
                  </a:cubicBezTo>
                  <a:cubicBezTo>
                    <a:pt x="95" y="328"/>
                    <a:pt x="97" y="336"/>
                    <a:pt x="99" y="346"/>
                  </a:cubicBezTo>
                  <a:cubicBezTo>
                    <a:pt x="84" y="344"/>
                    <a:pt x="74" y="348"/>
                    <a:pt x="67" y="354"/>
                  </a:cubicBezTo>
                  <a:cubicBezTo>
                    <a:pt x="67" y="345"/>
                    <a:pt x="66" y="337"/>
                    <a:pt x="63" y="329"/>
                  </a:cubicBezTo>
                  <a:cubicBezTo>
                    <a:pt x="60" y="319"/>
                    <a:pt x="60" y="319"/>
                    <a:pt x="60" y="319"/>
                  </a:cubicBezTo>
                  <a:cubicBezTo>
                    <a:pt x="55" y="309"/>
                    <a:pt x="55" y="309"/>
                    <a:pt x="55" y="309"/>
                  </a:cubicBezTo>
                  <a:cubicBezTo>
                    <a:pt x="51" y="302"/>
                    <a:pt x="47" y="293"/>
                    <a:pt x="44" y="285"/>
                  </a:cubicBezTo>
                  <a:cubicBezTo>
                    <a:pt x="39" y="268"/>
                    <a:pt x="36" y="251"/>
                    <a:pt x="36" y="233"/>
                  </a:cubicBezTo>
                  <a:cubicBezTo>
                    <a:pt x="36" y="216"/>
                    <a:pt x="39" y="198"/>
                    <a:pt x="47" y="182"/>
                  </a:cubicBezTo>
                  <a:cubicBezTo>
                    <a:pt x="54" y="166"/>
                    <a:pt x="65" y="152"/>
                    <a:pt x="78" y="141"/>
                  </a:cubicBezTo>
                  <a:cubicBezTo>
                    <a:pt x="91" y="130"/>
                    <a:pt x="105" y="122"/>
                    <a:pt x="121" y="115"/>
                  </a:cubicBezTo>
                  <a:cubicBezTo>
                    <a:pt x="136" y="109"/>
                    <a:pt x="152" y="105"/>
                    <a:pt x="168" y="102"/>
                  </a:cubicBezTo>
                  <a:cubicBezTo>
                    <a:pt x="152" y="106"/>
                    <a:pt x="137" y="112"/>
                    <a:pt x="123" y="1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7" name="Freeform 25"/>
            <p:cNvSpPr>
              <a:spLocks/>
            </p:cNvSpPr>
            <p:nvPr/>
          </p:nvSpPr>
          <p:spPr bwMode="auto">
            <a:xfrm>
              <a:off x="5657850" y="2263775"/>
              <a:ext cx="203200" cy="244475"/>
            </a:xfrm>
            <a:custGeom>
              <a:avLst/>
              <a:gdLst>
                <a:gd name="T0" fmla="*/ 0 w 54"/>
                <a:gd name="T1" fmla="*/ 7 h 65"/>
                <a:gd name="T2" fmla="*/ 10 w 54"/>
                <a:gd name="T3" fmla="*/ 65 h 65"/>
                <a:gd name="T4" fmla="*/ 36 w 54"/>
                <a:gd name="T5" fmla="*/ 65 h 65"/>
                <a:gd name="T6" fmla="*/ 18 w 54"/>
                <a:gd name="T7" fmla="*/ 57 h 65"/>
                <a:gd name="T8" fmla="*/ 45 w 54"/>
                <a:gd name="T9" fmla="*/ 52 h 65"/>
                <a:gd name="T10" fmla="*/ 18 w 54"/>
                <a:gd name="T11" fmla="*/ 46 h 65"/>
                <a:gd name="T12" fmla="*/ 54 w 54"/>
                <a:gd name="T13" fmla="*/ 42 h 65"/>
                <a:gd name="T14" fmla="*/ 21 w 54"/>
                <a:gd name="T15" fmla="*/ 37 h 65"/>
                <a:gd name="T16" fmla="*/ 50 w 54"/>
                <a:gd name="T17" fmla="*/ 25 h 65"/>
                <a:gd name="T18" fmla="*/ 18 w 54"/>
                <a:gd name="T19" fmla="*/ 25 h 65"/>
                <a:gd name="T20" fmla="*/ 54 w 54"/>
                <a:gd name="T21" fmla="*/ 11 h 65"/>
                <a:gd name="T22" fmla="*/ 14 w 54"/>
                <a:gd name="T23" fmla="*/ 13 h 65"/>
                <a:gd name="T24" fmla="*/ 42 w 54"/>
                <a:gd name="T25" fmla="*/ 4 h 65"/>
                <a:gd name="T26" fmla="*/ 11 w 54"/>
                <a:gd name="T27" fmla="*/ 9 h 65"/>
                <a:gd name="T28" fmla="*/ 22 w 54"/>
                <a:gd name="T29" fmla="*/ 0 h 65"/>
                <a:gd name="T30" fmla="*/ 0 w 54"/>
                <a:gd name="T31" fmla="*/ 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4" h="65">
                  <a:moveTo>
                    <a:pt x="0" y="7"/>
                  </a:moveTo>
                  <a:cubicBezTo>
                    <a:pt x="0" y="7"/>
                    <a:pt x="13" y="22"/>
                    <a:pt x="10" y="65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54" y="42"/>
                    <a:pt x="54" y="42"/>
                    <a:pt x="54" y="42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50" y="25"/>
                    <a:pt x="50" y="25"/>
                    <a:pt x="50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22" y="0"/>
                    <a:pt x="22" y="0"/>
                    <a:pt x="22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ED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8" name="Freeform 26"/>
            <p:cNvSpPr>
              <a:spLocks/>
            </p:cNvSpPr>
            <p:nvPr/>
          </p:nvSpPr>
          <p:spPr bwMode="auto">
            <a:xfrm>
              <a:off x="6149975" y="1474788"/>
              <a:ext cx="1525587" cy="1789113"/>
            </a:xfrm>
            <a:custGeom>
              <a:avLst/>
              <a:gdLst>
                <a:gd name="T0" fmla="*/ 0 w 406"/>
                <a:gd name="T1" fmla="*/ 474 h 474"/>
                <a:gd name="T2" fmla="*/ 5 w 406"/>
                <a:gd name="T3" fmla="*/ 405 h 474"/>
                <a:gd name="T4" fmla="*/ 25 w 406"/>
                <a:gd name="T5" fmla="*/ 350 h 474"/>
                <a:gd name="T6" fmla="*/ 63 w 406"/>
                <a:gd name="T7" fmla="*/ 304 h 474"/>
                <a:gd name="T8" fmla="*/ 122 w 406"/>
                <a:gd name="T9" fmla="*/ 263 h 474"/>
                <a:gd name="T10" fmla="*/ 186 w 406"/>
                <a:gd name="T11" fmla="*/ 228 h 474"/>
                <a:gd name="T12" fmla="*/ 227 w 406"/>
                <a:gd name="T13" fmla="*/ 203 h 474"/>
                <a:gd name="T14" fmla="*/ 249 w 406"/>
                <a:gd name="T15" fmla="*/ 184 h 474"/>
                <a:gd name="T16" fmla="*/ 255 w 406"/>
                <a:gd name="T17" fmla="*/ 164 h 474"/>
                <a:gd name="T18" fmla="*/ 239 w 406"/>
                <a:gd name="T19" fmla="*/ 127 h 474"/>
                <a:gd name="T20" fmla="*/ 192 w 406"/>
                <a:gd name="T21" fmla="*/ 113 h 474"/>
                <a:gd name="T22" fmla="*/ 133 w 406"/>
                <a:gd name="T23" fmla="*/ 130 h 474"/>
                <a:gd name="T24" fmla="*/ 84 w 406"/>
                <a:gd name="T25" fmla="*/ 174 h 474"/>
                <a:gd name="T26" fmla="*/ 1 w 406"/>
                <a:gd name="T27" fmla="*/ 77 h 474"/>
                <a:gd name="T28" fmla="*/ 36 w 406"/>
                <a:gd name="T29" fmla="*/ 49 h 474"/>
                <a:gd name="T30" fmla="*/ 85 w 406"/>
                <a:gd name="T31" fmla="*/ 24 h 474"/>
                <a:gd name="T32" fmla="*/ 146 w 406"/>
                <a:gd name="T33" fmla="*/ 6 h 474"/>
                <a:gd name="T34" fmla="*/ 215 w 406"/>
                <a:gd name="T35" fmla="*/ 0 h 474"/>
                <a:gd name="T36" fmla="*/ 350 w 406"/>
                <a:gd name="T37" fmla="*/ 38 h 474"/>
                <a:gd name="T38" fmla="*/ 397 w 406"/>
                <a:gd name="T39" fmla="*/ 142 h 474"/>
                <a:gd name="T40" fmla="*/ 388 w 406"/>
                <a:gd name="T41" fmla="*/ 190 h 474"/>
                <a:gd name="T42" fmla="*/ 366 w 406"/>
                <a:gd name="T43" fmla="*/ 228 h 474"/>
                <a:gd name="T44" fmla="*/ 335 w 406"/>
                <a:gd name="T45" fmla="*/ 257 h 474"/>
                <a:gd name="T46" fmla="*/ 300 w 406"/>
                <a:gd name="T47" fmla="*/ 281 h 474"/>
                <a:gd name="T48" fmla="*/ 271 w 406"/>
                <a:gd name="T49" fmla="*/ 298 h 474"/>
                <a:gd name="T50" fmla="*/ 237 w 406"/>
                <a:gd name="T51" fmla="*/ 318 h 474"/>
                <a:gd name="T52" fmla="*/ 206 w 406"/>
                <a:gd name="T53" fmla="*/ 338 h 474"/>
                <a:gd name="T54" fmla="*/ 184 w 406"/>
                <a:gd name="T55" fmla="*/ 356 h 474"/>
                <a:gd name="T56" fmla="*/ 406 w 406"/>
                <a:gd name="T57" fmla="*/ 356 h 474"/>
                <a:gd name="T58" fmla="*/ 406 w 406"/>
                <a:gd name="T59" fmla="*/ 474 h 474"/>
                <a:gd name="T60" fmla="*/ 0 w 406"/>
                <a:gd name="T61" fmla="*/ 474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06" h="474">
                  <a:moveTo>
                    <a:pt x="0" y="474"/>
                  </a:moveTo>
                  <a:cubicBezTo>
                    <a:pt x="0" y="448"/>
                    <a:pt x="2" y="425"/>
                    <a:pt x="5" y="405"/>
                  </a:cubicBezTo>
                  <a:cubicBezTo>
                    <a:pt x="9" y="385"/>
                    <a:pt x="16" y="367"/>
                    <a:pt x="25" y="350"/>
                  </a:cubicBezTo>
                  <a:cubicBezTo>
                    <a:pt x="34" y="334"/>
                    <a:pt x="47" y="318"/>
                    <a:pt x="63" y="304"/>
                  </a:cubicBezTo>
                  <a:cubicBezTo>
                    <a:pt x="78" y="290"/>
                    <a:pt x="98" y="276"/>
                    <a:pt x="122" y="263"/>
                  </a:cubicBezTo>
                  <a:cubicBezTo>
                    <a:pt x="148" y="248"/>
                    <a:pt x="169" y="237"/>
                    <a:pt x="186" y="228"/>
                  </a:cubicBezTo>
                  <a:cubicBezTo>
                    <a:pt x="203" y="218"/>
                    <a:pt x="217" y="210"/>
                    <a:pt x="227" y="203"/>
                  </a:cubicBezTo>
                  <a:cubicBezTo>
                    <a:pt x="237" y="196"/>
                    <a:pt x="244" y="190"/>
                    <a:pt x="249" y="184"/>
                  </a:cubicBezTo>
                  <a:cubicBezTo>
                    <a:pt x="253" y="178"/>
                    <a:pt x="255" y="172"/>
                    <a:pt x="255" y="164"/>
                  </a:cubicBezTo>
                  <a:cubicBezTo>
                    <a:pt x="255" y="149"/>
                    <a:pt x="250" y="136"/>
                    <a:pt x="239" y="127"/>
                  </a:cubicBezTo>
                  <a:cubicBezTo>
                    <a:pt x="228" y="118"/>
                    <a:pt x="212" y="113"/>
                    <a:pt x="192" y="113"/>
                  </a:cubicBezTo>
                  <a:cubicBezTo>
                    <a:pt x="169" y="113"/>
                    <a:pt x="150" y="119"/>
                    <a:pt x="133" y="130"/>
                  </a:cubicBezTo>
                  <a:cubicBezTo>
                    <a:pt x="116" y="141"/>
                    <a:pt x="100" y="156"/>
                    <a:pt x="84" y="174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9" y="68"/>
                    <a:pt x="21" y="58"/>
                    <a:pt x="36" y="49"/>
                  </a:cubicBezTo>
                  <a:cubicBezTo>
                    <a:pt x="50" y="40"/>
                    <a:pt x="67" y="31"/>
                    <a:pt x="85" y="24"/>
                  </a:cubicBezTo>
                  <a:cubicBezTo>
                    <a:pt x="104" y="17"/>
                    <a:pt x="124" y="11"/>
                    <a:pt x="146" y="6"/>
                  </a:cubicBezTo>
                  <a:cubicBezTo>
                    <a:pt x="168" y="2"/>
                    <a:pt x="191" y="0"/>
                    <a:pt x="215" y="0"/>
                  </a:cubicBezTo>
                  <a:cubicBezTo>
                    <a:pt x="274" y="0"/>
                    <a:pt x="319" y="13"/>
                    <a:pt x="350" y="38"/>
                  </a:cubicBezTo>
                  <a:cubicBezTo>
                    <a:pt x="381" y="64"/>
                    <a:pt x="397" y="98"/>
                    <a:pt x="397" y="142"/>
                  </a:cubicBezTo>
                  <a:cubicBezTo>
                    <a:pt x="397" y="160"/>
                    <a:pt x="394" y="176"/>
                    <a:pt x="388" y="190"/>
                  </a:cubicBezTo>
                  <a:cubicBezTo>
                    <a:pt x="383" y="204"/>
                    <a:pt x="375" y="217"/>
                    <a:pt x="366" y="228"/>
                  </a:cubicBezTo>
                  <a:cubicBezTo>
                    <a:pt x="357" y="239"/>
                    <a:pt x="346" y="249"/>
                    <a:pt x="335" y="257"/>
                  </a:cubicBezTo>
                  <a:cubicBezTo>
                    <a:pt x="324" y="266"/>
                    <a:pt x="312" y="273"/>
                    <a:pt x="300" y="281"/>
                  </a:cubicBezTo>
                  <a:cubicBezTo>
                    <a:pt x="292" y="285"/>
                    <a:pt x="282" y="291"/>
                    <a:pt x="271" y="298"/>
                  </a:cubicBezTo>
                  <a:cubicBezTo>
                    <a:pt x="259" y="304"/>
                    <a:pt x="248" y="311"/>
                    <a:pt x="237" y="318"/>
                  </a:cubicBezTo>
                  <a:cubicBezTo>
                    <a:pt x="226" y="324"/>
                    <a:pt x="215" y="331"/>
                    <a:pt x="206" y="338"/>
                  </a:cubicBezTo>
                  <a:cubicBezTo>
                    <a:pt x="196" y="345"/>
                    <a:pt x="189" y="351"/>
                    <a:pt x="184" y="356"/>
                  </a:cubicBezTo>
                  <a:cubicBezTo>
                    <a:pt x="406" y="356"/>
                    <a:pt x="406" y="356"/>
                    <a:pt x="406" y="356"/>
                  </a:cubicBezTo>
                  <a:cubicBezTo>
                    <a:pt x="406" y="474"/>
                    <a:pt x="406" y="474"/>
                    <a:pt x="406" y="474"/>
                  </a:cubicBezTo>
                  <a:lnTo>
                    <a:pt x="0" y="47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9" name="Freeform 27"/>
            <p:cNvSpPr>
              <a:spLocks noEditPoints="1"/>
            </p:cNvSpPr>
            <p:nvPr/>
          </p:nvSpPr>
          <p:spPr bwMode="auto">
            <a:xfrm>
              <a:off x="7794625" y="1425575"/>
              <a:ext cx="1597025" cy="1868488"/>
            </a:xfrm>
            <a:custGeom>
              <a:avLst/>
              <a:gdLst>
                <a:gd name="T0" fmla="*/ 425 w 425"/>
                <a:gd name="T1" fmla="*/ 248 h 495"/>
                <a:gd name="T2" fmla="*/ 409 w 425"/>
                <a:gd name="T3" fmla="*/ 347 h 495"/>
                <a:gd name="T4" fmla="*/ 364 w 425"/>
                <a:gd name="T5" fmla="*/ 425 h 495"/>
                <a:gd name="T6" fmla="*/ 297 w 425"/>
                <a:gd name="T7" fmla="*/ 477 h 495"/>
                <a:gd name="T8" fmla="*/ 213 w 425"/>
                <a:gd name="T9" fmla="*/ 495 h 495"/>
                <a:gd name="T10" fmla="*/ 128 w 425"/>
                <a:gd name="T11" fmla="*/ 477 h 495"/>
                <a:gd name="T12" fmla="*/ 60 w 425"/>
                <a:gd name="T13" fmla="*/ 425 h 495"/>
                <a:gd name="T14" fmla="*/ 16 w 425"/>
                <a:gd name="T15" fmla="*/ 347 h 495"/>
                <a:gd name="T16" fmla="*/ 0 w 425"/>
                <a:gd name="T17" fmla="*/ 248 h 495"/>
                <a:gd name="T18" fmla="*/ 16 w 425"/>
                <a:gd name="T19" fmla="*/ 149 h 495"/>
                <a:gd name="T20" fmla="*/ 60 w 425"/>
                <a:gd name="T21" fmla="*/ 70 h 495"/>
                <a:gd name="T22" fmla="*/ 128 w 425"/>
                <a:gd name="T23" fmla="*/ 19 h 495"/>
                <a:gd name="T24" fmla="*/ 213 w 425"/>
                <a:gd name="T25" fmla="*/ 0 h 495"/>
                <a:gd name="T26" fmla="*/ 297 w 425"/>
                <a:gd name="T27" fmla="*/ 19 h 495"/>
                <a:gd name="T28" fmla="*/ 364 w 425"/>
                <a:gd name="T29" fmla="*/ 70 h 495"/>
                <a:gd name="T30" fmla="*/ 409 w 425"/>
                <a:gd name="T31" fmla="*/ 149 h 495"/>
                <a:gd name="T32" fmla="*/ 425 w 425"/>
                <a:gd name="T33" fmla="*/ 248 h 495"/>
                <a:gd name="T34" fmla="*/ 294 w 425"/>
                <a:gd name="T35" fmla="*/ 248 h 495"/>
                <a:gd name="T36" fmla="*/ 271 w 425"/>
                <a:gd name="T37" fmla="*/ 155 h 495"/>
                <a:gd name="T38" fmla="*/ 213 w 425"/>
                <a:gd name="T39" fmla="*/ 120 h 495"/>
                <a:gd name="T40" fmla="*/ 153 w 425"/>
                <a:gd name="T41" fmla="*/ 155 h 495"/>
                <a:gd name="T42" fmla="*/ 130 w 425"/>
                <a:gd name="T43" fmla="*/ 248 h 495"/>
                <a:gd name="T44" fmla="*/ 153 w 425"/>
                <a:gd name="T45" fmla="*/ 340 h 495"/>
                <a:gd name="T46" fmla="*/ 213 w 425"/>
                <a:gd name="T47" fmla="*/ 375 h 495"/>
                <a:gd name="T48" fmla="*/ 271 w 425"/>
                <a:gd name="T49" fmla="*/ 340 h 495"/>
                <a:gd name="T50" fmla="*/ 294 w 425"/>
                <a:gd name="T51" fmla="*/ 248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25" h="495">
                  <a:moveTo>
                    <a:pt x="425" y="248"/>
                  </a:moveTo>
                  <a:cubicBezTo>
                    <a:pt x="425" y="284"/>
                    <a:pt x="420" y="317"/>
                    <a:pt x="409" y="347"/>
                  </a:cubicBezTo>
                  <a:cubicBezTo>
                    <a:pt x="398" y="377"/>
                    <a:pt x="383" y="403"/>
                    <a:pt x="364" y="425"/>
                  </a:cubicBezTo>
                  <a:cubicBezTo>
                    <a:pt x="345" y="447"/>
                    <a:pt x="323" y="464"/>
                    <a:pt x="297" y="477"/>
                  </a:cubicBezTo>
                  <a:cubicBezTo>
                    <a:pt x="271" y="489"/>
                    <a:pt x="243" y="495"/>
                    <a:pt x="213" y="495"/>
                  </a:cubicBezTo>
                  <a:cubicBezTo>
                    <a:pt x="182" y="495"/>
                    <a:pt x="154" y="489"/>
                    <a:pt x="128" y="477"/>
                  </a:cubicBezTo>
                  <a:cubicBezTo>
                    <a:pt x="102" y="464"/>
                    <a:pt x="79" y="447"/>
                    <a:pt x="60" y="425"/>
                  </a:cubicBezTo>
                  <a:cubicBezTo>
                    <a:pt x="41" y="403"/>
                    <a:pt x="26" y="377"/>
                    <a:pt x="16" y="347"/>
                  </a:cubicBezTo>
                  <a:cubicBezTo>
                    <a:pt x="5" y="317"/>
                    <a:pt x="0" y="284"/>
                    <a:pt x="0" y="248"/>
                  </a:cubicBezTo>
                  <a:cubicBezTo>
                    <a:pt x="0" y="212"/>
                    <a:pt x="5" y="179"/>
                    <a:pt x="16" y="149"/>
                  </a:cubicBezTo>
                  <a:cubicBezTo>
                    <a:pt x="26" y="119"/>
                    <a:pt x="41" y="92"/>
                    <a:pt x="60" y="70"/>
                  </a:cubicBezTo>
                  <a:cubicBezTo>
                    <a:pt x="79" y="48"/>
                    <a:pt x="102" y="31"/>
                    <a:pt x="128" y="19"/>
                  </a:cubicBezTo>
                  <a:cubicBezTo>
                    <a:pt x="154" y="6"/>
                    <a:pt x="182" y="0"/>
                    <a:pt x="213" y="0"/>
                  </a:cubicBezTo>
                  <a:cubicBezTo>
                    <a:pt x="243" y="0"/>
                    <a:pt x="271" y="6"/>
                    <a:pt x="297" y="19"/>
                  </a:cubicBezTo>
                  <a:cubicBezTo>
                    <a:pt x="323" y="31"/>
                    <a:pt x="345" y="48"/>
                    <a:pt x="364" y="70"/>
                  </a:cubicBezTo>
                  <a:cubicBezTo>
                    <a:pt x="383" y="92"/>
                    <a:pt x="398" y="119"/>
                    <a:pt x="409" y="149"/>
                  </a:cubicBezTo>
                  <a:cubicBezTo>
                    <a:pt x="420" y="179"/>
                    <a:pt x="425" y="212"/>
                    <a:pt x="425" y="248"/>
                  </a:cubicBezTo>
                  <a:close/>
                  <a:moveTo>
                    <a:pt x="294" y="248"/>
                  </a:moveTo>
                  <a:cubicBezTo>
                    <a:pt x="294" y="210"/>
                    <a:pt x="287" y="179"/>
                    <a:pt x="271" y="155"/>
                  </a:cubicBezTo>
                  <a:cubicBezTo>
                    <a:pt x="256" y="132"/>
                    <a:pt x="237" y="120"/>
                    <a:pt x="213" y="120"/>
                  </a:cubicBezTo>
                  <a:cubicBezTo>
                    <a:pt x="188" y="120"/>
                    <a:pt x="168" y="132"/>
                    <a:pt x="153" y="155"/>
                  </a:cubicBezTo>
                  <a:cubicBezTo>
                    <a:pt x="138" y="179"/>
                    <a:pt x="130" y="210"/>
                    <a:pt x="130" y="248"/>
                  </a:cubicBezTo>
                  <a:cubicBezTo>
                    <a:pt x="130" y="286"/>
                    <a:pt x="138" y="317"/>
                    <a:pt x="153" y="340"/>
                  </a:cubicBezTo>
                  <a:cubicBezTo>
                    <a:pt x="168" y="363"/>
                    <a:pt x="188" y="375"/>
                    <a:pt x="213" y="375"/>
                  </a:cubicBezTo>
                  <a:cubicBezTo>
                    <a:pt x="237" y="375"/>
                    <a:pt x="256" y="363"/>
                    <a:pt x="271" y="340"/>
                  </a:cubicBezTo>
                  <a:cubicBezTo>
                    <a:pt x="287" y="317"/>
                    <a:pt x="294" y="286"/>
                    <a:pt x="294" y="2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83158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0" name="图片 2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6" y="0"/>
            <a:ext cx="12188824" cy="6866158"/>
          </a:xfrm>
          <a:prstGeom prst="rect">
            <a:avLst/>
          </a:prstGeom>
        </p:spPr>
      </p:pic>
      <p:grpSp>
        <p:nvGrpSpPr>
          <p:cNvPr id="46" name="组合 45"/>
          <p:cNvGrpSpPr/>
          <p:nvPr/>
        </p:nvGrpSpPr>
        <p:grpSpPr>
          <a:xfrm>
            <a:off x="10336136" y="79777"/>
            <a:ext cx="1493744" cy="3582768"/>
            <a:chOff x="8591550" y="0"/>
            <a:chExt cx="1924050" cy="4614863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9528175" y="0"/>
              <a:ext cx="39687" cy="2698750"/>
            </a:xfrm>
            <a:custGeom>
              <a:avLst/>
              <a:gdLst>
                <a:gd name="T0" fmla="*/ 12 w 12"/>
                <a:gd name="T1" fmla="*/ 0 h 817"/>
                <a:gd name="T2" fmla="*/ 12 w 12"/>
                <a:gd name="T3" fmla="*/ 812 h 817"/>
                <a:gd name="T4" fmla="*/ 6 w 12"/>
                <a:gd name="T5" fmla="*/ 817 h 817"/>
                <a:gd name="T6" fmla="*/ 6 w 12"/>
                <a:gd name="T7" fmla="*/ 817 h 817"/>
                <a:gd name="T8" fmla="*/ 0 w 12"/>
                <a:gd name="T9" fmla="*/ 812 h 817"/>
                <a:gd name="T10" fmla="*/ 0 w 12"/>
                <a:gd name="T11" fmla="*/ 0 h 817"/>
                <a:gd name="T12" fmla="*/ 12 w 12"/>
                <a:gd name="T13" fmla="*/ 0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817">
                  <a:moveTo>
                    <a:pt x="12" y="0"/>
                  </a:moveTo>
                  <a:cubicBezTo>
                    <a:pt x="12" y="812"/>
                    <a:pt x="12" y="812"/>
                    <a:pt x="12" y="812"/>
                  </a:cubicBezTo>
                  <a:cubicBezTo>
                    <a:pt x="12" y="815"/>
                    <a:pt x="9" y="817"/>
                    <a:pt x="6" y="817"/>
                  </a:cubicBezTo>
                  <a:cubicBezTo>
                    <a:pt x="6" y="817"/>
                    <a:pt x="6" y="817"/>
                    <a:pt x="6" y="817"/>
                  </a:cubicBezTo>
                  <a:cubicBezTo>
                    <a:pt x="2" y="817"/>
                    <a:pt x="0" y="815"/>
                    <a:pt x="0" y="812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9D1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9221788" y="2686050"/>
              <a:ext cx="660400" cy="1862138"/>
            </a:xfrm>
            <a:prstGeom prst="rect">
              <a:avLst/>
            </a:pr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9283700" y="2747963"/>
              <a:ext cx="538162" cy="1738313"/>
            </a:xfrm>
            <a:custGeom>
              <a:avLst/>
              <a:gdLst>
                <a:gd name="T0" fmla="*/ 339 w 339"/>
                <a:gd name="T1" fmla="*/ 1095 h 1095"/>
                <a:gd name="T2" fmla="*/ 0 w 339"/>
                <a:gd name="T3" fmla="*/ 1095 h 1095"/>
                <a:gd name="T4" fmla="*/ 0 w 339"/>
                <a:gd name="T5" fmla="*/ 0 h 1095"/>
                <a:gd name="T6" fmla="*/ 339 w 339"/>
                <a:gd name="T7" fmla="*/ 0 h 1095"/>
                <a:gd name="T8" fmla="*/ 339 w 339"/>
                <a:gd name="T9" fmla="*/ 1095 h 1095"/>
                <a:gd name="T10" fmla="*/ 3 w 339"/>
                <a:gd name="T11" fmla="*/ 1093 h 1095"/>
                <a:gd name="T12" fmla="*/ 335 w 339"/>
                <a:gd name="T13" fmla="*/ 1093 h 1095"/>
                <a:gd name="T14" fmla="*/ 335 w 339"/>
                <a:gd name="T15" fmla="*/ 2 h 1095"/>
                <a:gd name="T16" fmla="*/ 3 w 339"/>
                <a:gd name="T17" fmla="*/ 2 h 1095"/>
                <a:gd name="T18" fmla="*/ 3 w 339"/>
                <a:gd name="T19" fmla="*/ 1093 h 1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9" h="1095">
                  <a:moveTo>
                    <a:pt x="339" y="1095"/>
                  </a:moveTo>
                  <a:lnTo>
                    <a:pt x="0" y="1095"/>
                  </a:lnTo>
                  <a:lnTo>
                    <a:pt x="0" y="0"/>
                  </a:lnTo>
                  <a:lnTo>
                    <a:pt x="339" y="0"/>
                  </a:lnTo>
                  <a:lnTo>
                    <a:pt x="339" y="1095"/>
                  </a:lnTo>
                  <a:close/>
                  <a:moveTo>
                    <a:pt x="3" y="1093"/>
                  </a:moveTo>
                  <a:lnTo>
                    <a:pt x="335" y="1093"/>
                  </a:lnTo>
                  <a:lnTo>
                    <a:pt x="335" y="2"/>
                  </a:lnTo>
                  <a:lnTo>
                    <a:pt x="3" y="2"/>
                  </a:lnTo>
                  <a:lnTo>
                    <a:pt x="3" y="1093"/>
                  </a:lnTo>
                  <a:close/>
                </a:path>
              </a:pathLst>
            </a:custGeom>
            <a:solidFill>
              <a:srgbClr val="9D1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9166225" y="4514850"/>
              <a:ext cx="774700" cy="100013"/>
            </a:xfrm>
            <a:custGeom>
              <a:avLst/>
              <a:gdLst>
                <a:gd name="T0" fmla="*/ 220 w 235"/>
                <a:gd name="T1" fmla="*/ 30 h 30"/>
                <a:gd name="T2" fmla="*/ 15 w 235"/>
                <a:gd name="T3" fmla="*/ 30 h 30"/>
                <a:gd name="T4" fmla="*/ 0 w 235"/>
                <a:gd name="T5" fmla="*/ 15 h 30"/>
                <a:gd name="T6" fmla="*/ 0 w 235"/>
                <a:gd name="T7" fmla="*/ 15 h 30"/>
                <a:gd name="T8" fmla="*/ 15 w 235"/>
                <a:gd name="T9" fmla="*/ 0 h 30"/>
                <a:gd name="T10" fmla="*/ 220 w 235"/>
                <a:gd name="T11" fmla="*/ 0 h 30"/>
                <a:gd name="T12" fmla="*/ 235 w 235"/>
                <a:gd name="T13" fmla="*/ 15 h 30"/>
                <a:gd name="T14" fmla="*/ 235 w 235"/>
                <a:gd name="T15" fmla="*/ 15 h 30"/>
                <a:gd name="T16" fmla="*/ 220 w 235"/>
                <a:gd name="T1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5" h="30">
                  <a:moveTo>
                    <a:pt x="220" y="30"/>
                  </a:moveTo>
                  <a:cubicBezTo>
                    <a:pt x="15" y="30"/>
                    <a:pt x="15" y="30"/>
                    <a:pt x="15" y="30"/>
                  </a:cubicBezTo>
                  <a:cubicBezTo>
                    <a:pt x="6" y="30"/>
                    <a:pt x="0" y="24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6" y="0"/>
                    <a:pt x="15" y="0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28" y="0"/>
                    <a:pt x="235" y="7"/>
                    <a:pt x="235" y="15"/>
                  </a:cubicBezTo>
                  <a:cubicBezTo>
                    <a:pt x="235" y="15"/>
                    <a:pt x="235" y="15"/>
                    <a:pt x="235" y="15"/>
                  </a:cubicBezTo>
                  <a:cubicBezTo>
                    <a:pt x="235" y="24"/>
                    <a:pt x="228" y="30"/>
                    <a:pt x="220" y="30"/>
                  </a:cubicBezTo>
                  <a:close/>
                </a:path>
              </a:pathLst>
            </a:custGeom>
            <a:solidFill>
              <a:srgbClr val="9D1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9166225" y="2613025"/>
              <a:ext cx="774700" cy="101600"/>
            </a:xfrm>
            <a:custGeom>
              <a:avLst/>
              <a:gdLst>
                <a:gd name="T0" fmla="*/ 220 w 235"/>
                <a:gd name="T1" fmla="*/ 31 h 31"/>
                <a:gd name="T2" fmla="*/ 15 w 235"/>
                <a:gd name="T3" fmla="*/ 31 h 31"/>
                <a:gd name="T4" fmla="*/ 0 w 235"/>
                <a:gd name="T5" fmla="*/ 15 h 31"/>
                <a:gd name="T6" fmla="*/ 0 w 235"/>
                <a:gd name="T7" fmla="*/ 15 h 31"/>
                <a:gd name="T8" fmla="*/ 15 w 235"/>
                <a:gd name="T9" fmla="*/ 0 h 31"/>
                <a:gd name="T10" fmla="*/ 220 w 235"/>
                <a:gd name="T11" fmla="*/ 0 h 31"/>
                <a:gd name="T12" fmla="*/ 235 w 235"/>
                <a:gd name="T13" fmla="*/ 15 h 31"/>
                <a:gd name="T14" fmla="*/ 235 w 235"/>
                <a:gd name="T15" fmla="*/ 15 h 31"/>
                <a:gd name="T16" fmla="*/ 220 w 235"/>
                <a:gd name="T1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5" h="31">
                  <a:moveTo>
                    <a:pt x="220" y="31"/>
                  </a:moveTo>
                  <a:cubicBezTo>
                    <a:pt x="15" y="31"/>
                    <a:pt x="15" y="31"/>
                    <a:pt x="15" y="31"/>
                  </a:cubicBezTo>
                  <a:cubicBezTo>
                    <a:pt x="6" y="31"/>
                    <a:pt x="0" y="24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6" y="0"/>
                    <a:pt x="15" y="0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28" y="0"/>
                    <a:pt x="235" y="7"/>
                    <a:pt x="235" y="15"/>
                  </a:cubicBezTo>
                  <a:cubicBezTo>
                    <a:pt x="235" y="15"/>
                    <a:pt x="235" y="15"/>
                    <a:pt x="235" y="15"/>
                  </a:cubicBezTo>
                  <a:cubicBezTo>
                    <a:pt x="235" y="24"/>
                    <a:pt x="228" y="31"/>
                    <a:pt x="220" y="31"/>
                  </a:cubicBezTo>
                  <a:close/>
                </a:path>
              </a:pathLst>
            </a:custGeom>
            <a:solidFill>
              <a:srgbClr val="9D1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Oval 10"/>
            <p:cNvSpPr>
              <a:spLocks noChangeArrowheads="1"/>
            </p:cNvSpPr>
            <p:nvPr/>
          </p:nvSpPr>
          <p:spPr bwMode="auto">
            <a:xfrm>
              <a:off x="9313863" y="547688"/>
              <a:ext cx="476250" cy="393700"/>
            </a:xfrm>
            <a:prstGeom prst="ellipse">
              <a:avLst/>
            </a:prstGeom>
            <a:solidFill>
              <a:srgbClr val="9D1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Oval 11"/>
            <p:cNvSpPr>
              <a:spLocks noChangeArrowheads="1"/>
            </p:cNvSpPr>
            <p:nvPr/>
          </p:nvSpPr>
          <p:spPr bwMode="auto">
            <a:xfrm>
              <a:off x="8591550" y="663575"/>
              <a:ext cx="1924050" cy="1774825"/>
            </a:xfrm>
            <a:prstGeom prst="ellipse">
              <a:avLst/>
            </a:pr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Oval 12"/>
            <p:cNvSpPr>
              <a:spLocks noChangeArrowheads="1"/>
            </p:cNvSpPr>
            <p:nvPr/>
          </p:nvSpPr>
          <p:spPr bwMode="auto">
            <a:xfrm>
              <a:off x="8974138" y="666750"/>
              <a:ext cx="1187450" cy="1754188"/>
            </a:xfrm>
            <a:prstGeom prst="ellipse">
              <a:avLst/>
            </a:prstGeom>
            <a:solidFill>
              <a:srgbClr val="E083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Oval 13"/>
            <p:cNvSpPr>
              <a:spLocks noChangeArrowheads="1"/>
            </p:cNvSpPr>
            <p:nvPr/>
          </p:nvSpPr>
          <p:spPr bwMode="auto">
            <a:xfrm>
              <a:off x="9337675" y="663575"/>
              <a:ext cx="431800" cy="1774825"/>
            </a:xfrm>
            <a:prstGeom prst="ellipse">
              <a:avLst/>
            </a:pr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9163050" y="2362200"/>
              <a:ext cx="795337" cy="131763"/>
            </a:xfrm>
            <a:custGeom>
              <a:avLst/>
              <a:gdLst>
                <a:gd name="T0" fmla="*/ 222 w 241"/>
                <a:gd name="T1" fmla="*/ 40 h 40"/>
                <a:gd name="T2" fmla="*/ 18 w 241"/>
                <a:gd name="T3" fmla="*/ 40 h 40"/>
                <a:gd name="T4" fmla="*/ 0 w 241"/>
                <a:gd name="T5" fmla="*/ 21 h 40"/>
                <a:gd name="T6" fmla="*/ 0 w 241"/>
                <a:gd name="T7" fmla="*/ 0 h 40"/>
                <a:gd name="T8" fmla="*/ 241 w 241"/>
                <a:gd name="T9" fmla="*/ 0 h 40"/>
                <a:gd name="T10" fmla="*/ 241 w 241"/>
                <a:gd name="T11" fmla="*/ 21 h 40"/>
                <a:gd name="T12" fmla="*/ 222 w 241"/>
                <a:gd name="T1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40">
                  <a:moveTo>
                    <a:pt x="222" y="40"/>
                  </a:moveTo>
                  <a:cubicBezTo>
                    <a:pt x="18" y="40"/>
                    <a:pt x="18" y="40"/>
                    <a:pt x="18" y="40"/>
                  </a:cubicBezTo>
                  <a:cubicBezTo>
                    <a:pt x="8" y="40"/>
                    <a:pt x="0" y="32"/>
                    <a:pt x="0" y="2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41" y="0"/>
                    <a:pt x="241" y="0"/>
                    <a:pt x="241" y="0"/>
                  </a:cubicBezTo>
                  <a:cubicBezTo>
                    <a:pt x="241" y="21"/>
                    <a:pt x="241" y="21"/>
                    <a:pt x="241" y="21"/>
                  </a:cubicBezTo>
                  <a:cubicBezTo>
                    <a:pt x="241" y="32"/>
                    <a:pt x="233" y="40"/>
                    <a:pt x="222" y="40"/>
                  </a:cubicBezTo>
                  <a:close/>
                </a:path>
              </a:pathLst>
            </a:custGeom>
            <a:solidFill>
              <a:srgbClr val="9D1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9491663" y="2847975"/>
              <a:ext cx="57150" cy="46038"/>
            </a:xfrm>
            <a:custGeom>
              <a:avLst/>
              <a:gdLst>
                <a:gd name="T0" fmla="*/ 8 w 17"/>
                <a:gd name="T1" fmla="*/ 11 h 14"/>
                <a:gd name="T2" fmla="*/ 13 w 17"/>
                <a:gd name="T3" fmla="*/ 14 h 14"/>
                <a:gd name="T4" fmla="*/ 17 w 17"/>
                <a:gd name="T5" fmla="*/ 10 h 14"/>
                <a:gd name="T6" fmla="*/ 16 w 17"/>
                <a:gd name="T7" fmla="*/ 5 h 14"/>
                <a:gd name="T8" fmla="*/ 9 w 17"/>
                <a:gd name="T9" fmla="*/ 1 h 14"/>
                <a:gd name="T10" fmla="*/ 3 w 17"/>
                <a:gd name="T11" fmla="*/ 0 h 14"/>
                <a:gd name="T12" fmla="*/ 0 w 17"/>
                <a:gd name="T13" fmla="*/ 1 h 14"/>
                <a:gd name="T14" fmla="*/ 1 w 17"/>
                <a:gd name="T15" fmla="*/ 4 h 14"/>
                <a:gd name="T16" fmla="*/ 8 w 17"/>
                <a:gd name="T17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4">
                  <a:moveTo>
                    <a:pt x="8" y="11"/>
                  </a:moveTo>
                  <a:cubicBezTo>
                    <a:pt x="10" y="13"/>
                    <a:pt x="11" y="14"/>
                    <a:pt x="13" y="14"/>
                  </a:cubicBezTo>
                  <a:cubicBezTo>
                    <a:pt x="14" y="14"/>
                    <a:pt x="16" y="13"/>
                    <a:pt x="17" y="10"/>
                  </a:cubicBezTo>
                  <a:cubicBezTo>
                    <a:pt x="17" y="8"/>
                    <a:pt x="17" y="6"/>
                    <a:pt x="16" y="5"/>
                  </a:cubicBezTo>
                  <a:cubicBezTo>
                    <a:pt x="15" y="3"/>
                    <a:pt x="12" y="2"/>
                    <a:pt x="9" y="1"/>
                  </a:cubicBezTo>
                  <a:cubicBezTo>
                    <a:pt x="6" y="0"/>
                    <a:pt x="4" y="0"/>
                    <a:pt x="3" y="0"/>
                  </a:cubicBezTo>
                  <a:cubicBezTo>
                    <a:pt x="3" y="0"/>
                    <a:pt x="1" y="0"/>
                    <a:pt x="0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4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9542463" y="2863850"/>
              <a:ext cx="187325" cy="311150"/>
            </a:xfrm>
            <a:custGeom>
              <a:avLst/>
              <a:gdLst>
                <a:gd name="T0" fmla="*/ 55 w 57"/>
                <a:gd name="T1" fmla="*/ 30 h 94"/>
                <a:gd name="T2" fmla="*/ 41 w 57"/>
                <a:gd name="T3" fmla="*/ 29 h 94"/>
                <a:gd name="T4" fmla="*/ 22 w 57"/>
                <a:gd name="T5" fmla="*/ 33 h 94"/>
                <a:gd name="T6" fmla="*/ 23 w 57"/>
                <a:gd name="T7" fmla="*/ 20 h 94"/>
                <a:gd name="T8" fmla="*/ 40 w 57"/>
                <a:gd name="T9" fmla="*/ 12 h 94"/>
                <a:gd name="T10" fmla="*/ 45 w 57"/>
                <a:gd name="T11" fmla="*/ 9 h 94"/>
                <a:gd name="T12" fmla="*/ 44 w 57"/>
                <a:gd name="T13" fmla="*/ 6 h 94"/>
                <a:gd name="T14" fmla="*/ 38 w 57"/>
                <a:gd name="T15" fmla="*/ 2 h 94"/>
                <a:gd name="T16" fmla="*/ 32 w 57"/>
                <a:gd name="T17" fmla="*/ 4 h 94"/>
                <a:gd name="T18" fmla="*/ 27 w 57"/>
                <a:gd name="T19" fmla="*/ 10 h 94"/>
                <a:gd name="T20" fmla="*/ 17 w 57"/>
                <a:gd name="T21" fmla="*/ 16 h 94"/>
                <a:gd name="T22" fmla="*/ 14 w 57"/>
                <a:gd name="T23" fmla="*/ 16 h 94"/>
                <a:gd name="T24" fmla="*/ 12 w 57"/>
                <a:gd name="T25" fmla="*/ 16 h 94"/>
                <a:gd name="T26" fmla="*/ 12 w 57"/>
                <a:gd name="T27" fmla="*/ 21 h 94"/>
                <a:gd name="T28" fmla="*/ 13 w 57"/>
                <a:gd name="T29" fmla="*/ 28 h 94"/>
                <a:gd name="T30" fmla="*/ 13 w 57"/>
                <a:gd name="T31" fmla="*/ 41 h 94"/>
                <a:gd name="T32" fmla="*/ 11 w 57"/>
                <a:gd name="T33" fmla="*/ 56 h 94"/>
                <a:gd name="T34" fmla="*/ 7 w 57"/>
                <a:gd name="T35" fmla="*/ 68 h 94"/>
                <a:gd name="T36" fmla="*/ 2 w 57"/>
                <a:gd name="T37" fmla="*/ 77 h 94"/>
                <a:gd name="T38" fmla="*/ 1 w 57"/>
                <a:gd name="T39" fmla="*/ 81 h 94"/>
                <a:gd name="T40" fmla="*/ 3 w 57"/>
                <a:gd name="T41" fmla="*/ 82 h 94"/>
                <a:gd name="T42" fmla="*/ 6 w 57"/>
                <a:gd name="T43" fmla="*/ 80 h 94"/>
                <a:gd name="T44" fmla="*/ 14 w 57"/>
                <a:gd name="T45" fmla="*/ 72 h 94"/>
                <a:gd name="T46" fmla="*/ 19 w 57"/>
                <a:gd name="T47" fmla="*/ 61 h 94"/>
                <a:gd name="T48" fmla="*/ 21 w 57"/>
                <a:gd name="T49" fmla="*/ 50 h 94"/>
                <a:gd name="T50" fmla="*/ 22 w 57"/>
                <a:gd name="T51" fmla="*/ 39 h 94"/>
                <a:gd name="T52" fmla="*/ 29 w 57"/>
                <a:gd name="T53" fmla="*/ 39 h 94"/>
                <a:gd name="T54" fmla="*/ 31 w 57"/>
                <a:gd name="T55" fmla="*/ 53 h 94"/>
                <a:gd name="T56" fmla="*/ 31 w 57"/>
                <a:gd name="T57" fmla="*/ 70 h 94"/>
                <a:gd name="T58" fmla="*/ 32 w 57"/>
                <a:gd name="T59" fmla="*/ 88 h 94"/>
                <a:gd name="T60" fmla="*/ 34 w 57"/>
                <a:gd name="T61" fmla="*/ 94 h 94"/>
                <a:gd name="T62" fmla="*/ 34 w 57"/>
                <a:gd name="T63" fmla="*/ 94 h 94"/>
                <a:gd name="T64" fmla="*/ 37 w 57"/>
                <a:gd name="T65" fmla="*/ 90 h 94"/>
                <a:gd name="T66" fmla="*/ 40 w 57"/>
                <a:gd name="T67" fmla="*/ 63 h 94"/>
                <a:gd name="T68" fmla="*/ 40 w 57"/>
                <a:gd name="T69" fmla="*/ 40 h 94"/>
                <a:gd name="T70" fmla="*/ 40 w 57"/>
                <a:gd name="T71" fmla="*/ 40 h 94"/>
                <a:gd name="T72" fmla="*/ 40 w 57"/>
                <a:gd name="T73" fmla="*/ 39 h 94"/>
                <a:gd name="T74" fmla="*/ 38 w 57"/>
                <a:gd name="T75" fmla="*/ 37 h 94"/>
                <a:gd name="T76" fmla="*/ 53 w 57"/>
                <a:gd name="T77" fmla="*/ 36 h 94"/>
                <a:gd name="T78" fmla="*/ 57 w 57"/>
                <a:gd name="T79" fmla="*/ 33 h 94"/>
                <a:gd name="T80" fmla="*/ 55 w 57"/>
                <a:gd name="T81" fmla="*/ 3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7" h="94">
                  <a:moveTo>
                    <a:pt x="55" y="30"/>
                  </a:moveTo>
                  <a:cubicBezTo>
                    <a:pt x="52" y="27"/>
                    <a:pt x="47" y="27"/>
                    <a:pt x="41" y="29"/>
                  </a:cubicBezTo>
                  <a:cubicBezTo>
                    <a:pt x="36" y="30"/>
                    <a:pt x="29" y="32"/>
                    <a:pt x="22" y="33"/>
                  </a:cubicBezTo>
                  <a:cubicBezTo>
                    <a:pt x="22" y="27"/>
                    <a:pt x="22" y="23"/>
                    <a:pt x="23" y="20"/>
                  </a:cubicBezTo>
                  <a:cubicBezTo>
                    <a:pt x="31" y="16"/>
                    <a:pt x="37" y="13"/>
                    <a:pt x="40" y="12"/>
                  </a:cubicBezTo>
                  <a:cubicBezTo>
                    <a:pt x="42" y="12"/>
                    <a:pt x="45" y="11"/>
                    <a:pt x="45" y="9"/>
                  </a:cubicBezTo>
                  <a:cubicBezTo>
                    <a:pt x="46" y="8"/>
                    <a:pt x="46" y="7"/>
                    <a:pt x="44" y="6"/>
                  </a:cubicBezTo>
                  <a:cubicBezTo>
                    <a:pt x="42" y="4"/>
                    <a:pt x="40" y="3"/>
                    <a:pt x="38" y="2"/>
                  </a:cubicBezTo>
                  <a:cubicBezTo>
                    <a:pt x="35" y="0"/>
                    <a:pt x="32" y="1"/>
                    <a:pt x="32" y="4"/>
                  </a:cubicBezTo>
                  <a:cubicBezTo>
                    <a:pt x="31" y="5"/>
                    <a:pt x="31" y="7"/>
                    <a:pt x="27" y="10"/>
                  </a:cubicBezTo>
                  <a:cubicBezTo>
                    <a:pt x="23" y="12"/>
                    <a:pt x="20" y="14"/>
                    <a:pt x="17" y="16"/>
                  </a:cubicBezTo>
                  <a:cubicBezTo>
                    <a:pt x="16" y="16"/>
                    <a:pt x="15" y="16"/>
                    <a:pt x="14" y="16"/>
                  </a:cubicBezTo>
                  <a:cubicBezTo>
                    <a:pt x="13" y="16"/>
                    <a:pt x="12" y="16"/>
                    <a:pt x="12" y="16"/>
                  </a:cubicBezTo>
                  <a:cubicBezTo>
                    <a:pt x="11" y="17"/>
                    <a:pt x="11" y="19"/>
                    <a:pt x="12" y="21"/>
                  </a:cubicBezTo>
                  <a:cubicBezTo>
                    <a:pt x="12" y="22"/>
                    <a:pt x="13" y="23"/>
                    <a:pt x="13" y="28"/>
                  </a:cubicBezTo>
                  <a:cubicBezTo>
                    <a:pt x="14" y="31"/>
                    <a:pt x="13" y="36"/>
                    <a:pt x="13" y="41"/>
                  </a:cubicBezTo>
                  <a:cubicBezTo>
                    <a:pt x="13" y="47"/>
                    <a:pt x="12" y="52"/>
                    <a:pt x="11" y="56"/>
                  </a:cubicBezTo>
                  <a:cubicBezTo>
                    <a:pt x="10" y="61"/>
                    <a:pt x="9" y="65"/>
                    <a:pt x="7" y="68"/>
                  </a:cubicBezTo>
                  <a:cubicBezTo>
                    <a:pt x="6" y="71"/>
                    <a:pt x="4" y="74"/>
                    <a:pt x="2" y="77"/>
                  </a:cubicBezTo>
                  <a:cubicBezTo>
                    <a:pt x="1" y="78"/>
                    <a:pt x="0" y="79"/>
                    <a:pt x="1" y="81"/>
                  </a:cubicBezTo>
                  <a:cubicBezTo>
                    <a:pt x="1" y="81"/>
                    <a:pt x="2" y="82"/>
                    <a:pt x="3" y="82"/>
                  </a:cubicBezTo>
                  <a:cubicBezTo>
                    <a:pt x="3" y="82"/>
                    <a:pt x="4" y="81"/>
                    <a:pt x="6" y="80"/>
                  </a:cubicBezTo>
                  <a:cubicBezTo>
                    <a:pt x="9" y="79"/>
                    <a:pt x="12" y="76"/>
                    <a:pt x="14" y="72"/>
                  </a:cubicBezTo>
                  <a:cubicBezTo>
                    <a:pt x="16" y="68"/>
                    <a:pt x="18" y="65"/>
                    <a:pt x="19" y="61"/>
                  </a:cubicBezTo>
                  <a:cubicBezTo>
                    <a:pt x="20" y="57"/>
                    <a:pt x="20" y="54"/>
                    <a:pt x="21" y="50"/>
                  </a:cubicBezTo>
                  <a:cubicBezTo>
                    <a:pt x="22" y="47"/>
                    <a:pt x="22" y="43"/>
                    <a:pt x="22" y="39"/>
                  </a:cubicBezTo>
                  <a:cubicBezTo>
                    <a:pt x="24" y="39"/>
                    <a:pt x="27" y="39"/>
                    <a:pt x="29" y="39"/>
                  </a:cubicBezTo>
                  <a:cubicBezTo>
                    <a:pt x="30" y="42"/>
                    <a:pt x="31" y="47"/>
                    <a:pt x="31" y="53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7"/>
                    <a:pt x="31" y="83"/>
                    <a:pt x="32" y="88"/>
                  </a:cubicBezTo>
                  <a:cubicBezTo>
                    <a:pt x="32" y="92"/>
                    <a:pt x="32" y="94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6" y="94"/>
                    <a:pt x="37" y="93"/>
                    <a:pt x="37" y="90"/>
                  </a:cubicBezTo>
                  <a:cubicBezTo>
                    <a:pt x="39" y="85"/>
                    <a:pt x="40" y="76"/>
                    <a:pt x="40" y="63"/>
                  </a:cubicBezTo>
                  <a:cubicBezTo>
                    <a:pt x="40" y="52"/>
                    <a:pt x="40" y="44"/>
                    <a:pt x="40" y="40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39" y="39"/>
                    <a:pt x="39" y="38"/>
                    <a:pt x="38" y="37"/>
                  </a:cubicBezTo>
                  <a:cubicBezTo>
                    <a:pt x="45" y="36"/>
                    <a:pt x="50" y="36"/>
                    <a:pt x="53" y="36"/>
                  </a:cubicBezTo>
                  <a:cubicBezTo>
                    <a:pt x="54" y="35"/>
                    <a:pt x="57" y="35"/>
                    <a:pt x="57" y="33"/>
                  </a:cubicBezTo>
                  <a:cubicBezTo>
                    <a:pt x="57" y="32"/>
                    <a:pt x="55" y="30"/>
                    <a:pt x="55" y="3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9402763" y="2890838"/>
              <a:ext cx="176212" cy="244475"/>
            </a:xfrm>
            <a:custGeom>
              <a:avLst/>
              <a:gdLst>
                <a:gd name="T0" fmla="*/ 47 w 53"/>
                <a:gd name="T1" fmla="*/ 49 h 74"/>
                <a:gd name="T2" fmla="*/ 37 w 53"/>
                <a:gd name="T3" fmla="*/ 42 h 74"/>
                <a:gd name="T4" fmla="*/ 51 w 53"/>
                <a:gd name="T5" fmla="*/ 38 h 74"/>
                <a:gd name="T6" fmla="*/ 43 w 53"/>
                <a:gd name="T7" fmla="*/ 34 h 74"/>
                <a:gd name="T8" fmla="*/ 37 w 53"/>
                <a:gd name="T9" fmla="*/ 34 h 74"/>
                <a:gd name="T10" fmla="*/ 48 w 53"/>
                <a:gd name="T11" fmla="*/ 27 h 74"/>
                <a:gd name="T12" fmla="*/ 52 w 53"/>
                <a:gd name="T13" fmla="*/ 22 h 74"/>
                <a:gd name="T14" fmla="*/ 41 w 53"/>
                <a:gd name="T15" fmla="*/ 22 h 74"/>
                <a:gd name="T16" fmla="*/ 46 w 53"/>
                <a:gd name="T17" fmla="*/ 13 h 74"/>
                <a:gd name="T18" fmla="*/ 43 w 53"/>
                <a:gd name="T19" fmla="*/ 9 h 74"/>
                <a:gd name="T20" fmla="*/ 52 w 53"/>
                <a:gd name="T21" fmla="*/ 3 h 74"/>
                <a:gd name="T22" fmla="*/ 41 w 53"/>
                <a:gd name="T23" fmla="*/ 1 h 74"/>
                <a:gd name="T24" fmla="*/ 19 w 53"/>
                <a:gd name="T25" fmla="*/ 6 h 74"/>
                <a:gd name="T26" fmla="*/ 17 w 53"/>
                <a:gd name="T27" fmla="*/ 12 h 74"/>
                <a:gd name="T28" fmla="*/ 20 w 53"/>
                <a:gd name="T29" fmla="*/ 13 h 74"/>
                <a:gd name="T30" fmla="*/ 23 w 53"/>
                <a:gd name="T31" fmla="*/ 23 h 74"/>
                <a:gd name="T32" fmla="*/ 15 w 53"/>
                <a:gd name="T33" fmla="*/ 27 h 74"/>
                <a:gd name="T34" fmla="*/ 0 w 53"/>
                <a:gd name="T35" fmla="*/ 30 h 74"/>
                <a:gd name="T36" fmla="*/ 11 w 53"/>
                <a:gd name="T37" fmla="*/ 35 h 74"/>
                <a:gd name="T38" fmla="*/ 28 w 53"/>
                <a:gd name="T39" fmla="*/ 33 h 74"/>
                <a:gd name="T40" fmla="*/ 12 w 53"/>
                <a:gd name="T41" fmla="*/ 39 h 74"/>
                <a:gd name="T42" fmla="*/ 8 w 53"/>
                <a:gd name="T43" fmla="*/ 41 h 74"/>
                <a:gd name="T44" fmla="*/ 14 w 53"/>
                <a:gd name="T45" fmla="*/ 47 h 74"/>
                <a:gd name="T46" fmla="*/ 9 w 53"/>
                <a:gd name="T47" fmla="*/ 57 h 74"/>
                <a:gd name="T48" fmla="*/ 12 w 53"/>
                <a:gd name="T49" fmla="*/ 68 h 74"/>
                <a:gd name="T50" fmla="*/ 19 w 53"/>
                <a:gd name="T51" fmla="*/ 51 h 74"/>
                <a:gd name="T52" fmla="*/ 29 w 53"/>
                <a:gd name="T53" fmla="*/ 44 h 74"/>
                <a:gd name="T54" fmla="*/ 28 w 53"/>
                <a:gd name="T55" fmla="*/ 62 h 74"/>
                <a:gd name="T56" fmla="*/ 24 w 53"/>
                <a:gd name="T57" fmla="*/ 62 h 74"/>
                <a:gd name="T58" fmla="*/ 21 w 53"/>
                <a:gd name="T59" fmla="*/ 63 h 74"/>
                <a:gd name="T60" fmla="*/ 29 w 53"/>
                <a:gd name="T61" fmla="*/ 72 h 74"/>
                <a:gd name="T62" fmla="*/ 35 w 53"/>
                <a:gd name="T63" fmla="*/ 72 h 74"/>
                <a:gd name="T64" fmla="*/ 37 w 53"/>
                <a:gd name="T65" fmla="*/ 60 h 74"/>
                <a:gd name="T66" fmla="*/ 42 w 53"/>
                <a:gd name="T67" fmla="*/ 55 h 74"/>
                <a:gd name="T68" fmla="*/ 49 w 53"/>
                <a:gd name="T69" fmla="*/ 56 h 74"/>
                <a:gd name="T70" fmla="*/ 23 w 53"/>
                <a:gd name="T71" fmla="*/ 13 h 74"/>
                <a:gd name="T72" fmla="*/ 37 w 53"/>
                <a:gd name="T73" fmla="*/ 10 h 74"/>
                <a:gd name="T74" fmla="*/ 33 w 53"/>
                <a:gd name="T75" fmla="*/ 23 h 74"/>
                <a:gd name="T76" fmla="*/ 30 w 53"/>
                <a:gd name="T77" fmla="*/ 2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3" h="74">
                  <a:moveTo>
                    <a:pt x="49" y="56"/>
                  </a:moveTo>
                  <a:cubicBezTo>
                    <a:pt x="50" y="54"/>
                    <a:pt x="50" y="52"/>
                    <a:pt x="47" y="49"/>
                  </a:cubicBezTo>
                  <a:cubicBezTo>
                    <a:pt x="45" y="47"/>
                    <a:pt x="41" y="46"/>
                    <a:pt x="37" y="46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40" y="42"/>
                    <a:pt x="43" y="41"/>
                    <a:pt x="46" y="41"/>
                  </a:cubicBezTo>
                  <a:cubicBezTo>
                    <a:pt x="49" y="40"/>
                    <a:pt x="51" y="40"/>
                    <a:pt x="51" y="38"/>
                  </a:cubicBezTo>
                  <a:cubicBezTo>
                    <a:pt x="52" y="38"/>
                    <a:pt x="52" y="37"/>
                    <a:pt x="50" y="35"/>
                  </a:cubicBezTo>
                  <a:cubicBezTo>
                    <a:pt x="48" y="34"/>
                    <a:pt x="46" y="33"/>
                    <a:pt x="43" y="34"/>
                  </a:cubicBezTo>
                  <a:cubicBezTo>
                    <a:pt x="41" y="35"/>
                    <a:pt x="39" y="35"/>
                    <a:pt x="37" y="36"/>
                  </a:cubicBezTo>
                  <a:cubicBezTo>
                    <a:pt x="37" y="35"/>
                    <a:pt x="37" y="34"/>
                    <a:pt x="37" y="34"/>
                  </a:cubicBezTo>
                  <a:cubicBezTo>
                    <a:pt x="38" y="33"/>
                    <a:pt x="37" y="31"/>
                    <a:pt x="35" y="30"/>
                  </a:cubicBezTo>
                  <a:cubicBezTo>
                    <a:pt x="41" y="29"/>
                    <a:pt x="45" y="28"/>
                    <a:pt x="48" y="27"/>
                  </a:cubicBezTo>
                  <a:cubicBezTo>
                    <a:pt x="51" y="27"/>
                    <a:pt x="53" y="27"/>
                    <a:pt x="53" y="25"/>
                  </a:cubicBezTo>
                  <a:cubicBezTo>
                    <a:pt x="53" y="24"/>
                    <a:pt x="53" y="23"/>
                    <a:pt x="52" y="22"/>
                  </a:cubicBezTo>
                  <a:cubicBezTo>
                    <a:pt x="50" y="21"/>
                    <a:pt x="48" y="20"/>
                    <a:pt x="46" y="21"/>
                  </a:cubicBezTo>
                  <a:cubicBezTo>
                    <a:pt x="44" y="21"/>
                    <a:pt x="43" y="21"/>
                    <a:pt x="41" y="22"/>
                  </a:cubicBezTo>
                  <a:cubicBezTo>
                    <a:pt x="43" y="19"/>
                    <a:pt x="44" y="17"/>
                    <a:pt x="45" y="16"/>
                  </a:cubicBezTo>
                  <a:cubicBezTo>
                    <a:pt x="46" y="15"/>
                    <a:pt x="47" y="14"/>
                    <a:pt x="46" y="13"/>
                  </a:cubicBezTo>
                  <a:cubicBezTo>
                    <a:pt x="46" y="12"/>
                    <a:pt x="45" y="11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51" y="7"/>
                    <a:pt x="52" y="6"/>
                    <a:pt x="52" y="5"/>
                  </a:cubicBezTo>
                  <a:cubicBezTo>
                    <a:pt x="52" y="4"/>
                    <a:pt x="52" y="4"/>
                    <a:pt x="52" y="3"/>
                  </a:cubicBezTo>
                  <a:cubicBezTo>
                    <a:pt x="52" y="2"/>
                    <a:pt x="50" y="1"/>
                    <a:pt x="48" y="1"/>
                  </a:cubicBezTo>
                  <a:cubicBezTo>
                    <a:pt x="46" y="0"/>
                    <a:pt x="43" y="0"/>
                    <a:pt x="41" y="1"/>
                  </a:cubicBezTo>
                  <a:cubicBezTo>
                    <a:pt x="39" y="1"/>
                    <a:pt x="36" y="3"/>
                    <a:pt x="31" y="4"/>
                  </a:cubicBezTo>
                  <a:cubicBezTo>
                    <a:pt x="27" y="5"/>
                    <a:pt x="23" y="6"/>
                    <a:pt x="19" y="6"/>
                  </a:cubicBezTo>
                  <a:cubicBezTo>
                    <a:pt x="17" y="7"/>
                    <a:pt x="15" y="7"/>
                    <a:pt x="15" y="9"/>
                  </a:cubicBezTo>
                  <a:cubicBezTo>
                    <a:pt x="14" y="10"/>
                    <a:pt x="16" y="11"/>
                    <a:pt x="17" y="12"/>
                  </a:cubicBezTo>
                  <a:cubicBezTo>
                    <a:pt x="19" y="12"/>
                    <a:pt x="20" y="12"/>
                    <a:pt x="21" y="13"/>
                  </a:cubicBezTo>
                  <a:cubicBezTo>
                    <a:pt x="21" y="13"/>
                    <a:pt x="21" y="13"/>
                    <a:pt x="20" y="13"/>
                  </a:cubicBezTo>
                  <a:cubicBezTo>
                    <a:pt x="20" y="14"/>
                    <a:pt x="20" y="14"/>
                    <a:pt x="20" y="15"/>
                  </a:cubicBezTo>
                  <a:cubicBezTo>
                    <a:pt x="20" y="17"/>
                    <a:pt x="21" y="20"/>
                    <a:pt x="23" y="23"/>
                  </a:cubicBezTo>
                  <a:cubicBezTo>
                    <a:pt x="23" y="24"/>
                    <a:pt x="24" y="24"/>
                    <a:pt x="24" y="25"/>
                  </a:cubicBezTo>
                  <a:cubicBezTo>
                    <a:pt x="21" y="26"/>
                    <a:pt x="18" y="26"/>
                    <a:pt x="15" y="27"/>
                  </a:cubicBezTo>
                  <a:cubicBezTo>
                    <a:pt x="11" y="27"/>
                    <a:pt x="7" y="28"/>
                    <a:pt x="5" y="28"/>
                  </a:cubicBezTo>
                  <a:cubicBezTo>
                    <a:pt x="3" y="28"/>
                    <a:pt x="0" y="28"/>
                    <a:pt x="0" y="30"/>
                  </a:cubicBezTo>
                  <a:cubicBezTo>
                    <a:pt x="0" y="31"/>
                    <a:pt x="1" y="32"/>
                    <a:pt x="3" y="34"/>
                  </a:cubicBezTo>
                  <a:cubicBezTo>
                    <a:pt x="5" y="36"/>
                    <a:pt x="8" y="36"/>
                    <a:pt x="11" y="35"/>
                  </a:cubicBezTo>
                  <a:cubicBezTo>
                    <a:pt x="13" y="35"/>
                    <a:pt x="18" y="33"/>
                    <a:pt x="27" y="31"/>
                  </a:cubicBezTo>
                  <a:cubicBezTo>
                    <a:pt x="27" y="32"/>
                    <a:pt x="27" y="33"/>
                    <a:pt x="28" y="33"/>
                  </a:cubicBezTo>
                  <a:cubicBezTo>
                    <a:pt x="28" y="34"/>
                    <a:pt x="29" y="36"/>
                    <a:pt x="29" y="37"/>
                  </a:cubicBezTo>
                  <a:cubicBezTo>
                    <a:pt x="21" y="39"/>
                    <a:pt x="16" y="40"/>
                    <a:pt x="12" y="39"/>
                  </a:cubicBezTo>
                  <a:cubicBezTo>
                    <a:pt x="12" y="39"/>
                    <a:pt x="12" y="39"/>
                    <a:pt x="11" y="39"/>
                  </a:cubicBezTo>
                  <a:cubicBezTo>
                    <a:pt x="10" y="39"/>
                    <a:pt x="8" y="39"/>
                    <a:pt x="8" y="41"/>
                  </a:cubicBezTo>
                  <a:cubicBezTo>
                    <a:pt x="7" y="43"/>
                    <a:pt x="9" y="44"/>
                    <a:pt x="10" y="45"/>
                  </a:cubicBezTo>
                  <a:cubicBezTo>
                    <a:pt x="11" y="46"/>
                    <a:pt x="13" y="46"/>
                    <a:pt x="14" y="47"/>
                  </a:cubicBezTo>
                  <a:cubicBezTo>
                    <a:pt x="14" y="48"/>
                    <a:pt x="13" y="49"/>
                    <a:pt x="12" y="51"/>
                  </a:cubicBezTo>
                  <a:cubicBezTo>
                    <a:pt x="11" y="53"/>
                    <a:pt x="10" y="55"/>
                    <a:pt x="9" y="57"/>
                  </a:cubicBezTo>
                  <a:cubicBezTo>
                    <a:pt x="7" y="59"/>
                    <a:pt x="7" y="62"/>
                    <a:pt x="9" y="65"/>
                  </a:cubicBezTo>
                  <a:cubicBezTo>
                    <a:pt x="10" y="67"/>
                    <a:pt x="11" y="68"/>
                    <a:pt x="12" y="68"/>
                  </a:cubicBezTo>
                  <a:cubicBezTo>
                    <a:pt x="15" y="68"/>
                    <a:pt x="16" y="65"/>
                    <a:pt x="17" y="63"/>
                  </a:cubicBezTo>
                  <a:cubicBezTo>
                    <a:pt x="19" y="58"/>
                    <a:pt x="19" y="54"/>
                    <a:pt x="19" y="51"/>
                  </a:cubicBezTo>
                  <a:cubicBezTo>
                    <a:pt x="19" y="50"/>
                    <a:pt x="19" y="47"/>
                    <a:pt x="18" y="46"/>
                  </a:cubicBezTo>
                  <a:cubicBezTo>
                    <a:pt x="20" y="46"/>
                    <a:pt x="23" y="45"/>
                    <a:pt x="29" y="44"/>
                  </a:cubicBezTo>
                  <a:cubicBezTo>
                    <a:pt x="29" y="49"/>
                    <a:pt x="29" y="54"/>
                    <a:pt x="29" y="57"/>
                  </a:cubicBezTo>
                  <a:cubicBezTo>
                    <a:pt x="28" y="61"/>
                    <a:pt x="28" y="62"/>
                    <a:pt x="28" y="62"/>
                  </a:cubicBezTo>
                  <a:cubicBezTo>
                    <a:pt x="28" y="62"/>
                    <a:pt x="27" y="62"/>
                    <a:pt x="26" y="62"/>
                  </a:cubicBezTo>
                  <a:cubicBezTo>
                    <a:pt x="26" y="62"/>
                    <a:pt x="25" y="62"/>
                    <a:pt x="24" y="62"/>
                  </a:cubicBezTo>
                  <a:cubicBezTo>
                    <a:pt x="24" y="62"/>
                    <a:pt x="23" y="62"/>
                    <a:pt x="23" y="62"/>
                  </a:cubicBezTo>
                  <a:cubicBezTo>
                    <a:pt x="22" y="62"/>
                    <a:pt x="21" y="62"/>
                    <a:pt x="21" y="63"/>
                  </a:cubicBezTo>
                  <a:cubicBezTo>
                    <a:pt x="21" y="64"/>
                    <a:pt x="22" y="65"/>
                    <a:pt x="24" y="67"/>
                  </a:cubicBezTo>
                  <a:cubicBezTo>
                    <a:pt x="26" y="69"/>
                    <a:pt x="28" y="71"/>
                    <a:pt x="29" y="72"/>
                  </a:cubicBezTo>
                  <a:cubicBezTo>
                    <a:pt x="30" y="74"/>
                    <a:pt x="31" y="74"/>
                    <a:pt x="32" y="74"/>
                  </a:cubicBezTo>
                  <a:cubicBezTo>
                    <a:pt x="34" y="74"/>
                    <a:pt x="35" y="73"/>
                    <a:pt x="35" y="72"/>
                  </a:cubicBezTo>
                  <a:cubicBezTo>
                    <a:pt x="36" y="70"/>
                    <a:pt x="37" y="69"/>
                    <a:pt x="37" y="67"/>
                  </a:cubicBezTo>
                  <a:cubicBezTo>
                    <a:pt x="37" y="66"/>
                    <a:pt x="37" y="63"/>
                    <a:pt x="37" y="60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39" y="53"/>
                    <a:pt x="40" y="54"/>
                    <a:pt x="42" y="55"/>
                  </a:cubicBezTo>
                  <a:cubicBezTo>
                    <a:pt x="43" y="57"/>
                    <a:pt x="45" y="58"/>
                    <a:pt x="46" y="58"/>
                  </a:cubicBezTo>
                  <a:cubicBezTo>
                    <a:pt x="47" y="58"/>
                    <a:pt x="48" y="57"/>
                    <a:pt x="49" y="56"/>
                  </a:cubicBezTo>
                  <a:close/>
                  <a:moveTo>
                    <a:pt x="26" y="15"/>
                  </a:moveTo>
                  <a:cubicBezTo>
                    <a:pt x="25" y="14"/>
                    <a:pt x="24" y="13"/>
                    <a:pt x="23" y="13"/>
                  </a:cubicBezTo>
                  <a:cubicBezTo>
                    <a:pt x="25" y="13"/>
                    <a:pt x="27" y="13"/>
                    <a:pt x="28" y="12"/>
                  </a:cubicBezTo>
                  <a:cubicBezTo>
                    <a:pt x="31" y="12"/>
                    <a:pt x="34" y="11"/>
                    <a:pt x="37" y="10"/>
                  </a:cubicBezTo>
                  <a:cubicBezTo>
                    <a:pt x="37" y="11"/>
                    <a:pt x="37" y="11"/>
                    <a:pt x="37" y="12"/>
                  </a:cubicBezTo>
                  <a:cubicBezTo>
                    <a:pt x="37" y="14"/>
                    <a:pt x="35" y="18"/>
                    <a:pt x="33" y="23"/>
                  </a:cubicBezTo>
                  <a:cubicBezTo>
                    <a:pt x="31" y="24"/>
                    <a:pt x="30" y="24"/>
                    <a:pt x="29" y="24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31" y="21"/>
                    <a:pt x="30" y="18"/>
                    <a:pt x="26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9399588" y="3273425"/>
              <a:ext cx="333375" cy="339725"/>
            </a:xfrm>
            <a:custGeom>
              <a:avLst/>
              <a:gdLst>
                <a:gd name="T0" fmla="*/ 92 w 101"/>
                <a:gd name="T1" fmla="*/ 47 h 103"/>
                <a:gd name="T2" fmla="*/ 62 w 101"/>
                <a:gd name="T3" fmla="*/ 50 h 103"/>
                <a:gd name="T4" fmla="*/ 78 w 101"/>
                <a:gd name="T5" fmla="*/ 37 h 103"/>
                <a:gd name="T6" fmla="*/ 79 w 101"/>
                <a:gd name="T7" fmla="*/ 31 h 103"/>
                <a:gd name="T8" fmla="*/ 62 w 101"/>
                <a:gd name="T9" fmla="*/ 31 h 103"/>
                <a:gd name="T10" fmla="*/ 59 w 101"/>
                <a:gd name="T11" fmla="*/ 21 h 103"/>
                <a:gd name="T12" fmla="*/ 80 w 101"/>
                <a:gd name="T13" fmla="*/ 14 h 103"/>
                <a:gd name="T14" fmla="*/ 69 w 101"/>
                <a:gd name="T15" fmla="*/ 10 h 103"/>
                <a:gd name="T16" fmla="*/ 43 w 101"/>
                <a:gd name="T17" fmla="*/ 16 h 103"/>
                <a:gd name="T18" fmla="*/ 50 w 101"/>
                <a:gd name="T19" fmla="*/ 6 h 103"/>
                <a:gd name="T20" fmla="*/ 44 w 101"/>
                <a:gd name="T21" fmla="*/ 1 h 103"/>
                <a:gd name="T22" fmla="*/ 39 w 101"/>
                <a:gd name="T23" fmla="*/ 1 h 103"/>
                <a:gd name="T24" fmla="*/ 34 w 101"/>
                <a:gd name="T25" fmla="*/ 15 h 103"/>
                <a:gd name="T26" fmla="*/ 20 w 101"/>
                <a:gd name="T27" fmla="*/ 35 h 103"/>
                <a:gd name="T28" fmla="*/ 21 w 101"/>
                <a:gd name="T29" fmla="*/ 36 h 103"/>
                <a:gd name="T30" fmla="*/ 24 w 101"/>
                <a:gd name="T31" fmla="*/ 35 h 103"/>
                <a:gd name="T32" fmla="*/ 29 w 101"/>
                <a:gd name="T33" fmla="*/ 45 h 103"/>
                <a:gd name="T34" fmla="*/ 20 w 101"/>
                <a:gd name="T35" fmla="*/ 56 h 103"/>
                <a:gd name="T36" fmla="*/ 1 w 101"/>
                <a:gd name="T37" fmla="*/ 60 h 103"/>
                <a:gd name="T38" fmla="*/ 6 w 101"/>
                <a:gd name="T39" fmla="*/ 67 h 103"/>
                <a:gd name="T40" fmla="*/ 30 w 101"/>
                <a:gd name="T41" fmla="*/ 63 h 103"/>
                <a:gd name="T42" fmla="*/ 52 w 101"/>
                <a:gd name="T43" fmla="*/ 92 h 103"/>
                <a:gd name="T44" fmla="*/ 56 w 101"/>
                <a:gd name="T45" fmla="*/ 103 h 103"/>
                <a:gd name="T46" fmla="*/ 62 w 101"/>
                <a:gd name="T47" fmla="*/ 58 h 103"/>
                <a:gd name="T48" fmla="*/ 94 w 101"/>
                <a:gd name="T49" fmla="*/ 57 h 103"/>
                <a:gd name="T50" fmla="*/ 101 w 101"/>
                <a:gd name="T51" fmla="*/ 54 h 103"/>
                <a:gd name="T52" fmla="*/ 26 w 101"/>
                <a:gd name="T53" fmla="*/ 34 h 103"/>
                <a:gd name="T54" fmla="*/ 41 w 101"/>
                <a:gd name="T55" fmla="*/ 24 h 103"/>
                <a:gd name="T56" fmla="*/ 51 w 101"/>
                <a:gd name="T57" fmla="*/ 25 h 103"/>
                <a:gd name="T58" fmla="*/ 41 w 101"/>
                <a:gd name="T59" fmla="*/ 36 h 103"/>
                <a:gd name="T60" fmla="*/ 28 w 101"/>
                <a:gd name="T61" fmla="*/ 34 h 103"/>
                <a:gd name="T62" fmla="*/ 26 w 101"/>
                <a:gd name="T63" fmla="*/ 34 h 103"/>
                <a:gd name="T64" fmla="*/ 52 w 101"/>
                <a:gd name="T65" fmla="*/ 52 h 103"/>
                <a:gd name="T66" fmla="*/ 38 w 101"/>
                <a:gd name="T67" fmla="*/ 4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1" h="103">
                  <a:moveTo>
                    <a:pt x="98" y="51"/>
                  </a:moveTo>
                  <a:cubicBezTo>
                    <a:pt x="96" y="49"/>
                    <a:pt x="94" y="48"/>
                    <a:pt x="92" y="47"/>
                  </a:cubicBezTo>
                  <a:cubicBezTo>
                    <a:pt x="89" y="47"/>
                    <a:pt x="85" y="47"/>
                    <a:pt x="78" y="48"/>
                  </a:cubicBezTo>
                  <a:cubicBezTo>
                    <a:pt x="72" y="49"/>
                    <a:pt x="67" y="50"/>
                    <a:pt x="62" y="50"/>
                  </a:cubicBezTo>
                  <a:cubicBezTo>
                    <a:pt x="62" y="39"/>
                    <a:pt x="62" y="39"/>
                    <a:pt x="62" y="39"/>
                  </a:cubicBezTo>
                  <a:cubicBezTo>
                    <a:pt x="70" y="39"/>
                    <a:pt x="75" y="38"/>
                    <a:pt x="78" y="37"/>
                  </a:cubicBezTo>
                  <a:cubicBezTo>
                    <a:pt x="78" y="37"/>
                    <a:pt x="80" y="36"/>
                    <a:pt x="81" y="35"/>
                  </a:cubicBezTo>
                  <a:cubicBezTo>
                    <a:pt x="81" y="33"/>
                    <a:pt x="80" y="32"/>
                    <a:pt x="79" y="31"/>
                  </a:cubicBezTo>
                  <a:cubicBezTo>
                    <a:pt x="77" y="29"/>
                    <a:pt x="74" y="29"/>
                    <a:pt x="71" y="30"/>
                  </a:cubicBezTo>
                  <a:cubicBezTo>
                    <a:pt x="68" y="30"/>
                    <a:pt x="65" y="31"/>
                    <a:pt x="62" y="31"/>
                  </a:cubicBezTo>
                  <a:cubicBezTo>
                    <a:pt x="62" y="28"/>
                    <a:pt x="62" y="27"/>
                    <a:pt x="62" y="27"/>
                  </a:cubicBezTo>
                  <a:cubicBezTo>
                    <a:pt x="63" y="25"/>
                    <a:pt x="62" y="24"/>
                    <a:pt x="59" y="21"/>
                  </a:cubicBezTo>
                  <a:cubicBezTo>
                    <a:pt x="69" y="19"/>
                    <a:pt x="75" y="18"/>
                    <a:pt x="77" y="17"/>
                  </a:cubicBezTo>
                  <a:cubicBezTo>
                    <a:pt x="78" y="17"/>
                    <a:pt x="80" y="16"/>
                    <a:pt x="80" y="14"/>
                  </a:cubicBezTo>
                  <a:cubicBezTo>
                    <a:pt x="80" y="12"/>
                    <a:pt x="78" y="11"/>
                    <a:pt x="77" y="11"/>
                  </a:cubicBezTo>
                  <a:cubicBezTo>
                    <a:pt x="74" y="10"/>
                    <a:pt x="71" y="9"/>
                    <a:pt x="69" y="10"/>
                  </a:cubicBezTo>
                  <a:cubicBezTo>
                    <a:pt x="67" y="11"/>
                    <a:pt x="63" y="12"/>
                    <a:pt x="59" y="13"/>
                  </a:cubicBezTo>
                  <a:cubicBezTo>
                    <a:pt x="55" y="14"/>
                    <a:pt x="50" y="15"/>
                    <a:pt x="43" y="16"/>
                  </a:cubicBezTo>
                  <a:cubicBezTo>
                    <a:pt x="46" y="13"/>
                    <a:pt x="48" y="11"/>
                    <a:pt x="49" y="10"/>
                  </a:cubicBezTo>
                  <a:cubicBezTo>
                    <a:pt x="50" y="9"/>
                    <a:pt x="50" y="7"/>
                    <a:pt x="50" y="6"/>
                  </a:cubicBezTo>
                  <a:cubicBezTo>
                    <a:pt x="50" y="6"/>
                    <a:pt x="50" y="5"/>
                    <a:pt x="49" y="4"/>
                  </a:cubicBezTo>
                  <a:cubicBezTo>
                    <a:pt x="48" y="3"/>
                    <a:pt x="47" y="2"/>
                    <a:pt x="44" y="1"/>
                  </a:cubicBezTo>
                  <a:cubicBezTo>
                    <a:pt x="43" y="1"/>
                    <a:pt x="42" y="0"/>
                    <a:pt x="41" y="0"/>
                  </a:cubicBezTo>
                  <a:cubicBezTo>
                    <a:pt x="40" y="0"/>
                    <a:pt x="39" y="1"/>
                    <a:pt x="39" y="1"/>
                  </a:cubicBezTo>
                  <a:cubicBezTo>
                    <a:pt x="38" y="2"/>
                    <a:pt x="38" y="3"/>
                    <a:pt x="38" y="4"/>
                  </a:cubicBezTo>
                  <a:cubicBezTo>
                    <a:pt x="38" y="6"/>
                    <a:pt x="37" y="9"/>
                    <a:pt x="34" y="15"/>
                  </a:cubicBezTo>
                  <a:cubicBezTo>
                    <a:pt x="31" y="20"/>
                    <a:pt x="27" y="25"/>
                    <a:pt x="23" y="29"/>
                  </a:cubicBezTo>
                  <a:cubicBezTo>
                    <a:pt x="20" y="32"/>
                    <a:pt x="19" y="34"/>
                    <a:pt x="20" y="35"/>
                  </a:cubicBezTo>
                  <a:cubicBezTo>
                    <a:pt x="20" y="36"/>
                    <a:pt x="21" y="36"/>
                    <a:pt x="21" y="3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2" y="36"/>
                    <a:pt x="23" y="36"/>
                    <a:pt x="24" y="35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37"/>
                    <a:pt x="25" y="38"/>
                    <a:pt x="26" y="39"/>
                  </a:cubicBezTo>
                  <a:cubicBezTo>
                    <a:pt x="28" y="41"/>
                    <a:pt x="29" y="43"/>
                    <a:pt x="29" y="45"/>
                  </a:cubicBezTo>
                  <a:cubicBezTo>
                    <a:pt x="30" y="48"/>
                    <a:pt x="31" y="51"/>
                    <a:pt x="31" y="55"/>
                  </a:cubicBezTo>
                  <a:cubicBezTo>
                    <a:pt x="28" y="55"/>
                    <a:pt x="25" y="56"/>
                    <a:pt x="20" y="56"/>
                  </a:cubicBezTo>
                  <a:cubicBezTo>
                    <a:pt x="13" y="57"/>
                    <a:pt x="9" y="58"/>
                    <a:pt x="6" y="58"/>
                  </a:cubicBezTo>
                  <a:cubicBezTo>
                    <a:pt x="3" y="58"/>
                    <a:pt x="1" y="59"/>
                    <a:pt x="1" y="60"/>
                  </a:cubicBezTo>
                  <a:cubicBezTo>
                    <a:pt x="0" y="61"/>
                    <a:pt x="0" y="62"/>
                    <a:pt x="1" y="63"/>
                  </a:cubicBezTo>
                  <a:cubicBezTo>
                    <a:pt x="2" y="65"/>
                    <a:pt x="4" y="66"/>
                    <a:pt x="6" y="67"/>
                  </a:cubicBezTo>
                  <a:cubicBezTo>
                    <a:pt x="9" y="67"/>
                    <a:pt x="12" y="67"/>
                    <a:pt x="16" y="66"/>
                  </a:cubicBezTo>
                  <a:cubicBezTo>
                    <a:pt x="20" y="65"/>
                    <a:pt x="25" y="64"/>
                    <a:pt x="30" y="63"/>
                  </a:cubicBezTo>
                  <a:cubicBezTo>
                    <a:pt x="36" y="62"/>
                    <a:pt x="43" y="60"/>
                    <a:pt x="52" y="59"/>
                  </a:cubicBezTo>
                  <a:cubicBezTo>
                    <a:pt x="52" y="75"/>
                    <a:pt x="52" y="86"/>
                    <a:pt x="52" y="92"/>
                  </a:cubicBezTo>
                  <a:cubicBezTo>
                    <a:pt x="52" y="101"/>
                    <a:pt x="53" y="103"/>
                    <a:pt x="55" y="103"/>
                  </a:cubicBezTo>
                  <a:cubicBezTo>
                    <a:pt x="55" y="103"/>
                    <a:pt x="56" y="103"/>
                    <a:pt x="56" y="103"/>
                  </a:cubicBezTo>
                  <a:cubicBezTo>
                    <a:pt x="57" y="102"/>
                    <a:pt x="58" y="101"/>
                    <a:pt x="60" y="91"/>
                  </a:cubicBezTo>
                  <a:cubicBezTo>
                    <a:pt x="61" y="84"/>
                    <a:pt x="62" y="73"/>
                    <a:pt x="62" y="58"/>
                  </a:cubicBezTo>
                  <a:cubicBezTo>
                    <a:pt x="71" y="57"/>
                    <a:pt x="78" y="57"/>
                    <a:pt x="82" y="57"/>
                  </a:cubicBezTo>
                  <a:cubicBezTo>
                    <a:pt x="87" y="57"/>
                    <a:pt x="91" y="57"/>
                    <a:pt x="94" y="57"/>
                  </a:cubicBezTo>
                  <a:cubicBezTo>
                    <a:pt x="97" y="58"/>
                    <a:pt x="99" y="57"/>
                    <a:pt x="100" y="56"/>
                  </a:cubicBezTo>
                  <a:cubicBezTo>
                    <a:pt x="101" y="56"/>
                    <a:pt x="101" y="55"/>
                    <a:pt x="101" y="54"/>
                  </a:cubicBezTo>
                  <a:cubicBezTo>
                    <a:pt x="101" y="53"/>
                    <a:pt x="100" y="52"/>
                    <a:pt x="98" y="51"/>
                  </a:cubicBezTo>
                  <a:close/>
                  <a:moveTo>
                    <a:pt x="26" y="34"/>
                  </a:moveTo>
                  <a:cubicBezTo>
                    <a:pt x="30" y="32"/>
                    <a:pt x="34" y="28"/>
                    <a:pt x="38" y="23"/>
                  </a:cubicBezTo>
                  <a:cubicBezTo>
                    <a:pt x="39" y="23"/>
                    <a:pt x="40" y="23"/>
                    <a:pt x="41" y="24"/>
                  </a:cubicBezTo>
                  <a:cubicBezTo>
                    <a:pt x="44" y="24"/>
                    <a:pt x="47" y="24"/>
                    <a:pt x="50" y="23"/>
                  </a:cubicBezTo>
                  <a:cubicBezTo>
                    <a:pt x="51" y="24"/>
                    <a:pt x="51" y="24"/>
                    <a:pt x="51" y="25"/>
                  </a:cubicBezTo>
                  <a:cubicBezTo>
                    <a:pt x="51" y="27"/>
                    <a:pt x="52" y="30"/>
                    <a:pt x="52" y="33"/>
                  </a:cubicBezTo>
                  <a:cubicBezTo>
                    <a:pt x="48" y="34"/>
                    <a:pt x="44" y="35"/>
                    <a:pt x="41" y="36"/>
                  </a:cubicBezTo>
                  <a:cubicBezTo>
                    <a:pt x="38" y="36"/>
                    <a:pt x="36" y="36"/>
                    <a:pt x="35" y="36"/>
                  </a:cubicBezTo>
                  <a:cubicBezTo>
                    <a:pt x="33" y="35"/>
                    <a:pt x="31" y="34"/>
                    <a:pt x="28" y="34"/>
                  </a:cubicBezTo>
                  <a:cubicBezTo>
                    <a:pt x="28" y="34"/>
                    <a:pt x="27" y="34"/>
                    <a:pt x="27" y="34"/>
                  </a:cubicBezTo>
                  <a:cubicBezTo>
                    <a:pt x="27" y="34"/>
                    <a:pt x="26" y="34"/>
                    <a:pt x="26" y="34"/>
                  </a:cubicBezTo>
                  <a:close/>
                  <a:moveTo>
                    <a:pt x="52" y="41"/>
                  </a:moveTo>
                  <a:cubicBezTo>
                    <a:pt x="52" y="52"/>
                    <a:pt x="52" y="52"/>
                    <a:pt x="52" y="52"/>
                  </a:cubicBezTo>
                  <a:cubicBezTo>
                    <a:pt x="48" y="52"/>
                    <a:pt x="43" y="53"/>
                    <a:pt x="39" y="53"/>
                  </a:cubicBezTo>
                  <a:cubicBezTo>
                    <a:pt x="39" y="50"/>
                    <a:pt x="39" y="47"/>
                    <a:pt x="38" y="43"/>
                  </a:cubicBezTo>
                  <a:cubicBezTo>
                    <a:pt x="43" y="42"/>
                    <a:pt x="47" y="42"/>
                    <a:pt x="52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9448800" y="3713163"/>
              <a:ext cx="82550" cy="303213"/>
            </a:xfrm>
            <a:custGeom>
              <a:avLst/>
              <a:gdLst>
                <a:gd name="T0" fmla="*/ 21 w 25"/>
                <a:gd name="T1" fmla="*/ 38 h 92"/>
                <a:gd name="T2" fmla="*/ 25 w 25"/>
                <a:gd name="T3" fmla="*/ 33 h 92"/>
                <a:gd name="T4" fmla="*/ 20 w 25"/>
                <a:gd name="T5" fmla="*/ 27 h 92"/>
                <a:gd name="T6" fmla="*/ 13 w 25"/>
                <a:gd name="T7" fmla="*/ 25 h 92"/>
                <a:gd name="T8" fmla="*/ 14 w 25"/>
                <a:gd name="T9" fmla="*/ 10 h 92"/>
                <a:gd name="T10" fmla="*/ 12 w 25"/>
                <a:gd name="T11" fmla="*/ 4 h 92"/>
                <a:gd name="T12" fmla="*/ 5 w 25"/>
                <a:gd name="T13" fmla="*/ 1 h 92"/>
                <a:gd name="T14" fmla="*/ 3 w 25"/>
                <a:gd name="T15" fmla="*/ 0 h 92"/>
                <a:gd name="T16" fmla="*/ 1 w 25"/>
                <a:gd name="T17" fmla="*/ 2 h 92"/>
                <a:gd name="T18" fmla="*/ 2 w 25"/>
                <a:gd name="T19" fmla="*/ 6 h 92"/>
                <a:gd name="T20" fmla="*/ 5 w 25"/>
                <a:gd name="T21" fmla="*/ 25 h 92"/>
                <a:gd name="T22" fmla="*/ 4 w 25"/>
                <a:gd name="T23" fmla="*/ 55 h 92"/>
                <a:gd name="T24" fmla="*/ 2 w 25"/>
                <a:gd name="T25" fmla="*/ 75 h 92"/>
                <a:gd name="T26" fmla="*/ 4 w 25"/>
                <a:gd name="T27" fmla="*/ 88 h 92"/>
                <a:gd name="T28" fmla="*/ 7 w 25"/>
                <a:gd name="T29" fmla="*/ 92 h 92"/>
                <a:gd name="T30" fmla="*/ 11 w 25"/>
                <a:gd name="T31" fmla="*/ 84 h 92"/>
                <a:gd name="T32" fmla="*/ 13 w 25"/>
                <a:gd name="T33" fmla="*/ 33 h 92"/>
                <a:gd name="T34" fmla="*/ 19 w 25"/>
                <a:gd name="T35" fmla="*/ 37 h 92"/>
                <a:gd name="T36" fmla="*/ 21 w 25"/>
                <a:gd name="T37" fmla="*/ 3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" h="92">
                  <a:moveTo>
                    <a:pt x="21" y="38"/>
                  </a:moveTo>
                  <a:cubicBezTo>
                    <a:pt x="22" y="38"/>
                    <a:pt x="24" y="37"/>
                    <a:pt x="25" y="33"/>
                  </a:cubicBezTo>
                  <a:cubicBezTo>
                    <a:pt x="25" y="30"/>
                    <a:pt x="23" y="28"/>
                    <a:pt x="20" y="27"/>
                  </a:cubicBezTo>
                  <a:cubicBezTo>
                    <a:pt x="17" y="26"/>
                    <a:pt x="15" y="25"/>
                    <a:pt x="13" y="25"/>
                  </a:cubicBezTo>
                  <a:cubicBezTo>
                    <a:pt x="13" y="13"/>
                    <a:pt x="14" y="11"/>
                    <a:pt x="14" y="10"/>
                  </a:cubicBezTo>
                  <a:cubicBezTo>
                    <a:pt x="15" y="9"/>
                    <a:pt x="15" y="7"/>
                    <a:pt x="12" y="4"/>
                  </a:cubicBezTo>
                  <a:cubicBezTo>
                    <a:pt x="10" y="3"/>
                    <a:pt x="8" y="2"/>
                    <a:pt x="5" y="1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1" y="0"/>
                    <a:pt x="1" y="1"/>
                    <a:pt x="1" y="2"/>
                  </a:cubicBezTo>
                  <a:cubicBezTo>
                    <a:pt x="0" y="3"/>
                    <a:pt x="1" y="5"/>
                    <a:pt x="2" y="6"/>
                  </a:cubicBezTo>
                  <a:cubicBezTo>
                    <a:pt x="3" y="8"/>
                    <a:pt x="5" y="13"/>
                    <a:pt x="5" y="25"/>
                  </a:cubicBezTo>
                  <a:cubicBezTo>
                    <a:pt x="5" y="35"/>
                    <a:pt x="5" y="45"/>
                    <a:pt x="4" y="55"/>
                  </a:cubicBezTo>
                  <a:cubicBezTo>
                    <a:pt x="4" y="65"/>
                    <a:pt x="3" y="72"/>
                    <a:pt x="2" y="75"/>
                  </a:cubicBezTo>
                  <a:cubicBezTo>
                    <a:pt x="1" y="78"/>
                    <a:pt x="1" y="83"/>
                    <a:pt x="4" y="88"/>
                  </a:cubicBezTo>
                  <a:cubicBezTo>
                    <a:pt x="4" y="90"/>
                    <a:pt x="6" y="92"/>
                    <a:pt x="7" y="92"/>
                  </a:cubicBezTo>
                  <a:cubicBezTo>
                    <a:pt x="10" y="92"/>
                    <a:pt x="11" y="89"/>
                    <a:pt x="11" y="84"/>
                  </a:cubicBezTo>
                  <a:cubicBezTo>
                    <a:pt x="12" y="77"/>
                    <a:pt x="13" y="60"/>
                    <a:pt x="13" y="33"/>
                  </a:cubicBezTo>
                  <a:cubicBezTo>
                    <a:pt x="15" y="35"/>
                    <a:pt x="17" y="37"/>
                    <a:pt x="19" y="37"/>
                  </a:cubicBezTo>
                  <a:cubicBezTo>
                    <a:pt x="20" y="38"/>
                    <a:pt x="21" y="38"/>
                    <a:pt x="21" y="3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9402763" y="3805238"/>
              <a:ext cx="39687" cy="88900"/>
            </a:xfrm>
            <a:custGeom>
              <a:avLst/>
              <a:gdLst>
                <a:gd name="T0" fmla="*/ 7 w 12"/>
                <a:gd name="T1" fmla="*/ 0 h 27"/>
                <a:gd name="T2" fmla="*/ 4 w 12"/>
                <a:gd name="T3" fmla="*/ 5 h 27"/>
                <a:gd name="T4" fmla="*/ 2 w 12"/>
                <a:gd name="T5" fmla="*/ 15 h 27"/>
                <a:gd name="T6" fmla="*/ 2 w 12"/>
                <a:gd name="T7" fmla="*/ 25 h 27"/>
                <a:gd name="T8" fmla="*/ 5 w 12"/>
                <a:gd name="T9" fmla="*/ 27 h 27"/>
                <a:gd name="T10" fmla="*/ 9 w 12"/>
                <a:gd name="T11" fmla="*/ 24 h 27"/>
                <a:gd name="T12" fmla="*/ 12 w 12"/>
                <a:gd name="T13" fmla="*/ 12 h 27"/>
                <a:gd name="T14" fmla="*/ 10 w 12"/>
                <a:gd name="T15" fmla="*/ 2 h 27"/>
                <a:gd name="T16" fmla="*/ 7 w 12"/>
                <a:gd name="T1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7">
                  <a:moveTo>
                    <a:pt x="7" y="0"/>
                  </a:moveTo>
                  <a:cubicBezTo>
                    <a:pt x="5" y="0"/>
                    <a:pt x="4" y="3"/>
                    <a:pt x="4" y="5"/>
                  </a:cubicBezTo>
                  <a:cubicBezTo>
                    <a:pt x="4" y="9"/>
                    <a:pt x="3" y="12"/>
                    <a:pt x="2" y="15"/>
                  </a:cubicBezTo>
                  <a:cubicBezTo>
                    <a:pt x="0" y="19"/>
                    <a:pt x="0" y="22"/>
                    <a:pt x="2" y="25"/>
                  </a:cubicBezTo>
                  <a:cubicBezTo>
                    <a:pt x="2" y="26"/>
                    <a:pt x="4" y="27"/>
                    <a:pt x="5" y="27"/>
                  </a:cubicBezTo>
                  <a:cubicBezTo>
                    <a:pt x="7" y="27"/>
                    <a:pt x="8" y="25"/>
                    <a:pt x="9" y="24"/>
                  </a:cubicBezTo>
                  <a:cubicBezTo>
                    <a:pt x="11" y="20"/>
                    <a:pt x="12" y="16"/>
                    <a:pt x="12" y="12"/>
                  </a:cubicBezTo>
                  <a:cubicBezTo>
                    <a:pt x="12" y="8"/>
                    <a:pt x="11" y="5"/>
                    <a:pt x="10" y="2"/>
                  </a:cubicBezTo>
                  <a:cubicBezTo>
                    <a:pt x="9" y="1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21"/>
            <p:cNvSpPr>
              <a:spLocks noEditPoints="1"/>
            </p:cNvSpPr>
            <p:nvPr/>
          </p:nvSpPr>
          <p:spPr bwMode="auto">
            <a:xfrm>
              <a:off x="9491663" y="3713163"/>
              <a:ext cx="238125" cy="290513"/>
            </a:xfrm>
            <a:custGeom>
              <a:avLst/>
              <a:gdLst>
                <a:gd name="T0" fmla="*/ 65 w 72"/>
                <a:gd name="T1" fmla="*/ 81 h 88"/>
                <a:gd name="T2" fmla="*/ 48 w 72"/>
                <a:gd name="T3" fmla="*/ 70 h 88"/>
                <a:gd name="T4" fmla="*/ 35 w 72"/>
                <a:gd name="T5" fmla="*/ 54 h 88"/>
                <a:gd name="T6" fmla="*/ 51 w 72"/>
                <a:gd name="T7" fmla="*/ 52 h 88"/>
                <a:gd name="T8" fmla="*/ 64 w 72"/>
                <a:gd name="T9" fmla="*/ 51 h 88"/>
                <a:gd name="T10" fmla="*/ 70 w 72"/>
                <a:gd name="T11" fmla="*/ 49 h 88"/>
                <a:gd name="T12" fmla="*/ 68 w 72"/>
                <a:gd name="T13" fmla="*/ 45 h 88"/>
                <a:gd name="T14" fmla="*/ 58 w 72"/>
                <a:gd name="T15" fmla="*/ 42 h 88"/>
                <a:gd name="T16" fmla="*/ 49 w 72"/>
                <a:gd name="T17" fmla="*/ 44 h 88"/>
                <a:gd name="T18" fmla="*/ 54 w 72"/>
                <a:gd name="T19" fmla="*/ 32 h 88"/>
                <a:gd name="T20" fmla="*/ 56 w 72"/>
                <a:gd name="T21" fmla="*/ 28 h 88"/>
                <a:gd name="T22" fmla="*/ 54 w 72"/>
                <a:gd name="T23" fmla="*/ 25 h 88"/>
                <a:gd name="T24" fmla="*/ 48 w 72"/>
                <a:gd name="T25" fmla="*/ 21 h 88"/>
                <a:gd name="T26" fmla="*/ 42 w 72"/>
                <a:gd name="T27" fmla="*/ 22 h 88"/>
                <a:gd name="T28" fmla="*/ 34 w 72"/>
                <a:gd name="T29" fmla="*/ 25 h 88"/>
                <a:gd name="T30" fmla="*/ 37 w 72"/>
                <a:gd name="T31" fmla="*/ 9 h 88"/>
                <a:gd name="T32" fmla="*/ 37 w 72"/>
                <a:gd name="T33" fmla="*/ 6 h 88"/>
                <a:gd name="T34" fmla="*/ 34 w 72"/>
                <a:gd name="T35" fmla="*/ 3 h 88"/>
                <a:gd name="T36" fmla="*/ 27 w 72"/>
                <a:gd name="T37" fmla="*/ 0 h 88"/>
                <a:gd name="T38" fmla="*/ 24 w 72"/>
                <a:gd name="T39" fmla="*/ 2 h 88"/>
                <a:gd name="T40" fmla="*/ 24 w 72"/>
                <a:gd name="T41" fmla="*/ 6 h 88"/>
                <a:gd name="T42" fmla="*/ 26 w 72"/>
                <a:gd name="T43" fmla="*/ 27 h 88"/>
                <a:gd name="T44" fmla="*/ 16 w 72"/>
                <a:gd name="T45" fmla="*/ 28 h 88"/>
                <a:gd name="T46" fmla="*/ 12 w 72"/>
                <a:gd name="T47" fmla="*/ 30 h 88"/>
                <a:gd name="T48" fmla="*/ 13 w 72"/>
                <a:gd name="T49" fmla="*/ 33 h 88"/>
                <a:gd name="T50" fmla="*/ 20 w 72"/>
                <a:gd name="T51" fmla="*/ 35 h 88"/>
                <a:gd name="T52" fmla="*/ 26 w 72"/>
                <a:gd name="T53" fmla="*/ 34 h 88"/>
                <a:gd name="T54" fmla="*/ 24 w 72"/>
                <a:gd name="T55" fmla="*/ 48 h 88"/>
                <a:gd name="T56" fmla="*/ 6 w 72"/>
                <a:gd name="T57" fmla="*/ 50 h 88"/>
                <a:gd name="T58" fmla="*/ 5 w 72"/>
                <a:gd name="T59" fmla="*/ 50 h 88"/>
                <a:gd name="T60" fmla="*/ 2 w 72"/>
                <a:gd name="T61" fmla="*/ 52 h 88"/>
                <a:gd name="T62" fmla="*/ 4 w 72"/>
                <a:gd name="T63" fmla="*/ 55 h 88"/>
                <a:gd name="T64" fmla="*/ 13 w 72"/>
                <a:gd name="T65" fmla="*/ 57 h 88"/>
                <a:gd name="T66" fmla="*/ 23 w 72"/>
                <a:gd name="T67" fmla="*/ 56 h 88"/>
                <a:gd name="T68" fmla="*/ 16 w 72"/>
                <a:gd name="T69" fmla="*/ 71 h 88"/>
                <a:gd name="T70" fmla="*/ 4 w 72"/>
                <a:gd name="T71" fmla="*/ 82 h 88"/>
                <a:gd name="T72" fmla="*/ 1 w 72"/>
                <a:gd name="T73" fmla="*/ 86 h 88"/>
                <a:gd name="T74" fmla="*/ 2 w 72"/>
                <a:gd name="T75" fmla="*/ 87 h 88"/>
                <a:gd name="T76" fmla="*/ 6 w 72"/>
                <a:gd name="T77" fmla="*/ 86 h 88"/>
                <a:gd name="T78" fmla="*/ 21 w 72"/>
                <a:gd name="T79" fmla="*/ 77 h 88"/>
                <a:gd name="T80" fmla="*/ 30 w 72"/>
                <a:gd name="T81" fmla="*/ 58 h 88"/>
                <a:gd name="T82" fmla="*/ 41 w 72"/>
                <a:gd name="T83" fmla="*/ 79 h 88"/>
                <a:gd name="T84" fmla="*/ 53 w 72"/>
                <a:gd name="T85" fmla="*/ 88 h 88"/>
                <a:gd name="T86" fmla="*/ 58 w 72"/>
                <a:gd name="T87" fmla="*/ 88 h 88"/>
                <a:gd name="T88" fmla="*/ 67 w 72"/>
                <a:gd name="T89" fmla="*/ 88 h 88"/>
                <a:gd name="T90" fmla="*/ 72 w 72"/>
                <a:gd name="T91" fmla="*/ 85 h 88"/>
                <a:gd name="T92" fmla="*/ 65 w 72"/>
                <a:gd name="T93" fmla="*/ 81 h 88"/>
                <a:gd name="T94" fmla="*/ 42 w 72"/>
                <a:gd name="T95" fmla="*/ 35 h 88"/>
                <a:gd name="T96" fmla="*/ 41 w 72"/>
                <a:gd name="T97" fmla="*/ 45 h 88"/>
                <a:gd name="T98" fmla="*/ 33 w 72"/>
                <a:gd name="T99" fmla="*/ 46 h 88"/>
                <a:gd name="T100" fmla="*/ 34 w 72"/>
                <a:gd name="T101" fmla="*/ 32 h 88"/>
                <a:gd name="T102" fmla="*/ 42 w 72"/>
                <a:gd name="T103" fmla="*/ 31 h 88"/>
                <a:gd name="T104" fmla="*/ 42 w 72"/>
                <a:gd name="T105" fmla="*/ 3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2" h="88">
                  <a:moveTo>
                    <a:pt x="65" y="81"/>
                  </a:moveTo>
                  <a:cubicBezTo>
                    <a:pt x="58" y="79"/>
                    <a:pt x="52" y="76"/>
                    <a:pt x="48" y="70"/>
                  </a:cubicBezTo>
                  <a:cubicBezTo>
                    <a:pt x="43" y="65"/>
                    <a:pt x="39" y="60"/>
                    <a:pt x="35" y="54"/>
                  </a:cubicBezTo>
                  <a:cubicBezTo>
                    <a:pt x="41" y="53"/>
                    <a:pt x="46" y="52"/>
                    <a:pt x="51" y="52"/>
                  </a:cubicBezTo>
                  <a:cubicBezTo>
                    <a:pt x="56" y="51"/>
                    <a:pt x="60" y="51"/>
                    <a:pt x="64" y="51"/>
                  </a:cubicBezTo>
                  <a:cubicBezTo>
                    <a:pt x="67" y="51"/>
                    <a:pt x="69" y="50"/>
                    <a:pt x="70" y="49"/>
                  </a:cubicBezTo>
                  <a:cubicBezTo>
                    <a:pt x="70" y="47"/>
                    <a:pt x="68" y="45"/>
                    <a:pt x="68" y="45"/>
                  </a:cubicBezTo>
                  <a:cubicBezTo>
                    <a:pt x="65" y="43"/>
                    <a:pt x="62" y="42"/>
                    <a:pt x="58" y="42"/>
                  </a:cubicBezTo>
                  <a:cubicBezTo>
                    <a:pt x="56" y="43"/>
                    <a:pt x="53" y="44"/>
                    <a:pt x="49" y="44"/>
                  </a:cubicBezTo>
                  <a:cubicBezTo>
                    <a:pt x="51" y="36"/>
                    <a:pt x="53" y="33"/>
                    <a:pt x="54" y="32"/>
                  </a:cubicBezTo>
                  <a:cubicBezTo>
                    <a:pt x="56" y="31"/>
                    <a:pt x="56" y="29"/>
                    <a:pt x="56" y="28"/>
                  </a:cubicBezTo>
                  <a:cubicBezTo>
                    <a:pt x="56" y="27"/>
                    <a:pt x="56" y="26"/>
                    <a:pt x="54" y="25"/>
                  </a:cubicBezTo>
                  <a:cubicBezTo>
                    <a:pt x="52" y="23"/>
                    <a:pt x="50" y="22"/>
                    <a:pt x="48" y="21"/>
                  </a:cubicBezTo>
                  <a:cubicBezTo>
                    <a:pt x="46" y="20"/>
                    <a:pt x="43" y="21"/>
                    <a:pt x="42" y="22"/>
                  </a:cubicBezTo>
                  <a:cubicBezTo>
                    <a:pt x="41" y="23"/>
                    <a:pt x="39" y="24"/>
                    <a:pt x="34" y="25"/>
                  </a:cubicBezTo>
                  <a:cubicBezTo>
                    <a:pt x="35" y="13"/>
                    <a:pt x="36" y="10"/>
                    <a:pt x="37" y="9"/>
                  </a:cubicBezTo>
                  <a:cubicBezTo>
                    <a:pt x="37" y="8"/>
                    <a:pt x="38" y="7"/>
                    <a:pt x="37" y="6"/>
                  </a:cubicBezTo>
                  <a:cubicBezTo>
                    <a:pt x="37" y="5"/>
                    <a:pt x="36" y="4"/>
                    <a:pt x="34" y="3"/>
                  </a:cubicBezTo>
                  <a:cubicBezTo>
                    <a:pt x="32" y="2"/>
                    <a:pt x="30" y="1"/>
                    <a:pt x="27" y="0"/>
                  </a:cubicBezTo>
                  <a:cubicBezTo>
                    <a:pt x="25" y="0"/>
                    <a:pt x="24" y="1"/>
                    <a:pt x="24" y="2"/>
                  </a:cubicBezTo>
                  <a:cubicBezTo>
                    <a:pt x="23" y="3"/>
                    <a:pt x="24" y="5"/>
                    <a:pt x="24" y="6"/>
                  </a:cubicBezTo>
                  <a:cubicBezTo>
                    <a:pt x="25" y="7"/>
                    <a:pt x="26" y="11"/>
                    <a:pt x="26" y="27"/>
                  </a:cubicBezTo>
                  <a:cubicBezTo>
                    <a:pt x="22" y="28"/>
                    <a:pt x="18" y="28"/>
                    <a:pt x="16" y="28"/>
                  </a:cubicBezTo>
                  <a:cubicBezTo>
                    <a:pt x="15" y="29"/>
                    <a:pt x="12" y="29"/>
                    <a:pt x="12" y="30"/>
                  </a:cubicBezTo>
                  <a:cubicBezTo>
                    <a:pt x="11" y="32"/>
                    <a:pt x="13" y="33"/>
                    <a:pt x="13" y="33"/>
                  </a:cubicBezTo>
                  <a:cubicBezTo>
                    <a:pt x="16" y="35"/>
                    <a:pt x="18" y="35"/>
                    <a:pt x="20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9"/>
                    <a:pt x="25" y="44"/>
                    <a:pt x="24" y="48"/>
                  </a:cubicBezTo>
                  <a:cubicBezTo>
                    <a:pt x="15" y="49"/>
                    <a:pt x="9" y="50"/>
                    <a:pt x="6" y="50"/>
                  </a:cubicBezTo>
                  <a:cubicBezTo>
                    <a:pt x="6" y="50"/>
                    <a:pt x="5" y="50"/>
                    <a:pt x="5" y="50"/>
                  </a:cubicBezTo>
                  <a:cubicBezTo>
                    <a:pt x="4" y="50"/>
                    <a:pt x="2" y="50"/>
                    <a:pt x="2" y="52"/>
                  </a:cubicBezTo>
                  <a:cubicBezTo>
                    <a:pt x="1" y="53"/>
                    <a:pt x="3" y="55"/>
                    <a:pt x="4" y="55"/>
                  </a:cubicBezTo>
                  <a:cubicBezTo>
                    <a:pt x="6" y="57"/>
                    <a:pt x="10" y="58"/>
                    <a:pt x="13" y="57"/>
                  </a:cubicBezTo>
                  <a:cubicBezTo>
                    <a:pt x="16" y="57"/>
                    <a:pt x="19" y="56"/>
                    <a:pt x="23" y="56"/>
                  </a:cubicBezTo>
                  <a:cubicBezTo>
                    <a:pt x="21" y="62"/>
                    <a:pt x="19" y="67"/>
                    <a:pt x="16" y="71"/>
                  </a:cubicBezTo>
                  <a:cubicBezTo>
                    <a:pt x="12" y="75"/>
                    <a:pt x="8" y="79"/>
                    <a:pt x="4" y="82"/>
                  </a:cubicBezTo>
                  <a:cubicBezTo>
                    <a:pt x="1" y="83"/>
                    <a:pt x="0" y="84"/>
                    <a:pt x="1" y="86"/>
                  </a:cubicBezTo>
                  <a:cubicBezTo>
                    <a:pt x="1" y="86"/>
                    <a:pt x="1" y="87"/>
                    <a:pt x="2" y="87"/>
                  </a:cubicBezTo>
                  <a:cubicBezTo>
                    <a:pt x="3" y="87"/>
                    <a:pt x="4" y="87"/>
                    <a:pt x="6" y="86"/>
                  </a:cubicBezTo>
                  <a:cubicBezTo>
                    <a:pt x="11" y="84"/>
                    <a:pt x="16" y="81"/>
                    <a:pt x="21" y="77"/>
                  </a:cubicBezTo>
                  <a:cubicBezTo>
                    <a:pt x="25" y="73"/>
                    <a:pt x="28" y="67"/>
                    <a:pt x="30" y="58"/>
                  </a:cubicBezTo>
                  <a:cubicBezTo>
                    <a:pt x="35" y="68"/>
                    <a:pt x="39" y="75"/>
                    <a:pt x="41" y="79"/>
                  </a:cubicBezTo>
                  <a:cubicBezTo>
                    <a:pt x="44" y="85"/>
                    <a:pt x="48" y="88"/>
                    <a:pt x="53" y="88"/>
                  </a:cubicBezTo>
                  <a:cubicBezTo>
                    <a:pt x="55" y="88"/>
                    <a:pt x="56" y="88"/>
                    <a:pt x="58" y="88"/>
                  </a:cubicBezTo>
                  <a:cubicBezTo>
                    <a:pt x="61" y="88"/>
                    <a:pt x="64" y="88"/>
                    <a:pt x="67" y="88"/>
                  </a:cubicBezTo>
                  <a:cubicBezTo>
                    <a:pt x="69" y="88"/>
                    <a:pt x="72" y="87"/>
                    <a:pt x="72" y="85"/>
                  </a:cubicBezTo>
                  <a:cubicBezTo>
                    <a:pt x="72" y="84"/>
                    <a:pt x="70" y="83"/>
                    <a:pt x="65" y="81"/>
                  </a:cubicBezTo>
                  <a:close/>
                  <a:moveTo>
                    <a:pt x="42" y="35"/>
                  </a:moveTo>
                  <a:cubicBezTo>
                    <a:pt x="42" y="37"/>
                    <a:pt x="42" y="40"/>
                    <a:pt x="41" y="45"/>
                  </a:cubicBezTo>
                  <a:cubicBezTo>
                    <a:pt x="39" y="46"/>
                    <a:pt x="36" y="46"/>
                    <a:pt x="33" y="46"/>
                  </a:cubicBezTo>
                  <a:cubicBezTo>
                    <a:pt x="33" y="43"/>
                    <a:pt x="34" y="38"/>
                    <a:pt x="34" y="32"/>
                  </a:cubicBezTo>
                  <a:cubicBezTo>
                    <a:pt x="39" y="31"/>
                    <a:pt x="41" y="31"/>
                    <a:pt x="42" y="31"/>
                  </a:cubicBezTo>
                  <a:cubicBezTo>
                    <a:pt x="42" y="31"/>
                    <a:pt x="42" y="32"/>
                    <a:pt x="42" y="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9459913" y="4116388"/>
              <a:ext cx="223837" cy="312738"/>
            </a:xfrm>
            <a:custGeom>
              <a:avLst/>
              <a:gdLst>
                <a:gd name="T0" fmla="*/ 54 w 68"/>
                <a:gd name="T1" fmla="*/ 42 h 95"/>
                <a:gd name="T2" fmla="*/ 64 w 68"/>
                <a:gd name="T3" fmla="*/ 41 h 95"/>
                <a:gd name="T4" fmla="*/ 67 w 68"/>
                <a:gd name="T5" fmla="*/ 39 h 95"/>
                <a:gd name="T6" fmla="*/ 65 w 68"/>
                <a:gd name="T7" fmla="*/ 35 h 95"/>
                <a:gd name="T8" fmla="*/ 54 w 68"/>
                <a:gd name="T9" fmla="*/ 33 h 95"/>
                <a:gd name="T10" fmla="*/ 37 w 68"/>
                <a:gd name="T11" fmla="*/ 36 h 95"/>
                <a:gd name="T12" fmla="*/ 39 w 68"/>
                <a:gd name="T13" fmla="*/ 29 h 95"/>
                <a:gd name="T14" fmla="*/ 39 w 68"/>
                <a:gd name="T15" fmla="*/ 25 h 95"/>
                <a:gd name="T16" fmla="*/ 36 w 68"/>
                <a:gd name="T17" fmla="*/ 22 h 95"/>
                <a:gd name="T18" fmla="*/ 28 w 68"/>
                <a:gd name="T19" fmla="*/ 20 h 95"/>
                <a:gd name="T20" fmla="*/ 25 w 68"/>
                <a:gd name="T21" fmla="*/ 21 h 95"/>
                <a:gd name="T22" fmla="*/ 26 w 68"/>
                <a:gd name="T23" fmla="*/ 25 h 95"/>
                <a:gd name="T24" fmla="*/ 28 w 68"/>
                <a:gd name="T25" fmla="*/ 37 h 95"/>
                <a:gd name="T26" fmla="*/ 14 w 68"/>
                <a:gd name="T27" fmla="*/ 39 h 95"/>
                <a:gd name="T28" fmla="*/ 12 w 68"/>
                <a:gd name="T29" fmla="*/ 39 h 95"/>
                <a:gd name="T30" fmla="*/ 16 w 68"/>
                <a:gd name="T31" fmla="*/ 20 h 95"/>
                <a:gd name="T32" fmla="*/ 39 w 68"/>
                <a:gd name="T33" fmla="*/ 14 h 95"/>
                <a:gd name="T34" fmla="*/ 53 w 68"/>
                <a:gd name="T35" fmla="*/ 12 h 95"/>
                <a:gd name="T36" fmla="*/ 57 w 68"/>
                <a:gd name="T37" fmla="*/ 10 h 95"/>
                <a:gd name="T38" fmla="*/ 54 w 68"/>
                <a:gd name="T39" fmla="*/ 5 h 95"/>
                <a:gd name="T40" fmla="*/ 45 w 68"/>
                <a:gd name="T41" fmla="*/ 0 h 95"/>
                <a:gd name="T42" fmla="*/ 42 w 68"/>
                <a:gd name="T43" fmla="*/ 0 h 95"/>
                <a:gd name="T44" fmla="*/ 39 w 68"/>
                <a:gd name="T45" fmla="*/ 1 h 95"/>
                <a:gd name="T46" fmla="*/ 39 w 68"/>
                <a:gd name="T47" fmla="*/ 4 h 95"/>
                <a:gd name="T48" fmla="*/ 14 w 68"/>
                <a:gd name="T49" fmla="*/ 14 h 95"/>
                <a:gd name="T50" fmla="*/ 8 w 68"/>
                <a:gd name="T51" fmla="*/ 12 h 95"/>
                <a:gd name="T52" fmla="*/ 5 w 68"/>
                <a:gd name="T53" fmla="*/ 13 h 95"/>
                <a:gd name="T54" fmla="*/ 6 w 68"/>
                <a:gd name="T55" fmla="*/ 18 h 95"/>
                <a:gd name="T56" fmla="*/ 6 w 68"/>
                <a:gd name="T57" fmla="*/ 29 h 95"/>
                <a:gd name="T58" fmla="*/ 3 w 68"/>
                <a:gd name="T59" fmla="*/ 39 h 95"/>
                <a:gd name="T60" fmla="*/ 0 w 68"/>
                <a:gd name="T61" fmla="*/ 46 h 95"/>
                <a:gd name="T62" fmla="*/ 4 w 68"/>
                <a:gd name="T63" fmla="*/ 51 h 95"/>
                <a:gd name="T64" fmla="*/ 8 w 68"/>
                <a:gd name="T65" fmla="*/ 49 h 95"/>
                <a:gd name="T66" fmla="*/ 28 w 68"/>
                <a:gd name="T67" fmla="*/ 45 h 95"/>
                <a:gd name="T68" fmla="*/ 28 w 68"/>
                <a:gd name="T69" fmla="*/ 76 h 95"/>
                <a:gd name="T70" fmla="*/ 26 w 68"/>
                <a:gd name="T71" fmla="*/ 80 h 95"/>
                <a:gd name="T72" fmla="*/ 19 w 68"/>
                <a:gd name="T73" fmla="*/ 79 h 95"/>
                <a:gd name="T74" fmla="*/ 17 w 68"/>
                <a:gd name="T75" fmla="*/ 78 h 95"/>
                <a:gd name="T76" fmla="*/ 15 w 68"/>
                <a:gd name="T77" fmla="*/ 79 h 95"/>
                <a:gd name="T78" fmla="*/ 18 w 68"/>
                <a:gd name="T79" fmla="*/ 84 h 95"/>
                <a:gd name="T80" fmla="*/ 24 w 68"/>
                <a:gd name="T81" fmla="*/ 92 h 95"/>
                <a:gd name="T82" fmla="*/ 28 w 68"/>
                <a:gd name="T83" fmla="*/ 95 h 95"/>
                <a:gd name="T84" fmla="*/ 30 w 68"/>
                <a:gd name="T85" fmla="*/ 95 h 95"/>
                <a:gd name="T86" fmla="*/ 35 w 68"/>
                <a:gd name="T87" fmla="*/ 89 h 95"/>
                <a:gd name="T88" fmla="*/ 37 w 68"/>
                <a:gd name="T89" fmla="*/ 80 h 95"/>
                <a:gd name="T90" fmla="*/ 37 w 68"/>
                <a:gd name="T91" fmla="*/ 44 h 95"/>
                <a:gd name="T92" fmla="*/ 54 w 68"/>
                <a:gd name="T93" fmla="*/ 4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8" h="95">
                  <a:moveTo>
                    <a:pt x="54" y="42"/>
                  </a:moveTo>
                  <a:cubicBezTo>
                    <a:pt x="58" y="42"/>
                    <a:pt x="61" y="42"/>
                    <a:pt x="64" y="41"/>
                  </a:cubicBezTo>
                  <a:cubicBezTo>
                    <a:pt x="65" y="41"/>
                    <a:pt x="67" y="41"/>
                    <a:pt x="67" y="39"/>
                  </a:cubicBezTo>
                  <a:cubicBezTo>
                    <a:pt x="68" y="37"/>
                    <a:pt x="66" y="36"/>
                    <a:pt x="65" y="35"/>
                  </a:cubicBezTo>
                  <a:cubicBezTo>
                    <a:pt x="62" y="32"/>
                    <a:pt x="58" y="32"/>
                    <a:pt x="54" y="33"/>
                  </a:cubicBezTo>
                  <a:cubicBezTo>
                    <a:pt x="50" y="34"/>
                    <a:pt x="44" y="35"/>
                    <a:pt x="37" y="36"/>
                  </a:cubicBezTo>
                  <a:cubicBezTo>
                    <a:pt x="37" y="32"/>
                    <a:pt x="38" y="30"/>
                    <a:pt x="39" y="29"/>
                  </a:cubicBezTo>
                  <a:cubicBezTo>
                    <a:pt x="39" y="27"/>
                    <a:pt x="40" y="26"/>
                    <a:pt x="39" y="25"/>
                  </a:cubicBezTo>
                  <a:cubicBezTo>
                    <a:pt x="39" y="24"/>
                    <a:pt x="38" y="23"/>
                    <a:pt x="36" y="22"/>
                  </a:cubicBezTo>
                  <a:cubicBezTo>
                    <a:pt x="34" y="21"/>
                    <a:pt x="31" y="20"/>
                    <a:pt x="28" y="20"/>
                  </a:cubicBezTo>
                  <a:cubicBezTo>
                    <a:pt x="26" y="20"/>
                    <a:pt x="25" y="20"/>
                    <a:pt x="25" y="21"/>
                  </a:cubicBezTo>
                  <a:cubicBezTo>
                    <a:pt x="24" y="23"/>
                    <a:pt x="25" y="24"/>
                    <a:pt x="26" y="25"/>
                  </a:cubicBezTo>
                  <a:cubicBezTo>
                    <a:pt x="27" y="27"/>
                    <a:pt x="28" y="30"/>
                    <a:pt x="28" y="37"/>
                  </a:cubicBezTo>
                  <a:cubicBezTo>
                    <a:pt x="21" y="39"/>
                    <a:pt x="16" y="39"/>
                    <a:pt x="14" y="39"/>
                  </a:cubicBezTo>
                  <a:cubicBezTo>
                    <a:pt x="13" y="39"/>
                    <a:pt x="13" y="39"/>
                    <a:pt x="12" y="39"/>
                  </a:cubicBezTo>
                  <a:cubicBezTo>
                    <a:pt x="13" y="38"/>
                    <a:pt x="14" y="31"/>
                    <a:pt x="16" y="20"/>
                  </a:cubicBezTo>
                  <a:cubicBezTo>
                    <a:pt x="25" y="18"/>
                    <a:pt x="33" y="16"/>
                    <a:pt x="39" y="14"/>
                  </a:cubicBezTo>
                  <a:cubicBezTo>
                    <a:pt x="46" y="13"/>
                    <a:pt x="50" y="12"/>
                    <a:pt x="53" y="12"/>
                  </a:cubicBezTo>
                  <a:cubicBezTo>
                    <a:pt x="54" y="12"/>
                    <a:pt x="56" y="12"/>
                    <a:pt x="57" y="10"/>
                  </a:cubicBezTo>
                  <a:cubicBezTo>
                    <a:pt x="58" y="8"/>
                    <a:pt x="56" y="7"/>
                    <a:pt x="54" y="5"/>
                  </a:cubicBezTo>
                  <a:cubicBezTo>
                    <a:pt x="51" y="3"/>
                    <a:pt x="48" y="1"/>
                    <a:pt x="45" y="0"/>
                  </a:cubicBezTo>
                  <a:cubicBezTo>
                    <a:pt x="44" y="0"/>
                    <a:pt x="43" y="0"/>
                    <a:pt x="42" y="0"/>
                  </a:cubicBezTo>
                  <a:cubicBezTo>
                    <a:pt x="41" y="0"/>
                    <a:pt x="40" y="0"/>
                    <a:pt x="39" y="1"/>
                  </a:cubicBezTo>
                  <a:cubicBezTo>
                    <a:pt x="39" y="2"/>
                    <a:pt x="39" y="3"/>
                    <a:pt x="39" y="4"/>
                  </a:cubicBezTo>
                  <a:cubicBezTo>
                    <a:pt x="38" y="5"/>
                    <a:pt x="35" y="7"/>
                    <a:pt x="14" y="14"/>
                  </a:cubicBezTo>
                  <a:cubicBezTo>
                    <a:pt x="12" y="13"/>
                    <a:pt x="9" y="12"/>
                    <a:pt x="8" y="12"/>
                  </a:cubicBezTo>
                  <a:cubicBezTo>
                    <a:pt x="6" y="12"/>
                    <a:pt x="5" y="13"/>
                    <a:pt x="5" y="13"/>
                  </a:cubicBezTo>
                  <a:cubicBezTo>
                    <a:pt x="4" y="14"/>
                    <a:pt x="5" y="16"/>
                    <a:pt x="6" y="18"/>
                  </a:cubicBezTo>
                  <a:cubicBezTo>
                    <a:pt x="7" y="20"/>
                    <a:pt x="7" y="24"/>
                    <a:pt x="6" y="29"/>
                  </a:cubicBezTo>
                  <a:cubicBezTo>
                    <a:pt x="5" y="36"/>
                    <a:pt x="4" y="38"/>
                    <a:pt x="3" y="39"/>
                  </a:cubicBezTo>
                  <a:cubicBezTo>
                    <a:pt x="1" y="40"/>
                    <a:pt x="0" y="43"/>
                    <a:pt x="0" y="46"/>
                  </a:cubicBezTo>
                  <a:cubicBezTo>
                    <a:pt x="1" y="50"/>
                    <a:pt x="3" y="51"/>
                    <a:pt x="4" y="51"/>
                  </a:cubicBezTo>
                  <a:cubicBezTo>
                    <a:pt x="5" y="51"/>
                    <a:pt x="6" y="50"/>
                    <a:pt x="8" y="49"/>
                  </a:cubicBezTo>
                  <a:cubicBezTo>
                    <a:pt x="9" y="48"/>
                    <a:pt x="14" y="47"/>
                    <a:pt x="28" y="45"/>
                  </a:cubicBezTo>
                  <a:cubicBezTo>
                    <a:pt x="28" y="62"/>
                    <a:pt x="28" y="73"/>
                    <a:pt x="28" y="76"/>
                  </a:cubicBezTo>
                  <a:cubicBezTo>
                    <a:pt x="28" y="78"/>
                    <a:pt x="27" y="80"/>
                    <a:pt x="26" y="80"/>
                  </a:cubicBezTo>
                  <a:cubicBezTo>
                    <a:pt x="25" y="80"/>
                    <a:pt x="23" y="80"/>
                    <a:pt x="19" y="79"/>
                  </a:cubicBezTo>
                  <a:cubicBezTo>
                    <a:pt x="18" y="78"/>
                    <a:pt x="18" y="78"/>
                    <a:pt x="17" y="78"/>
                  </a:cubicBezTo>
                  <a:cubicBezTo>
                    <a:pt x="16" y="78"/>
                    <a:pt x="15" y="79"/>
                    <a:pt x="15" y="79"/>
                  </a:cubicBezTo>
                  <a:cubicBezTo>
                    <a:pt x="14" y="81"/>
                    <a:pt x="16" y="82"/>
                    <a:pt x="18" y="84"/>
                  </a:cubicBezTo>
                  <a:cubicBezTo>
                    <a:pt x="21" y="87"/>
                    <a:pt x="23" y="90"/>
                    <a:pt x="24" y="92"/>
                  </a:cubicBezTo>
                  <a:cubicBezTo>
                    <a:pt x="25" y="95"/>
                    <a:pt x="27" y="95"/>
                    <a:pt x="28" y="95"/>
                  </a:cubicBezTo>
                  <a:cubicBezTo>
                    <a:pt x="29" y="95"/>
                    <a:pt x="29" y="95"/>
                    <a:pt x="30" y="95"/>
                  </a:cubicBezTo>
                  <a:cubicBezTo>
                    <a:pt x="32" y="94"/>
                    <a:pt x="34" y="92"/>
                    <a:pt x="35" y="89"/>
                  </a:cubicBezTo>
                  <a:cubicBezTo>
                    <a:pt x="37" y="86"/>
                    <a:pt x="37" y="83"/>
                    <a:pt x="37" y="80"/>
                  </a:cubicBezTo>
                  <a:cubicBezTo>
                    <a:pt x="37" y="77"/>
                    <a:pt x="37" y="67"/>
                    <a:pt x="37" y="44"/>
                  </a:cubicBezTo>
                  <a:cubicBezTo>
                    <a:pt x="45" y="43"/>
                    <a:pt x="51" y="42"/>
                    <a:pt x="54" y="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9432925" y="4300538"/>
              <a:ext cx="66675" cy="88900"/>
            </a:xfrm>
            <a:custGeom>
              <a:avLst/>
              <a:gdLst>
                <a:gd name="T0" fmla="*/ 15 w 20"/>
                <a:gd name="T1" fmla="*/ 0 h 27"/>
                <a:gd name="T2" fmla="*/ 11 w 20"/>
                <a:gd name="T3" fmla="*/ 4 h 27"/>
                <a:gd name="T4" fmla="*/ 3 w 20"/>
                <a:gd name="T5" fmla="*/ 15 h 27"/>
                <a:gd name="T6" fmla="*/ 2 w 20"/>
                <a:gd name="T7" fmla="*/ 24 h 27"/>
                <a:gd name="T8" fmla="*/ 6 w 20"/>
                <a:gd name="T9" fmla="*/ 27 h 27"/>
                <a:gd name="T10" fmla="*/ 13 w 20"/>
                <a:gd name="T11" fmla="*/ 21 h 27"/>
                <a:gd name="T12" fmla="*/ 19 w 20"/>
                <a:gd name="T13" fmla="*/ 4 h 27"/>
                <a:gd name="T14" fmla="*/ 15 w 20"/>
                <a:gd name="T1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27">
                  <a:moveTo>
                    <a:pt x="15" y="0"/>
                  </a:moveTo>
                  <a:cubicBezTo>
                    <a:pt x="14" y="0"/>
                    <a:pt x="13" y="1"/>
                    <a:pt x="11" y="4"/>
                  </a:cubicBezTo>
                  <a:cubicBezTo>
                    <a:pt x="7" y="10"/>
                    <a:pt x="5" y="13"/>
                    <a:pt x="3" y="15"/>
                  </a:cubicBezTo>
                  <a:cubicBezTo>
                    <a:pt x="2" y="16"/>
                    <a:pt x="0" y="19"/>
                    <a:pt x="2" y="24"/>
                  </a:cubicBezTo>
                  <a:cubicBezTo>
                    <a:pt x="3" y="26"/>
                    <a:pt x="5" y="27"/>
                    <a:pt x="6" y="27"/>
                  </a:cubicBezTo>
                  <a:cubicBezTo>
                    <a:pt x="8" y="27"/>
                    <a:pt x="10" y="25"/>
                    <a:pt x="13" y="21"/>
                  </a:cubicBezTo>
                  <a:cubicBezTo>
                    <a:pt x="18" y="15"/>
                    <a:pt x="20" y="9"/>
                    <a:pt x="19" y="4"/>
                  </a:cubicBezTo>
                  <a:cubicBezTo>
                    <a:pt x="18" y="3"/>
                    <a:pt x="18" y="0"/>
                    <a:pt x="1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9601200" y="4303713"/>
              <a:ext cx="98425" cy="82550"/>
            </a:xfrm>
            <a:custGeom>
              <a:avLst/>
              <a:gdLst>
                <a:gd name="T0" fmla="*/ 26 w 30"/>
                <a:gd name="T1" fmla="*/ 10 h 25"/>
                <a:gd name="T2" fmla="*/ 11 w 30"/>
                <a:gd name="T3" fmla="*/ 1 h 25"/>
                <a:gd name="T4" fmla="*/ 4 w 30"/>
                <a:gd name="T5" fmla="*/ 0 h 25"/>
                <a:gd name="T6" fmla="*/ 1 w 30"/>
                <a:gd name="T7" fmla="*/ 1 h 25"/>
                <a:gd name="T8" fmla="*/ 1 w 30"/>
                <a:gd name="T9" fmla="*/ 4 h 25"/>
                <a:gd name="T10" fmla="*/ 9 w 30"/>
                <a:gd name="T11" fmla="*/ 11 h 25"/>
                <a:gd name="T12" fmla="*/ 19 w 30"/>
                <a:gd name="T13" fmla="*/ 21 h 25"/>
                <a:gd name="T14" fmla="*/ 25 w 30"/>
                <a:gd name="T15" fmla="*/ 25 h 25"/>
                <a:gd name="T16" fmla="*/ 28 w 30"/>
                <a:gd name="T17" fmla="*/ 22 h 25"/>
                <a:gd name="T18" fmla="*/ 26 w 30"/>
                <a:gd name="T19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25">
                  <a:moveTo>
                    <a:pt x="26" y="10"/>
                  </a:moveTo>
                  <a:cubicBezTo>
                    <a:pt x="23" y="6"/>
                    <a:pt x="18" y="3"/>
                    <a:pt x="11" y="1"/>
                  </a:cubicBezTo>
                  <a:cubicBezTo>
                    <a:pt x="7" y="0"/>
                    <a:pt x="5" y="0"/>
                    <a:pt x="4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0" y="2"/>
                    <a:pt x="1" y="3"/>
                    <a:pt x="1" y="4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2" y="14"/>
                    <a:pt x="15" y="18"/>
                    <a:pt x="19" y="21"/>
                  </a:cubicBezTo>
                  <a:cubicBezTo>
                    <a:pt x="21" y="23"/>
                    <a:pt x="23" y="25"/>
                    <a:pt x="25" y="25"/>
                  </a:cubicBezTo>
                  <a:cubicBezTo>
                    <a:pt x="26" y="25"/>
                    <a:pt x="28" y="24"/>
                    <a:pt x="28" y="22"/>
                  </a:cubicBezTo>
                  <a:cubicBezTo>
                    <a:pt x="30" y="18"/>
                    <a:pt x="29" y="14"/>
                    <a:pt x="2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44003" y="106159"/>
            <a:ext cx="1493744" cy="3582768"/>
            <a:chOff x="2027238" y="0"/>
            <a:chExt cx="1924050" cy="4614863"/>
          </a:xfrm>
        </p:grpSpPr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2963863" y="0"/>
              <a:ext cx="39687" cy="2698750"/>
            </a:xfrm>
            <a:custGeom>
              <a:avLst/>
              <a:gdLst>
                <a:gd name="T0" fmla="*/ 12 w 12"/>
                <a:gd name="T1" fmla="*/ 0 h 817"/>
                <a:gd name="T2" fmla="*/ 12 w 12"/>
                <a:gd name="T3" fmla="*/ 812 h 817"/>
                <a:gd name="T4" fmla="*/ 6 w 12"/>
                <a:gd name="T5" fmla="*/ 817 h 817"/>
                <a:gd name="T6" fmla="*/ 6 w 12"/>
                <a:gd name="T7" fmla="*/ 817 h 817"/>
                <a:gd name="T8" fmla="*/ 0 w 12"/>
                <a:gd name="T9" fmla="*/ 812 h 817"/>
                <a:gd name="T10" fmla="*/ 0 w 12"/>
                <a:gd name="T11" fmla="*/ 0 h 817"/>
                <a:gd name="T12" fmla="*/ 12 w 12"/>
                <a:gd name="T13" fmla="*/ 0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817">
                  <a:moveTo>
                    <a:pt x="12" y="0"/>
                  </a:moveTo>
                  <a:cubicBezTo>
                    <a:pt x="12" y="812"/>
                    <a:pt x="12" y="812"/>
                    <a:pt x="12" y="812"/>
                  </a:cubicBezTo>
                  <a:cubicBezTo>
                    <a:pt x="12" y="815"/>
                    <a:pt x="9" y="817"/>
                    <a:pt x="6" y="817"/>
                  </a:cubicBezTo>
                  <a:cubicBezTo>
                    <a:pt x="6" y="817"/>
                    <a:pt x="6" y="817"/>
                    <a:pt x="6" y="817"/>
                  </a:cubicBezTo>
                  <a:cubicBezTo>
                    <a:pt x="3" y="817"/>
                    <a:pt x="0" y="815"/>
                    <a:pt x="0" y="812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9D1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Rectangle 26"/>
            <p:cNvSpPr>
              <a:spLocks noChangeArrowheads="1"/>
            </p:cNvSpPr>
            <p:nvPr/>
          </p:nvSpPr>
          <p:spPr bwMode="auto">
            <a:xfrm>
              <a:off x="2657475" y="2686050"/>
              <a:ext cx="663575" cy="1862138"/>
            </a:xfrm>
            <a:prstGeom prst="rect">
              <a:avLst/>
            </a:pr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27"/>
            <p:cNvSpPr>
              <a:spLocks noEditPoints="1"/>
            </p:cNvSpPr>
            <p:nvPr/>
          </p:nvSpPr>
          <p:spPr bwMode="auto">
            <a:xfrm>
              <a:off x="2720975" y="2747963"/>
              <a:ext cx="536575" cy="1738313"/>
            </a:xfrm>
            <a:custGeom>
              <a:avLst/>
              <a:gdLst>
                <a:gd name="T0" fmla="*/ 338 w 338"/>
                <a:gd name="T1" fmla="*/ 1095 h 1095"/>
                <a:gd name="T2" fmla="*/ 0 w 338"/>
                <a:gd name="T3" fmla="*/ 1095 h 1095"/>
                <a:gd name="T4" fmla="*/ 0 w 338"/>
                <a:gd name="T5" fmla="*/ 0 h 1095"/>
                <a:gd name="T6" fmla="*/ 338 w 338"/>
                <a:gd name="T7" fmla="*/ 0 h 1095"/>
                <a:gd name="T8" fmla="*/ 338 w 338"/>
                <a:gd name="T9" fmla="*/ 1095 h 1095"/>
                <a:gd name="T10" fmla="*/ 4 w 338"/>
                <a:gd name="T11" fmla="*/ 1093 h 1095"/>
                <a:gd name="T12" fmla="*/ 334 w 338"/>
                <a:gd name="T13" fmla="*/ 1093 h 1095"/>
                <a:gd name="T14" fmla="*/ 334 w 338"/>
                <a:gd name="T15" fmla="*/ 2 h 1095"/>
                <a:gd name="T16" fmla="*/ 4 w 338"/>
                <a:gd name="T17" fmla="*/ 2 h 1095"/>
                <a:gd name="T18" fmla="*/ 4 w 338"/>
                <a:gd name="T19" fmla="*/ 1093 h 1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8" h="1095">
                  <a:moveTo>
                    <a:pt x="338" y="1095"/>
                  </a:moveTo>
                  <a:lnTo>
                    <a:pt x="0" y="1095"/>
                  </a:lnTo>
                  <a:lnTo>
                    <a:pt x="0" y="0"/>
                  </a:lnTo>
                  <a:lnTo>
                    <a:pt x="338" y="0"/>
                  </a:lnTo>
                  <a:lnTo>
                    <a:pt x="338" y="1095"/>
                  </a:lnTo>
                  <a:close/>
                  <a:moveTo>
                    <a:pt x="4" y="1093"/>
                  </a:moveTo>
                  <a:lnTo>
                    <a:pt x="334" y="1093"/>
                  </a:lnTo>
                  <a:lnTo>
                    <a:pt x="334" y="2"/>
                  </a:lnTo>
                  <a:lnTo>
                    <a:pt x="4" y="2"/>
                  </a:lnTo>
                  <a:lnTo>
                    <a:pt x="4" y="1093"/>
                  </a:lnTo>
                  <a:close/>
                </a:path>
              </a:pathLst>
            </a:custGeom>
            <a:solidFill>
              <a:srgbClr val="9D1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2601913" y="4514850"/>
              <a:ext cx="774700" cy="100013"/>
            </a:xfrm>
            <a:custGeom>
              <a:avLst/>
              <a:gdLst>
                <a:gd name="T0" fmla="*/ 220 w 235"/>
                <a:gd name="T1" fmla="*/ 30 h 30"/>
                <a:gd name="T2" fmla="*/ 15 w 235"/>
                <a:gd name="T3" fmla="*/ 30 h 30"/>
                <a:gd name="T4" fmla="*/ 0 w 235"/>
                <a:gd name="T5" fmla="*/ 15 h 30"/>
                <a:gd name="T6" fmla="*/ 0 w 235"/>
                <a:gd name="T7" fmla="*/ 15 h 30"/>
                <a:gd name="T8" fmla="*/ 15 w 235"/>
                <a:gd name="T9" fmla="*/ 0 h 30"/>
                <a:gd name="T10" fmla="*/ 220 w 235"/>
                <a:gd name="T11" fmla="*/ 0 h 30"/>
                <a:gd name="T12" fmla="*/ 235 w 235"/>
                <a:gd name="T13" fmla="*/ 15 h 30"/>
                <a:gd name="T14" fmla="*/ 235 w 235"/>
                <a:gd name="T15" fmla="*/ 15 h 30"/>
                <a:gd name="T16" fmla="*/ 220 w 235"/>
                <a:gd name="T1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5" h="30">
                  <a:moveTo>
                    <a:pt x="220" y="30"/>
                  </a:moveTo>
                  <a:cubicBezTo>
                    <a:pt x="15" y="30"/>
                    <a:pt x="15" y="30"/>
                    <a:pt x="15" y="30"/>
                  </a:cubicBezTo>
                  <a:cubicBezTo>
                    <a:pt x="7" y="30"/>
                    <a:pt x="0" y="24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28" y="0"/>
                    <a:pt x="235" y="7"/>
                    <a:pt x="235" y="15"/>
                  </a:cubicBezTo>
                  <a:cubicBezTo>
                    <a:pt x="235" y="15"/>
                    <a:pt x="235" y="15"/>
                    <a:pt x="235" y="15"/>
                  </a:cubicBezTo>
                  <a:cubicBezTo>
                    <a:pt x="235" y="24"/>
                    <a:pt x="228" y="30"/>
                    <a:pt x="220" y="30"/>
                  </a:cubicBezTo>
                  <a:close/>
                </a:path>
              </a:pathLst>
            </a:custGeom>
            <a:solidFill>
              <a:srgbClr val="9D1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2601913" y="2613025"/>
              <a:ext cx="774700" cy="101600"/>
            </a:xfrm>
            <a:custGeom>
              <a:avLst/>
              <a:gdLst>
                <a:gd name="T0" fmla="*/ 220 w 235"/>
                <a:gd name="T1" fmla="*/ 31 h 31"/>
                <a:gd name="T2" fmla="*/ 15 w 235"/>
                <a:gd name="T3" fmla="*/ 31 h 31"/>
                <a:gd name="T4" fmla="*/ 0 w 235"/>
                <a:gd name="T5" fmla="*/ 15 h 31"/>
                <a:gd name="T6" fmla="*/ 0 w 235"/>
                <a:gd name="T7" fmla="*/ 15 h 31"/>
                <a:gd name="T8" fmla="*/ 15 w 235"/>
                <a:gd name="T9" fmla="*/ 0 h 31"/>
                <a:gd name="T10" fmla="*/ 220 w 235"/>
                <a:gd name="T11" fmla="*/ 0 h 31"/>
                <a:gd name="T12" fmla="*/ 235 w 235"/>
                <a:gd name="T13" fmla="*/ 15 h 31"/>
                <a:gd name="T14" fmla="*/ 235 w 235"/>
                <a:gd name="T15" fmla="*/ 15 h 31"/>
                <a:gd name="T16" fmla="*/ 220 w 235"/>
                <a:gd name="T1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5" h="31">
                  <a:moveTo>
                    <a:pt x="220" y="31"/>
                  </a:moveTo>
                  <a:cubicBezTo>
                    <a:pt x="15" y="31"/>
                    <a:pt x="15" y="31"/>
                    <a:pt x="15" y="31"/>
                  </a:cubicBezTo>
                  <a:cubicBezTo>
                    <a:pt x="7" y="31"/>
                    <a:pt x="0" y="24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28" y="0"/>
                    <a:pt x="235" y="7"/>
                    <a:pt x="235" y="15"/>
                  </a:cubicBezTo>
                  <a:cubicBezTo>
                    <a:pt x="235" y="15"/>
                    <a:pt x="235" y="15"/>
                    <a:pt x="235" y="15"/>
                  </a:cubicBezTo>
                  <a:cubicBezTo>
                    <a:pt x="235" y="24"/>
                    <a:pt x="228" y="31"/>
                    <a:pt x="220" y="31"/>
                  </a:cubicBezTo>
                  <a:close/>
                </a:path>
              </a:pathLst>
            </a:custGeom>
            <a:solidFill>
              <a:srgbClr val="9D1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Oval 30"/>
            <p:cNvSpPr>
              <a:spLocks noChangeArrowheads="1"/>
            </p:cNvSpPr>
            <p:nvPr/>
          </p:nvSpPr>
          <p:spPr bwMode="auto">
            <a:xfrm>
              <a:off x="2752725" y="547688"/>
              <a:ext cx="473075" cy="393700"/>
            </a:xfrm>
            <a:prstGeom prst="ellipse">
              <a:avLst/>
            </a:prstGeom>
            <a:solidFill>
              <a:srgbClr val="9D1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Oval 31"/>
            <p:cNvSpPr>
              <a:spLocks noChangeArrowheads="1"/>
            </p:cNvSpPr>
            <p:nvPr/>
          </p:nvSpPr>
          <p:spPr bwMode="auto">
            <a:xfrm>
              <a:off x="2027238" y="663575"/>
              <a:ext cx="1924050" cy="1774825"/>
            </a:xfrm>
            <a:prstGeom prst="ellipse">
              <a:avLst/>
            </a:pr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Oval 32"/>
            <p:cNvSpPr>
              <a:spLocks noChangeArrowheads="1"/>
            </p:cNvSpPr>
            <p:nvPr/>
          </p:nvSpPr>
          <p:spPr bwMode="auto">
            <a:xfrm>
              <a:off x="2409825" y="666750"/>
              <a:ext cx="1189037" cy="1754188"/>
            </a:xfrm>
            <a:prstGeom prst="ellipse">
              <a:avLst/>
            </a:prstGeom>
            <a:solidFill>
              <a:srgbClr val="E083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Oval 33"/>
            <p:cNvSpPr>
              <a:spLocks noChangeArrowheads="1"/>
            </p:cNvSpPr>
            <p:nvPr/>
          </p:nvSpPr>
          <p:spPr bwMode="auto">
            <a:xfrm>
              <a:off x="2773363" y="663575"/>
              <a:ext cx="431800" cy="1774825"/>
            </a:xfrm>
            <a:prstGeom prst="ellipse">
              <a:avLst/>
            </a:pr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2598738" y="2362200"/>
              <a:ext cx="798512" cy="131763"/>
            </a:xfrm>
            <a:custGeom>
              <a:avLst/>
              <a:gdLst>
                <a:gd name="T0" fmla="*/ 223 w 242"/>
                <a:gd name="T1" fmla="*/ 40 h 40"/>
                <a:gd name="T2" fmla="*/ 19 w 242"/>
                <a:gd name="T3" fmla="*/ 40 h 40"/>
                <a:gd name="T4" fmla="*/ 0 w 242"/>
                <a:gd name="T5" fmla="*/ 21 h 40"/>
                <a:gd name="T6" fmla="*/ 0 w 242"/>
                <a:gd name="T7" fmla="*/ 0 h 40"/>
                <a:gd name="T8" fmla="*/ 242 w 242"/>
                <a:gd name="T9" fmla="*/ 0 h 40"/>
                <a:gd name="T10" fmla="*/ 242 w 242"/>
                <a:gd name="T11" fmla="*/ 21 h 40"/>
                <a:gd name="T12" fmla="*/ 223 w 242"/>
                <a:gd name="T1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2" h="40">
                  <a:moveTo>
                    <a:pt x="223" y="40"/>
                  </a:moveTo>
                  <a:cubicBezTo>
                    <a:pt x="19" y="40"/>
                    <a:pt x="19" y="40"/>
                    <a:pt x="19" y="40"/>
                  </a:cubicBezTo>
                  <a:cubicBezTo>
                    <a:pt x="8" y="40"/>
                    <a:pt x="0" y="32"/>
                    <a:pt x="0" y="2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242" y="21"/>
                    <a:pt x="242" y="21"/>
                    <a:pt x="242" y="21"/>
                  </a:cubicBezTo>
                  <a:cubicBezTo>
                    <a:pt x="242" y="32"/>
                    <a:pt x="233" y="40"/>
                    <a:pt x="223" y="40"/>
                  </a:cubicBezTo>
                  <a:close/>
                </a:path>
              </a:pathLst>
            </a:custGeom>
            <a:solidFill>
              <a:srgbClr val="9D1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35"/>
            <p:cNvSpPr>
              <a:spLocks/>
            </p:cNvSpPr>
            <p:nvPr/>
          </p:nvSpPr>
          <p:spPr bwMode="auto">
            <a:xfrm>
              <a:off x="2928938" y="2847975"/>
              <a:ext cx="55562" cy="46038"/>
            </a:xfrm>
            <a:custGeom>
              <a:avLst/>
              <a:gdLst>
                <a:gd name="T0" fmla="*/ 8 w 17"/>
                <a:gd name="T1" fmla="*/ 11 h 14"/>
                <a:gd name="T2" fmla="*/ 13 w 17"/>
                <a:gd name="T3" fmla="*/ 14 h 14"/>
                <a:gd name="T4" fmla="*/ 17 w 17"/>
                <a:gd name="T5" fmla="*/ 10 h 14"/>
                <a:gd name="T6" fmla="*/ 16 w 17"/>
                <a:gd name="T7" fmla="*/ 5 h 14"/>
                <a:gd name="T8" fmla="*/ 9 w 17"/>
                <a:gd name="T9" fmla="*/ 1 h 14"/>
                <a:gd name="T10" fmla="*/ 3 w 17"/>
                <a:gd name="T11" fmla="*/ 0 h 14"/>
                <a:gd name="T12" fmla="*/ 1 w 17"/>
                <a:gd name="T13" fmla="*/ 1 h 14"/>
                <a:gd name="T14" fmla="*/ 1 w 17"/>
                <a:gd name="T15" fmla="*/ 4 h 14"/>
                <a:gd name="T16" fmla="*/ 8 w 17"/>
                <a:gd name="T17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4">
                  <a:moveTo>
                    <a:pt x="8" y="11"/>
                  </a:moveTo>
                  <a:cubicBezTo>
                    <a:pt x="10" y="13"/>
                    <a:pt x="12" y="14"/>
                    <a:pt x="13" y="14"/>
                  </a:cubicBezTo>
                  <a:cubicBezTo>
                    <a:pt x="14" y="14"/>
                    <a:pt x="16" y="13"/>
                    <a:pt x="17" y="10"/>
                  </a:cubicBezTo>
                  <a:cubicBezTo>
                    <a:pt x="17" y="8"/>
                    <a:pt x="17" y="6"/>
                    <a:pt x="16" y="5"/>
                  </a:cubicBezTo>
                  <a:cubicBezTo>
                    <a:pt x="15" y="3"/>
                    <a:pt x="13" y="2"/>
                    <a:pt x="9" y="1"/>
                  </a:cubicBezTo>
                  <a:cubicBezTo>
                    <a:pt x="6" y="0"/>
                    <a:pt x="5" y="0"/>
                    <a:pt x="3" y="0"/>
                  </a:cubicBezTo>
                  <a:cubicBezTo>
                    <a:pt x="3" y="0"/>
                    <a:pt x="1" y="0"/>
                    <a:pt x="1" y="1"/>
                  </a:cubicBezTo>
                  <a:cubicBezTo>
                    <a:pt x="1" y="2"/>
                    <a:pt x="0" y="3"/>
                    <a:pt x="1" y="4"/>
                  </a:cubicBezTo>
                  <a:cubicBezTo>
                    <a:pt x="2" y="5"/>
                    <a:pt x="4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36"/>
            <p:cNvSpPr>
              <a:spLocks/>
            </p:cNvSpPr>
            <p:nvPr/>
          </p:nvSpPr>
          <p:spPr bwMode="auto">
            <a:xfrm>
              <a:off x="2981325" y="2863850"/>
              <a:ext cx="187325" cy="311150"/>
            </a:xfrm>
            <a:custGeom>
              <a:avLst/>
              <a:gdLst>
                <a:gd name="T0" fmla="*/ 54 w 57"/>
                <a:gd name="T1" fmla="*/ 30 h 94"/>
                <a:gd name="T2" fmla="*/ 40 w 57"/>
                <a:gd name="T3" fmla="*/ 29 h 94"/>
                <a:gd name="T4" fmla="*/ 21 w 57"/>
                <a:gd name="T5" fmla="*/ 33 h 94"/>
                <a:gd name="T6" fmla="*/ 22 w 57"/>
                <a:gd name="T7" fmla="*/ 20 h 94"/>
                <a:gd name="T8" fmla="*/ 40 w 57"/>
                <a:gd name="T9" fmla="*/ 12 h 94"/>
                <a:gd name="T10" fmla="*/ 45 w 57"/>
                <a:gd name="T11" fmla="*/ 9 h 94"/>
                <a:gd name="T12" fmla="*/ 44 w 57"/>
                <a:gd name="T13" fmla="*/ 6 h 94"/>
                <a:gd name="T14" fmla="*/ 37 w 57"/>
                <a:gd name="T15" fmla="*/ 2 h 94"/>
                <a:gd name="T16" fmla="*/ 31 w 57"/>
                <a:gd name="T17" fmla="*/ 4 h 94"/>
                <a:gd name="T18" fmla="*/ 26 w 57"/>
                <a:gd name="T19" fmla="*/ 10 h 94"/>
                <a:gd name="T20" fmla="*/ 17 w 57"/>
                <a:gd name="T21" fmla="*/ 16 h 94"/>
                <a:gd name="T22" fmla="*/ 13 w 57"/>
                <a:gd name="T23" fmla="*/ 16 h 94"/>
                <a:gd name="T24" fmla="*/ 11 w 57"/>
                <a:gd name="T25" fmla="*/ 16 h 94"/>
                <a:gd name="T26" fmla="*/ 11 w 57"/>
                <a:gd name="T27" fmla="*/ 21 h 94"/>
                <a:gd name="T28" fmla="*/ 13 w 57"/>
                <a:gd name="T29" fmla="*/ 28 h 94"/>
                <a:gd name="T30" fmla="*/ 12 w 57"/>
                <a:gd name="T31" fmla="*/ 41 h 94"/>
                <a:gd name="T32" fmla="*/ 10 w 57"/>
                <a:gd name="T33" fmla="*/ 56 h 94"/>
                <a:gd name="T34" fmla="*/ 7 w 57"/>
                <a:gd name="T35" fmla="*/ 68 h 94"/>
                <a:gd name="T36" fmla="*/ 1 w 57"/>
                <a:gd name="T37" fmla="*/ 77 h 94"/>
                <a:gd name="T38" fmla="*/ 0 w 57"/>
                <a:gd name="T39" fmla="*/ 81 h 94"/>
                <a:gd name="T40" fmla="*/ 2 w 57"/>
                <a:gd name="T41" fmla="*/ 82 h 94"/>
                <a:gd name="T42" fmla="*/ 5 w 57"/>
                <a:gd name="T43" fmla="*/ 80 h 94"/>
                <a:gd name="T44" fmla="*/ 13 w 57"/>
                <a:gd name="T45" fmla="*/ 72 h 94"/>
                <a:gd name="T46" fmla="*/ 18 w 57"/>
                <a:gd name="T47" fmla="*/ 61 h 94"/>
                <a:gd name="T48" fmla="*/ 20 w 57"/>
                <a:gd name="T49" fmla="*/ 50 h 94"/>
                <a:gd name="T50" fmla="*/ 21 w 57"/>
                <a:gd name="T51" fmla="*/ 39 h 94"/>
                <a:gd name="T52" fmla="*/ 29 w 57"/>
                <a:gd name="T53" fmla="*/ 39 h 94"/>
                <a:gd name="T54" fmla="*/ 30 w 57"/>
                <a:gd name="T55" fmla="*/ 53 h 94"/>
                <a:gd name="T56" fmla="*/ 30 w 57"/>
                <a:gd name="T57" fmla="*/ 70 h 94"/>
                <a:gd name="T58" fmla="*/ 31 w 57"/>
                <a:gd name="T59" fmla="*/ 88 h 94"/>
                <a:gd name="T60" fmla="*/ 34 w 57"/>
                <a:gd name="T61" fmla="*/ 94 h 94"/>
                <a:gd name="T62" fmla="*/ 34 w 57"/>
                <a:gd name="T63" fmla="*/ 94 h 94"/>
                <a:gd name="T64" fmla="*/ 37 w 57"/>
                <a:gd name="T65" fmla="*/ 90 h 94"/>
                <a:gd name="T66" fmla="*/ 39 w 57"/>
                <a:gd name="T67" fmla="*/ 63 h 94"/>
                <a:gd name="T68" fmla="*/ 39 w 57"/>
                <a:gd name="T69" fmla="*/ 40 h 94"/>
                <a:gd name="T70" fmla="*/ 39 w 57"/>
                <a:gd name="T71" fmla="*/ 40 h 94"/>
                <a:gd name="T72" fmla="*/ 39 w 57"/>
                <a:gd name="T73" fmla="*/ 39 h 94"/>
                <a:gd name="T74" fmla="*/ 37 w 57"/>
                <a:gd name="T75" fmla="*/ 37 h 94"/>
                <a:gd name="T76" fmla="*/ 52 w 57"/>
                <a:gd name="T77" fmla="*/ 36 h 94"/>
                <a:gd name="T78" fmla="*/ 56 w 57"/>
                <a:gd name="T79" fmla="*/ 33 h 94"/>
                <a:gd name="T80" fmla="*/ 54 w 57"/>
                <a:gd name="T81" fmla="*/ 3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7" h="94">
                  <a:moveTo>
                    <a:pt x="54" y="30"/>
                  </a:moveTo>
                  <a:cubicBezTo>
                    <a:pt x="51" y="27"/>
                    <a:pt x="46" y="27"/>
                    <a:pt x="40" y="29"/>
                  </a:cubicBezTo>
                  <a:cubicBezTo>
                    <a:pt x="35" y="30"/>
                    <a:pt x="29" y="32"/>
                    <a:pt x="21" y="33"/>
                  </a:cubicBezTo>
                  <a:cubicBezTo>
                    <a:pt x="22" y="27"/>
                    <a:pt x="22" y="23"/>
                    <a:pt x="22" y="20"/>
                  </a:cubicBezTo>
                  <a:cubicBezTo>
                    <a:pt x="30" y="16"/>
                    <a:pt x="36" y="13"/>
                    <a:pt x="40" y="12"/>
                  </a:cubicBezTo>
                  <a:cubicBezTo>
                    <a:pt x="42" y="12"/>
                    <a:pt x="44" y="11"/>
                    <a:pt x="45" y="9"/>
                  </a:cubicBezTo>
                  <a:cubicBezTo>
                    <a:pt x="45" y="8"/>
                    <a:pt x="45" y="7"/>
                    <a:pt x="44" y="6"/>
                  </a:cubicBezTo>
                  <a:cubicBezTo>
                    <a:pt x="42" y="4"/>
                    <a:pt x="40" y="3"/>
                    <a:pt x="37" y="2"/>
                  </a:cubicBezTo>
                  <a:cubicBezTo>
                    <a:pt x="34" y="0"/>
                    <a:pt x="32" y="1"/>
                    <a:pt x="31" y="4"/>
                  </a:cubicBezTo>
                  <a:cubicBezTo>
                    <a:pt x="31" y="5"/>
                    <a:pt x="30" y="7"/>
                    <a:pt x="26" y="10"/>
                  </a:cubicBezTo>
                  <a:cubicBezTo>
                    <a:pt x="23" y="12"/>
                    <a:pt x="20" y="14"/>
                    <a:pt x="17" y="16"/>
                  </a:cubicBezTo>
                  <a:cubicBezTo>
                    <a:pt x="15" y="16"/>
                    <a:pt x="14" y="16"/>
                    <a:pt x="13" y="16"/>
                  </a:cubicBezTo>
                  <a:cubicBezTo>
                    <a:pt x="13" y="16"/>
                    <a:pt x="12" y="16"/>
                    <a:pt x="11" y="16"/>
                  </a:cubicBezTo>
                  <a:cubicBezTo>
                    <a:pt x="10" y="17"/>
                    <a:pt x="10" y="19"/>
                    <a:pt x="11" y="21"/>
                  </a:cubicBezTo>
                  <a:cubicBezTo>
                    <a:pt x="12" y="22"/>
                    <a:pt x="12" y="23"/>
                    <a:pt x="13" y="28"/>
                  </a:cubicBezTo>
                  <a:cubicBezTo>
                    <a:pt x="13" y="31"/>
                    <a:pt x="13" y="36"/>
                    <a:pt x="12" y="41"/>
                  </a:cubicBezTo>
                  <a:cubicBezTo>
                    <a:pt x="12" y="47"/>
                    <a:pt x="11" y="52"/>
                    <a:pt x="10" y="56"/>
                  </a:cubicBezTo>
                  <a:cubicBezTo>
                    <a:pt x="10" y="61"/>
                    <a:pt x="8" y="65"/>
                    <a:pt x="7" y="68"/>
                  </a:cubicBezTo>
                  <a:cubicBezTo>
                    <a:pt x="5" y="71"/>
                    <a:pt x="3" y="74"/>
                    <a:pt x="1" y="77"/>
                  </a:cubicBezTo>
                  <a:cubicBezTo>
                    <a:pt x="0" y="78"/>
                    <a:pt x="0" y="79"/>
                    <a:pt x="0" y="81"/>
                  </a:cubicBezTo>
                  <a:cubicBezTo>
                    <a:pt x="1" y="81"/>
                    <a:pt x="1" y="82"/>
                    <a:pt x="2" y="82"/>
                  </a:cubicBezTo>
                  <a:cubicBezTo>
                    <a:pt x="3" y="82"/>
                    <a:pt x="4" y="81"/>
                    <a:pt x="5" y="80"/>
                  </a:cubicBezTo>
                  <a:cubicBezTo>
                    <a:pt x="8" y="79"/>
                    <a:pt x="11" y="76"/>
                    <a:pt x="13" y="72"/>
                  </a:cubicBezTo>
                  <a:cubicBezTo>
                    <a:pt x="16" y="68"/>
                    <a:pt x="17" y="65"/>
                    <a:pt x="18" y="61"/>
                  </a:cubicBezTo>
                  <a:cubicBezTo>
                    <a:pt x="19" y="57"/>
                    <a:pt x="20" y="54"/>
                    <a:pt x="20" y="50"/>
                  </a:cubicBezTo>
                  <a:cubicBezTo>
                    <a:pt x="21" y="47"/>
                    <a:pt x="21" y="43"/>
                    <a:pt x="21" y="39"/>
                  </a:cubicBezTo>
                  <a:cubicBezTo>
                    <a:pt x="24" y="39"/>
                    <a:pt x="26" y="39"/>
                    <a:pt x="29" y="39"/>
                  </a:cubicBezTo>
                  <a:cubicBezTo>
                    <a:pt x="30" y="42"/>
                    <a:pt x="30" y="47"/>
                    <a:pt x="30" y="53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30" y="77"/>
                    <a:pt x="30" y="83"/>
                    <a:pt x="31" y="88"/>
                  </a:cubicBezTo>
                  <a:cubicBezTo>
                    <a:pt x="31" y="92"/>
                    <a:pt x="31" y="94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5" y="94"/>
                    <a:pt x="36" y="93"/>
                    <a:pt x="37" y="90"/>
                  </a:cubicBezTo>
                  <a:cubicBezTo>
                    <a:pt x="38" y="85"/>
                    <a:pt x="39" y="76"/>
                    <a:pt x="39" y="63"/>
                  </a:cubicBezTo>
                  <a:cubicBezTo>
                    <a:pt x="39" y="52"/>
                    <a:pt x="39" y="44"/>
                    <a:pt x="39" y="40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8" y="39"/>
                    <a:pt x="38" y="38"/>
                    <a:pt x="37" y="37"/>
                  </a:cubicBezTo>
                  <a:cubicBezTo>
                    <a:pt x="44" y="36"/>
                    <a:pt x="49" y="36"/>
                    <a:pt x="52" y="36"/>
                  </a:cubicBezTo>
                  <a:cubicBezTo>
                    <a:pt x="54" y="35"/>
                    <a:pt x="56" y="35"/>
                    <a:pt x="56" y="33"/>
                  </a:cubicBezTo>
                  <a:cubicBezTo>
                    <a:pt x="57" y="32"/>
                    <a:pt x="55" y="30"/>
                    <a:pt x="54" y="3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37"/>
            <p:cNvSpPr>
              <a:spLocks noEditPoints="1"/>
            </p:cNvSpPr>
            <p:nvPr/>
          </p:nvSpPr>
          <p:spPr bwMode="auto">
            <a:xfrm>
              <a:off x="2838450" y="2890838"/>
              <a:ext cx="179387" cy="244475"/>
            </a:xfrm>
            <a:custGeom>
              <a:avLst/>
              <a:gdLst>
                <a:gd name="T0" fmla="*/ 47 w 54"/>
                <a:gd name="T1" fmla="*/ 49 h 74"/>
                <a:gd name="T2" fmla="*/ 38 w 54"/>
                <a:gd name="T3" fmla="*/ 42 h 74"/>
                <a:gd name="T4" fmla="*/ 52 w 54"/>
                <a:gd name="T5" fmla="*/ 38 h 74"/>
                <a:gd name="T6" fmla="*/ 43 w 54"/>
                <a:gd name="T7" fmla="*/ 34 h 74"/>
                <a:gd name="T8" fmla="*/ 37 w 54"/>
                <a:gd name="T9" fmla="*/ 34 h 74"/>
                <a:gd name="T10" fmla="*/ 48 w 54"/>
                <a:gd name="T11" fmla="*/ 27 h 74"/>
                <a:gd name="T12" fmla="*/ 52 w 54"/>
                <a:gd name="T13" fmla="*/ 22 h 74"/>
                <a:gd name="T14" fmla="*/ 41 w 54"/>
                <a:gd name="T15" fmla="*/ 22 h 74"/>
                <a:gd name="T16" fmla="*/ 47 w 54"/>
                <a:gd name="T17" fmla="*/ 13 h 74"/>
                <a:gd name="T18" fmla="*/ 43 w 54"/>
                <a:gd name="T19" fmla="*/ 9 h 74"/>
                <a:gd name="T20" fmla="*/ 52 w 54"/>
                <a:gd name="T21" fmla="*/ 3 h 74"/>
                <a:gd name="T22" fmla="*/ 41 w 54"/>
                <a:gd name="T23" fmla="*/ 1 h 74"/>
                <a:gd name="T24" fmla="*/ 20 w 54"/>
                <a:gd name="T25" fmla="*/ 6 h 74"/>
                <a:gd name="T26" fmla="*/ 18 w 54"/>
                <a:gd name="T27" fmla="*/ 12 h 74"/>
                <a:gd name="T28" fmla="*/ 21 w 54"/>
                <a:gd name="T29" fmla="*/ 13 h 74"/>
                <a:gd name="T30" fmla="*/ 23 w 54"/>
                <a:gd name="T31" fmla="*/ 23 h 74"/>
                <a:gd name="T32" fmla="*/ 16 w 54"/>
                <a:gd name="T33" fmla="*/ 27 h 74"/>
                <a:gd name="T34" fmla="*/ 0 w 54"/>
                <a:gd name="T35" fmla="*/ 30 h 74"/>
                <a:gd name="T36" fmla="*/ 11 w 54"/>
                <a:gd name="T37" fmla="*/ 35 h 74"/>
                <a:gd name="T38" fmla="*/ 28 w 54"/>
                <a:gd name="T39" fmla="*/ 33 h 74"/>
                <a:gd name="T40" fmla="*/ 13 w 54"/>
                <a:gd name="T41" fmla="*/ 39 h 74"/>
                <a:gd name="T42" fmla="*/ 8 w 54"/>
                <a:gd name="T43" fmla="*/ 41 h 74"/>
                <a:gd name="T44" fmla="*/ 15 w 54"/>
                <a:gd name="T45" fmla="*/ 47 h 74"/>
                <a:gd name="T46" fmla="*/ 9 w 54"/>
                <a:gd name="T47" fmla="*/ 57 h 74"/>
                <a:gd name="T48" fmla="*/ 13 w 54"/>
                <a:gd name="T49" fmla="*/ 68 h 74"/>
                <a:gd name="T50" fmla="*/ 19 w 54"/>
                <a:gd name="T51" fmla="*/ 51 h 74"/>
                <a:gd name="T52" fmla="*/ 29 w 54"/>
                <a:gd name="T53" fmla="*/ 44 h 74"/>
                <a:gd name="T54" fmla="*/ 28 w 54"/>
                <a:gd name="T55" fmla="*/ 62 h 74"/>
                <a:gd name="T56" fmla="*/ 24 w 54"/>
                <a:gd name="T57" fmla="*/ 62 h 74"/>
                <a:gd name="T58" fmla="*/ 21 w 54"/>
                <a:gd name="T59" fmla="*/ 63 h 74"/>
                <a:gd name="T60" fmla="*/ 29 w 54"/>
                <a:gd name="T61" fmla="*/ 72 h 74"/>
                <a:gd name="T62" fmla="*/ 35 w 54"/>
                <a:gd name="T63" fmla="*/ 72 h 74"/>
                <a:gd name="T64" fmla="*/ 38 w 54"/>
                <a:gd name="T65" fmla="*/ 60 h 74"/>
                <a:gd name="T66" fmla="*/ 42 w 54"/>
                <a:gd name="T67" fmla="*/ 55 h 74"/>
                <a:gd name="T68" fmla="*/ 49 w 54"/>
                <a:gd name="T69" fmla="*/ 56 h 74"/>
                <a:gd name="T70" fmla="*/ 23 w 54"/>
                <a:gd name="T71" fmla="*/ 13 h 74"/>
                <a:gd name="T72" fmla="*/ 37 w 54"/>
                <a:gd name="T73" fmla="*/ 10 h 74"/>
                <a:gd name="T74" fmla="*/ 33 w 54"/>
                <a:gd name="T75" fmla="*/ 23 h 74"/>
                <a:gd name="T76" fmla="*/ 30 w 54"/>
                <a:gd name="T77" fmla="*/ 2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4" h="74">
                  <a:moveTo>
                    <a:pt x="49" y="56"/>
                  </a:moveTo>
                  <a:cubicBezTo>
                    <a:pt x="50" y="54"/>
                    <a:pt x="50" y="52"/>
                    <a:pt x="47" y="49"/>
                  </a:cubicBezTo>
                  <a:cubicBezTo>
                    <a:pt x="45" y="47"/>
                    <a:pt x="42" y="46"/>
                    <a:pt x="38" y="46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41" y="42"/>
                    <a:pt x="44" y="41"/>
                    <a:pt x="47" y="41"/>
                  </a:cubicBezTo>
                  <a:cubicBezTo>
                    <a:pt x="49" y="40"/>
                    <a:pt x="51" y="40"/>
                    <a:pt x="52" y="38"/>
                  </a:cubicBezTo>
                  <a:cubicBezTo>
                    <a:pt x="52" y="38"/>
                    <a:pt x="52" y="37"/>
                    <a:pt x="51" y="35"/>
                  </a:cubicBezTo>
                  <a:cubicBezTo>
                    <a:pt x="49" y="34"/>
                    <a:pt x="46" y="33"/>
                    <a:pt x="43" y="34"/>
                  </a:cubicBezTo>
                  <a:cubicBezTo>
                    <a:pt x="41" y="35"/>
                    <a:pt x="39" y="35"/>
                    <a:pt x="38" y="36"/>
                  </a:cubicBezTo>
                  <a:cubicBezTo>
                    <a:pt x="37" y="35"/>
                    <a:pt x="37" y="34"/>
                    <a:pt x="37" y="34"/>
                  </a:cubicBezTo>
                  <a:cubicBezTo>
                    <a:pt x="38" y="33"/>
                    <a:pt x="37" y="31"/>
                    <a:pt x="35" y="30"/>
                  </a:cubicBezTo>
                  <a:cubicBezTo>
                    <a:pt x="41" y="29"/>
                    <a:pt x="45" y="28"/>
                    <a:pt x="48" y="27"/>
                  </a:cubicBezTo>
                  <a:cubicBezTo>
                    <a:pt x="51" y="27"/>
                    <a:pt x="53" y="27"/>
                    <a:pt x="54" y="25"/>
                  </a:cubicBezTo>
                  <a:cubicBezTo>
                    <a:pt x="54" y="24"/>
                    <a:pt x="54" y="23"/>
                    <a:pt x="52" y="22"/>
                  </a:cubicBezTo>
                  <a:cubicBezTo>
                    <a:pt x="51" y="21"/>
                    <a:pt x="48" y="20"/>
                    <a:pt x="46" y="21"/>
                  </a:cubicBezTo>
                  <a:cubicBezTo>
                    <a:pt x="44" y="21"/>
                    <a:pt x="43" y="21"/>
                    <a:pt x="41" y="22"/>
                  </a:cubicBezTo>
                  <a:cubicBezTo>
                    <a:pt x="43" y="19"/>
                    <a:pt x="44" y="17"/>
                    <a:pt x="45" y="16"/>
                  </a:cubicBezTo>
                  <a:cubicBezTo>
                    <a:pt x="47" y="15"/>
                    <a:pt x="47" y="14"/>
                    <a:pt x="47" y="13"/>
                  </a:cubicBezTo>
                  <a:cubicBezTo>
                    <a:pt x="47" y="12"/>
                    <a:pt x="46" y="11"/>
                    <a:pt x="44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51" y="7"/>
                    <a:pt x="52" y="6"/>
                    <a:pt x="53" y="5"/>
                  </a:cubicBezTo>
                  <a:cubicBezTo>
                    <a:pt x="53" y="4"/>
                    <a:pt x="53" y="4"/>
                    <a:pt x="52" y="3"/>
                  </a:cubicBezTo>
                  <a:cubicBezTo>
                    <a:pt x="52" y="2"/>
                    <a:pt x="51" y="1"/>
                    <a:pt x="48" y="1"/>
                  </a:cubicBezTo>
                  <a:cubicBezTo>
                    <a:pt x="46" y="0"/>
                    <a:pt x="43" y="0"/>
                    <a:pt x="41" y="1"/>
                  </a:cubicBezTo>
                  <a:cubicBezTo>
                    <a:pt x="39" y="1"/>
                    <a:pt x="36" y="3"/>
                    <a:pt x="32" y="4"/>
                  </a:cubicBezTo>
                  <a:cubicBezTo>
                    <a:pt x="28" y="5"/>
                    <a:pt x="23" y="6"/>
                    <a:pt x="20" y="6"/>
                  </a:cubicBezTo>
                  <a:cubicBezTo>
                    <a:pt x="17" y="7"/>
                    <a:pt x="15" y="7"/>
                    <a:pt x="15" y="9"/>
                  </a:cubicBezTo>
                  <a:cubicBezTo>
                    <a:pt x="15" y="10"/>
                    <a:pt x="17" y="11"/>
                    <a:pt x="18" y="12"/>
                  </a:cubicBezTo>
                  <a:cubicBezTo>
                    <a:pt x="19" y="12"/>
                    <a:pt x="20" y="12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0" y="14"/>
                    <a:pt x="20" y="14"/>
                    <a:pt x="20" y="15"/>
                  </a:cubicBezTo>
                  <a:cubicBezTo>
                    <a:pt x="20" y="17"/>
                    <a:pt x="21" y="20"/>
                    <a:pt x="23" y="23"/>
                  </a:cubicBezTo>
                  <a:cubicBezTo>
                    <a:pt x="23" y="24"/>
                    <a:pt x="24" y="24"/>
                    <a:pt x="25" y="25"/>
                  </a:cubicBezTo>
                  <a:cubicBezTo>
                    <a:pt x="21" y="26"/>
                    <a:pt x="18" y="26"/>
                    <a:pt x="16" y="27"/>
                  </a:cubicBezTo>
                  <a:cubicBezTo>
                    <a:pt x="11" y="27"/>
                    <a:pt x="7" y="28"/>
                    <a:pt x="5" y="28"/>
                  </a:cubicBezTo>
                  <a:cubicBezTo>
                    <a:pt x="4" y="28"/>
                    <a:pt x="0" y="28"/>
                    <a:pt x="0" y="30"/>
                  </a:cubicBezTo>
                  <a:cubicBezTo>
                    <a:pt x="0" y="31"/>
                    <a:pt x="1" y="32"/>
                    <a:pt x="4" y="34"/>
                  </a:cubicBezTo>
                  <a:cubicBezTo>
                    <a:pt x="6" y="36"/>
                    <a:pt x="8" y="36"/>
                    <a:pt x="11" y="35"/>
                  </a:cubicBezTo>
                  <a:cubicBezTo>
                    <a:pt x="13" y="35"/>
                    <a:pt x="19" y="33"/>
                    <a:pt x="27" y="31"/>
                  </a:cubicBezTo>
                  <a:cubicBezTo>
                    <a:pt x="27" y="32"/>
                    <a:pt x="28" y="33"/>
                    <a:pt x="28" y="33"/>
                  </a:cubicBezTo>
                  <a:cubicBezTo>
                    <a:pt x="29" y="34"/>
                    <a:pt x="29" y="36"/>
                    <a:pt x="29" y="37"/>
                  </a:cubicBezTo>
                  <a:cubicBezTo>
                    <a:pt x="21" y="39"/>
                    <a:pt x="16" y="40"/>
                    <a:pt x="13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1" y="39"/>
                    <a:pt x="8" y="39"/>
                    <a:pt x="8" y="41"/>
                  </a:cubicBezTo>
                  <a:cubicBezTo>
                    <a:pt x="7" y="43"/>
                    <a:pt x="9" y="44"/>
                    <a:pt x="10" y="45"/>
                  </a:cubicBezTo>
                  <a:cubicBezTo>
                    <a:pt x="12" y="46"/>
                    <a:pt x="13" y="46"/>
                    <a:pt x="15" y="47"/>
                  </a:cubicBezTo>
                  <a:cubicBezTo>
                    <a:pt x="14" y="48"/>
                    <a:pt x="13" y="49"/>
                    <a:pt x="12" y="51"/>
                  </a:cubicBezTo>
                  <a:cubicBezTo>
                    <a:pt x="11" y="53"/>
                    <a:pt x="10" y="55"/>
                    <a:pt x="9" y="57"/>
                  </a:cubicBezTo>
                  <a:cubicBezTo>
                    <a:pt x="7" y="59"/>
                    <a:pt x="8" y="62"/>
                    <a:pt x="9" y="65"/>
                  </a:cubicBezTo>
                  <a:cubicBezTo>
                    <a:pt x="10" y="67"/>
                    <a:pt x="11" y="68"/>
                    <a:pt x="13" y="68"/>
                  </a:cubicBezTo>
                  <a:cubicBezTo>
                    <a:pt x="15" y="68"/>
                    <a:pt x="16" y="65"/>
                    <a:pt x="17" y="63"/>
                  </a:cubicBezTo>
                  <a:cubicBezTo>
                    <a:pt x="19" y="58"/>
                    <a:pt x="20" y="54"/>
                    <a:pt x="19" y="51"/>
                  </a:cubicBezTo>
                  <a:cubicBezTo>
                    <a:pt x="19" y="50"/>
                    <a:pt x="19" y="47"/>
                    <a:pt x="18" y="46"/>
                  </a:cubicBezTo>
                  <a:cubicBezTo>
                    <a:pt x="20" y="46"/>
                    <a:pt x="24" y="45"/>
                    <a:pt x="29" y="44"/>
                  </a:cubicBezTo>
                  <a:cubicBezTo>
                    <a:pt x="29" y="49"/>
                    <a:pt x="29" y="54"/>
                    <a:pt x="29" y="57"/>
                  </a:cubicBezTo>
                  <a:cubicBezTo>
                    <a:pt x="29" y="61"/>
                    <a:pt x="28" y="62"/>
                    <a:pt x="28" y="62"/>
                  </a:cubicBezTo>
                  <a:cubicBezTo>
                    <a:pt x="28" y="62"/>
                    <a:pt x="27" y="62"/>
                    <a:pt x="26" y="62"/>
                  </a:cubicBezTo>
                  <a:cubicBezTo>
                    <a:pt x="26" y="62"/>
                    <a:pt x="25" y="62"/>
                    <a:pt x="24" y="62"/>
                  </a:cubicBezTo>
                  <a:cubicBezTo>
                    <a:pt x="24" y="62"/>
                    <a:pt x="24" y="62"/>
                    <a:pt x="23" y="62"/>
                  </a:cubicBezTo>
                  <a:cubicBezTo>
                    <a:pt x="22" y="62"/>
                    <a:pt x="21" y="62"/>
                    <a:pt x="21" y="63"/>
                  </a:cubicBezTo>
                  <a:cubicBezTo>
                    <a:pt x="21" y="64"/>
                    <a:pt x="22" y="65"/>
                    <a:pt x="24" y="67"/>
                  </a:cubicBezTo>
                  <a:cubicBezTo>
                    <a:pt x="27" y="69"/>
                    <a:pt x="28" y="71"/>
                    <a:pt x="29" y="72"/>
                  </a:cubicBezTo>
                  <a:cubicBezTo>
                    <a:pt x="30" y="74"/>
                    <a:pt x="31" y="74"/>
                    <a:pt x="32" y="74"/>
                  </a:cubicBezTo>
                  <a:cubicBezTo>
                    <a:pt x="34" y="74"/>
                    <a:pt x="35" y="73"/>
                    <a:pt x="35" y="72"/>
                  </a:cubicBezTo>
                  <a:cubicBezTo>
                    <a:pt x="36" y="70"/>
                    <a:pt x="37" y="69"/>
                    <a:pt x="37" y="67"/>
                  </a:cubicBezTo>
                  <a:cubicBezTo>
                    <a:pt x="37" y="66"/>
                    <a:pt x="38" y="63"/>
                    <a:pt x="38" y="60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9" y="53"/>
                    <a:pt x="40" y="54"/>
                    <a:pt x="42" y="55"/>
                  </a:cubicBezTo>
                  <a:cubicBezTo>
                    <a:pt x="43" y="57"/>
                    <a:pt x="45" y="58"/>
                    <a:pt x="46" y="58"/>
                  </a:cubicBezTo>
                  <a:cubicBezTo>
                    <a:pt x="47" y="58"/>
                    <a:pt x="48" y="57"/>
                    <a:pt x="49" y="56"/>
                  </a:cubicBezTo>
                  <a:close/>
                  <a:moveTo>
                    <a:pt x="27" y="15"/>
                  </a:moveTo>
                  <a:cubicBezTo>
                    <a:pt x="25" y="14"/>
                    <a:pt x="24" y="13"/>
                    <a:pt x="23" y="13"/>
                  </a:cubicBezTo>
                  <a:cubicBezTo>
                    <a:pt x="25" y="13"/>
                    <a:pt x="27" y="13"/>
                    <a:pt x="29" y="12"/>
                  </a:cubicBezTo>
                  <a:cubicBezTo>
                    <a:pt x="31" y="12"/>
                    <a:pt x="34" y="11"/>
                    <a:pt x="37" y="10"/>
                  </a:cubicBezTo>
                  <a:cubicBezTo>
                    <a:pt x="37" y="11"/>
                    <a:pt x="37" y="11"/>
                    <a:pt x="37" y="12"/>
                  </a:cubicBezTo>
                  <a:cubicBezTo>
                    <a:pt x="37" y="14"/>
                    <a:pt x="36" y="18"/>
                    <a:pt x="33" y="23"/>
                  </a:cubicBezTo>
                  <a:cubicBezTo>
                    <a:pt x="32" y="24"/>
                    <a:pt x="31" y="24"/>
                    <a:pt x="30" y="24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31" y="21"/>
                    <a:pt x="30" y="18"/>
                    <a:pt x="27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38"/>
            <p:cNvSpPr>
              <a:spLocks noEditPoints="1"/>
            </p:cNvSpPr>
            <p:nvPr/>
          </p:nvSpPr>
          <p:spPr bwMode="auto">
            <a:xfrm>
              <a:off x="2835275" y="3273425"/>
              <a:ext cx="333375" cy="339725"/>
            </a:xfrm>
            <a:custGeom>
              <a:avLst/>
              <a:gdLst>
                <a:gd name="T0" fmla="*/ 92 w 101"/>
                <a:gd name="T1" fmla="*/ 47 h 103"/>
                <a:gd name="T2" fmla="*/ 62 w 101"/>
                <a:gd name="T3" fmla="*/ 50 h 103"/>
                <a:gd name="T4" fmla="*/ 78 w 101"/>
                <a:gd name="T5" fmla="*/ 37 h 103"/>
                <a:gd name="T6" fmla="*/ 79 w 101"/>
                <a:gd name="T7" fmla="*/ 31 h 103"/>
                <a:gd name="T8" fmla="*/ 62 w 101"/>
                <a:gd name="T9" fmla="*/ 31 h 103"/>
                <a:gd name="T10" fmla="*/ 60 w 101"/>
                <a:gd name="T11" fmla="*/ 21 h 103"/>
                <a:gd name="T12" fmla="*/ 80 w 101"/>
                <a:gd name="T13" fmla="*/ 14 h 103"/>
                <a:gd name="T14" fmla="*/ 69 w 101"/>
                <a:gd name="T15" fmla="*/ 10 h 103"/>
                <a:gd name="T16" fmla="*/ 44 w 101"/>
                <a:gd name="T17" fmla="*/ 16 h 103"/>
                <a:gd name="T18" fmla="*/ 51 w 101"/>
                <a:gd name="T19" fmla="*/ 6 h 103"/>
                <a:gd name="T20" fmla="*/ 44 w 101"/>
                <a:gd name="T21" fmla="*/ 1 h 103"/>
                <a:gd name="T22" fmla="*/ 39 w 101"/>
                <a:gd name="T23" fmla="*/ 1 h 103"/>
                <a:gd name="T24" fmla="*/ 34 w 101"/>
                <a:gd name="T25" fmla="*/ 15 h 103"/>
                <a:gd name="T26" fmla="*/ 20 w 101"/>
                <a:gd name="T27" fmla="*/ 35 h 103"/>
                <a:gd name="T28" fmla="*/ 22 w 101"/>
                <a:gd name="T29" fmla="*/ 36 h 103"/>
                <a:gd name="T30" fmla="*/ 24 w 101"/>
                <a:gd name="T31" fmla="*/ 35 h 103"/>
                <a:gd name="T32" fmla="*/ 30 w 101"/>
                <a:gd name="T33" fmla="*/ 45 h 103"/>
                <a:gd name="T34" fmla="*/ 20 w 101"/>
                <a:gd name="T35" fmla="*/ 56 h 103"/>
                <a:gd name="T36" fmla="*/ 1 w 101"/>
                <a:gd name="T37" fmla="*/ 60 h 103"/>
                <a:gd name="T38" fmla="*/ 7 w 101"/>
                <a:gd name="T39" fmla="*/ 67 h 103"/>
                <a:gd name="T40" fmla="*/ 31 w 101"/>
                <a:gd name="T41" fmla="*/ 63 h 103"/>
                <a:gd name="T42" fmla="*/ 53 w 101"/>
                <a:gd name="T43" fmla="*/ 92 h 103"/>
                <a:gd name="T44" fmla="*/ 56 w 101"/>
                <a:gd name="T45" fmla="*/ 103 h 103"/>
                <a:gd name="T46" fmla="*/ 62 w 101"/>
                <a:gd name="T47" fmla="*/ 58 h 103"/>
                <a:gd name="T48" fmla="*/ 94 w 101"/>
                <a:gd name="T49" fmla="*/ 57 h 103"/>
                <a:gd name="T50" fmla="*/ 101 w 101"/>
                <a:gd name="T51" fmla="*/ 54 h 103"/>
                <a:gd name="T52" fmla="*/ 26 w 101"/>
                <a:gd name="T53" fmla="*/ 34 h 103"/>
                <a:gd name="T54" fmla="*/ 42 w 101"/>
                <a:gd name="T55" fmla="*/ 24 h 103"/>
                <a:gd name="T56" fmla="*/ 51 w 101"/>
                <a:gd name="T57" fmla="*/ 25 h 103"/>
                <a:gd name="T58" fmla="*/ 41 w 101"/>
                <a:gd name="T59" fmla="*/ 36 h 103"/>
                <a:gd name="T60" fmla="*/ 28 w 101"/>
                <a:gd name="T61" fmla="*/ 34 h 103"/>
                <a:gd name="T62" fmla="*/ 26 w 101"/>
                <a:gd name="T63" fmla="*/ 34 h 103"/>
                <a:gd name="T64" fmla="*/ 53 w 101"/>
                <a:gd name="T65" fmla="*/ 52 h 103"/>
                <a:gd name="T66" fmla="*/ 39 w 101"/>
                <a:gd name="T67" fmla="*/ 4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1" h="103">
                  <a:moveTo>
                    <a:pt x="99" y="51"/>
                  </a:moveTo>
                  <a:cubicBezTo>
                    <a:pt x="96" y="49"/>
                    <a:pt x="94" y="48"/>
                    <a:pt x="92" y="47"/>
                  </a:cubicBezTo>
                  <a:cubicBezTo>
                    <a:pt x="89" y="47"/>
                    <a:pt x="85" y="47"/>
                    <a:pt x="78" y="48"/>
                  </a:cubicBezTo>
                  <a:cubicBezTo>
                    <a:pt x="72" y="49"/>
                    <a:pt x="67" y="50"/>
                    <a:pt x="62" y="50"/>
                  </a:cubicBezTo>
                  <a:cubicBezTo>
                    <a:pt x="62" y="39"/>
                    <a:pt x="62" y="39"/>
                    <a:pt x="62" y="39"/>
                  </a:cubicBezTo>
                  <a:cubicBezTo>
                    <a:pt x="71" y="39"/>
                    <a:pt x="76" y="38"/>
                    <a:pt x="78" y="37"/>
                  </a:cubicBezTo>
                  <a:cubicBezTo>
                    <a:pt x="79" y="37"/>
                    <a:pt x="81" y="36"/>
                    <a:pt x="81" y="35"/>
                  </a:cubicBezTo>
                  <a:cubicBezTo>
                    <a:pt x="81" y="33"/>
                    <a:pt x="81" y="32"/>
                    <a:pt x="79" y="31"/>
                  </a:cubicBezTo>
                  <a:cubicBezTo>
                    <a:pt x="77" y="29"/>
                    <a:pt x="74" y="29"/>
                    <a:pt x="71" y="30"/>
                  </a:cubicBezTo>
                  <a:cubicBezTo>
                    <a:pt x="68" y="30"/>
                    <a:pt x="65" y="31"/>
                    <a:pt x="62" y="31"/>
                  </a:cubicBezTo>
                  <a:cubicBezTo>
                    <a:pt x="62" y="28"/>
                    <a:pt x="62" y="27"/>
                    <a:pt x="63" y="27"/>
                  </a:cubicBezTo>
                  <a:cubicBezTo>
                    <a:pt x="63" y="25"/>
                    <a:pt x="63" y="24"/>
                    <a:pt x="60" y="21"/>
                  </a:cubicBezTo>
                  <a:cubicBezTo>
                    <a:pt x="69" y="19"/>
                    <a:pt x="75" y="18"/>
                    <a:pt x="77" y="17"/>
                  </a:cubicBezTo>
                  <a:cubicBezTo>
                    <a:pt x="78" y="17"/>
                    <a:pt x="80" y="16"/>
                    <a:pt x="80" y="14"/>
                  </a:cubicBezTo>
                  <a:cubicBezTo>
                    <a:pt x="80" y="12"/>
                    <a:pt x="78" y="11"/>
                    <a:pt x="77" y="11"/>
                  </a:cubicBezTo>
                  <a:cubicBezTo>
                    <a:pt x="74" y="10"/>
                    <a:pt x="71" y="9"/>
                    <a:pt x="69" y="10"/>
                  </a:cubicBezTo>
                  <a:cubicBezTo>
                    <a:pt x="67" y="11"/>
                    <a:pt x="64" y="12"/>
                    <a:pt x="59" y="13"/>
                  </a:cubicBezTo>
                  <a:cubicBezTo>
                    <a:pt x="55" y="14"/>
                    <a:pt x="50" y="15"/>
                    <a:pt x="44" y="16"/>
                  </a:cubicBezTo>
                  <a:cubicBezTo>
                    <a:pt x="46" y="13"/>
                    <a:pt x="48" y="11"/>
                    <a:pt x="49" y="10"/>
                  </a:cubicBezTo>
                  <a:cubicBezTo>
                    <a:pt x="50" y="9"/>
                    <a:pt x="51" y="7"/>
                    <a:pt x="51" y="6"/>
                  </a:cubicBezTo>
                  <a:cubicBezTo>
                    <a:pt x="51" y="6"/>
                    <a:pt x="50" y="5"/>
                    <a:pt x="50" y="4"/>
                  </a:cubicBezTo>
                  <a:cubicBezTo>
                    <a:pt x="49" y="3"/>
                    <a:pt x="47" y="2"/>
                    <a:pt x="44" y="1"/>
                  </a:cubicBezTo>
                  <a:cubicBezTo>
                    <a:pt x="43" y="1"/>
                    <a:pt x="42" y="0"/>
                    <a:pt x="41" y="0"/>
                  </a:cubicBezTo>
                  <a:cubicBezTo>
                    <a:pt x="40" y="0"/>
                    <a:pt x="39" y="1"/>
                    <a:pt x="39" y="1"/>
                  </a:cubicBezTo>
                  <a:cubicBezTo>
                    <a:pt x="38" y="2"/>
                    <a:pt x="38" y="3"/>
                    <a:pt x="38" y="4"/>
                  </a:cubicBezTo>
                  <a:cubicBezTo>
                    <a:pt x="38" y="6"/>
                    <a:pt x="38" y="9"/>
                    <a:pt x="34" y="15"/>
                  </a:cubicBezTo>
                  <a:cubicBezTo>
                    <a:pt x="31" y="20"/>
                    <a:pt x="28" y="25"/>
                    <a:pt x="23" y="29"/>
                  </a:cubicBezTo>
                  <a:cubicBezTo>
                    <a:pt x="20" y="32"/>
                    <a:pt x="19" y="34"/>
                    <a:pt x="20" y="35"/>
                  </a:cubicBezTo>
                  <a:cubicBezTo>
                    <a:pt x="20" y="36"/>
                    <a:pt x="21" y="36"/>
                    <a:pt x="22" y="3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2" y="36"/>
                    <a:pt x="23" y="36"/>
                    <a:pt x="25" y="35"/>
                  </a:cubicBezTo>
                  <a:cubicBezTo>
                    <a:pt x="25" y="35"/>
                    <a:pt x="25" y="35"/>
                    <a:pt x="24" y="35"/>
                  </a:cubicBezTo>
                  <a:cubicBezTo>
                    <a:pt x="24" y="37"/>
                    <a:pt x="25" y="38"/>
                    <a:pt x="26" y="39"/>
                  </a:cubicBezTo>
                  <a:cubicBezTo>
                    <a:pt x="28" y="41"/>
                    <a:pt x="29" y="43"/>
                    <a:pt x="30" y="45"/>
                  </a:cubicBezTo>
                  <a:cubicBezTo>
                    <a:pt x="30" y="48"/>
                    <a:pt x="31" y="51"/>
                    <a:pt x="31" y="55"/>
                  </a:cubicBezTo>
                  <a:cubicBezTo>
                    <a:pt x="29" y="55"/>
                    <a:pt x="25" y="56"/>
                    <a:pt x="20" y="56"/>
                  </a:cubicBezTo>
                  <a:cubicBezTo>
                    <a:pt x="14" y="57"/>
                    <a:pt x="9" y="58"/>
                    <a:pt x="6" y="58"/>
                  </a:cubicBezTo>
                  <a:cubicBezTo>
                    <a:pt x="4" y="58"/>
                    <a:pt x="2" y="59"/>
                    <a:pt x="1" y="60"/>
                  </a:cubicBezTo>
                  <a:cubicBezTo>
                    <a:pt x="1" y="61"/>
                    <a:pt x="0" y="62"/>
                    <a:pt x="1" y="63"/>
                  </a:cubicBezTo>
                  <a:cubicBezTo>
                    <a:pt x="3" y="65"/>
                    <a:pt x="5" y="66"/>
                    <a:pt x="7" y="67"/>
                  </a:cubicBezTo>
                  <a:cubicBezTo>
                    <a:pt x="9" y="67"/>
                    <a:pt x="12" y="67"/>
                    <a:pt x="16" y="66"/>
                  </a:cubicBezTo>
                  <a:cubicBezTo>
                    <a:pt x="20" y="65"/>
                    <a:pt x="25" y="64"/>
                    <a:pt x="31" y="63"/>
                  </a:cubicBezTo>
                  <a:cubicBezTo>
                    <a:pt x="36" y="62"/>
                    <a:pt x="43" y="60"/>
                    <a:pt x="53" y="59"/>
                  </a:cubicBezTo>
                  <a:cubicBezTo>
                    <a:pt x="52" y="75"/>
                    <a:pt x="52" y="86"/>
                    <a:pt x="53" y="92"/>
                  </a:cubicBezTo>
                  <a:cubicBezTo>
                    <a:pt x="53" y="101"/>
                    <a:pt x="53" y="103"/>
                    <a:pt x="55" y="103"/>
                  </a:cubicBezTo>
                  <a:cubicBezTo>
                    <a:pt x="56" y="103"/>
                    <a:pt x="56" y="103"/>
                    <a:pt x="56" y="103"/>
                  </a:cubicBezTo>
                  <a:cubicBezTo>
                    <a:pt x="57" y="102"/>
                    <a:pt x="58" y="101"/>
                    <a:pt x="60" y="91"/>
                  </a:cubicBezTo>
                  <a:cubicBezTo>
                    <a:pt x="61" y="84"/>
                    <a:pt x="62" y="73"/>
                    <a:pt x="62" y="58"/>
                  </a:cubicBezTo>
                  <a:cubicBezTo>
                    <a:pt x="72" y="57"/>
                    <a:pt x="78" y="57"/>
                    <a:pt x="83" y="57"/>
                  </a:cubicBezTo>
                  <a:cubicBezTo>
                    <a:pt x="87" y="57"/>
                    <a:pt x="91" y="57"/>
                    <a:pt x="94" y="57"/>
                  </a:cubicBezTo>
                  <a:cubicBezTo>
                    <a:pt x="97" y="58"/>
                    <a:pt x="99" y="57"/>
                    <a:pt x="100" y="56"/>
                  </a:cubicBezTo>
                  <a:cubicBezTo>
                    <a:pt x="101" y="56"/>
                    <a:pt x="101" y="55"/>
                    <a:pt x="101" y="54"/>
                  </a:cubicBezTo>
                  <a:cubicBezTo>
                    <a:pt x="101" y="53"/>
                    <a:pt x="100" y="52"/>
                    <a:pt x="99" y="51"/>
                  </a:cubicBezTo>
                  <a:close/>
                  <a:moveTo>
                    <a:pt x="26" y="34"/>
                  </a:moveTo>
                  <a:cubicBezTo>
                    <a:pt x="30" y="32"/>
                    <a:pt x="34" y="28"/>
                    <a:pt x="38" y="23"/>
                  </a:cubicBezTo>
                  <a:cubicBezTo>
                    <a:pt x="39" y="23"/>
                    <a:pt x="40" y="23"/>
                    <a:pt x="42" y="24"/>
                  </a:cubicBezTo>
                  <a:cubicBezTo>
                    <a:pt x="44" y="24"/>
                    <a:pt x="47" y="24"/>
                    <a:pt x="51" y="23"/>
                  </a:cubicBezTo>
                  <a:cubicBezTo>
                    <a:pt x="51" y="24"/>
                    <a:pt x="51" y="24"/>
                    <a:pt x="51" y="25"/>
                  </a:cubicBezTo>
                  <a:cubicBezTo>
                    <a:pt x="52" y="27"/>
                    <a:pt x="52" y="30"/>
                    <a:pt x="52" y="33"/>
                  </a:cubicBezTo>
                  <a:cubicBezTo>
                    <a:pt x="48" y="34"/>
                    <a:pt x="44" y="35"/>
                    <a:pt x="41" y="36"/>
                  </a:cubicBezTo>
                  <a:cubicBezTo>
                    <a:pt x="39" y="36"/>
                    <a:pt x="37" y="36"/>
                    <a:pt x="35" y="36"/>
                  </a:cubicBezTo>
                  <a:cubicBezTo>
                    <a:pt x="33" y="35"/>
                    <a:pt x="31" y="34"/>
                    <a:pt x="28" y="34"/>
                  </a:cubicBezTo>
                  <a:cubicBezTo>
                    <a:pt x="28" y="34"/>
                    <a:pt x="27" y="34"/>
                    <a:pt x="27" y="34"/>
                  </a:cubicBezTo>
                  <a:cubicBezTo>
                    <a:pt x="27" y="34"/>
                    <a:pt x="27" y="34"/>
                    <a:pt x="26" y="34"/>
                  </a:cubicBezTo>
                  <a:close/>
                  <a:moveTo>
                    <a:pt x="53" y="41"/>
                  </a:moveTo>
                  <a:cubicBezTo>
                    <a:pt x="53" y="52"/>
                    <a:pt x="53" y="52"/>
                    <a:pt x="53" y="52"/>
                  </a:cubicBezTo>
                  <a:cubicBezTo>
                    <a:pt x="48" y="52"/>
                    <a:pt x="43" y="53"/>
                    <a:pt x="39" y="53"/>
                  </a:cubicBezTo>
                  <a:cubicBezTo>
                    <a:pt x="39" y="50"/>
                    <a:pt x="39" y="47"/>
                    <a:pt x="39" y="43"/>
                  </a:cubicBezTo>
                  <a:cubicBezTo>
                    <a:pt x="43" y="42"/>
                    <a:pt x="47" y="42"/>
                    <a:pt x="53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39"/>
            <p:cNvSpPr>
              <a:spLocks/>
            </p:cNvSpPr>
            <p:nvPr/>
          </p:nvSpPr>
          <p:spPr bwMode="auto">
            <a:xfrm>
              <a:off x="2886075" y="3713163"/>
              <a:ext cx="80962" cy="303213"/>
            </a:xfrm>
            <a:custGeom>
              <a:avLst/>
              <a:gdLst>
                <a:gd name="T0" fmla="*/ 22 w 25"/>
                <a:gd name="T1" fmla="*/ 38 h 92"/>
                <a:gd name="T2" fmla="*/ 25 w 25"/>
                <a:gd name="T3" fmla="*/ 33 h 92"/>
                <a:gd name="T4" fmla="*/ 20 w 25"/>
                <a:gd name="T5" fmla="*/ 27 h 92"/>
                <a:gd name="T6" fmla="*/ 13 w 25"/>
                <a:gd name="T7" fmla="*/ 25 h 92"/>
                <a:gd name="T8" fmla="*/ 14 w 25"/>
                <a:gd name="T9" fmla="*/ 10 h 92"/>
                <a:gd name="T10" fmla="*/ 12 w 25"/>
                <a:gd name="T11" fmla="*/ 4 h 92"/>
                <a:gd name="T12" fmla="*/ 5 w 25"/>
                <a:gd name="T13" fmla="*/ 1 h 92"/>
                <a:gd name="T14" fmla="*/ 3 w 25"/>
                <a:gd name="T15" fmla="*/ 0 h 92"/>
                <a:gd name="T16" fmla="*/ 1 w 25"/>
                <a:gd name="T17" fmla="*/ 2 h 92"/>
                <a:gd name="T18" fmla="*/ 2 w 25"/>
                <a:gd name="T19" fmla="*/ 6 h 92"/>
                <a:gd name="T20" fmla="*/ 5 w 25"/>
                <a:gd name="T21" fmla="*/ 25 h 92"/>
                <a:gd name="T22" fmla="*/ 5 w 25"/>
                <a:gd name="T23" fmla="*/ 55 h 92"/>
                <a:gd name="T24" fmla="*/ 2 w 25"/>
                <a:gd name="T25" fmla="*/ 75 h 92"/>
                <a:gd name="T26" fmla="*/ 4 w 25"/>
                <a:gd name="T27" fmla="*/ 88 h 92"/>
                <a:gd name="T28" fmla="*/ 8 w 25"/>
                <a:gd name="T29" fmla="*/ 92 h 92"/>
                <a:gd name="T30" fmla="*/ 11 w 25"/>
                <a:gd name="T31" fmla="*/ 84 h 92"/>
                <a:gd name="T32" fmla="*/ 13 w 25"/>
                <a:gd name="T33" fmla="*/ 33 h 92"/>
                <a:gd name="T34" fmla="*/ 19 w 25"/>
                <a:gd name="T35" fmla="*/ 37 h 92"/>
                <a:gd name="T36" fmla="*/ 22 w 25"/>
                <a:gd name="T37" fmla="*/ 3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" h="92">
                  <a:moveTo>
                    <a:pt x="22" y="38"/>
                  </a:moveTo>
                  <a:cubicBezTo>
                    <a:pt x="23" y="38"/>
                    <a:pt x="25" y="37"/>
                    <a:pt x="25" y="33"/>
                  </a:cubicBezTo>
                  <a:cubicBezTo>
                    <a:pt x="25" y="30"/>
                    <a:pt x="23" y="28"/>
                    <a:pt x="20" y="27"/>
                  </a:cubicBezTo>
                  <a:cubicBezTo>
                    <a:pt x="18" y="26"/>
                    <a:pt x="15" y="25"/>
                    <a:pt x="13" y="25"/>
                  </a:cubicBezTo>
                  <a:cubicBezTo>
                    <a:pt x="13" y="13"/>
                    <a:pt x="14" y="11"/>
                    <a:pt x="14" y="10"/>
                  </a:cubicBezTo>
                  <a:cubicBezTo>
                    <a:pt x="15" y="9"/>
                    <a:pt x="16" y="7"/>
                    <a:pt x="12" y="4"/>
                  </a:cubicBezTo>
                  <a:cubicBezTo>
                    <a:pt x="11" y="3"/>
                    <a:pt x="8" y="2"/>
                    <a:pt x="5" y="1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2" y="0"/>
                    <a:pt x="1" y="1"/>
                    <a:pt x="1" y="2"/>
                  </a:cubicBezTo>
                  <a:cubicBezTo>
                    <a:pt x="0" y="3"/>
                    <a:pt x="1" y="5"/>
                    <a:pt x="2" y="6"/>
                  </a:cubicBezTo>
                  <a:cubicBezTo>
                    <a:pt x="4" y="8"/>
                    <a:pt x="5" y="13"/>
                    <a:pt x="5" y="25"/>
                  </a:cubicBezTo>
                  <a:cubicBezTo>
                    <a:pt x="6" y="35"/>
                    <a:pt x="5" y="45"/>
                    <a:pt x="5" y="55"/>
                  </a:cubicBezTo>
                  <a:cubicBezTo>
                    <a:pt x="4" y="65"/>
                    <a:pt x="3" y="72"/>
                    <a:pt x="2" y="75"/>
                  </a:cubicBezTo>
                  <a:cubicBezTo>
                    <a:pt x="1" y="78"/>
                    <a:pt x="2" y="83"/>
                    <a:pt x="4" y="88"/>
                  </a:cubicBezTo>
                  <a:cubicBezTo>
                    <a:pt x="5" y="90"/>
                    <a:pt x="6" y="92"/>
                    <a:pt x="8" y="92"/>
                  </a:cubicBezTo>
                  <a:cubicBezTo>
                    <a:pt x="10" y="92"/>
                    <a:pt x="11" y="89"/>
                    <a:pt x="11" y="84"/>
                  </a:cubicBezTo>
                  <a:cubicBezTo>
                    <a:pt x="12" y="77"/>
                    <a:pt x="13" y="60"/>
                    <a:pt x="13" y="33"/>
                  </a:cubicBezTo>
                  <a:cubicBezTo>
                    <a:pt x="16" y="35"/>
                    <a:pt x="18" y="37"/>
                    <a:pt x="19" y="37"/>
                  </a:cubicBezTo>
                  <a:cubicBezTo>
                    <a:pt x="20" y="38"/>
                    <a:pt x="21" y="38"/>
                    <a:pt x="22" y="3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40"/>
            <p:cNvSpPr>
              <a:spLocks/>
            </p:cNvSpPr>
            <p:nvPr/>
          </p:nvSpPr>
          <p:spPr bwMode="auto">
            <a:xfrm>
              <a:off x="2838450" y="3805238"/>
              <a:ext cx="39687" cy="88900"/>
            </a:xfrm>
            <a:custGeom>
              <a:avLst/>
              <a:gdLst>
                <a:gd name="T0" fmla="*/ 7 w 12"/>
                <a:gd name="T1" fmla="*/ 0 h 27"/>
                <a:gd name="T2" fmla="*/ 4 w 12"/>
                <a:gd name="T3" fmla="*/ 5 h 27"/>
                <a:gd name="T4" fmla="*/ 2 w 12"/>
                <a:gd name="T5" fmla="*/ 15 h 27"/>
                <a:gd name="T6" fmla="*/ 2 w 12"/>
                <a:gd name="T7" fmla="*/ 25 h 27"/>
                <a:gd name="T8" fmla="*/ 5 w 12"/>
                <a:gd name="T9" fmla="*/ 27 h 27"/>
                <a:gd name="T10" fmla="*/ 9 w 12"/>
                <a:gd name="T11" fmla="*/ 24 h 27"/>
                <a:gd name="T12" fmla="*/ 12 w 12"/>
                <a:gd name="T13" fmla="*/ 12 h 27"/>
                <a:gd name="T14" fmla="*/ 10 w 12"/>
                <a:gd name="T15" fmla="*/ 2 h 27"/>
                <a:gd name="T16" fmla="*/ 7 w 12"/>
                <a:gd name="T1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7">
                  <a:moveTo>
                    <a:pt x="7" y="0"/>
                  </a:moveTo>
                  <a:cubicBezTo>
                    <a:pt x="5" y="0"/>
                    <a:pt x="4" y="3"/>
                    <a:pt x="4" y="5"/>
                  </a:cubicBezTo>
                  <a:cubicBezTo>
                    <a:pt x="4" y="9"/>
                    <a:pt x="3" y="12"/>
                    <a:pt x="2" y="15"/>
                  </a:cubicBezTo>
                  <a:cubicBezTo>
                    <a:pt x="0" y="19"/>
                    <a:pt x="0" y="22"/>
                    <a:pt x="2" y="25"/>
                  </a:cubicBezTo>
                  <a:cubicBezTo>
                    <a:pt x="3" y="26"/>
                    <a:pt x="4" y="27"/>
                    <a:pt x="5" y="27"/>
                  </a:cubicBezTo>
                  <a:cubicBezTo>
                    <a:pt x="7" y="27"/>
                    <a:pt x="8" y="25"/>
                    <a:pt x="9" y="24"/>
                  </a:cubicBezTo>
                  <a:cubicBezTo>
                    <a:pt x="11" y="20"/>
                    <a:pt x="12" y="16"/>
                    <a:pt x="12" y="12"/>
                  </a:cubicBezTo>
                  <a:cubicBezTo>
                    <a:pt x="12" y="8"/>
                    <a:pt x="12" y="5"/>
                    <a:pt x="10" y="2"/>
                  </a:cubicBezTo>
                  <a:cubicBezTo>
                    <a:pt x="9" y="1"/>
                    <a:pt x="9" y="0"/>
                    <a:pt x="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41"/>
            <p:cNvSpPr>
              <a:spLocks noEditPoints="1"/>
            </p:cNvSpPr>
            <p:nvPr/>
          </p:nvSpPr>
          <p:spPr bwMode="auto">
            <a:xfrm>
              <a:off x="2928938" y="3713163"/>
              <a:ext cx="236537" cy="290513"/>
            </a:xfrm>
            <a:custGeom>
              <a:avLst/>
              <a:gdLst>
                <a:gd name="T0" fmla="*/ 65 w 72"/>
                <a:gd name="T1" fmla="*/ 81 h 88"/>
                <a:gd name="T2" fmla="*/ 48 w 72"/>
                <a:gd name="T3" fmla="*/ 70 h 88"/>
                <a:gd name="T4" fmla="*/ 35 w 72"/>
                <a:gd name="T5" fmla="*/ 54 h 88"/>
                <a:gd name="T6" fmla="*/ 51 w 72"/>
                <a:gd name="T7" fmla="*/ 52 h 88"/>
                <a:gd name="T8" fmla="*/ 65 w 72"/>
                <a:gd name="T9" fmla="*/ 51 h 88"/>
                <a:gd name="T10" fmla="*/ 70 w 72"/>
                <a:gd name="T11" fmla="*/ 49 h 88"/>
                <a:gd name="T12" fmla="*/ 68 w 72"/>
                <a:gd name="T13" fmla="*/ 45 h 88"/>
                <a:gd name="T14" fmla="*/ 59 w 72"/>
                <a:gd name="T15" fmla="*/ 42 h 88"/>
                <a:gd name="T16" fmla="*/ 50 w 72"/>
                <a:gd name="T17" fmla="*/ 44 h 88"/>
                <a:gd name="T18" fmla="*/ 54 w 72"/>
                <a:gd name="T19" fmla="*/ 32 h 88"/>
                <a:gd name="T20" fmla="*/ 57 w 72"/>
                <a:gd name="T21" fmla="*/ 28 h 88"/>
                <a:gd name="T22" fmla="*/ 55 w 72"/>
                <a:gd name="T23" fmla="*/ 25 h 88"/>
                <a:gd name="T24" fmla="*/ 49 w 72"/>
                <a:gd name="T25" fmla="*/ 21 h 88"/>
                <a:gd name="T26" fmla="*/ 42 w 72"/>
                <a:gd name="T27" fmla="*/ 22 h 88"/>
                <a:gd name="T28" fmla="*/ 35 w 72"/>
                <a:gd name="T29" fmla="*/ 25 h 88"/>
                <a:gd name="T30" fmla="*/ 37 w 72"/>
                <a:gd name="T31" fmla="*/ 9 h 88"/>
                <a:gd name="T32" fmla="*/ 38 w 72"/>
                <a:gd name="T33" fmla="*/ 6 h 88"/>
                <a:gd name="T34" fmla="*/ 35 w 72"/>
                <a:gd name="T35" fmla="*/ 3 h 88"/>
                <a:gd name="T36" fmla="*/ 28 w 72"/>
                <a:gd name="T37" fmla="*/ 0 h 88"/>
                <a:gd name="T38" fmla="*/ 24 w 72"/>
                <a:gd name="T39" fmla="*/ 2 h 88"/>
                <a:gd name="T40" fmla="*/ 25 w 72"/>
                <a:gd name="T41" fmla="*/ 6 h 88"/>
                <a:gd name="T42" fmla="*/ 26 w 72"/>
                <a:gd name="T43" fmla="*/ 27 h 88"/>
                <a:gd name="T44" fmla="*/ 16 w 72"/>
                <a:gd name="T45" fmla="*/ 28 h 88"/>
                <a:gd name="T46" fmla="*/ 12 w 72"/>
                <a:gd name="T47" fmla="*/ 30 h 88"/>
                <a:gd name="T48" fmla="*/ 14 w 72"/>
                <a:gd name="T49" fmla="*/ 33 h 88"/>
                <a:gd name="T50" fmla="*/ 20 w 72"/>
                <a:gd name="T51" fmla="*/ 35 h 88"/>
                <a:gd name="T52" fmla="*/ 26 w 72"/>
                <a:gd name="T53" fmla="*/ 34 h 88"/>
                <a:gd name="T54" fmla="*/ 24 w 72"/>
                <a:gd name="T55" fmla="*/ 48 h 88"/>
                <a:gd name="T56" fmla="*/ 6 w 72"/>
                <a:gd name="T57" fmla="*/ 50 h 88"/>
                <a:gd name="T58" fmla="*/ 5 w 72"/>
                <a:gd name="T59" fmla="*/ 50 h 88"/>
                <a:gd name="T60" fmla="*/ 2 w 72"/>
                <a:gd name="T61" fmla="*/ 52 h 88"/>
                <a:gd name="T62" fmla="*/ 4 w 72"/>
                <a:gd name="T63" fmla="*/ 55 h 88"/>
                <a:gd name="T64" fmla="*/ 13 w 72"/>
                <a:gd name="T65" fmla="*/ 57 h 88"/>
                <a:gd name="T66" fmla="*/ 23 w 72"/>
                <a:gd name="T67" fmla="*/ 56 h 88"/>
                <a:gd name="T68" fmla="*/ 16 w 72"/>
                <a:gd name="T69" fmla="*/ 71 h 88"/>
                <a:gd name="T70" fmla="*/ 5 w 72"/>
                <a:gd name="T71" fmla="*/ 82 h 88"/>
                <a:gd name="T72" fmla="*/ 1 w 72"/>
                <a:gd name="T73" fmla="*/ 86 h 88"/>
                <a:gd name="T74" fmla="*/ 3 w 72"/>
                <a:gd name="T75" fmla="*/ 87 h 88"/>
                <a:gd name="T76" fmla="*/ 6 w 72"/>
                <a:gd name="T77" fmla="*/ 86 h 88"/>
                <a:gd name="T78" fmla="*/ 21 w 72"/>
                <a:gd name="T79" fmla="*/ 77 h 88"/>
                <a:gd name="T80" fmla="*/ 31 w 72"/>
                <a:gd name="T81" fmla="*/ 58 h 88"/>
                <a:gd name="T82" fmla="*/ 42 w 72"/>
                <a:gd name="T83" fmla="*/ 79 h 88"/>
                <a:gd name="T84" fmla="*/ 53 w 72"/>
                <a:gd name="T85" fmla="*/ 88 h 88"/>
                <a:gd name="T86" fmla="*/ 58 w 72"/>
                <a:gd name="T87" fmla="*/ 88 h 88"/>
                <a:gd name="T88" fmla="*/ 68 w 72"/>
                <a:gd name="T89" fmla="*/ 88 h 88"/>
                <a:gd name="T90" fmla="*/ 72 w 72"/>
                <a:gd name="T91" fmla="*/ 85 h 88"/>
                <a:gd name="T92" fmla="*/ 65 w 72"/>
                <a:gd name="T93" fmla="*/ 81 h 88"/>
                <a:gd name="T94" fmla="*/ 42 w 72"/>
                <a:gd name="T95" fmla="*/ 35 h 88"/>
                <a:gd name="T96" fmla="*/ 41 w 72"/>
                <a:gd name="T97" fmla="*/ 45 h 88"/>
                <a:gd name="T98" fmla="*/ 33 w 72"/>
                <a:gd name="T99" fmla="*/ 46 h 88"/>
                <a:gd name="T100" fmla="*/ 34 w 72"/>
                <a:gd name="T101" fmla="*/ 32 h 88"/>
                <a:gd name="T102" fmla="*/ 42 w 72"/>
                <a:gd name="T103" fmla="*/ 31 h 88"/>
                <a:gd name="T104" fmla="*/ 42 w 72"/>
                <a:gd name="T105" fmla="*/ 3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2" h="88">
                  <a:moveTo>
                    <a:pt x="65" y="81"/>
                  </a:moveTo>
                  <a:cubicBezTo>
                    <a:pt x="59" y="79"/>
                    <a:pt x="53" y="76"/>
                    <a:pt x="48" y="70"/>
                  </a:cubicBezTo>
                  <a:cubicBezTo>
                    <a:pt x="43" y="65"/>
                    <a:pt x="39" y="60"/>
                    <a:pt x="35" y="54"/>
                  </a:cubicBezTo>
                  <a:cubicBezTo>
                    <a:pt x="41" y="53"/>
                    <a:pt x="47" y="52"/>
                    <a:pt x="51" y="52"/>
                  </a:cubicBezTo>
                  <a:cubicBezTo>
                    <a:pt x="56" y="51"/>
                    <a:pt x="60" y="51"/>
                    <a:pt x="65" y="51"/>
                  </a:cubicBezTo>
                  <a:cubicBezTo>
                    <a:pt x="67" y="51"/>
                    <a:pt x="69" y="50"/>
                    <a:pt x="70" y="49"/>
                  </a:cubicBezTo>
                  <a:cubicBezTo>
                    <a:pt x="71" y="47"/>
                    <a:pt x="69" y="45"/>
                    <a:pt x="68" y="45"/>
                  </a:cubicBezTo>
                  <a:cubicBezTo>
                    <a:pt x="65" y="43"/>
                    <a:pt x="62" y="42"/>
                    <a:pt x="59" y="42"/>
                  </a:cubicBezTo>
                  <a:cubicBezTo>
                    <a:pt x="56" y="43"/>
                    <a:pt x="53" y="44"/>
                    <a:pt x="50" y="44"/>
                  </a:cubicBezTo>
                  <a:cubicBezTo>
                    <a:pt x="51" y="36"/>
                    <a:pt x="53" y="33"/>
                    <a:pt x="54" y="32"/>
                  </a:cubicBezTo>
                  <a:cubicBezTo>
                    <a:pt x="56" y="31"/>
                    <a:pt x="57" y="29"/>
                    <a:pt x="57" y="28"/>
                  </a:cubicBezTo>
                  <a:cubicBezTo>
                    <a:pt x="57" y="27"/>
                    <a:pt x="56" y="26"/>
                    <a:pt x="55" y="25"/>
                  </a:cubicBezTo>
                  <a:cubicBezTo>
                    <a:pt x="53" y="23"/>
                    <a:pt x="51" y="22"/>
                    <a:pt x="49" y="21"/>
                  </a:cubicBezTo>
                  <a:cubicBezTo>
                    <a:pt x="46" y="20"/>
                    <a:pt x="44" y="21"/>
                    <a:pt x="42" y="22"/>
                  </a:cubicBezTo>
                  <a:cubicBezTo>
                    <a:pt x="41" y="23"/>
                    <a:pt x="39" y="24"/>
                    <a:pt x="35" y="25"/>
                  </a:cubicBezTo>
                  <a:cubicBezTo>
                    <a:pt x="36" y="13"/>
                    <a:pt x="37" y="10"/>
                    <a:pt x="37" y="9"/>
                  </a:cubicBezTo>
                  <a:cubicBezTo>
                    <a:pt x="38" y="8"/>
                    <a:pt x="38" y="7"/>
                    <a:pt x="38" y="6"/>
                  </a:cubicBezTo>
                  <a:cubicBezTo>
                    <a:pt x="37" y="5"/>
                    <a:pt x="36" y="4"/>
                    <a:pt x="35" y="3"/>
                  </a:cubicBezTo>
                  <a:cubicBezTo>
                    <a:pt x="32" y="2"/>
                    <a:pt x="30" y="1"/>
                    <a:pt x="28" y="0"/>
                  </a:cubicBezTo>
                  <a:cubicBezTo>
                    <a:pt x="25" y="0"/>
                    <a:pt x="24" y="1"/>
                    <a:pt x="24" y="2"/>
                  </a:cubicBezTo>
                  <a:cubicBezTo>
                    <a:pt x="23" y="3"/>
                    <a:pt x="24" y="5"/>
                    <a:pt x="25" y="6"/>
                  </a:cubicBezTo>
                  <a:cubicBezTo>
                    <a:pt x="25" y="7"/>
                    <a:pt x="27" y="11"/>
                    <a:pt x="26" y="27"/>
                  </a:cubicBezTo>
                  <a:cubicBezTo>
                    <a:pt x="22" y="28"/>
                    <a:pt x="19" y="28"/>
                    <a:pt x="16" y="28"/>
                  </a:cubicBezTo>
                  <a:cubicBezTo>
                    <a:pt x="15" y="29"/>
                    <a:pt x="13" y="29"/>
                    <a:pt x="12" y="30"/>
                  </a:cubicBezTo>
                  <a:cubicBezTo>
                    <a:pt x="12" y="32"/>
                    <a:pt x="13" y="33"/>
                    <a:pt x="14" y="33"/>
                  </a:cubicBezTo>
                  <a:cubicBezTo>
                    <a:pt x="16" y="35"/>
                    <a:pt x="18" y="35"/>
                    <a:pt x="20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9"/>
                    <a:pt x="25" y="44"/>
                    <a:pt x="24" y="48"/>
                  </a:cubicBezTo>
                  <a:cubicBezTo>
                    <a:pt x="15" y="49"/>
                    <a:pt x="9" y="50"/>
                    <a:pt x="6" y="50"/>
                  </a:cubicBezTo>
                  <a:cubicBezTo>
                    <a:pt x="6" y="50"/>
                    <a:pt x="6" y="50"/>
                    <a:pt x="5" y="50"/>
                  </a:cubicBezTo>
                  <a:cubicBezTo>
                    <a:pt x="5" y="50"/>
                    <a:pt x="3" y="50"/>
                    <a:pt x="2" y="52"/>
                  </a:cubicBezTo>
                  <a:cubicBezTo>
                    <a:pt x="1" y="53"/>
                    <a:pt x="3" y="55"/>
                    <a:pt x="4" y="55"/>
                  </a:cubicBezTo>
                  <a:cubicBezTo>
                    <a:pt x="7" y="57"/>
                    <a:pt x="10" y="58"/>
                    <a:pt x="13" y="57"/>
                  </a:cubicBezTo>
                  <a:cubicBezTo>
                    <a:pt x="16" y="57"/>
                    <a:pt x="19" y="56"/>
                    <a:pt x="23" y="56"/>
                  </a:cubicBezTo>
                  <a:cubicBezTo>
                    <a:pt x="21" y="62"/>
                    <a:pt x="19" y="67"/>
                    <a:pt x="16" y="71"/>
                  </a:cubicBezTo>
                  <a:cubicBezTo>
                    <a:pt x="13" y="75"/>
                    <a:pt x="9" y="79"/>
                    <a:pt x="5" y="82"/>
                  </a:cubicBezTo>
                  <a:cubicBezTo>
                    <a:pt x="2" y="83"/>
                    <a:pt x="0" y="84"/>
                    <a:pt x="1" y="86"/>
                  </a:cubicBezTo>
                  <a:cubicBezTo>
                    <a:pt x="1" y="86"/>
                    <a:pt x="2" y="87"/>
                    <a:pt x="3" y="87"/>
                  </a:cubicBezTo>
                  <a:cubicBezTo>
                    <a:pt x="3" y="87"/>
                    <a:pt x="4" y="87"/>
                    <a:pt x="6" y="86"/>
                  </a:cubicBezTo>
                  <a:cubicBezTo>
                    <a:pt x="11" y="84"/>
                    <a:pt x="16" y="81"/>
                    <a:pt x="21" y="77"/>
                  </a:cubicBezTo>
                  <a:cubicBezTo>
                    <a:pt x="25" y="73"/>
                    <a:pt x="28" y="67"/>
                    <a:pt x="31" y="58"/>
                  </a:cubicBezTo>
                  <a:cubicBezTo>
                    <a:pt x="36" y="68"/>
                    <a:pt x="39" y="75"/>
                    <a:pt x="42" y="79"/>
                  </a:cubicBezTo>
                  <a:cubicBezTo>
                    <a:pt x="45" y="85"/>
                    <a:pt x="49" y="88"/>
                    <a:pt x="53" y="88"/>
                  </a:cubicBezTo>
                  <a:cubicBezTo>
                    <a:pt x="55" y="88"/>
                    <a:pt x="56" y="88"/>
                    <a:pt x="58" y="88"/>
                  </a:cubicBezTo>
                  <a:cubicBezTo>
                    <a:pt x="61" y="88"/>
                    <a:pt x="64" y="88"/>
                    <a:pt x="68" y="88"/>
                  </a:cubicBezTo>
                  <a:cubicBezTo>
                    <a:pt x="69" y="88"/>
                    <a:pt x="72" y="87"/>
                    <a:pt x="72" y="85"/>
                  </a:cubicBezTo>
                  <a:cubicBezTo>
                    <a:pt x="72" y="84"/>
                    <a:pt x="70" y="83"/>
                    <a:pt x="65" y="81"/>
                  </a:cubicBezTo>
                  <a:close/>
                  <a:moveTo>
                    <a:pt x="42" y="35"/>
                  </a:moveTo>
                  <a:cubicBezTo>
                    <a:pt x="42" y="37"/>
                    <a:pt x="42" y="40"/>
                    <a:pt x="41" y="45"/>
                  </a:cubicBezTo>
                  <a:cubicBezTo>
                    <a:pt x="39" y="46"/>
                    <a:pt x="36" y="46"/>
                    <a:pt x="33" y="46"/>
                  </a:cubicBezTo>
                  <a:cubicBezTo>
                    <a:pt x="33" y="43"/>
                    <a:pt x="34" y="38"/>
                    <a:pt x="34" y="32"/>
                  </a:cubicBezTo>
                  <a:cubicBezTo>
                    <a:pt x="40" y="31"/>
                    <a:pt x="42" y="31"/>
                    <a:pt x="42" y="31"/>
                  </a:cubicBezTo>
                  <a:cubicBezTo>
                    <a:pt x="42" y="31"/>
                    <a:pt x="43" y="32"/>
                    <a:pt x="42" y="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42"/>
            <p:cNvSpPr>
              <a:spLocks/>
            </p:cNvSpPr>
            <p:nvPr/>
          </p:nvSpPr>
          <p:spPr bwMode="auto">
            <a:xfrm>
              <a:off x="2895600" y="4116388"/>
              <a:ext cx="223837" cy="312738"/>
            </a:xfrm>
            <a:custGeom>
              <a:avLst/>
              <a:gdLst>
                <a:gd name="T0" fmla="*/ 55 w 68"/>
                <a:gd name="T1" fmla="*/ 42 h 95"/>
                <a:gd name="T2" fmla="*/ 64 w 68"/>
                <a:gd name="T3" fmla="*/ 41 h 95"/>
                <a:gd name="T4" fmla="*/ 67 w 68"/>
                <a:gd name="T5" fmla="*/ 39 h 95"/>
                <a:gd name="T6" fmla="*/ 65 w 68"/>
                <a:gd name="T7" fmla="*/ 35 h 95"/>
                <a:gd name="T8" fmla="*/ 54 w 68"/>
                <a:gd name="T9" fmla="*/ 33 h 95"/>
                <a:gd name="T10" fmla="*/ 37 w 68"/>
                <a:gd name="T11" fmla="*/ 36 h 95"/>
                <a:gd name="T12" fmla="*/ 39 w 68"/>
                <a:gd name="T13" fmla="*/ 29 h 95"/>
                <a:gd name="T14" fmla="*/ 40 w 68"/>
                <a:gd name="T15" fmla="*/ 25 h 95"/>
                <a:gd name="T16" fmla="*/ 37 w 68"/>
                <a:gd name="T17" fmla="*/ 22 h 95"/>
                <a:gd name="T18" fmla="*/ 29 w 68"/>
                <a:gd name="T19" fmla="*/ 20 h 95"/>
                <a:gd name="T20" fmla="*/ 25 w 68"/>
                <a:gd name="T21" fmla="*/ 21 h 95"/>
                <a:gd name="T22" fmla="*/ 26 w 68"/>
                <a:gd name="T23" fmla="*/ 25 h 95"/>
                <a:gd name="T24" fmla="*/ 29 w 68"/>
                <a:gd name="T25" fmla="*/ 37 h 95"/>
                <a:gd name="T26" fmla="*/ 14 w 68"/>
                <a:gd name="T27" fmla="*/ 39 h 95"/>
                <a:gd name="T28" fmla="*/ 13 w 68"/>
                <a:gd name="T29" fmla="*/ 39 h 95"/>
                <a:gd name="T30" fmla="*/ 16 w 68"/>
                <a:gd name="T31" fmla="*/ 20 h 95"/>
                <a:gd name="T32" fmla="*/ 39 w 68"/>
                <a:gd name="T33" fmla="*/ 14 h 95"/>
                <a:gd name="T34" fmla="*/ 54 w 68"/>
                <a:gd name="T35" fmla="*/ 12 h 95"/>
                <a:gd name="T36" fmla="*/ 57 w 68"/>
                <a:gd name="T37" fmla="*/ 10 h 95"/>
                <a:gd name="T38" fmla="*/ 55 w 68"/>
                <a:gd name="T39" fmla="*/ 5 h 95"/>
                <a:gd name="T40" fmla="*/ 45 w 68"/>
                <a:gd name="T41" fmla="*/ 0 h 95"/>
                <a:gd name="T42" fmla="*/ 42 w 68"/>
                <a:gd name="T43" fmla="*/ 0 h 95"/>
                <a:gd name="T44" fmla="*/ 40 w 68"/>
                <a:gd name="T45" fmla="*/ 1 h 95"/>
                <a:gd name="T46" fmla="*/ 39 w 68"/>
                <a:gd name="T47" fmla="*/ 4 h 95"/>
                <a:gd name="T48" fmla="*/ 14 w 68"/>
                <a:gd name="T49" fmla="*/ 14 h 95"/>
                <a:gd name="T50" fmla="*/ 8 w 68"/>
                <a:gd name="T51" fmla="*/ 12 h 95"/>
                <a:gd name="T52" fmla="*/ 5 w 68"/>
                <a:gd name="T53" fmla="*/ 13 h 95"/>
                <a:gd name="T54" fmla="*/ 6 w 68"/>
                <a:gd name="T55" fmla="*/ 18 h 95"/>
                <a:gd name="T56" fmla="*/ 7 w 68"/>
                <a:gd name="T57" fmla="*/ 29 h 95"/>
                <a:gd name="T58" fmla="*/ 3 w 68"/>
                <a:gd name="T59" fmla="*/ 39 h 95"/>
                <a:gd name="T60" fmla="*/ 1 w 68"/>
                <a:gd name="T61" fmla="*/ 46 h 95"/>
                <a:gd name="T62" fmla="*/ 4 w 68"/>
                <a:gd name="T63" fmla="*/ 51 h 95"/>
                <a:gd name="T64" fmla="*/ 8 w 68"/>
                <a:gd name="T65" fmla="*/ 49 h 95"/>
                <a:gd name="T66" fmla="*/ 29 w 68"/>
                <a:gd name="T67" fmla="*/ 45 h 95"/>
                <a:gd name="T68" fmla="*/ 28 w 68"/>
                <a:gd name="T69" fmla="*/ 76 h 95"/>
                <a:gd name="T70" fmla="*/ 27 w 68"/>
                <a:gd name="T71" fmla="*/ 80 h 95"/>
                <a:gd name="T72" fmla="*/ 20 w 68"/>
                <a:gd name="T73" fmla="*/ 79 h 95"/>
                <a:gd name="T74" fmla="*/ 17 w 68"/>
                <a:gd name="T75" fmla="*/ 78 h 95"/>
                <a:gd name="T76" fmla="*/ 15 w 68"/>
                <a:gd name="T77" fmla="*/ 79 h 95"/>
                <a:gd name="T78" fmla="*/ 18 w 68"/>
                <a:gd name="T79" fmla="*/ 84 h 95"/>
                <a:gd name="T80" fmla="*/ 24 w 68"/>
                <a:gd name="T81" fmla="*/ 92 h 95"/>
                <a:gd name="T82" fmla="*/ 28 w 68"/>
                <a:gd name="T83" fmla="*/ 95 h 95"/>
                <a:gd name="T84" fmla="*/ 30 w 68"/>
                <a:gd name="T85" fmla="*/ 95 h 95"/>
                <a:gd name="T86" fmla="*/ 36 w 68"/>
                <a:gd name="T87" fmla="*/ 89 h 95"/>
                <a:gd name="T88" fmla="*/ 38 w 68"/>
                <a:gd name="T89" fmla="*/ 80 h 95"/>
                <a:gd name="T90" fmla="*/ 37 w 68"/>
                <a:gd name="T91" fmla="*/ 44 h 95"/>
                <a:gd name="T92" fmla="*/ 55 w 68"/>
                <a:gd name="T93" fmla="*/ 4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8" h="95">
                  <a:moveTo>
                    <a:pt x="55" y="42"/>
                  </a:moveTo>
                  <a:cubicBezTo>
                    <a:pt x="58" y="42"/>
                    <a:pt x="61" y="42"/>
                    <a:pt x="64" y="41"/>
                  </a:cubicBezTo>
                  <a:cubicBezTo>
                    <a:pt x="65" y="41"/>
                    <a:pt x="67" y="41"/>
                    <a:pt x="67" y="39"/>
                  </a:cubicBezTo>
                  <a:cubicBezTo>
                    <a:pt x="68" y="37"/>
                    <a:pt x="66" y="36"/>
                    <a:pt x="65" y="35"/>
                  </a:cubicBezTo>
                  <a:cubicBezTo>
                    <a:pt x="62" y="32"/>
                    <a:pt x="58" y="32"/>
                    <a:pt x="54" y="33"/>
                  </a:cubicBezTo>
                  <a:cubicBezTo>
                    <a:pt x="50" y="34"/>
                    <a:pt x="45" y="35"/>
                    <a:pt x="37" y="36"/>
                  </a:cubicBezTo>
                  <a:cubicBezTo>
                    <a:pt x="37" y="32"/>
                    <a:pt x="38" y="30"/>
                    <a:pt x="39" y="29"/>
                  </a:cubicBezTo>
                  <a:cubicBezTo>
                    <a:pt x="40" y="27"/>
                    <a:pt x="40" y="26"/>
                    <a:pt x="40" y="25"/>
                  </a:cubicBezTo>
                  <a:cubicBezTo>
                    <a:pt x="39" y="24"/>
                    <a:pt x="38" y="23"/>
                    <a:pt x="37" y="22"/>
                  </a:cubicBezTo>
                  <a:cubicBezTo>
                    <a:pt x="34" y="21"/>
                    <a:pt x="32" y="20"/>
                    <a:pt x="29" y="20"/>
                  </a:cubicBezTo>
                  <a:cubicBezTo>
                    <a:pt x="26" y="20"/>
                    <a:pt x="25" y="20"/>
                    <a:pt x="25" y="21"/>
                  </a:cubicBezTo>
                  <a:cubicBezTo>
                    <a:pt x="24" y="23"/>
                    <a:pt x="25" y="24"/>
                    <a:pt x="26" y="25"/>
                  </a:cubicBezTo>
                  <a:cubicBezTo>
                    <a:pt x="27" y="27"/>
                    <a:pt x="28" y="30"/>
                    <a:pt x="29" y="37"/>
                  </a:cubicBezTo>
                  <a:cubicBezTo>
                    <a:pt x="21" y="39"/>
                    <a:pt x="16" y="39"/>
                    <a:pt x="14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38"/>
                    <a:pt x="14" y="31"/>
                    <a:pt x="16" y="20"/>
                  </a:cubicBezTo>
                  <a:cubicBezTo>
                    <a:pt x="25" y="18"/>
                    <a:pt x="33" y="16"/>
                    <a:pt x="39" y="14"/>
                  </a:cubicBezTo>
                  <a:cubicBezTo>
                    <a:pt x="46" y="13"/>
                    <a:pt x="51" y="12"/>
                    <a:pt x="54" y="12"/>
                  </a:cubicBezTo>
                  <a:cubicBezTo>
                    <a:pt x="54" y="12"/>
                    <a:pt x="57" y="12"/>
                    <a:pt x="57" y="10"/>
                  </a:cubicBezTo>
                  <a:cubicBezTo>
                    <a:pt x="58" y="8"/>
                    <a:pt x="56" y="7"/>
                    <a:pt x="55" y="5"/>
                  </a:cubicBezTo>
                  <a:cubicBezTo>
                    <a:pt x="52" y="3"/>
                    <a:pt x="48" y="1"/>
                    <a:pt x="45" y="0"/>
                  </a:cubicBezTo>
                  <a:cubicBezTo>
                    <a:pt x="44" y="0"/>
                    <a:pt x="43" y="0"/>
                    <a:pt x="42" y="0"/>
                  </a:cubicBezTo>
                  <a:cubicBezTo>
                    <a:pt x="41" y="0"/>
                    <a:pt x="40" y="0"/>
                    <a:pt x="40" y="1"/>
                  </a:cubicBezTo>
                  <a:cubicBezTo>
                    <a:pt x="39" y="2"/>
                    <a:pt x="39" y="3"/>
                    <a:pt x="39" y="4"/>
                  </a:cubicBezTo>
                  <a:cubicBezTo>
                    <a:pt x="39" y="5"/>
                    <a:pt x="35" y="7"/>
                    <a:pt x="14" y="14"/>
                  </a:cubicBezTo>
                  <a:cubicBezTo>
                    <a:pt x="12" y="13"/>
                    <a:pt x="10" y="12"/>
                    <a:pt x="8" y="12"/>
                  </a:cubicBezTo>
                  <a:cubicBezTo>
                    <a:pt x="6" y="12"/>
                    <a:pt x="6" y="13"/>
                    <a:pt x="5" y="13"/>
                  </a:cubicBezTo>
                  <a:cubicBezTo>
                    <a:pt x="5" y="14"/>
                    <a:pt x="5" y="16"/>
                    <a:pt x="6" y="18"/>
                  </a:cubicBezTo>
                  <a:cubicBezTo>
                    <a:pt x="7" y="20"/>
                    <a:pt x="7" y="24"/>
                    <a:pt x="7" y="29"/>
                  </a:cubicBezTo>
                  <a:cubicBezTo>
                    <a:pt x="6" y="36"/>
                    <a:pt x="4" y="38"/>
                    <a:pt x="3" y="39"/>
                  </a:cubicBezTo>
                  <a:cubicBezTo>
                    <a:pt x="1" y="40"/>
                    <a:pt x="0" y="43"/>
                    <a:pt x="1" y="46"/>
                  </a:cubicBezTo>
                  <a:cubicBezTo>
                    <a:pt x="1" y="50"/>
                    <a:pt x="3" y="51"/>
                    <a:pt x="4" y="51"/>
                  </a:cubicBezTo>
                  <a:cubicBezTo>
                    <a:pt x="5" y="51"/>
                    <a:pt x="7" y="50"/>
                    <a:pt x="8" y="49"/>
                  </a:cubicBezTo>
                  <a:cubicBezTo>
                    <a:pt x="10" y="48"/>
                    <a:pt x="14" y="47"/>
                    <a:pt x="29" y="45"/>
                  </a:cubicBezTo>
                  <a:cubicBezTo>
                    <a:pt x="29" y="62"/>
                    <a:pt x="28" y="73"/>
                    <a:pt x="28" y="76"/>
                  </a:cubicBezTo>
                  <a:cubicBezTo>
                    <a:pt x="28" y="78"/>
                    <a:pt x="27" y="80"/>
                    <a:pt x="27" y="80"/>
                  </a:cubicBezTo>
                  <a:cubicBezTo>
                    <a:pt x="25" y="80"/>
                    <a:pt x="23" y="80"/>
                    <a:pt x="20" y="79"/>
                  </a:cubicBezTo>
                  <a:cubicBezTo>
                    <a:pt x="19" y="78"/>
                    <a:pt x="18" y="78"/>
                    <a:pt x="17" y="78"/>
                  </a:cubicBezTo>
                  <a:cubicBezTo>
                    <a:pt x="16" y="78"/>
                    <a:pt x="15" y="79"/>
                    <a:pt x="15" y="79"/>
                  </a:cubicBezTo>
                  <a:cubicBezTo>
                    <a:pt x="15" y="81"/>
                    <a:pt x="16" y="82"/>
                    <a:pt x="18" y="84"/>
                  </a:cubicBezTo>
                  <a:cubicBezTo>
                    <a:pt x="22" y="87"/>
                    <a:pt x="24" y="90"/>
                    <a:pt x="24" y="92"/>
                  </a:cubicBezTo>
                  <a:cubicBezTo>
                    <a:pt x="25" y="95"/>
                    <a:pt x="27" y="95"/>
                    <a:pt x="28" y="95"/>
                  </a:cubicBezTo>
                  <a:cubicBezTo>
                    <a:pt x="29" y="95"/>
                    <a:pt x="30" y="95"/>
                    <a:pt x="30" y="95"/>
                  </a:cubicBezTo>
                  <a:cubicBezTo>
                    <a:pt x="32" y="94"/>
                    <a:pt x="34" y="92"/>
                    <a:pt x="36" y="89"/>
                  </a:cubicBezTo>
                  <a:cubicBezTo>
                    <a:pt x="37" y="86"/>
                    <a:pt x="38" y="83"/>
                    <a:pt x="38" y="80"/>
                  </a:cubicBezTo>
                  <a:cubicBezTo>
                    <a:pt x="38" y="77"/>
                    <a:pt x="37" y="67"/>
                    <a:pt x="37" y="44"/>
                  </a:cubicBezTo>
                  <a:cubicBezTo>
                    <a:pt x="46" y="43"/>
                    <a:pt x="51" y="42"/>
                    <a:pt x="55" y="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43"/>
            <p:cNvSpPr>
              <a:spLocks/>
            </p:cNvSpPr>
            <p:nvPr/>
          </p:nvSpPr>
          <p:spPr bwMode="auto">
            <a:xfrm>
              <a:off x="2868613" y="4300538"/>
              <a:ext cx="66675" cy="88900"/>
            </a:xfrm>
            <a:custGeom>
              <a:avLst/>
              <a:gdLst>
                <a:gd name="T0" fmla="*/ 16 w 20"/>
                <a:gd name="T1" fmla="*/ 0 h 27"/>
                <a:gd name="T2" fmla="*/ 11 w 20"/>
                <a:gd name="T3" fmla="*/ 4 h 27"/>
                <a:gd name="T4" fmla="*/ 3 w 20"/>
                <a:gd name="T5" fmla="*/ 15 h 27"/>
                <a:gd name="T6" fmla="*/ 3 w 20"/>
                <a:gd name="T7" fmla="*/ 24 h 27"/>
                <a:gd name="T8" fmla="*/ 6 w 20"/>
                <a:gd name="T9" fmla="*/ 27 h 27"/>
                <a:gd name="T10" fmla="*/ 14 w 20"/>
                <a:gd name="T11" fmla="*/ 21 h 27"/>
                <a:gd name="T12" fmla="*/ 19 w 20"/>
                <a:gd name="T13" fmla="*/ 4 h 27"/>
                <a:gd name="T14" fmla="*/ 16 w 20"/>
                <a:gd name="T1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27">
                  <a:moveTo>
                    <a:pt x="16" y="0"/>
                  </a:moveTo>
                  <a:cubicBezTo>
                    <a:pt x="14" y="0"/>
                    <a:pt x="13" y="1"/>
                    <a:pt x="11" y="4"/>
                  </a:cubicBezTo>
                  <a:cubicBezTo>
                    <a:pt x="8" y="10"/>
                    <a:pt x="5" y="13"/>
                    <a:pt x="3" y="15"/>
                  </a:cubicBezTo>
                  <a:cubicBezTo>
                    <a:pt x="2" y="16"/>
                    <a:pt x="0" y="19"/>
                    <a:pt x="3" y="24"/>
                  </a:cubicBezTo>
                  <a:cubicBezTo>
                    <a:pt x="4" y="26"/>
                    <a:pt x="5" y="27"/>
                    <a:pt x="6" y="27"/>
                  </a:cubicBezTo>
                  <a:cubicBezTo>
                    <a:pt x="8" y="27"/>
                    <a:pt x="11" y="25"/>
                    <a:pt x="14" y="21"/>
                  </a:cubicBezTo>
                  <a:cubicBezTo>
                    <a:pt x="18" y="15"/>
                    <a:pt x="20" y="9"/>
                    <a:pt x="19" y="4"/>
                  </a:cubicBezTo>
                  <a:cubicBezTo>
                    <a:pt x="19" y="3"/>
                    <a:pt x="18" y="0"/>
                    <a:pt x="1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44"/>
            <p:cNvSpPr>
              <a:spLocks/>
            </p:cNvSpPr>
            <p:nvPr/>
          </p:nvSpPr>
          <p:spPr bwMode="auto">
            <a:xfrm>
              <a:off x="3040063" y="4303713"/>
              <a:ext cx="95250" cy="82550"/>
            </a:xfrm>
            <a:custGeom>
              <a:avLst/>
              <a:gdLst>
                <a:gd name="T0" fmla="*/ 25 w 29"/>
                <a:gd name="T1" fmla="*/ 10 h 25"/>
                <a:gd name="T2" fmla="*/ 10 w 29"/>
                <a:gd name="T3" fmla="*/ 1 h 25"/>
                <a:gd name="T4" fmla="*/ 3 w 29"/>
                <a:gd name="T5" fmla="*/ 0 h 25"/>
                <a:gd name="T6" fmla="*/ 0 w 29"/>
                <a:gd name="T7" fmla="*/ 1 h 25"/>
                <a:gd name="T8" fmla="*/ 1 w 29"/>
                <a:gd name="T9" fmla="*/ 4 h 25"/>
                <a:gd name="T10" fmla="*/ 8 w 29"/>
                <a:gd name="T11" fmla="*/ 11 h 25"/>
                <a:gd name="T12" fmla="*/ 18 w 29"/>
                <a:gd name="T13" fmla="*/ 21 h 25"/>
                <a:gd name="T14" fmla="*/ 24 w 29"/>
                <a:gd name="T15" fmla="*/ 25 h 25"/>
                <a:gd name="T16" fmla="*/ 28 w 29"/>
                <a:gd name="T17" fmla="*/ 22 h 25"/>
                <a:gd name="T18" fmla="*/ 25 w 29"/>
                <a:gd name="T19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25">
                  <a:moveTo>
                    <a:pt x="25" y="10"/>
                  </a:moveTo>
                  <a:cubicBezTo>
                    <a:pt x="22" y="6"/>
                    <a:pt x="17" y="3"/>
                    <a:pt x="10" y="1"/>
                  </a:cubicBezTo>
                  <a:cubicBezTo>
                    <a:pt x="7" y="0"/>
                    <a:pt x="4" y="0"/>
                    <a:pt x="3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11" y="14"/>
                    <a:pt x="14" y="18"/>
                    <a:pt x="18" y="21"/>
                  </a:cubicBezTo>
                  <a:cubicBezTo>
                    <a:pt x="21" y="23"/>
                    <a:pt x="22" y="25"/>
                    <a:pt x="24" y="25"/>
                  </a:cubicBezTo>
                  <a:cubicBezTo>
                    <a:pt x="25" y="25"/>
                    <a:pt x="27" y="24"/>
                    <a:pt x="28" y="22"/>
                  </a:cubicBezTo>
                  <a:cubicBezTo>
                    <a:pt x="29" y="18"/>
                    <a:pt x="28" y="14"/>
                    <a:pt x="25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1" name="Freeform 48"/>
          <p:cNvSpPr>
            <a:spLocks noEditPoints="1"/>
          </p:cNvSpPr>
          <p:nvPr/>
        </p:nvSpPr>
        <p:spPr bwMode="auto">
          <a:xfrm>
            <a:off x="11024276" y="-1"/>
            <a:ext cx="1158875" cy="1152525"/>
          </a:xfrm>
          <a:custGeom>
            <a:avLst/>
            <a:gdLst>
              <a:gd name="T0" fmla="*/ 0 w 730"/>
              <a:gd name="T1" fmla="*/ 52 h 726"/>
              <a:gd name="T2" fmla="*/ 0 w 730"/>
              <a:gd name="T3" fmla="*/ 0 h 726"/>
              <a:gd name="T4" fmla="*/ 322 w 730"/>
              <a:gd name="T5" fmla="*/ 0 h 726"/>
              <a:gd name="T6" fmla="*/ 322 w 730"/>
              <a:gd name="T7" fmla="*/ 204 h 726"/>
              <a:gd name="T8" fmla="*/ 476 w 730"/>
              <a:gd name="T9" fmla="*/ 204 h 726"/>
              <a:gd name="T10" fmla="*/ 476 w 730"/>
              <a:gd name="T11" fmla="*/ 170 h 726"/>
              <a:gd name="T12" fmla="*/ 356 w 730"/>
              <a:gd name="T13" fmla="*/ 170 h 726"/>
              <a:gd name="T14" fmla="*/ 356 w 730"/>
              <a:gd name="T15" fmla="*/ 0 h 726"/>
              <a:gd name="T16" fmla="*/ 529 w 730"/>
              <a:gd name="T17" fmla="*/ 0 h 726"/>
              <a:gd name="T18" fmla="*/ 529 w 730"/>
              <a:gd name="T19" fmla="*/ 120 h 726"/>
              <a:gd name="T20" fmla="*/ 563 w 730"/>
              <a:gd name="T21" fmla="*/ 120 h 726"/>
              <a:gd name="T22" fmla="*/ 563 w 730"/>
              <a:gd name="T23" fmla="*/ 0 h 726"/>
              <a:gd name="T24" fmla="*/ 730 w 730"/>
              <a:gd name="T25" fmla="*/ 0 h 726"/>
              <a:gd name="T26" fmla="*/ 730 w 730"/>
              <a:gd name="T27" fmla="*/ 170 h 726"/>
              <a:gd name="T28" fmla="*/ 612 w 730"/>
              <a:gd name="T29" fmla="*/ 170 h 726"/>
              <a:gd name="T30" fmla="*/ 612 w 730"/>
              <a:gd name="T31" fmla="*/ 204 h 726"/>
              <a:gd name="T32" fmla="*/ 730 w 730"/>
              <a:gd name="T33" fmla="*/ 204 h 726"/>
              <a:gd name="T34" fmla="*/ 730 w 730"/>
              <a:gd name="T35" fmla="*/ 370 h 726"/>
              <a:gd name="T36" fmla="*/ 563 w 730"/>
              <a:gd name="T37" fmla="*/ 370 h 726"/>
              <a:gd name="T38" fmla="*/ 563 w 730"/>
              <a:gd name="T39" fmla="*/ 256 h 726"/>
              <a:gd name="T40" fmla="*/ 529 w 730"/>
              <a:gd name="T41" fmla="*/ 256 h 726"/>
              <a:gd name="T42" fmla="*/ 529 w 730"/>
              <a:gd name="T43" fmla="*/ 401 h 726"/>
              <a:gd name="T44" fmla="*/ 730 w 730"/>
              <a:gd name="T45" fmla="*/ 401 h 726"/>
              <a:gd name="T46" fmla="*/ 730 w 730"/>
              <a:gd name="T47" fmla="*/ 726 h 726"/>
              <a:gd name="T48" fmla="*/ 678 w 730"/>
              <a:gd name="T49" fmla="*/ 726 h 726"/>
              <a:gd name="T50" fmla="*/ 678 w 730"/>
              <a:gd name="T51" fmla="*/ 454 h 726"/>
              <a:gd name="T52" fmla="*/ 476 w 730"/>
              <a:gd name="T53" fmla="*/ 454 h 726"/>
              <a:gd name="T54" fmla="*/ 476 w 730"/>
              <a:gd name="T55" fmla="*/ 256 h 726"/>
              <a:gd name="T56" fmla="*/ 272 w 730"/>
              <a:gd name="T57" fmla="*/ 256 h 726"/>
              <a:gd name="T58" fmla="*/ 272 w 730"/>
              <a:gd name="T59" fmla="*/ 52 h 726"/>
              <a:gd name="T60" fmla="*/ 0 w 730"/>
              <a:gd name="T61" fmla="*/ 52 h 726"/>
              <a:gd name="T62" fmla="*/ 408 w 730"/>
              <a:gd name="T63" fmla="*/ 52 h 726"/>
              <a:gd name="T64" fmla="*/ 408 w 730"/>
              <a:gd name="T65" fmla="*/ 120 h 726"/>
              <a:gd name="T66" fmla="*/ 476 w 730"/>
              <a:gd name="T67" fmla="*/ 120 h 726"/>
              <a:gd name="T68" fmla="*/ 476 w 730"/>
              <a:gd name="T69" fmla="*/ 52 h 726"/>
              <a:gd name="T70" fmla="*/ 408 w 730"/>
              <a:gd name="T71" fmla="*/ 52 h 726"/>
              <a:gd name="T72" fmla="*/ 529 w 730"/>
              <a:gd name="T73" fmla="*/ 170 h 726"/>
              <a:gd name="T74" fmla="*/ 529 w 730"/>
              <a:gd name="T75" fmla="*/ 204 h 726"/>
              <a:gd name="T76" fmla="*/ 563 w 730"/>
              <a:gd name="T77" fmla="*/ 204 h 726"/>
              <a:gd name="T78" fmla="*/ 563 w 730"/>
              <a:gd name="T79" fmla="*/ 170 h 726"/>
              <a:gd name="T80" fmla="*/ 529 w 730"/>
              <a:gd name="T81" fmla="*/ 170 h 726"/>
              <a:gd name="T82" fmla="*/ 612 w 730"/>
              <a:gd name="T83" fmla="*/ 256 h 726"/>
              <a:gd name="T84" fmla="*/ 612 w 730"/>
              <a:gd name="T85" fmla="*/ 318 h 726"/>
              <a:gd name="T86" fmla="*/ 678 w 730"/>
              <a:gd name="T87" fmla="*/ 318 h 726"/>
              <a:gd name="T88" fmla="*/ 678 w 730"/>
              <a:gd name="T89" fmla="*/ 256 h 726"/>
              <a:gd name="T90" fmla="*/ 612 w 730"/>
              <a:gd name="T91" fmla="*/ 256 h 726"/>
              <a:gd name="T92" fmla="*/ 612 w 730"/>
              <a:gd name="T93" fmla="*/ 52 h 726"/>
              <a:gd name="T94" fmla="*/ 612 w 730"/>
              <a:gd name="T95" fmla="*/ 120 h 726"/>
              <a:gd name="T96" fmla="*/ 678 w 730"/>
              <a:gd name="T97" fmla="*/ 120 h 726"/>
              <a:gd name="T98" fmla="*/ 678 w 730"/>
              <a:gd name="T99" fmla="*/ 52 h 726"/>
              <a:gd name="T100" fmla="*/ 612 w 730"/>
              <a:gd name="T101" fmla="*/ 52 h 7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30" h="726">
                <a:moveTo>
                  <a:pt x="0" y="52"/>
                </a:moveTo>
                <a:lnTo>
                  <a:pt x="0" y="0"/>
                </a:lnTo>
                <a:lnTo>
                  <a:pt x="322" y="0"/>
                </a:lnTo>
                <a:lnTo>
                  <a:pt x="322" y="204"/>
                </a:lnTo>
                <a:lnTo>
                  <a:pt x="476" y="204"/>
                </a:lnTo>
                <a:lnTo>
                  <a:pt x="476" y="170"/>
                </a:lnTo>
                <a:lnTo>
                  <a:pt x="356" y="170"/>
                </a:lnTo>
                <a:lnTo>
                  <a:pt x="356" y="0"/>
                </a:lnTo>
                <a:lnTo>
                  <a:pt x="529" y="0"/>
                </a:lnTo>
                <a:lnTo>
                  <a:pt x="529" y="120"/>
                </a:lnTo>
                <a:lnTo>
                  <a:pt x="563" y="120"/>
                </a:lnTo>
                <a:lnTo>
                  <a:pt x="563" y="0"/>
                </a:lnTo>
                <a:lnTo>
                  <a:pt x="730" y="0"/>
                </a:lnTo>
                <a:lnTo>
                  <a:pt x="730" y="170"/>
                </a:lnTo>
                <a:lnTo>
                  <a:pt x="612" y="170"/>
                </a:lnTo>
                <a:lnTo>
                  <a:pt x="612" y="204"/>
                </a:lnTo>
                <a:lnTo>
                  <a:pt x="730" y="204"/>
                </a:lnTo>
                <a:lnTo>
                  <a:pt x="730" y="370"/>
                </a:lnTo>
                <a:lnTo>
                  <a:pt x="563" y="370"/>
                </a:lnTo>
                <a:lnTo>
                  <a:pt x="563" y="256"/>
                </a:lnTo>
                <a:lnTo>
                  <a:pt x="529" y="256"/>
                </a:lnTo>
                <a:lnTo>
                  <a:pt x="529" y="401"/>
                </a:lnTo>
                <a:lnTo>
                  <a:pt x="730" y="401"/>
                </a:lnTo>
                <a:lnTo>
                  <a:pt x="730" y="726"/>
                </a:lnTo>
                <a:lnTo>
                  <a:pt x="678" y="726"/>
                </a:lnTo>
                <a:lnTo>
                  <a:pt x="678" y="454"/>
                </a:lnTo>
                <a:lnTo>
                  <a:pt x="476" y="454"/>
                </a:lnTo>
                <a:lnTo>
                  <a:pt x="476" y="256"/>
                </a:lnTo>
                <a:lnTo>
                  <a:pt x="272" y="256"/>
                </a:lnTo>
                <a:lnTo>
                  <a:pt x="272" y="52"/>
                </a:lnTo>
                <a:lnTo>
                  <a:pt x="0" y="52"/>
                </a:lnTo>
                <a:close/>
                <a:moveTo>
                  <a:pt x="408" y="52"/>
                </a:moveTo>
                <a:lnTo>
                  <a:pt x="408" y="120"/>
                </a:lnTo>
                <a:lnTo>
                  <a:pt x="476" y="120"/>
                </a:lnTo>
                <a:lnTo>
                  <a:pt x="476" y="52"/>
                </a:lnTo>
                <a:lnTo>
                  <a:pt x="408" y="52"/>
                </a:lnTo>
                <a:close/>
                <a:moveTo>
                  <a:pt x="529" y="170"/>
                </a:moveTo>
                <a:lnTo>
                  <a:pt x="529" y="204"/>
                </a:lnTo>
                <a:lnTo>
                  <a:pt x="563" y="204"/>
                </a:lnTo>
                <a:lnTo>
                  <a:pt x="563" y="170"/>
                </a:lnTo>
                <a:lnTo>
                  <a:pt x="529" y="170"/>
                </a:lnTo>
                <a:close/>
                <a:moveTo>
                  <a:pt x="612" y="256"/>
                </a:moveTo>
                <a:lnTo>
                  <a:pt x="612" y="318"/>
                </a:lnTo>
                <a:lnTo>
                  <a:pt x="678" y="318"/>
                </a:lnTo>
                <a:lnTo>
                  <a:pt x="678" y="256"/>
                </a:lnTo>
                <a:lnTo>
                  <a:pt x="612" y="256"/>
                </a:lnTo>
                <a:close/>
                <a:moveTo>
                  <a:pt x="612" y="52"/>
                </a:moveTo>
                <a:lnTo>
                  <a:pt x="612" y="120"/>
                </a:lnTo>
                <a:lnTo>
                  <a:pt x="678" y="120"/>
                </a:lnTo>
                <a:lnTo>
                  <a:pt x="678" y="52"/>
                </a:lnTo>
                <a:lnTo>
                  <a:pt x="612" y="52"/>
                </a:ln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2" name="Freeform 49"/>
          <p:cNvSpPr>
            <a:spLocks noEditPoints="1"/>
          </p:cNvSpPr>
          <p:nvPr/>
        </p:nvSpPr>
        <p:spPr bwMode="auto">
          <a:xfrm>
            <a:off x="3175" y="0"/>
            <a:ext cx="1158875" cy="1152525"/>
          </a:xfrm>
          <a:custGeom>
            <a:avLst/>
            <a:gdLst>
              <a:gd name="T0" fmla="*/ 458 w 730"/>
              <a:gd name="T1" fmla="*/ 52 h 726"/>
              <a:gd name="T2" fmla="*/ 458 w 730"/>
              <a:gd name="T3" fmla="*/ 256 h 726"/>
              <a:gd name="T4" fmla="*/ 254 w 730"/>
              <a:gd name="T5" fmla="*/ 256 h 726"/>
              <a:gd name="T6" fmla="*/ 254 w 730"/>
              <a:gd name="T7" fmla="*/ 454 h 726"/>
              <a:gd name="T8" fmla="*/ 52 w 730"/>
              <a:gd name="T9" fmla="*/ 454 h 726"/>
              <a:gd name="T10" fmla="*/ 52 w 730"/>
              <a:gd name="T11" fmla="*/ 726 h 726"/>
              <a:gd name="T12" fmla="*/ 0 w 730"/>
              <a:gd name="T13" fmla="*/ 726 h 726"/>
              <a:gd name="T14" fmla="*/ 0 w 730"/>
              <a:gd name="T15" fmla="*/ 401 h 726"/>
              <a:gd name="T16" fmla="*/ 202 w 730"/>
              <a:gd name="T17" fmla="*/ 401 h 726"/>
              <a:gd name="T18" fmla="*/ 202 w 730"/>
              <a:gd name="T19" fmla="*/ 256 h 726"/>
              <a:gd name="T20" fmla="*/ 168 w 730"/>
              <a:gd name="T21" fmla="*/ 256 h 726"/>
              <a:gd name="T22" fmla="*/ 168 w 730"/>
              <a:gd name="T23" fmla="*/ 370 h 726"/>
              <a:gd name="T24" fmla="*/ 0 w 730"/>
              <a:gd name="T25" fmla="*/ 370 h 726"/>
              <a:gd name="T26" fmla="*/ 0 w 730"/>
              <a:gd name="T27" fmla="*/ 204 h 726"/>
              <a:gd name="T28" fmla="*/ 118 w 730"/>
              <a:gd name="T29" fmla="*/ 204 h 726"/>
              <a:gd name="T30" fmla="*/ 118 w 730"/>
              <a:gd name="T31" fmla="*/ 170 h 726"/>
              <a:gd name="T32" fmla="*/ 0 w 730"/>
              <a:gd name="T33" fmla="*/ 170 h 726"/>
              <a:gd name="T34" fmla="*/ 0 w 730"/>
              <a:gd name="T35" fmla="*/ 0 h 726"/>
              <a:gd name="T36" fmla="*/ 168 w 730"/>
              <a:gd name="T37" fmla="*/ 0 h 726"/>
              <a:gd name="T38" fmla="*/ 168 w 730"/>
              <a:gd name="T39" fmla="*/ 120 h 726"/>
              <a:gd name="T40" fmla="*/ 202 w 730"/>
              <a:gd name="T41" fmla="*/ 120 h 726"/>
              <a:gd name="T42" fmla="*/ 202 w 730"/>
              <a:gd name="T43" fmla="*/ 0 h 726"/>
              <a:gd name="T44" fmla="*/ 374 w 730"/>
              <a:gd name="T45" fmla="*/ 0 h 726"/>
              <a:gd name="T46" fmla="*/ 374 w 730"/>
              <a:gd name="T47" fmla="*/ 170 h 726"/>
              <a:gd name="T48" fmla="*/ 254 w 730"/>
              <a:gd name="T49" fmla="*/ 170 h 726"/>
              <a:gd name="T50" fmla="*/ 254 w 730"/>
              <a:gd name="T51" fmla="*/ 204 h 726"/>
              <a:gd name="T52" fmla="*/ 408 w 730"/>
              <a:gd name="T53" fmla="*/ 204 h 726"/>
              <a:gd name="T54" fmla="*/ 408 w 730"/>
              <a:gd name="T55" fmla="*/ 0 h 726"/>
              <a:gd name="T56" fmla="*/ 730 w 730"/>
              <a:gd name="T57" fmla="*/ 0 h 726"/>
              <a:gd name="T58" fmla="*/ 730 w 730"/>
              <a:gd name="T59" fmla="*/ 52 h 726"/>
              <a:gd name="T60" fmla="*/ 458 w 730"/>
              <a:gd name="T61" fmla="*/ 52 h 726"/>
              <a:gd name="T62" fmla="*/ 254 w 730"/>
              <a:gd name="T63" fmla="*/ 52 h 726"/>
              <a:gd name="T64" fmla="*/ 254 w 730"/>
              <a:gd name="T65" fmla="*/ 120 h 726"/>
              <a:gd name="T66" fmla="*/ 322 w 730"/>
              <a:gd name="T67" fmla="*/ 120 h 726"/>
              <a:gd name="T68" fmla="*/ 322 w 730"/>
              <a:gd name="T69" fmla="*/ 52 h 726"/>
              <a:gd name="T70" fmla="*/ 254 w 730"/>
              <a:gd name="T71" fmla="*/ 52 h 726"/>
              <a:gd name="T72" fmla="*/ 168 w 730"/>
              <a:gd name="T73" fmla="*/ 170 h 726"/>
              <a:gd name="T74" fmla="*/ 168 w 730"/>
              <a:gd name="T75" fmla="*/ 204 h 726"/>
              <a:gd name="T76" fmla="*/ 202 w 730"/>
              <a:gd name="T77" fmla="*/ 204 h 726"/>
              <a:gd name="T78" fmla="*/ 202 w 730"/>
              <a:gd name="T79" fmla="*/ 170 h 726"/>
              <a:gd name="T80" fmla="*/ 168 w 730"/>
              <a:gd name="T81" fmla="*/ 170 h 726"/>
              <a:gd name="T82" fmla="*/ 52 w 730"/>
              <a:gd name="T83" fmla="*/ 256 h 726"/>
              <a:gd name="T84" fmla="*/ 52 w 730"/>
              <a:gd name="T85" fmla="*/ 318 h 726"/>
              <a:gd name="T86" fmla="*/ 118 w 730"/>
              <a:gd name="T87" fmla="*/ 318 h 726"/>
              <a:gd name="T88" fmla="*/ 118 w 730"/>
              <a:gd name="T89" fmla="*/ 256 h 726"/>
              <a:gd name="T90" fmla="*/ 52 w 730"/>
              <a:gd name="T91" fmla="*/ 256 h 726"/>
              <a:gd name="T92" fmla="*/ 52 w 730"/>
              <a:gd name="T93" fmla="*/ 52 h 726"/>
              <a:gd name="T94" fmla="*/ 52 w 730"/>
              <a:gd name="T95" fmla="*/ 120 h 726"/>
              <a:gd name="T96" fmla="*/ 118 w 730"/>
              <a:gd name="T97" fmla="*/ 120 h 726"/>
              <a:gd name="T98" fmla="*/ 118 w 730"/>
              <a:gd name="T99" fmla="*/ 52 h 726"/>
              <a:gd name="T100" fmla="*/ 52 w 730"/>
              <a:gd name="T101" fmla="*/ 52 h 7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30" h="726">
                <a:moveTo>
                  <a:pt x="458" y="52"/>
                </a:moveTo>
                <a:lnTo>
                  <a:pt x="458" y="256"/>
                </a:lnTo>
                <a:lnTo>
                  <a:pt x="254" y="256"/>
                </a:lnTo>
                <a:lnTo>
                  <a:pt x="254" y="454"/>
                </a:lnTo>
                <a:lnTo>
                  <a:pt x="52" y="454"/>
                </a:lnTo>
                <a:lnTo>
                  <a:pt x="52" y="726"/>
                </a:lnTo>
                <a:lnTo>
                  <a:pt x="0" y="726"/>
                </a:lnTo>
                <a:lnTo>
                  <a:pt x="0" y="401"/>
                </a:lnTo>
                <a:lnTo>
                  <a:pt x="202" y="401"/>
                </a:lnTo>
                <a:lnTo>
                  <a:pt x="202" y="256"/>
                </a:lnTo>
                <a:lnTo>
                  <a:pt x="168" y="256"/>
                </a:lnTo>
                <a:lnTo>
                  <a:pt x="168" y="370"/>
                </a:lnTo>
                <a:lnTo>
                  <a:pt x="0" y="370"/>
                </a:lnTo>
                <a:lnTo>
                  <a:pt x="0" y="204"/>
                </a:lnTo>
                <a:lnTo>
                  <a:pt x="118" y="204"/>
                </a:lnTo>
                <a:lnTo>
                  <a:pt x="118" y="170"/>
                </a:lnTo>
                <a:lnTo>
                  <a:pt x="0" y="170"/>
                </a:lnTo>
                <a:lnTo>
                  <a:pt x="0" y="0"/>
                </a:lnTo>
                <a:lnTo>
                  <a:pt x="168" y="0"/>
                </a:lnTo>
                <a:lnTo>
                  <a:pt x="168" y="120"/>
                </a:lnTo>
                <a:lnTo>
                  <a:pt x="202" y="120"/>
                </a:lnTo>
                <a:lnTo>
                  <a:pt x="202" y="0"/>
                </a:lnTo>
                <a:lnTo>
                  <a:pt x="374" y="0"/>
                </a:lnTo>
                <a:lnTo>
                  <a:pt x="374" y="170"/>
                </a:lnTo>
                <a:lnTo>
                  <a:pt x="254" y="170"/>
                </a:lnTo>
                <a:lnTo>
                  <a:pt x="254" y="204"/>
                </a:lnTo>
                <a:lnTo>
                  <a:pt x="408" y="204"/>
                </a:lnTo>
                <a:lnTo>
                  <a:pt x="408" y="0"/>
                </a:lnTo>
                <a:lnTo>
                  <a:pt x="730" y="0"/>
                </a:lnTo>
                <a:lnTo>
                  <a:pt x="730" y="52"/>
                </a:lnTo>
                <a:lnTo>
                  <a:pt x="458" y="52"/>
                </a:lnTo>
                <a:close/>
                <a:moveTo>
                  <a:pt x="254" y="52"/>
                </a:moveTo>
                <a:lnTo>
                  <a:pt x="254" y="120"/>
                </a:lnTo>
                <a:lnTo>
                  <a:pt x="322" y="120"/>
                </a:lnTo>
                <a:lnTo>
                  <a:pt x="322" y="52"/>
                </a:lnTo>
                <a:lnTo>
                  <a:pt x="254" y="52"/>
                </a:lnTo>
                <a:close/>
                <a:moveTo>
                  <a:pt x="168" y="170"/>
                </a:moveTo>
                <a:lnTo>
                  <a:pt x="168" y="204"/>
                </a:lnTo>
                <a:lnTo>
                  <a:pt x="202" y="204"/>
                </a:lnTo>
                <a:lnTo>
                  <a:pt x="202" y="170"/>
                </a:lnTo>
                <a:lnTo>
                  <a:pt x="168" y="170"/>
                </a:lnTo>
                <a:close/>
                <a:moveTo>
                  <a:pt x="52" y="256"/>
                </a:moveTo>
                <a:lnTo>
                  <a:pt x="52" y="318"/>
                </a:lnTo>
                <a:lnTo>
                  <a:pt x="118" y="318"/>
                </a:lnTo>
                <a:lnTo>
                  <a:pt x="118" y="256"/>
                </a:lnTo>
                <a:lnTo>
                  <a:pt x="52" y="256"/>
                </a:lnTo>
                <a:close/>
                <a:moveTo>
                  <a:pt x="52" y="52"/>
                </a:moveTo>
                <a:lnTo>
                  <a:pt x="52" y="120"/>
                </a:lnTo>
                <a:lnTo>
                  <a:pt x="118" y="120"/>
                </a:lnTo>
                <a:lnTo>
                  <a:pt x="118" y="52"/>
                </a:lnTo>
                <a:lnTo>
                  <a:pt x="52" y="52"/>
                </a:ln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3" name="Freeform 50"/>
          <p:cNvSpPr>
            <a:spLocks noEditPoints="1"/>
          </p:cNvSpPr>
          <p:nvPr/>
        </p:nvSpPr>
        <p:spPr bwMode="auto">
          <a:xfrm>
            <a:off x="3175" y="5710238"/>
            <a:ext cx="1158875" cy="1147763"/>
          </a:xfrm>
          <a:custGeom>
            <a:avLst/>
            <a:gdLst>
              <a:gd name="T0" fmla="*/ 730 w 730"/>
              <a:gd name="T1" fmla="*/ 673 h 723"/>
              <a:gd name="T2" fmla="*/ 730 w 730"/>
              <a:gd name="T3" fmla="*/ 723 h 723"/>
              <a:gd name="T4" fmla="*/ 408 w 730"/>
              <a:gd name="T5" fmla="*/ 723 h 723"/>
              <a:gd name="T6" fmla="*/ 408 w 730"/>
              <a:gd name="T7" fmla="*/ 519 h 723"/>
              <a:gd name="T8" fmla="*/ 254 w 730"/>
              <a:gd name="T9" fmla="*/ 519 h 723"/>
              <a:gd name="T10" fmla="*/ 254 w 730"/>
              <a:gd name="T11" fmla="*/ 553 h 723"/>
              <a:gd name="T12" fmla="*/ 374 w 730"/>
              <a:gd name="T13" fmla="*/ 553 h 723"/>
              <a:gd name="T14" fmla="*/ 374 w 730"/>
              <a:gd name="T15" fmla="*/ 723 h 723"/>
              <a:gd name="T16" fmla="*/ 202 w 730"/>
              <a:gd name="T17" fmla="*/ 723 h 723"/>
              <a:gd name="T18" fmla="*/ 202 w 730"/>
              <a:gd name="T19" fmla="*/ 605 h 723"/>
              <a:gd name="T20" fmla="*/ 168 w 730"/>
              <a:gd name="T21" fmla="*/ 605 h 723"/>
              <a:gd name="T22" fmla="*/ 168 w 730"/>
              <a:gd name="T23" fmla="*/ 723 h 723"/>
              <a:gd name="T24" fmla="*/ 0 w 730"/>
              <a:gd name="T25" fmla="*/ 723 h 723"/>
              <a:gd name="T26" fmla="*/ 0 w 730"/>
              <a:gd name="T27" fmla="*/ 553 h 723"/>
              <a:gd name="T28" fmla="*/ 118 w 730"/>
              <a:gd name="T29" fmla="*/ 553 h 723"/>
              <a:gd name="T30" fmla="*/ 118 w 730"/>
              <a:gd name="T31" fmla="*/ 519 h 723"/>
              <a:gd name="T32" fmla="*/ 0 w 730"/>
              <a:gd name="T33" fmla="*/ 519 h 723"/>
              <a:gd name="T34" fmla="*/ 0 w 730"/>
              <a:gd name="T35" fmla="*/ 356 h 723"/>
              <a:gd name="T36" fmla="*/ 168 w 730"/>
              <a:gd name="T37" fmla="*/ 356 h 723"/>
              <a:gd name="T38" fmla="*/ 168 w 730"/>
              <a:gd name="T39" fmla="*/ 469 h 723"/>
              <a:gd name="T40" fmla="*/ 202 w 730"/>
              <a:gd name="T41" fmla="*/ 469 h 723"/>
              <a:gd name="T42" fmla="*/ 202 w 730"/>
              <a:gd name="T43" fmla="*/ 322 h 723"/>
              <a:gd name="T44" fmla="*/ 0 w 730"/>
              <a:gd name="T45" fmla="*/ 322 h 723"/>
              <a:gd name="T46" fmla="*/ 0 w 730"/>
              <a:gd name="T47" fmla="*/ 0 h 723"/>
              <a:gd name="T48" fmla="*/ 52 w 730"/>
              <a:gd name="T49" fmla="*/ 0 h 723"/>
              <a:gd name="T50" fmla="*/ 52 w 730"/>
              <a:gd name="T51" fmla="*/ 272 h 723"/>
              <a:gd name="T52" fmla="*/ 254 w 730"/>
              <a:gd name="T53" fmla="*/ 272 h 723"/>
              <a:gd name="T54" fmla="*/ 254 w 730"/>
              <a:gd name="T55" fmla="*/ 469 h 723"/>
              <a:gd name="T56" fmla="*/ 458 w 730"/>
              <a:gd name="T57" fmla="*/ 469 h 723"/>
              <a:gd name="T58" fmla="*/ 458 w 730"/>
              <a:gd name="T59" fmla="*/ 673 h 723"/>
              <a:gd name="T60" fmla="*/ 730 w 730"/>
              <a:gd name="T61" fmla="*/ 673 h 723"/>
              <a:gd name="T62" fmla="*/ 322 w 730"/>
              <a:gd name="T63" fmla="*/ 673 h 723"/>
              <a:gd name="T64" fmla="*/ 322 w 730"/>
              <a:gd name="T65" fmla="*/ 605 h 723"/>
              <a:gd name="T66" fmla="*/ 254 w 730"/>
              <a:gd name="T67" fmla="*/ 605 h 723"/>
              <a:gd name="T68" fmla="*/ 254 w 730"/>
              <a:gd name="T69" fmla="*/ 673 h 723"/>
              <a:gd name="T70" fmla="*/ 322 w 730"/>
              <a:gd name="T71" fmla="*/ 673 h 723"/>
              <a:gd name="T72" fmla="*/ 202 w 730"/>
              <a:gd name="T73" fmla="*/ 553 h 723"/>
              <a:gd name="T74" fmla="*/ 202 w 730"/>
              <a:gd name="T75" fmla="*/ 519 h 723"/>
              <a:gd name="T76" fmla="*/ 168 w 730"/>
              <a:gd name="T77" fmla="*/ 519 h 723"/>
              <a:gd name="T78" fmla="*/ 168 w 730"/>
              <a:gd name="T79" fmla="*/ 553 h 723"/>
              <a:gd name="T80" fmla="*/ 202 w 730"/>
              <a:gd name="T81" fmla="*/ 553 h 723"/>
              <a:gd name="T82" fmla="*/ 118 w 730"/>
              <a:gd name="T83" fmla="*/ 469 h 723"/>
              <a:gd name="T84" fmla="*/ 118 w 730"/>
              <a:gd name="T85" fmla="*/ 406 h 723"/>
              <a:gd name="T86" fmla="*/ 52 w 730"/>
              <a:gd name="T87" fmla="*/ 406 h 723"/>
              <a:gd name="T88" fmla="*/ 52 w 730"/>
              <a:gd name="T89" fmla="*/ 469 h 723"/>
              <a:gd name="T90" fmla="*/ 118 w 730"/>
              <a:gd name="T91" fmla="*/ 469 h 723"/>
              <a:gd name="T92" fmla="*/ 118 w 730"/>
              <a:gd name="T93" fmla="*/ 673 h 723"/>
              <a:gd name="T94" fmla="*/ 118 w 730"/>
              <a:gd name="T95" fmla="*/ 605 h 723"/>
              <a:gd name="T96" fmla="*/ 52 w 730"/>
              <a:gd name="T97" fmla="*/ 605 h 723"/>
              <a:gd name="T98" fmla="*/ 52 w 730"/>
              <a:gd name="T99" fmla="*/ 673 h 723"/>
              <a:gd name="T100" fmla="*/ 118 w 730"/>
              <a:gd name="T101" fmla="*/ 673 h 7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30" h="723">
                <a:moveTo>
                  <a:pt x="730" y="673"/>
                </a:moveTo>
                <a:lnTo>
                  <a:pt x="730" y="723"/>
                </a:lnTo>
                <a:lnTo>
                  <a:pt x="408" y="723"/>
                </a:lnTo>
                <a:lnTo>
                  <a:pt x="408" y="519"/>
                </a:lnTo>
                <a:lnTo>
                  <a:pt x="254" y="519"/>
                </a:lnTo>
                <a:lnTo>
                  <a:pt x="254" y="553"/>
                </a:lnTo>
                <a:lnTo>
                  <a:pt x="374" y="553"/>
                </a:lnTo>
                <a:lnTo>
                  <a:pt x="374" y="723"/>
                </a:lnTo>
                <a:lnTo>
                  <a:pt x="202" y="723"/>
                </a:lnTo>
                <a:lnTo>
                  <a:pt x="202" y="605"/>
                </a:lnTo>
                <a:lnTo>
                  <a:pt x="168" y="605"/>
                </a:lnTo>
                <a:lnTo>
                  <a:pt x="168" y="723"/>
                </a:lnTo>
                <a:lnTo>
                  <a:pt x="0" y="723"/>
                </a:lnTo>
                <a:lnTo>
                  <a:pt x="0" y="553"/>
                </a:lnTo>
                <a:lnTo>
                  <a:pt x="118" y="553"/>
                </a:lnTo>
                <a:lnTo>
                  <a:pt x="118" y="519"/>
                </a:lnTo>
                <a:lnTo>
                  <a:pt x="0" y="519"/>
                </a:lnTo>
                <a:lnTo>
                  <a:pt x="0" y="356"/>
                </a:lnTo>
                <a:lnTo>
                  <a:pt x="168" y="356"/>
                </a:lnTo>
                <a:lnTo>
                  <a:pt x="168" y="469"/>
                </a:lnTo>
                <a:lnTo>
                  <a:pt x="202" y="469"/>
                </a:lnTo>
                <a:lnTo>
                  <a:pt x="202" y="322"/>
                </a:lnTo>
                <a:lnTo>
                  <a:pt x="0" y="322"/>
                </a:lnTo>
                <a:lnTo>
                  <a:pt x="0" y="0"/>
                </a:lnTo>
                <a:lnTo>
                  <a:pt x="52" y="0"/>
                </a:lnTo>
                <a:lnTo>
                  <a:pt x="52" y="272"/>
                </a:lnTo>
                <a:lnTo>
                  <a:pt x="254" y="272"/>
                </a:lnTo>
                <a:lnTo>
                  <a:pt x="254" y="469"/>
                </a:lnTo>
                <a:lnTo>
                  <a:pt x="458" y="469"/>
                </a:lnTo>
                <a:lnTo>
                  <a:pt x="458" y="673"/>
                </a:lnTo>
                <a:lnTo>
                  <a:pt x="730" y="673"/>
                </a:lnTo>
                <a:close/>
                <a:moveTo>
                  <a:pt x="322" y="673"/>
                </a:moveTo>
                <a:lnTo>
                  <a:pt x="322" y="605"/>
                </a:lnTo>
                <a:lnTo>
                  <a:pt x="254" y="605"/>
                </a:lnTo>
                <a:lnTo>
                  <a:pt x="254" y="673"/>
                </a:lnTo>
                <a:lnTo>
                  <a:pt x="322" y="673"/>
                </a:lnTo>
                <a:close/>
                <a:moveTo>
                  <a:pt x="202" y="553"/>
                </a:moveTo>
                <a:lnTo>
                  <a:pt x="202" y="519"/>
                </a:lnTo>
                <a:lnTo>
                  <a:pt x="168" y="519"/>
                </a:lnTo>
                <a:lnTo>
                  <a:pt x="168" y="553"/>
                </a:lnTo>
                <a:lnTo>
                  <a:pt x="202" y="553"/>
                </a:lnTo>
                <a:close/>
                <a:moveTo>
                  <a:pt x="118" y="469"/>
                </a:moveTo>
                <a:lnTo>
                  <a:pt x="118" y="406"/>
                </a:lnTo>
                <a:lnTo>
                  <a:pt x="52" y="406"/>
                </a:lnTo>
                <a:lnTo>
                  <a:pt x="52" y="469"/>
                </a:lnTo>
                <a:lnTo>
                  <a:pt x="118" y="469"/>
                </a:lnTo>
                <a:close/>
                <a:moveTo>
                  <a:pt x="118" y="673"/>
                </a:moveTo>
                <a:lnTo>
                  <a:pt x="118" y="605"/>
                </a:lnTo>
                <a:lnTo>
                  <a:pt x="52" y="605"/>
                </a:lnTo>
                <a:lnTo>
                  <a:pt x="52" y="673"/>
                </a:lnTo>
                <a:lnTo>
                  <a:pt x="118" y="673"/>
                </a:ln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4" name="Freeform 51"/>
          <p:cNvSpPr>
            <a:spLocks noEditPoints="1"/>
          </p:cNvSpPr>
          <p:nvPr/>
        </p:nvSpPr>
        <p:spPr bwMode="auto">
          <a:xfrm>
            <a:off x="11024276" y="5710237"/>
            <a:ext cx="1158875" cy="1147763"/>
          </a:xfrm>
          <a:custGeom>
            <a:avLst/>
            <a:gdLst>
              <a:gd name="T0" fmla="*/ 272 w 730"/>
              <a:gd name="T1" fmla="*/ 673 h 723"/>
              <a:gd name="T2" fmla="*/ 272 w 730"/>
              <a:gd name="T3" fmla="*/ 469 h 723"/>
              <a:gd name="T4" fmla="*/ 476 w 730"/>
              <a:gd name="T5" fmla="*/ 469 h 723"/>
              <a:gd name="T6" fmla="*/ 476 w 730"/>
              <a:gd name="T7" fmla="*/ 272 h 723"/>
              <a:gd name="T8" fmla="*/ 678 w 730"/>
              <a:gd name="T9" fmla="*/ 272 h 723"/>
              <a:gd name="T10" fmla="*/ 678 w 730"/>
              <a:gd name="T11" fmla="*/ 0 h 723"/>
              <a:gd name="T12" fmla="*/ 730 w 730"/>
              <a:gd name="T13" fmla="*/ 0 h 723"/>
              <a:gd name="T14" fmla="*/ 730 w 730"/>
              <a:gd name="T15" fmla="*/ 322 h 723"/>
              <a:gd name="T16" fmla="*/ 529 w 730"/>
              <a:gd name="T17" fmla="*/ 322 h 723"/>
              <a:gd name="T18" fmla="*/ 529 w 730"/>
              <a:gd name="T19" fmla="*/ 469 h 723"/>
              <a:gd name="T20" fmla="*/ 563 w 730"/>
              <a:gd name="T21" fmla="*/ 469 h 723"/>
              <a:gd name="T22" fmla="*/ 563 w 730"/>
              <a:gd name="T23" fmla="*/ 356 h 723"/>
              <a:gd name="T24" fmla="*/ 730 w 730"/>
              <a:gd name="T25" fmla="*/ 356 h 723"/>
              <a:gd name="T26" fmla="*/ 730 w 730"/>
              <a:gd name="T27" fmla="*/ 519 h 723"/>
              <a:gd name="T28" fmla="*/ 612 w 730"/>
              <a:gd name="T29" fmla="*/ 519 h 723"/>
              <a:gd name="T30" fmla="*/ 612 w 730"/>
              <a:gd name="T31" fmla="*/ 553 h 723"/>
              <a:gd name="T32" fmla="*/ 730 w 730"/>
              <a:gd name="T33" fmla="*/ 553 h 723"/>
              <a:gd name="T34" fmla="*/ 730 w 730"/>
              <a:gd name="T35" fmla="*/ 723 h 723"/>
              <a:gd name="T36" fmla="*/ 563 w 730"/>
              <a:gd name="T37" fmla="*/ 723 h 723"/>
              <a:gd name="T38" fmla="*/ 563 w 730"/>
              <a:gd name="T39" fmla="*/ 605 h 723"/>
              <a:gd name="T40" fmla="*/ 529 w 730"/>
              <a:gd name="T41" fmla="*/ 605 h 723"/>
              <a:gd name="T42" fmla="*/ 529 w 730"/>
              <a:gd name="T43" fmla="*/ 723 h 723"/>
              <a:gd name="T44" fmla="*/ 356 w 730"/>
              <a:gd name="T45" fmla="*/ 723 h 723"/>
              <a:gd name="T46" fmla="*/ 356 w 730"/>
              <a:gd name="T47" fmla="*/ 553 h 723"/>
              <a:gd name="T48" fmla="*/ 476 w 730"/>
              <a:gd name="T49" fmla="*/ 553 h 723"/>
              <a:gd name="T50" fmla="*/ 476 w 730"/>
              <a:gd name="T51" fmla="*/ 519 h 723"/>
              <a:gd name="T52" fmla="*/ 322 w 730"/>
              <a:gd name="T53" fmla="*/ 519 h 723"/>
              <a:gd name="T54" fmla="*/ 322 w 730"/>
              <a:gd name="T55" fmla="*/ 723 h 723"/>
              <a:gd name="T56" fmla="*/ 0 w 730"/>
              <a:gd name="T57" fmla="*/ 723 h 723"/>
              <a:gd name="T58" fmla="*/ 0 w 730"/>
              <a:gd name="T59" fmla="*/ 673 h 723"/>
              <a:gd name="T60" fmla="*/ 272 w 730"/>
              <a:gd name="T61" fmla="*/ 673 h 723"/>
              <a:gd name="T62" fmla="*/ 476 w 730"/>
              <a:gd name="T63" fmla="*/ 673 h 723"/>
              <a:gd name="T64" fmla="*/ 476 w 730"/>
              <a:gd name="T65" fmla="*/ 605 h 723"/>
              <a:gd name="T66" fmla="*/ 408 w 730"/>
              <a:gd name="T67" fmla="*/ 605 h 723"/>
              <a:gd name="T68" fmla="*/ 408 w 730"/>
              <a:gd name="T69" fmla="*/ 673 h 723"/>
              <a:gd name="T70" fmla="*/ 476 w 730"/>
              <a:gd name="T71" fmla="*/ 673 h 723"/>
              <a:gd name="T72" fmla="*/ 563 w 730"/>
              <a:gd name="T73" fmla="*/ 553 h 723"/>
              <a:gd name="T74" fmla="*/ 563 w 730"/>
              <a:gd name="T75" fmla="*/ 519 h 723"/>
              <a:gd name="T76" fmla="*/ 529 w 730"/>
              <a:gd name="T77" fmla="*/ 519 h 723"/>
              <a:gd name="T78" fmla="*/ 529 w 730"/>
              <a:gd name="T79" fmla="*/ 553 h 723"/>
              <a:gd name="T80" fmla="*/ 563 w 730"/>
              <a:gd name="T81" fmla="*/ 553 h 723"/>
              <a:gd name="T82" fmla="*/ 678 w 730"/>
              <a:gd name="T83" fmla="*/ 469 h 723"/>
              <a:gd name="T84" fmla="*/ 678 w 730"/>
              <a:gd name="T85" fmla="*/ 406 h 723"/>
              <a:gd name="T86" fmla="*/ 612 w 730"/>
              <a:gd name="T87" fmla="*/ 406 h 723"/>
              <a:gd name="T88" fmla="*/ 612 w 730"/>
              <a:gd name="T89" fmla="*/ 469 h 723"/>
              <a:gd name="T90" fmla="*/ 678 w 730"/>
              <a:gd name="T91" fmla="*/ 469 h 723"/>
              <a:gd name="T92" fmla="*/ 678 w 730"/>
              <a:gd name="T93" fmla="*/ 673 h 723"/>
              <a:gd name="T94" fmla="*/ 678 w 730"/>
              <a:gd name="T95" fmla="*/ 605 h 723"/>
              <a:gd name="T96" fmla="*/ 612 w 730"/>
              <a:gd name="T97" fmla="*/ 605 h 723"/>
              <a:gd name="T98" fmla="*/ 612 w 730"/>
              <a:gd name="T99" fmla="*/ 673 h 723"/>
              <a:gd name="T100" fmla="*/ 678 w 730"/>
              <a:gd name="T101" fmla="*/ 673 h 7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30" h="723">
                <a:moveTo>
                  <a:pt x="272" y="673"/>
                </a:moveTo>
                <a:lnTo>
                  <a:pt x="272" y="469"/>
                </a:lnTo>
                <a:lnTo>
                  <a:pt x="476" y="469"/>
                </a:lnTo>
                <a:lnTo>
                  <a:pt x="476" y="272"/>
                </a:lnTo>
                <a:lnTo>
                  <a:pt x="678" y="272"/>
                </a:lnTo>
                <a:lnTo>
                  <a:pt x="678" y="0"/>
                </a:lnTo>
                <a:lnTo>
                  <a:pt x="730" y="0"/>
                </a:lnTo>
                <a:lnTo>
                  <a:pt x="730" y="322"/>
                </a:lnTo>
                <a:lnTo>
                  <a:pt x="529" y="322"/>
                </a:lnTo>
                <a:lnTo>
                  <a:pt x="529" y="469"/>
                </a:lnTo>
                <a:lnTo>
                  <a:pt x="563" y="469"/>
                </a:lnTo>
                <a:lnTo>
                  <a:pt x="563" y="356"/>
                </a:lnTo>
                <a:lnTo>
                  <a:pt x="730" y="356"/>
                </a:lnTo>
                <a:lnTo>
                  <a:pt x="730" y="519"/>
                </a:lnTo>
                <a:lnTo>
                  <a:pt x="612" y="519"/>
                </a:lnTo>
                <a:lnTo>
                  <a:pt x="612" y="553"/>
                </a:lnTo>
                <a:lnTo>
                  <a:pt x="730" y="553"/>
                </a:lnTo>
                <a:lnTo>
                  <a:pt x="730" y="723"/>
                </a:lnTo>
                <a:lnTo>
                  <a:pt x="563" y="723"/>
                </a:lnTo>
                <a:lnTo>
                  <a:pt x="563" y="605"/>
                </a:lnTo>
                <a:lnTo>
                  <a:pt x="529" y="605"/>
                </a:lnTo>
                <a:lnTo>
                  <a:pt x="529" y="723"/>
                </a:lnTo>
                <a:lnTo>
                  <a:pt x="356" y="723"/>
                </a:lnTo>
                <a:lnTo>
                  <a:pt x="356" y="553"/>
                </a:lnTo>
                <a:lnTo>
                  <a:pt x="476" y="553"/>
                </a:lnTo>
                <a:lnTo>
                  <a:pt x="476" y="519"/>
                </a:lnTo>
                <a:lnTo>
                  <a:pt x="322" y="519"/>
                </a:lnTo>
                <a:lnTo>
                  <a:pt x="322" y="723"/>
                </a:lnTo>
                <a:lnTo>
                  <a:pt x="0" y="723"/>
                </a:lnTo>
                <a:lnTo>
                  <a:pt x="0" y="673"/>
                </a:lnTo>
                <a:lnTo>
                  <a:pt x="272" y="673"/>
                </a:lnTo>
                <a:close/>
                <a:moveTo>
                  <a:pt x="476" y="673"/>
                </a:moveTo>
                <a:lnTo>
                  <a:pt x="476" y="605"/>
                </a:lnTo>
                <a:lnTo>
                  <a:pt x="408" y="605"/>
                </a:lnTo>
                <a:lnTo>
                  <a:pt x="408" y="673"/>
                </a:lnTo>
                <a:lnTo>
                  <a:pt x="476" y="673"/>
                </a:lnTo>
                <a:close/>
                <a:moveTo>
                  <a:pt x="563" y="553"/>
                </a:moveTo>
                <a:lnTo>
                  <a:pt x="563" y="519"/>
                </a:lnTo>
                <a:lnTo>
                  <a:pt x="529" y="519"/>
                </a:lnTo>
                <a:lnTo>
                  <a:pt x="529" y="553"/>
                </a:lnTo>
                <a:lnTo>
                  <a:pt x="563" y="553"/>
                </a:lnTo>
                <a:close/>
                <a:moveTo>
                  <a:pt x="678" y="469"/>
                </a:moveTo>
                <a:lnTo>
                  <a:pt x="678" y="406"/>
                </a:lnTo>
                <a:lnTo>
                  <a:pt x="612" y="406"/>
                </a:lnTo>
                <a:lnTo>
                  <a:pt x="612" y="469"/>
                </a:lnTo>
                <a:lnTo>
                  <a:pt x="678" y="469"/>
                </a:lnTo>
                <a:close/>
                <a:moveTo>
                  <a:pt x="678" y="673"/>
                </a:moveTo>
                <a:lnTo>
                  <a:pt x="678" y="605"/>
                </a:lnTo>
                <a:lnTo>
                  <a:pt x="612" y="605"/>
                </a:lnTo>
                <a:lnTo>
                  <a:pt x="612" y="673"/>
                </a:lnTo>
                <a:lnTo>
                  <a:pt x="678" y="673"/>
                </a:ln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5" name="Rectangle 52"/>
          <p:cNvSpPr>
            <a:spLocks noChangeArrowheads="1"/>
          </p:cNvSpPr>
          <p:nvPr/>
        </p:nvSpPr>
        <p:spPr bwMode="auto">
          <a:xfrm>
            <a:off x="12103776" y="1281112"/>
            <a:ext cx="79375" cy="4291013"/>
          </a:xfrm>
          <a:prstGeom prst="rect">
            <a:avLst/>
          </a:pr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6" name="Rectangle 53"/>
          <p:cNvSpPr>
            <a:spLocks noChangeArrowheads="1"/>
          </p:cNvSpPr>
          <p:nvPr/>
        </p:nvSpPr>
        <p:spPr bwMode="auto">
          <a:xfrm>
            <a:off x="3175" y="1281113"/>
            <a:ext cx="79375" cy="4291013"/>
          </a:xfrm>
          <a:prstGeom prst="rect">
            <a:avLst/>
          </a:pr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0" name="Freeform 57"/>
          <p:cNvSpPr>
            <a:spLocks noEditPoints="1"/>
          </p:cNvSpPr>
          <p:nvPr/>
        </p:nvSpPr>
        <p:spPr bwMode="auto">
          <a:xfrm>
            <a:off x="2089150" y="5692775"/>
            <a:ext cx="750888" cy="776288"/>
          </a:xfrm>
          <a:custGeom>
            <a:avLst/>
            <a:gdLst>
              <a:gd name="T0" fmla="*/ 188 w 200"/>
              <a:gd name="T1" fmla="*/ 49 h 206"/>
              <a:gd name="T2" fmla="*/ 132 w 200"/>
              <a:gd name="T3" fmla="*/ 27 h 206"/>
              <a:gd name="T4" fmla="*/ 77 w 200"/>
              <a:gd name="T5" fmla="*/ 6 h 206"/>
              <a:gd name="T6" fmla="*/ 39 w 200"/>
              <a:gd name="T7" fmla="*/ 52 h 206"/>
              <a:gd name="T8" fmla="*/ 2 w 200"/>
              <a:gd name="T9" fmla="*/ 97 h 206"/>
              <a:gd name="T10" fmla="*/ 34 w 200"/>
              <a:gd name="T11" fmla="*/ 147 h 206"/>
              <a:gd name="T12" fmla="*/ 66 w 200"/>
              <a:gd name="T13" fmla="*/ 197 h 206"/>
              <a:gd name="T14" fmla="*/ 123 w 200"/>
              <a:gd name="T15" fmla="*/ 182 h 206"/>
              <a:gd name="T16" fmla="*/ 181 w 200"/>
              <a:gd name="T17" fmla="*/ 167 h 206"/>
              <a:gd name="T18" fmla="*/ 184 w 200"/>
              <a:gd name="T19" fmla="*/ 108 h 206"/>
              <a:gd name="T20" fmla="*/ 188 w 200"/>
              <a:gd name="T21" fmla="*/ 49 h 206"/>
              <a:gd name="T22" fmla="*/ 158 w 200"/>
              <a:gd name="T23" fmla="*/ 76 h 206"/>
              <a:gd name="T24" fmla="*/ 151 w 200"/>
              <a:gd name="T25" fmla="*/ 75 h 206"/>
              <a:gd name="T26" fmla="*/ 137 w 200"/>
              <a:gd name="T27" fmla="*/ 106 h 206"/>
              <a:gd name="T28" fmla="*/ 147 w 200"/>
              <a:gd name="T29" fmla="*/ 137 h 206"/>
              <a:gd name="T30" fmla="*/ 150 w 200"/>
              <a:gd name="T31" fmla="*/ 136 h 206"/>
              <a:gd name="T32" fmla="*/ 159 w 200"/>
              <a:gd name="T33" fmla="*/ 141 h 206"/>
              <a:gd name="T34" fmla="*/ 154 w 200"/>
              <a:gd name="T35" fmla="*/ 150 h 206"/>
              <a:gd name="T36" fmla="*/ 145 w 200"/>
              <a:gd name="T37" fmla="*/ 144 h 206"/>
              <a:gd name="T38" fmla="*/ 145 w 200"/>
              <a:gd name="T39" fmla="*/ 140 h 206"/>
              <a:gd name="T40" fmla="*/ 112 w 200"/>
              <a:gd name="T41" fmla="*/ 136 h 206"/>
              <a:gd name="T42" fmla="*/ 85 w 200"/>
              <a:gd name="T43" fmla="*/ 155 h 206"/>
              <a:gd name="T44" fmla="*/ 88 w 200"/>
              <a:gd name="T45" fmla="*/ 159 h 206"/>
              <a:gd name="T46" fmla="*/ 83 w 200"/>
              <a:gd name="T47" fmla="*/ 168 h 206"/>
              <a:gd name="T48" fmla="*/ 74 w 200"/>
              <a:gd name="T49" fmla="*/ 163 h 206"/>
              <a:gd name="T50" fmla="*/ 79 w 200"/>
              <a:gd name="T51" fmla="*/ 154 h 206"/>
              <a:gd name="T52" fmla="*/ 82 w 200"/>
              <a:gd name="T53" fmla="*/ 154 h 206"/>
              <a:gd name="T54" fmla="*/ 76 w 200"/>
              <a:gd name="T55" fmla="*/ 122 h 206"/>
              <a:gd name="T56" fmla="*/ 48 w 200"/>
              <a:gd name="T57" fmla="*/ 102 h 206"/>
              <a:gd name="T58" fmla="*/ 43 w 200"/>
              <a:gd name="T59" fmla="*/ 107 h 206"/>
              <a:gd name="T60" fmla="*/ 34 w 200"/>
              <a:gd name="T61" fmla="*/ 102 h 206"/>
              <a:gd name="T62" fmla="*/ 40 w 200"/>
              <a:gd name="T63" fmla="*/ 93 h 206"/>
              <a:gd name="T64" fmla="*/ 48 w 200"/>
              <a:gd name="T65" fmla="*/ 98 h 206"/>
              <a:gd name="T66" fmla="*/ 49 w 200"/>
              <a:gd name="T67" fmla="*/ 98 h 206"/>
              <a:gd name="T68" fmla="*/ 76 w 200"/>
              <a:gd name="T69" fmla="*/ 84 h 206"/>
              <a:gd name="T70" fmla="*/ 88 w 200"/>
              <a:gd name="T71" fmla="*/ 51 h 206"/>
              <a:gd name="T72" fmla="*/ 81 w 200"/>
              <a:gd name="T73" fmla="*/ 45 h 206"/>
              <a:gd name="T74" fmla="*/ 86 w 200"/>
              <a:gd name="T75" fmla="*/ 36 h 206"/>
              <a:gd name="T76" fmla="*/ 95 w 200"/>
              <a:gd name="T77" fmla="*/ 41 h 206"/>
              <a:gd name="T78" fmla="*/ 91 w 200"/>
              <a:gd name="T79" fmla="*/ 50 h 206"/>
              <a:gd name="T80" fmla="*/ 115 w 200"/>
              <a:gd name="T81" fmla="*/ 72 h 206"/>
              <a:gd name="T82" fmla="*/ 149 w 200"/>
              <a:gd name="T83" fmla="*/ 72 h 206"/>
              <a:gd name="T84" fmla="*/ 149 w 200"/>
              <a:gd name="T85" fmla="*/ 71 h 206"/>
              <a:gd name="T86" fmla="*/ 154 w 200"/>
              <a:gd name="T87" fmla="*/ 62 h 206"/>
              <a:gd name="T88" fmla="*/ 163 w 200"/>
              <a:gd name="T89" fmla="*/ 68 h 206"/>
              <a:gd name="T90" fmla="*/ 158 w 200"/>
              <a:gd name="T91" fmla="*/ 76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00" h="206">
                <a:moveTo>
                  <a:pt x="188" y="49"/>
                </a:moveTo>
                <a:cubicBezTo>
                  <a:pt x="175" y="30"/>
                  <a:pt x="153" y="22"/>
                  <a:pt x="132" y="27"/>
                </a:cubicBezTo>
                <a:cubicBezTo>
                  <a:pt x="121" y="9"/>
                  <a:pt x="99" y="0"/>
                  <a:pt x="77" y="6"/>
                </a:cubicBezTo>
                <a:cubicBezTo>
                  <a:pt x="55" y="11"/>
                  <a:pt x="40" y="30"/>
                  <a:pt x="39" y="52"/>
                </a:cubicBezTo>
                <a:cubicBezTo>
                  <a:pt x="19" y="57"/>
                  <a:pt x="3" y="75"/>
                  <a:pt x="2" y="97"/>
                </a:cubicBezTo>
                <a:cubicBezTo>
                  <a:pt x="0" y="120"/>
                  <a:pt x="14" y="140"/>
                  <a:pt x="34" y="147"/>
                </a:cubicBezTo>
                <a:cubicBezTo>
                  <a:pt x="33" y="169"/>
                  <a:pt x="45" y="189"/>
                  <a:pt x="66" y="197"/>
                </a:cubicBezTo>
                <a:cubicBezTo>
                  <a:pt x="87" y="206"/>
                  <a:pt x="110" y="199"/>
                  <a:pt x="123" y="182"/>
                </a:cubicBezTo>
                <a:cubicBezTo>
                  <a:pt x="143" y="190"/>
                  <a:pt x="167" y="185"/>
                  <a:pt x="181" y="167"/>
                </a:cubicBezTo>
                <a:cubicBezTo>
                  <a:pt x="195" y="150"/>
                  <a:pt x="196" y="126"/>
                  <a:pt x="184" y="108"/>
                </a:cubicBezTo>
                <a:cubicBezTo>
                  <a:pt x="198" y="91"/>
                  <a:pt x="200" y="68"/>
                  <a:pt x="188" y="49"/>
                </a:cubicBezTo>
                <a:close/>
                <a:moveTo>
                  <a:pt x="158" y="76"/>
                </a:moveTo>
                <a:cubicBezTo>
                  <a:pt x="155" y="77"/>
                  <a:pt x="153" y="76"/>
                  <a:pt x="151" y="75"/>
                </a:cubicBezTo>
                <a:cubicBezTo>
                  <a:pt x="144" y="83"/>
                  <a:pt x="138" y="94"/>
                  <a:pt x="137" y="106"/>
                </a:cubicBezTo>
                <a:cubicBezTo>
                  <a:pt x="136" y="117"/>
                  <a:pt x="141" y="128"/>
                  <a:pt x="147" y="137"/>
                </a:cubicBezTo>
                <a:cubicBezTo>
                  <a:pt x="148" y="136"/>
                  <a:pt x="149" y="136"/>
                  <a:pt x="150" y="136"/>
                </a:cubicBezTo>
                <a:cubicBezTo>
                  <a:pt x="154" y="135"/>
                  <a:pt x="158" y="137"/>
                  <a:pt x="159" y="141"/>
                </a:cubicBezTo>
                <a:cubicBezTo>
                  <a:pt x="160" y="145"/>
                  <a:pt x="157" y="149"/>
                  <a:pt x="154" y="150"/>
                </a:cubicBezTo>
                <a:cubicBezTo>
                  <a:pt x="150" y="151"/>
                  <a:pt x="146" y="148"/>
                  <a:pt x="145" y="144"/>
                </a:cubicBezTo>
                <a:cubicBezTo>
                  <a:pt x="144" y="143"/>
                  <a:pt x="144" y="141"/>
                  <a:pt x="145" y="140"/>
                </a:cubicBezTo>
                <a:cubicBezTo>
                  <a:pt x="135" y="135"/>
                  <a:pt x="123" y="133"/>
                  <a:pt x="112" y="136"/>
                </a:cubicBezTo>
                <a:cubicBezTo>
                  <a:pt x="101" y="139"/>
                  <a:pt x="92" y="146"/>
                  <a:pt x="85" y="155"/>
                </a:cubicBezTo>
                <a:cubicBezTo>
                  <a:pt x="87" y="156"/>
                  <a:pt x="88" y="158"/>
                  <a:pt x="88" y="159"/>
                </a:cubicBezTo>
                <a:cubicBezTo>
                  <a:pt x="89" y="163"/>
                  <a:pt x="87" y="167"/>
                  <a:pt x="83" y="168"/>
                </a:cubicBezTo>
                <a:cubicBezTo>
                  <a:pt x="79" y="169"/>
                  <a:pt x="75" y="167"/>
                  <a:pt x="74" y="163"/>
                </a:cubicBezTo>
                <a:cubicBezTo>
                  <a:pt x="73" y="159"/>
                  <a:pt x="75" y="155"/>
                  <a:pt x="79" y="154"/>
                </a:cubicBezTo>
                <a:cubicBezTo>
                  <a:pt x="80" y="154"/>
                  <a:pt x="81" y="154"/>
                  <a:pt x="82" y="154"/>
                </a:cubicBezTo>
                <a:cubicBezTo>
                  <a:pt x="83" y="143"/>
                  <a:pt x="82" y="132"/>
                  <a:pt x="76" y="122"/>
                </a:cubicBezTo>
                <a:cubicBezTo>
                  <a:pt x="70" y="112"/>
                  <a:pt x="59" y="106"/>
                  <a:pt x="48" y="102"/>
                </a:cubicBezTo>
                <a:cubicBezTo>
                  <a:pt x="48" y="104"/>
                  <a:pt x="46" y="106"/>
                  <a:pt x="43" y="107"/>
                </a:cubicBezTo>
                <a:cubicBezTo>
                  <a:pt x="39" y="108"/>
                  <a:pt x="35" y="105"/>
                  <a:pt x="34" y="102"/>
                </a:cubicBezTo>
                <a:cubicBezTo>
                  <a:pt x="33" y="98"/>
                  <a:pt x="36" y="94"/>
                  <a:pt x="40" y="93"/>
                </a:cubicBezTo>
                <a:cubicBezTo>
                  <a:pt x="43" y="92"/>
                  <a:pt x="47" y="94"/>
                  <a:pt x="48" y="98"/>
                </a:cubicBezTo>
                <a:cubicBezTo>
                  <a:pt x="48" y="98"/>
                  <a:pt x="48" y="98"/>
                  <a:pt x="49" y="98"/>
                </a:cubicBezTo>
                <a:cubicBezTo>
                  <a:pt x="59" y="96"/>
                  <a:pt x="69" y="93"/>
                  <a:pt x="76" y="84"/>
                </a:cubicBezTo>
                <a:cubicBezTo>
                  <a:pt x="84" y="75"/>
                  <a:pt x="87" y="62"/>
                  <a:pt x="88" y="51"/>
                </a:cubicBezTo>
                <a:cubicBezTo>
                  <a:pt x="84" y="51"/>
                  <a:pt x="82" y="48"/>
                  <a:pt x="81" y="45"/>
                </a:cubicBezTo>
                <a:cubicBezTo>
                  <a:pt x="80" y="41"/>
                  <a:pt x="82" y="37"/>
                  <a:pt x="86" y="36"/>
                </a:cubicBezTo>
                <a:cubicBezTo>
                  <a:pt x="90" y="35"/>
                  <a:pt x="94" y="38"/>
                  <a:pt x="95" y="41"/>
                </a:cubicBezTo>
                <a:cubicBezTo>
                  <a:pt x="96" y="45"/>
                  <a:pt x="94" y="48"/>
                  <a:pt x="91" y="50"/>
                </a:cubicBezTo>
                <a:cubicBezTo>
                  <a:pt x="97" y="59"/>
                  <a:pt x="104" y="68"/>
                  <a:pt x="115" y="72"/>
                </a:cubicBezTo>
                <a:cubicBezTo>
                  <a:pt x="126" y="76"/>
                  <a:pt x="138" y="75"/>
                  <a:pt x="149" y="72"/>
                </a:cubicBezTo>
                <a:cubicBezTo>
                  <a:pt x="149" y="72"/>
                  <a:pt x="149" y="71"/>
                  <a:pt x="149" y="71"/>
                </a:cubicBezTo>
                <a:cubicBezTo>
                  <a:pt x="148" y="67"/>
                  <a:pt x="150" y="63"/>
                  <a:pt x="154" y="62"/>
                </a:cubicBezTo>
                <a:cubicBezTo>
                  <a:pt x="158" y="61"/>
                  <a:pt x="162" y="64"/>
                  <a:pt x="163" y="68"/>
                </a:cubicBezTo>
                <a:cubicBezTo>
                  <a:pt x="164" y="71"/>
                  <a:pt x="162" y="75"/>
                  <a:pt x="158" y="76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1" name="Freeform 58"/>
          <p:cNvSpPr>
            <a:spLocks/>
          </p:cNvSpPr>
          <p:nvPr/>
        </p:nvSpPr>
        <p:spPr bwMode="auto">
          <a:xfrm>
            <a:off x="2378075" y="6091238"/>
            <a:ext cx="30163" cy="30163"/>
          </a:xfrm>
          <a:custGeom>
            <a:avLst/>
            <a:gdLst>
              <a:gd name="T0" fmla="*/ 7 w 8"/>
              <a:gd name="T1" fmla="*/ 3 h 8"/>
              <a:gd name="T2" fmla="*/ 7 w 8"/>
              <a:gd name="T3" fmla="*/ 3 h 8"/>
              <a:gd name="T4" fmla="*/ 3 w 8"/>
              <a:gd name="T5" fmla="*/ 0 h 8"/>
              <a:gd name="T6" fmla="*/ 0 w 8"/>
              <a:gd name="T7" fmla="*/ 5 h 8"/>
              <a:gd name="T8" fmla="*/ 5 w 8"/>
              <a:gd name="T9" fmla="*/ 7 h 8"/>
              <a:gd name="T10" fmla="*/ 7 w 8"/>
              <a:gd name="T11" fmla="*/ 3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8">
                <a:moveTo>
                  <a:pt x="7" y="3"/>
                </a:moveTo>
                <a:cubicBezTo>
                  <a:pt x="7" y="3"/>
                  <a:pt x="7" y="3"/>
                  <a:pt x="7" y="3"/>
                </a:cubicBezTo>
                <a:cubicBezTo>
                  <a:pt x="7" y="1"/>
                  <a:pt x="5" y="0"/>
                  <a:pt x="3" y="0"/>
                </a:cubicBezTo>
                <a:cubicBezTo>
                  <a:pt x="1" y="1"/>
                  <a:pt x="0" y="3"/>
                  <a:pt x="0" y="5"/>
                </a:cubicBezTo>
                <a:cubicBezTo>
                  <a:pt x="1" y="7"/>
                  <a:pt x="3" y="8"/>
                  <a:pt x="5" y="7"/>
                </a:cubicBezTo>
                <a:cubicBezTo>
                  <a:pt x="7" y="7"/>
                  <a:pt x="8" y="5"/>
                  <a:pt x="7" y="3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2" name="Freeform 59"/>
          <p:cNvSpPr>
            <a:spLocks/>
          </p:cNvSpPr>
          <p:nvPr/>
        </p:nvSpPr>
        <p:spPr bwMode="auto">
          <a:xfrm>
            <a:off x="2389188" y="6016625"/>
            <a:ext cx="34925" cy="30163"/>
          </a:xfrm>
          <a:custGeom>
            <a:avLst/>
            <a:gdLst>
              <a:gd name="T0" fmla="*/ 5 w 9"/>
              <a:gd name="T1" fmla="*/ 8 h 8"/>
              <a:gd name="T2" fmla="*/ 7 w 9"/>
              <a:gd name="T3" fmla="*/ 7 h 8"/>
              <a:gd name="T4" fmla="*/ 7 w 9"/>
              <a:gd name="T5" fmla="*/ 2 h 8"/>
              <a:gd name="T6" fmla="*/ 2 w 9"/>
              <a:gd name="T7" fmla="*/ 2 h 8"/>
              <a:gd name="T8" fmla="*/ 2 w 9"/>
              <a:gd name="T9" fmla="*/ 7 h 8"/>
              <a:gd name="T10" fmla="*/ 5 w 9"/>
              <a:gd name="T11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" h="8">
                <a:moveTo>
                  <a:pt x="5" y="8"/>
                </a:moveTo>
                <a:cubicBezTo>
                  <a:pt x="6" y="8"/>
                  <a:pt x="7" y="7"/>
                  <a:pt x="7" y="7"/>
                </a:cubicBezTo>
                <a:cubicBezTo>
                  <a:pt x="9" y="5"/>
                  <a:pt x="8" y="3"/>
                  <a:pt x="7" y="2"/>
                </a:cubicBezTo>
                <a:cubicBezTo>
                  <a:pt x="5" y="0"/>
                  <a:pt x="3" y="1"/>
                  <a:pt x="2" y="2"/>
                </a:cubicBezTo>
                <a:cubicBezTo>
                  <a:pt x="0" y="4"/>
                  <a:pt x="1" y="6"/>
                  <a:pt x="2" y="7"/>
                </a:cubicBezTo>
                <a:cubicBezTo>
                  <a:pt x="3" y="8"/>
                  <a:pt x="4" y="8"/>
                  <a:pt x="5" y="8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3" name="Freeform 60"/>
          <p:cNvSpPr>
            <a:spLocks/>
          </p:cNvSpPr>
          <p:nvPr/>
        </p:nvSpPr>
        <p:spPr bwMode="auto">
          <a:xfrm>
            <a:off x="2378075" y="6054725"/>
            <a:ext cx="26988" cy="25400"/>
          </a:xfrm>
          <a:custGeom>
            <a:avLst/>
            <a:gdLst>
              <a:gd name="T0" fmla="*/ 3 w 7"/>
              <a:gd name="T1" fmla="*/ 7 h 7"/>
              <a:gd name="T2" fmla="*/ 4 w 7"/>
              <a:gd name="T3" fmla="*/ 7 h 7"/>
              <a:gd name="T4" fmla="*/ 7 w 7"/>
              <a:gd name="T5" fmla="*/ 4 h 7"/>
              <a:gd name="T6" fmla="*/ 4 w 7"/>
              <a:gd name="T7" fmla="*/ 0 h 7"/>
              <a:gd name="T8" fmla="*/ 0 w 7"/>
              <a:gd name="T9" fmla="*/ 3 h 7"/>
              <a:gd name="T10" fmla="*/ 3 w 7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7">
                <a:moveTo>
                  <a:pt x="3" y="7"/>
                </a:moveTo>
                <a:cubicBezTo>
                  <a:pt x="3" y="7"/>
                  <a:pt x="4" y="7"/>
                  <a:pt x="4" y="7"/>
                </a:cubicBezTo>
                <a:cubicBezTo>
                  <a:pt x="6" y="7"/>
                  <a:pt x="7" y="6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2" y="0"/>
                  <a:pt x="0" y="1"/>
                  <a:pt x="0" y="3"/>
                </a:cubicBezTo>
                <a:cubicBezTo>
                  <a:pt x="0" y="5"/>
                  <a:pt x="1" y="7"/>
                  <a:pt x="3" y="7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4" name="Freeform 61"/>
          <p:cNvSpPr>
            <a:spLocks/>
          </p:cNvSpPr>
          <p:nvPr/>
        </p:nvSpPr>
        <p:spPr bwMode="auto">
          <a:xfrm>
            <a:off x="2419350" y="5994400"/>
            <a:ext cx="30163" cy="30163"/>
          </a:xfrm>
          <a:custGeom>
            <a:avLst/>
            <a:gdLst>
              <a:gd name="T0" fmla="*/ 5 w 8"/>
              <a:gd name="T1" fmla="*/ 7 h 8"/>
              <a:gd name="T2" fmla="*/ 6 w 8"/>
              <a:gd name="T3" fmla="*/ 7 h 8"/>
              <a:gd name="T4" fmla="*/ 7 w 8"/>
              <a:gd name="T5" fmla="*/ 2 h 8"/>
              <a:gd name="T6" fmla="*/ 2 w 8"/>
              <a:gd name="T7" fmla="*/ 1 h 8"/>
              <a:gd name="T8" fmla="*/ 1 w 8"/>
              <a:gd name="T9" fmla="*/ 6 h 8"/>
              <a:gd name="T10" fmla="*/ 5 w 8"/>
              <a:gd name="T11" fmla="*/ 7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8">
                <a:moveTo>
                  <a:pt x="5" y="7"/>
                </a:moveTo>
                <a:cubicBezTo>
                  <a:pt x="5" y="7"/>
                  <a:pt x="6" y="7"/>
                  <a:pt x="6" y="7"/>
                </a:cubicBezTo>
                <a:cubicBezTo>
                  <a:pt x="8" y="6"/>
                  <a:pt x="8" y="4"/>
                  <a:pt x="7" y="2"/>
                </a:cubicBezTo>
                <a:cubicBezTo>
                  <a:pt x="6" y="0"/>
                  <a:pt x="4" y="0"/>
                  <a:pt x="2" y="1"/>
                </a:cubicBezTo>
                <a:cubicBezTo>
                  <a:pt x="1" y="2"/>
                  <a:pt x="0" y="4"/>
                  <a:pt x="1" y="6"/>
                </a:cubicBezTo>
                <a:cubicBezTo>
                  <a:pt x="2" y="7"/>
                  <a:pt x="3" y="8"/>
                  <a:pt x="5" y="7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5" name="Freeform 62"/>
          <p:cNvSpPr>
            <a:spLocks/>
          </p:cNvSpPr>
          <p:nvPr/>
        </p:nvSpPr>
        <p:spPr bwMode="auto">
          <a:xfrm>
            <a:off x="2524125" y="6013450"/>
            <a:ext cx="30163" cy="30163"/>
          </a:xfrm>
          <a:custGeom>
            <a:avLst/>
            <a:gdLst>
              <a:gd name="T0" fmla="*/ 1 w 8"/>
              <a:gd name="T1" fmla="*/ 7 h 8"/>
              <a:gd name="T2" fmla="*/ 5 w 8"/>
              <a:gd name="T3" fmla="*/ 8 h 8"/>
              <a:gd name="T4" fmla="*/ 6 w 8"/>
              <a:gd name="T5" fmla="*/ 7 h 8"/>
              <a:gd name="T6" fmla="*/ 7 w 8"/>
              <a:gd name="T7" fmla="*/ 2 h 8"/>
              <a:gd name="T8" fmla="*/ 1 w 8"/>
              <a:gd name="T9" fmla="*/ 1 h 8"/>
              <a:gd name="T10" fmla="*/ 1 w 8"/>
              <a:gd name="T11" fmla="*/ 7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8">
                <a:moveTo>
                  <a:pt x="1" y="7"/>
                </a:moveTo>
                <a:cubicBezTo>
                  <a:pt x="2" y="8"/>
                  <a:pt x="3" y="8"/>
                  <a:pt x="5" y="8"/>
                </a:cubicBezTo>
                <a:cubicBezTo>
                  <a:pt x="5" y="8"/>
                  <a:pt x="6" y="7"/>
                  <a:pt x="6" y="7"/>
                </a:cubicBezTo>
                <a:cubicBezTo>
                  <a:pt x="8" y="6"/>
                  <a:pt x="8" y="3"/>
                  <a:pt x="7" y="2"/>
                </a:cubicBezTo>
                <a:cubicBezTo>
                  <a:pt x="5" y="0"/>
                  <a:pt x="3" y="0"/>
                  <a:pt x="1" y="1"/>
                </a:cubicBezTo>
                <a:cubicBezTo>
                  <a:pt x="0" y="3"/>
                  <a:pt x="0" y="5"/>
                  <a:pt x="1" y="7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6" name="Freeform 63"/>
          <p:cNvSpPr>
            <a:spLocks/>
          </p:cNvSpPr>
          <p:nvPr/>
        </p:nvSpPr>
        <p:spPr bwMode="auto">
          <a:xfrm>
            <a:off x="2457450" y="5986463"/>
            <a:ext cx="30163" cy="26988"/>
          </a:xfrm>
          <a:custGeom>
            <a:avLst/>
            <a:gdLst>
              <a:gd name="T0" fmla="*/ 4 w 8"/>
              <a:gd name="T1" fmla="*/ 7 h 7"/>
              <a:gd name="T2" fmla="*/ 5 w 8"/>
              <a:gd name="T3" fmla="*/ 7 h 7"/>
              <a:gd name="T4" fmla="*/ 8 w 8"/>
              <a:gd name="T5" fmla="*/ 3 h 7"/>
              <a:gd name="T6" fmla="*/ 4 w 8"/>
              <a:gd name="T7" fmla="*/ 0 h 7"/>
              <a:gd name="T8" fmla="*/ 0 w 8"/>
              <a:gd name="T9" fmla="*/ 3 h 7"/>
              <a:gd name="T10" fmla="*/ 4 w 8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7">
                <a:moveTo>
                  <a:pt x="4" y="7"/>
                </a:moveTo>
                <a:cubicBezTo>
                  <a:pt x="4" y="7"/>
                  <a:pt x="5" y="7"/>
                  <a:pt x="5" y="7"/>
                </a:cubicBezTo>
                <a:cubicBezTo>
                  <a:pt x="6" y="6"/>
                  <a:pt x="8" y="5"/>
                  <a:pt x="8" y="3"/>
                </a:cubicBezTo>
                <a:cubicBezTo>
                  <a:pt x="7" y="1"/>
                  <a:pt x="6" y="0"/>
                  <a:pt x="4" y="0"/>
                </a:cubicBezTo>
                <a:cubicBezTo>
                  <a:pt x="2" y="0"/>
                  <a:pt x="0" y="1"/>
                  <a:pt x="0" y="3"/>
                </a:cubicBezTo>
                <a:cubicBezTo>
                  <a:pt x="0" y="5"/>
                  <a:pt x="2" y="7"/>
                  <a:pt x="4" y="7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7" name="Freeform 64"/>
          <p:cNvSpPr>
            <a:spLocks/>
          </p:cNvSpPr>
          <p:nvPr/>
        </p:nvSpPr>
        <p:spPr bwMode="auto">
          <a:xfrm>
            <a:off x="2493963" y="5989638"/>
            <a:ext cx="30163" cy="30163"/>
          </a:xfrm>
          <a:custGeom>
            <a:avLst/>
            <a:gdLst>
              <a:gd name="T0" fmla="*/ 2 w 8"/>
              <a:gd name="T1" fmla="*/ 8 h 8"/>
              <a:gd name="T2" fmla="*/ 5 w 8"/>
              <a:gd name="T3" fmla="*/ 8 h 8"/>
              <a:gd name="T4" fmla="*/ 7 w 8"/>
              <a:gd name="T5" fmla="*/ 6 h 8"/>
              <a:gd name="T6" fmla="*/ 5 w 8"/>
              <a:gd name="T7" fmla="*/ 1 h 8"/>
              <a:gd name="T8" fmla="*/ 0 w 8"/>
              <a:gd name="T9" fmla="*/ 3 h 8"/>
              <a:gd name="T10" fmla="*/ 2 w 8"/>
              <a:gd name="T11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8">
                <a:moveTo>
                  <a:pt x="2" y="8"/>
                </a:moveTo>
                <a:cubicBezTo>
                  <a:pt x="3" y="8"/>
                  <a:pt x="4" y="8"/>
                  <a:pt x="5" y="8"/>
                </a:cubicBezTo>
                <a:cubicBezTo>
                  <a:pt x="6" y="7"/>
                  <a:pt x="7" y="7"/>
                  <a:pt x="7" y="6"/>
                </a:cubicBezTo>
                <a:cubicBezTo>
                  <a:pt x="8" y="4"/>
                  <a:pt x="7" y="2"/>
                  <a:pt x="5" y="1"/>
                </a:cubicBezTo>
                <a:cubicBezTo>
                  <a:pt x="3" y="0"/>
                  <a:pt x="1" y="1"/>
                  <a:pt x="0" y="3"/>
                </a:cubicBezTo>
                <a:cubicBezTo>
                  <a:pt x="0" y="5"/>
                  <a:pt x="0" y="7"/>
                  <a:pt x="2" y="8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8" name="Freeform 65"/>
          <p:cNvSpPr>
            <a:spLocks/>
          </p:cNvSpPr>
          <p:nvPr/>
        </p:nvSpPr>
        <p:spPr bwMode="auto">
          <a:xfrm>
            <a:off x="2540000" y="6046788"/>
            <a:ext cx="30163" cy="30163"/>
          </a:xfrm>
          <a:custGeom>
            <a:avLst/>
            <a:gdLst>
              <a:gd name="T0" fmla="*/ 4 w 8"/>
              <a:gd name="T1" fmla="*/ 1 h 8"/>
              <a:gd name="T2" fmla="*/ 1 w 8"/>
              <a:gd name="T3" fmla="*/ 5 h 8"/>
              <a:gd name="T4" fmla="*/ 1 w 8"/>
              <a:gd name="T5" fmla="*/ 5 h 8"/>
              <a:gd name="T6" fmla="*/ 5 w 8"/>
              <a:gd name="T7" fmla="*/ 8 h 8"/>
              <a:gd name="T8" fmla="*/ 8 w 8"/>
              <a:gd name="T9" fmla="*/ 3 h 8"/>
              <a:gd name="T10" fmla="*/ 8 w 8"/>
              <a:gd name="T11" fmla="*/ 3 h 8"/>
              <a:gd name="T12" fmla="*/ 8 w 8"/>
              <a:gd name="T13" fmla="*/ 3 h 8"/>
              <a:gd name="T14" fmla="*/ 4 w 8"/>
              <a:gd name="T15" fmla="*/ 1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" h="8">
                <a:moveTo>
                  <a:pt x="4" y="1"/>
                </a:moveTo>
                <a:cubicBezTo>
                  <a:pt x="2" y="1"/>
                  <a:pt x="0" y="3"/>
                  <a:pt x="1" y="5"/>
                </a:cubicBezTo>
                <a:cubicBezTo>
                  <a:pt x="1" y="5"/>
                  <a:pt x="1" y="5"/>
                  <a:pt x="1" y="5"/>
                </a:cubicBezTo>
                <a:cubicBezTo>
                  <a:pt x="1" y="7"/>
                  <a:pt x="3" y="8"/>
                  <a:pt x="5" y="8"/>
                </a:cubicBezTo>
                <a:cubicBezTo>
                  <a:pt x="7" y="7"/>
                  <a:pt x="8" y="5"/>
                  <a:pt x="8" y="3"/>
                </a:cubicBezTo>
                <a:cubicBezTo>
                  <a:pt x="8" y="3"/>
                  <a:pt x="8" y="3"/>
                  <a:pt x="8" y="3"/>
                </a:cubicBezTo>
                <a:cubicBezTo>
                  <a:pt x="8" y="3"/>
                  <a:pt x="8" y="3"/>
                  <a:pt x="8" y="3"/>
                </a:cubicBezTo>
                <a:cubicBezTo>
                  <a:pt x="7" y="1"/>
                  <a:pt x="5" y="0"/>
                  <a:pt x="4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9" name="Freeform 66"/>
          <p:cNvSpPr>
            <a:spLocks/>
          </p:cNvSpPr>
          <p:nvPr/>
        </p:nvSpPr>
        <p:spPr bwMode="auto">
          <a:xfrm>
            <a:off x="2528888" y="6118225"/>
            <a:ext cx="30163" cy="30163"/>
          </a:xfrm>
          <a:custGeom>
            <a:avLst/>
            <a:gdLst>
              <a:gd name="T0" fmla="*/ 1 w 8"/>
              <a:gd name="T1" fmla="*/ 2 h 8"/>
              <a:gd name="T2" fmla="*/ 1 w 8"/>
              <a:gd name="T3" fmla="*/ 2 h 8"/>
              <a:gd name="T4" fmla="*/ 2 w 8"/>
              <a:gd name="T5" fmla="*/ 7 h 8"/>
              <a:gd name="T6" fmla="*/ 5 w 8"/>
              <a:gd name="T7" fmla="*/ 8 h 8"/>
              <a:gd name="T8" fmla="*/ 7 w 8"/>
              <a:gd name="T9" fmla="*/ 7 h 8"/>
              <a:gd name="T10" fmla="*/ 6 w 8"/>
              <a:gd name="T11" fmla="*/ 1 h 8"/>
              <a:gd name="T12" fmla="*/ 1 w 8"/>
              <a:gd name="T13" fmla="*/ 2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8">
                <a:moveTo>
                  <a:pt x="1" y="2"/>
                </a:moveTo>
                <a:cubicBezTo>
                  <a:pt x="1" y="2"/>
                  <a:pt x="1" y="2"/>
                  <a:pt x="1" y="2"/>
                </a:cubicBezTo>
                <a:cubicBezTo>
                  <a:pt x="0" y="4"/>
                  <a:pt x="0" y="6"/>
                  <a:pt x="2" y="7"/>
                </a:cubicBezTo>
                <a:cubicBezTo>
                  <a:pt x="3" y="8"/>
                  <a:pt x="4" y="8"/>
                  <a:pt x="5" y="8"/>
                </a:cubicBezTo>
                <a:cubicBezTo>
                  <a:pt x="5" y="8"/>
                  <a:pt x="6" y="7"/>
                  <a:pt x="7" y="7"/>
                </a:cubicBezTo>
                <a:cubicBezTo>
                  <a:pt x="8" y="5"/>
                  <a:pt x="8" y="3"/>
                  <a:pt x="6" y="1"/>
                </a:cubicBezTo>
                <a:cubicBezTo>
                  <a:pt x="4" y="0"/>
                  <a:pt x="2" y="1"/>
                  <a:pt x="1" y="2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0" name="Freeform 67"/>
          <p:cNvSpPr>
            <a:spLocks/>
          </p:cNvSpPr>
          <p:nvPr/>
        </p:nvSpPr>
        <p:spPr bwMode="auto">
          <a:xfrm>
            <a:off x="2498725" y="6145213"/>
            <a:ext cx="30163" cy="30163"/>
          </a:xfrm>
          <a:custGeom>
            <a:avLst/>
            <a:gdLst>
              <a:gd name="T0" fmla="*/ 2 w 8"/>
              <a:gd name="T1" fmla="*/ 1 h 8"/>
              <a:gd name="T2" fmla="*/ 1 w 8"/>
              <a:gd name="T3" fmla="*/ 6 h 8"/>
              <a:gd name="T4" fmla="*/ 5 w 8"/>
              <a:gd name="T5" fmla="*/ 7 h 8"/>
              <a:gd name="T6" fmla="*/ 6 w 8"/>
              <a:gd name="T7" fmla="*/ 7 h 8"/>
              <a:gd name="T8" fmla="*/ 7 w 8"/>
              <a:gd name="T9" fmla="*/ 2 h 8"/>
              <a:gd name="T10" fmla="*/ 2 w 8"/>
              <a:gd name="T11" fmla="*/ 1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8">
                <a:moveTo>
                  <a:pt x="2" y="1"/>
                </a:moveTo>
                <a:cubicBezTo>
                  <a:pt x="1" y="2"/>
                  <a:pt x="0" y="4"/>
                  <a:pt x="1" y="6"/>
                </a:cubicBezTo>
                <a:cubicBezTo>
                  <a:pt x="2" y="7"/>
                  <a:pt x="3" y="8"/>
                  <a:pt x="5" y="7"/>
                </a:cubicBezTo>
                <a:cubicBezTo>
                  <a:pt x="5" y="7"/>
                  <a:pt x="6" y="7"/>
                  <a:pt x="6" y="7"/>
                </a:cubicBezTo>
                <a:cubicBezTo>
                  <a:pt x="8" y="6"/>
                  <a:pt x="8" y="4"/>
                  <a:pt x="7" y="2"/>
                </a:cubicBezTo>
                <a:cubicBezTo>
                  <a:pt x="6" y="0"/>
                  <a:pt x="4" y="0"/>
                  <a:pt x="2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1" name="Freeform 68"/>
          <p:cNvSpPr>
            <a:spLocks/>
          </p:cNvSpPr>
          <p:nvPr/>
        </p:nvSpPr>
        <p:spPr bwMode="auto">
          <a:xfrm>
            <a:off x="2543175" y="6084888"/>
            <a:ext cx="30163" cy="30163"/>
          </a:xfrm>
          <a:custGeom>
            <a:avLst/>
            <a:gdLst>
              <a:gd name="T0" fmla="*/ 4 w 8"/>
              <a:gd name="T1" fmla="*/ 1 h 8"/>
              <a:gd name="T2" fmla="*/ 0 w 8"/>
              <a:gd name="T3" fmla="*/ 3 h 8"/>
              <a:gd name="T4" fmla="*/ 0 w 8"/>
              <a:gd name="T5" fmla="*/ 3 h 8"/>
              <a:gd name="T6" fmla="*/ 3 w 8"/>
              <a:gd name="T7" fmla="*/ 8 h 8"/>
              <a:gd name="T8" fmla="*/ 5 w 8"/>
              <a:gd name="T9" fmla="*/ 8 h 8"/>
              <a:gd name="T10" fmla="*/ 7 w 8"/>
              <a:gd name="T11" fmla="*/ 5 h 8"/>
              <a:gd name="T12" fmla="*/ 4 w 8"/>
              <a:gd name="T13" fmla="*/ 1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8">
                <a:moveTo>
                  <a:pt x="4" y="1"/>
                </a:moveTo>
                <a:cubicBezTo>
                  <a:pt x="3" y="0"/>
                  <a:pt x="1" y="2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5"/>
                  <a:pt x="1" y="7"/>
                  <a:pt x="3" y="8"/>
                </a:cubicBezTo>
                <a:cubicBezTo>
                  <a:pt x="4" y="8"/>
                  <a:pt x="4" y="8"/>
                  <a:pt x="5" y="8"/>
                </a:cubicBezTo>
                <a:cubicBezTo>
                  <a:pt x="6" y="7"/>
                  <a:pt x="7" y="6"/>
                  <a:pt x="7" y="5"/>
                </a:cubicBezTo>
                <a:cubicBezTo>
                  <a:pt x="8" y="3"/>
                  <a:pt x="6" y="1"/>
                  <a:pt x="4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2" name="Freeform 69"/>
          <p:cNvSpPr>
            <a:spLocks/>
          </p:cNvSpPr>
          <p:nvPr/>
        </p:nvSpPr>
        <p:spPr bwMode="auto">
          <a:xfrm>
            <a:off x="2424113" y="6145213"/>
            <a:ext cx="33338" cy="30163"/>
          </a:xfrm>
          <a:custGeom>
            <a:avLst/>
            <a:gdLst>
              <a:gd name="T0" fmla="*/ 6 w 9"/>
              <a:gd name="T1" fmla="*/ 1 h 8"/>
              <a:gd name="T2" fmla="*/ 1 w 9"/>
              <a:gd name="T3" fmla="*/ 3 h 8"/>
              <a:gd name="T4" fmla="*/ 3 w 9"/>
              <a:gd name="T5" fmla="*/ 8 h 8"/>
              <a:gd name="T6" fmla="*/ 6 w 9"/>
              <a:gd name="T7" fmla="*/ 8 h 8"/>
              <a:gd name="T8" fmla="*/ 8 w 9"/>
              <a:gd name="T9" fmla="*/ 6 h 8"/>
              <a:gd name="T10" fmla="*/ 6 w 9"/>
              <a:gd name="T11" fmla="*/ 1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" h="8">
                <a:moveTo>
                  <a:pt x="6" y="1"/>
                </a:moveTo>
                <a:cubicBezTo>
                  <a:pt x="4" y="0"/>
                  <a:pt x="2" y="1"/>
                  <a:pt x="1" y="3"/>
                </a:cubicBezTo>
                <a:cubicBezTo>
                  <a:pt x="0" y="5"/>
                  <a:pt x="1" y="7"/>
                  <a:pt x="3" y="8"/>
                </a:cubicBezTo>
                <a:cubicBezTo>
                  <a:pt x="4" y="8"/>
                  <a:pt x="5" y="8"/>
                  <a:pt x="6" y="8"/>
                </a:cubicBezTo>
                <a:cubicBezTo>
                  <a:pt x="7" y="8"/>
                  <a:pt x="7" y="7"/>
                  <a:pt x="8" y="6"/>
                </a:cubicBezTo>
                <a:cubicBezTo>
                  <a:pt x="9" y="4"/>
                  <a:pt x="8" y="2"/>
                  <a:pt x="6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3" name="Freeform 70"/>
          <p:cNvSpPr>
            <a:spLocks/>
          </p:cNvSpPr>
          <p:nvPr/>
        </p:nvSpPr>
        <p:spPr bwMode="auto">
          <a:xfrm>
            <a:off x="2393950" y="6121400"/>
            <a:ext cx="33338" cy="30163"/>
          </a:xfrm>
          <a:custGeom>
            <a:avLst/>
            <a:gdLst>
              <a:gd name="T0" fmla="*/ 7 w 9"/>
              <a:gd name="T1" fmla="*/ 2 h 8"/>
              <a:gd name="T2" fmla="*/ 2 w 9"/>
              <a:gd name="T3" fmla="*/ 2 h 8"/>
              <a:gd name="T4" fmla="*/ 2 w 9"/>
              <a:gd name="T5" fmla="*/ 7 h 8"/>
              <a:gd name="T6" fmla="*/ 5 w 9"/>
              <a:gd name="T7" fmla="*/ 8 h 8"/>
              <a:gd name="T8" fmla="*/ 7 w 9"/>
              <a:gd name="T9" fmla="*/ 7 h 8"/>
              <a:gd name="T10" fmla="*/ 7 w 9"/>
              <a:gd name="T11" fmla="*/ 2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" h="8">
                <a:moveTo>
                  <a:pt x="7" y="2"/>
                </a:moveTo>
                <a:cubicBezTo>
                  <a:pt x="6" y="1"/>
                  <a:pt x="4" y="0"/>
                  <a:pt x="2" y="2"/>
                </a:cubicBezTo>
                <a:cubicBezTo>
                  <a:pt x="1" y="3"/>
                  <a:pt x="0" y="5"/>
                  <a:pt x="2" y="7"/>
                </a:cubicBezTo>
                <a:cubicBezTo>
                  <a:pt x="3" y="8"/>
                  <a:pt x="4" y="8"/>
                  <a:pt x="5" y="8"/>
                </a:cubicBezTo>
                <a:cubicBezTo>
                  <a:pt x="6" y="8"/>
                  <a:pt x="6" y="8"/>
                  <a:pt x="7" y="7"/>
                </a:cubicBezTo>
                <a:cubicBezTo>
                  <a:pt x="8" y="6"/>
                  <a:pt x="9" y="4"/>
                  <a:pt x="7" y="2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4" name="Freeform 71"/>
          <p:cNvSpPr>
            <a:spLocks/>
          </p:cNvSpPr>
          <p:nvPr/>
        </p:nvSpPr>
        <p:spPr bwMode="auto">
          <a:xfrm>
            <a:off x="2465388" y="6156325"/>
            <a:ext cx="25400" cy="25400"/>
          </a:xfrm>
          <a:custGeom>
            <a:avLst/>
            <a:gdLst>
              <a:gd name="T0" fmla="*/ 3 w 7"/>
              <a:gd name="T1" fmla="*/ 0 h 7"/>
              <a:gd name="T2" fmla="*/ 0 w 7"/>
              <a:gd name="T3" fmla="*/ 4 h 7"/>
              <a:gd name="T4" fmla="*/ 4 w 7"/>
              <a:gd name="T5" fmla="*/ 7 h 7"/>
              <a:gd name="T6" fmla="*/ 4 w 7"/>
              <a:gd name="T7" fmla="*/ 7 h 7"/>
              <a:gd name="T8" fmla="*/ 4 w 7"/>
              <a:gd name="T9" fmla="*/ 7 h 7"/>
              <a:gd name="T10" fmla="*/ 7 w 7"/>
              <a:gd name="T11" fmla="*/ 3 h 7"/>
              <a:gd name="T12" fmla="*/ 3 w 7"/>
              <a:gd name="T13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7">
                <a:moveTo>
                  <a:pt x="3" y="0"/>
                </a:moveTo>
                <a:cubicBezTo>
                  <a:pt x="1" y="0"/>
                  <a:pt x="0" y="2"/>
                  <a:pt x="0" y="4"/>
                </a:cubicBezTo>
                <a:cubicBezTo>
                  <a:pt x="0" y="6"/>
                  <a:pt x="2" y="7"/>
                  <a:pt x="4" y="7"/>
                </a:cubicBezTo>
                <a:cubicBezTo>
                  <a:pt x="4" y="7"/>
                  <a:pt x="4" y="7"/>
                  <a:pt x="4" y="7"/>
                </a:cubicBezTo>
                <a:cubicBezTo>
                  <a:pt x="4" y="7"/>
                  <a:pt x="4" y="7"/>
                  <a:pt x="4" y="7"/>
                </a:cubicBezTo>
                <a:cubicBezTo>
                  <a:pt x="6" y="7"/>
                  <a:pt x="7" y="5"/>
                  <a:pt x="7" y="3"/>
                </a:cubicBezTo>
                <a:cubicBezTo>
                  <a:pt x="7" y="1"/>
                  <a:pt x="5" y="0"/>
                  <a:pt x="3" y="0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5" name="Freeform 72"/>
          <p:cNvSpPr>
            <a:spLocks/>
          </p:cNvSpPr>
          <p:nvPr/>
        </p:nvSpPr>
        <p:spPr bwMode="auto">
          <a:xfrm>
            <a:off x="2427288" y="6038850"/>
            <a:ext cx="93663" cy="90488"/>
          </a:xfrm>
          <a:custGeom>
            <a:avLst/>
            <a:gdLst>
              <a:gd name="T0" fmla="*/ 23 w 25"/>
              <a:gd name="T1" fmla="*/ 9 h 24"/>
              <a:gd name="T2" fmla="*/ 10 w 25"/>
              <a:gd name="T3" fmla="*/ 1 h 24"/>
              <a:gd name="T4" fmla="*/ 2 w 25"/>
              <a:gd name="T5" fmla="*/ 15 h 24"/>
              <a:gd name="T6" fmla="*/ 15 w 25"/>
              <a:gd name="T7" fmla="*/ 23 h 24"/>
              <a:gd name="T8" fmla="*/ 23 w 25"/>
              <a:gd name="T9" fmla="*/ 9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" h="24">
                <a:moveTo>
                  <a:pt x="23" y="9"/>
                </a:moveTo>
                <a:cubicBezTo>
                  <a:pt x="22" y="3"/>
                  <a:pt x="16" y="0"/>
                  <a:pt x="10" y="1"/>
                </a:cubicBezTo>
                <a:cubicBezTo>
                  <a:pt x="4" y="3"/>
                  <a:pt x="0" y="9"/>
                  <a:pt x="2" y="15"/>
                </a:cubicBezTo>
                <a:cubicBezTo>
                  <a:pt x="4" y="21"/>
                  <a:pt x="10" y="24"/>
                  <a:pt x="15" y="23"/>
                </a:cubicBezTo>
                <a:cubicBezTo>
                  <a:pt x="21" y="21"/>
                  <a:pt x="25" y="15"/>
                  <a:pt x="23" y="9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6" name="Freeform 73"/>
          <p:cNvSpPr>
            <a:spLocks noEditPoints="1"/>
          </p:cNvSpPr>
          <p:nvPr/>
        </p:nvSpPr>
        <p:spPr bwMode="auto">
          <a:xfrm>
            <a:off x="1563688" y="4875213"/>
            <a:ext cx="600075" cy="625475"/>
          </a:xfrm>
          <a:custGeom>
            <a:avLst/>
            <a:gdLst>
              <a:gd name="T0" fmla="*/ 150 w 160"/>
              <a:gd name="T1" fmla="*/ 37 h 166"/>
              <a:gd name="T2" fmla="*/ 105 w 160"/>
              <a:gd name="T3" fmla="*/ 21 h 166"/>
              <a:gd name="T4" fmla="*/ 59 w 160"/>
              <a:gd name="T5" fmla="*/ 5 h 166"/>
              <a:gd name="T6" fmla="*/ 30 w 160"/>
              <a:gd name="T7" fmla="*/ 43 h 166"/>
              <a:gd name="T8" fmla="*/ 1 w 160"/>
              <a:gd name="T9" fmla="*/ 81 h 166"/>
              <a:gd name="T10" fmla="*/ 28 w 160"/>
              <a:gd name="T11" fmla="*/ 121 h 166"/>
              <a:gd name="T12" fmla="*/ 55 w 160"/>
              <a:gd name="T13" fmla="*/ 160 h 166"/>
              <a:gd name="T14" fmla="*/ 101 w 160"/>
              <a:gd name="T15" fmla="*/ 147 h 166"/>
              <a:gd name="T16" fmla="*/ 147 w 160"/>
              <a:gd name="T17" fmla="*/ 133 h 166"/>
              <a:gd name="T18" fmla="*/ 149 w 160"/>
              <a:gd name="T19" fmla="*/ 85 h 166"/>
              <a:gd name="T20" fmla="*/ 150 w 160"/>
              <a:gd name="T21" fmla="*/ 37 h 166"/>
              <a:gd name="T22" fmla="*/ 127 w 160"/>
              <a:gd name="T23" fmla="*/ 60 h 166"/>
              <a:gd name="T24" fmla="*/ 121 w 160"/>
              <a:gd name="T25" fmla="*/ 59 h 166"/>
              <a:gd name="T26" fmla="*/ 110 w 160"/>
              <a:gd name="T27" fmla="*/ 85 h 166"/>
              <a:gd name="T28" fmla="*/ 120 w 160"/>
              <a:gd name="T29" fmla="*/ 109 h 166"/>
              <a:gd name="T30" fmla="*/ 122 w 160"/>
              <a:gd name="T31" fmla="*/ 108 h 166"/>
              <a:gd name="T32" fmla="*/ 129 w 160"/>
              <a:gd name="T33" fmla="*/ 112 h 166"/>
              <a:gd name="T34" fmla="*/ 125 w 160"/>
              <a:gd name="T35" fmla="*/ 120 h 166"/>
              <a:gd name="T36" fmla="*/ 118 w 160"/>
              <a:gd name="T37" fmla="*/ 116 h 166"/>
              <a:gd name="T38" fmla="*/ 118 w 160"/>
              <a:gd name="T39" fmla="*/ 112 h 166"/>
              <a:gd name="T40" fmla="*/ 91 w 160"/>
              <a:gd name="T41" fmla="*/ 109 h 166"/>
              <a:gd name="T42" fmla="*/ 70 w 160"/>
              <a:gd name="T43" fmla="*/ 126 h 166"/>
              <a:gd name="T44" fmla="*/ 72 w 160"/>
              <a:gd name="T45" fmla="*/ 129 h 166"/>
              <a:gd name="T46" fmla="*/ 68 w 160"/>
              <a:gd name="T47" fmla="*/ 136 h 166"/>
              <a:gd name="T48" fmla="*/ 61 w 160"/>
              <a:gd name="T49" fmla="*/ 132 h 166"/>
              <a:gd name="T50" fmla="*/ 65 w 160"/>
              <a:gd name="T51" fmla="*/ 125 h 166"/>
              <a:gd name="T52" fmla="*/ 67 w 160"/>
              <a:gd name="T53" fmla="*/ 125 h 166"/>
              <a:gd name="T54" fmla="*/ 61 w 160"/>
              <a:gd name="T55" fmla="*/ 99 h 166"/>
              <a:gd name="T56" fmla="*/ 39 w 160"/>
              <a:gd name="T57" fmla="*/ 83 h 166"/>
              <a:gd name="T58" fmla="*/ 35 w 160"/>
              <a:gd name="T59" fmla="*/ 88 h 166"/>
              <a:gd name="T60" fmla="*/ 27 w 160"/>
              <a:gd name="T61" fmla="*/ 84 h 166"/>
              <a:gd name="T62" fmla="*/ 31 w 160"/>
              <a:gd name="T63" fmla="*/ 76 h 166"/>
              <a:gd name="T64" fmla="*/ 39 w 160"/>
              <a:gd name="T65" fmla="*/ 80 h 166"/>
              <a:gd name="T66" fmla="*/ 39 w 160"/>
              <a:gd name="T67" fmla="*/ 81 h 166"/>
              <a:gd name="T68" fmla="*/ 61 w 160"/>
              <a:gd name="T69" fmla="*/ 68 h 166"/>
              <a:gd name="T70" fmla="*/ 69 w 160"/>
              <a:gd name="T71" fmla="*/ 41 h 166"/>
              <a:gd name="T72" fmla="*/ 64 w 160"/>
              <a:gd name="T73" fmla="*/ 37 h 166"/>
              <a:gd name="T74" fmla="*/ 68 w 160"/>
              <a:gd name="T75" fmla="*/ 29 h 166"/>
              <a:gd name="T76" fmla="*/ 75 w 160"/>
              <a:gd name="T77" fmla="*/ 33 h 166"/>
              <a:gd name="T78" fmla="*/ 72 w 160"/>
              <a:gd name="T79" fmla="*/ 40 h 166"/>
              <a:gd name="T80" fmla="*/ 92 w 160"/>
              <a:gd name="T81" fmla="*/ 58 h 166"/>
              <a:gd name="T82" fmla="*/ 119 w 160"/>
              <a:gd name="T83" fmla="*/ 57 h 166"/>
              <a:gd name="T84" fmla="*/ 119 w 160"/>
              <a:gd name="T85" fmla="*/ 56 h 166"/>
              <a:gd name="T86" fmla="*/ 123 w 160"/>
              <a:gd name="T87" fmla="*/ 49 h 166"/>
              <a:gd name="T88" fmla="*/ 131 w 160"/>
              <a:gd name="T89" fmla="*/ 53 h 166"/>
              <a:gd name="T90" fmla="*/ 127 w 160"/>
              <a:gd name="T91" fmla="*/ 6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60" h="166">
                <a:moveTo>
                  <a:pt x="150" y="37"/>
                </a:moveTo>
                <a:cubicBezTo>
                  <a:pt x="140" y="22"/>
                  <a:pt x="121" y="16"/>
                  <a:pt x="105" y="21"/>
                </a:cubicBezTo>
                <a:cubicBezTo>
                  <a:pt x="95" y="7"/>
                  <a:pt x="77" y="0"/>
                  <a:pt x="59" y="5"/>
                </a:cubicBezTo>
                <a:cubicBezTo>
                  <a:pt x="42" y="10"/>
                  <a:pt x="30" y="26"/>
                  <a:pt x="30" y="43"/>
                </a:cubicBezTo>
                <a:cubicBezTo>
                  <a:pt x="13" y="48"/>
                  <a:pt x="1" y="63"/>
                  <a:pt x="1" y="81"/>
                </a:cubicBezTo>
                <a:cubicBezTo>
                  <a:pt x="0" y="99"/>
                  <a:pt x="12" y="115"/>
                  <a:pt x="28" y="121"/>
                </a:cubicBezTo>
                <a:cubicBezTo>
                  <a:pt x="27" y="138"/>
                  <a:pt x="38" y="154"/>
                  <a:pt x="55" y="160"/>
                </a:cubicBezTo>
                <a:cubicBezTo>
                  <a:pt x="72" y="166"/>
                  <a:pt x="91" y="160"/>
                  <a:pt x="101" y="147"/>
                </a:cubicBezTo>
                <a:cubicBezTo>
                  <a:pt x="117" y="153"/>
                  <a:pt x="136" y="148"/>
                  <a:pt x="147" y="133"/>
                </a:cubicBezTo>
                <a:cubicBezTo>
                  <a:pt x="158" y="119"/>
                  <a:pt x="158" y="99"/>
                  <a:pt x="149" y="85"/>
                </a:cubicBezTo>
                <a:cubicBezTo>
                  <a:pt x="159" y="71"/>
                  <a:pt x="160" y="52"/>
                  <a:pt x="150" y="37"/>
                </a:cubicBezTo>
                <a:close/>
                <a:moveTo>
                  <a:pt x="127" y="60"/>
                </a:moveTo>
                <a:cubicBezTo>
                  <a:pt x="125" y="61"/>
                  <a:pt x="123" y="60"/>
                  <a:pt x="121" y="59"/>
                </a:cubicBezTo>
                <a:cubicBezTo>
                  <a:pt x="115" y="66"/>
                  <a:pt x="111" y="75"/>
                  <a:pt x="110" y="85"/>
                </a:cubicBezTo>
                <a:cubicBezTo>
                  <a:pt x="110" y="94"/>
                  <a:pt x="114" y="102"/>
                  <a:pt x="120" y="109"/>
                </a:cubicBezTo>
                <a:cubicBezTo>
                  <a:pt x="120" y="109"/>
                  <a:pt x="121" y="108"/>
                  <a:pt x="122" y="108"/>
                </a:cubicBezTo>
                <a:cubicBezTo>
                  <a:pt x="125" y="107"/>
                  <a:pt x="128" y="109"/>
                  <a:pt x="129" y="112"/>
                </a:cubicBezTo>
                <a:cubicBezTo>
                  <a:pt x="130" y="115"/>
                  <a:pt x="128" y="119"/>
                  <a:pt x="125" y="120"/>
                </a:cubicBezTo>
                <a:cubicBezTo>
                  <a:pt x="122" y="121"/>
                  <a:pt x="118" y="119"/>
                  <a:pt x="118" y="116"/>
                </a:cubicBezTo>
                <a:cubicBezTo>
                  <a:pt x="117" y="114"/>
                  <a:pt x="117" y="113"/>
                  <a:pt x="118" y="112"/>
                </a:cubicBezTo>
                <a:cubicBezTo>
                  <a:pt x="109" y="108"/>
                  <a:pt x="100" y="107"/>
                  <a:pt x="91" y="109"/>
                </a:cubicBezTo>
                <a:cubicBezTo>
                  <a:pt x="82" y="112"/>
                  <a:pt x="75" y="118"/>
                  <a:pt x="70" y="126"/>
                </a:cubicBezTo>
                <a:cubicBezTo>
                  <a:pt x="71" y="126"/>
                  <a:pt x="72" y="128"/>
                  <a:pt x="72" y="129"/>
                </a:cubicBezTo>
                <a:cubicBezTo>
                  <a:pt x="73" y="132"/>
                  <a:pt x="71" y="135"/>
                  <a:pt x="68" y="136"/>
                </a:cubicBezTo>
                <a:cubicBezTo>
                  <a:pt x="65" y="137"/>
                  <a:pt x="62" y="135"/>
                  <a:pt x="61" y="132"/>
                </a:cubicBezTo>
                <a:cubicBezTo>
                  <a:pt x="60" y="129"/>
                  <a:pt x="62" y="126"/>
                  <a:pt x="65" y="125"/>
                </a:cubicBezTo>
                <a:cubicBezTo>
                  <a:pt x="65" y="125"/>
                  <a:pt x="66" y="125"/>
                  <a:pt x="67" y="125"/>
                </a:cubicBezTo>
                <a:cubicBezTo>
                  <a:pt x="68" y="116"/>
                  <a:pt x="66" y="107"/>
                  <a:pt x="61" y="99"/>
                </a:cubicBezTo>
                <a:cubicBezTo>
                  <a:pt x="56" y="91"/>
                  <a:pt x="47" y="86"/>
                  <a:pt x="39" y="83"/>
                </a:cubicBezTo>
                <a:cubicBezTo>
                  <a:pt x="38" y="85"/>
                  <a:pt x="37" y="87"/>
                  <a:pt x="35" y="88"/>
                </a:cubicBezTo>
                <a:cubicBezTo>
                  <a:pt x="31" y="88"/>
                  <a:pt x="28" y="87"/>
                  <a:pt x="27" y="84"/>
                </a:cubicBezTo>
                <a:cubicBezTo>
                  <a:pt x="26" y="80"/>
                  <a:pt x="28" y="77"/>
                  <a:pt x="31" y="76"/>
                </a:cubicBezTo>
                <a:cubicBezTo>
                  <a:pt x="34" y="75"/>
                  <a:pt x="38" y="77"/>
                  <a:pt x="39" y="80"/>
                </a:cubicBezTo>
                <a:cubicBezTo>
                  <a:pt x="39" y="80"/>
                  <a:pt x="39" y="80"/>
                  <a:pt x="39" y="81"/>
                </a:cubicBezTo>
                <a:cubicBezTo>
                  <a:pt x="47" y="79"/>
                  <a:pt x="55" y="76"/>
                  <a:pt x="61" y="68"/>
                </a:cubicBezTo>
                <a:cubicBezTo>
                  <a:pt x="67" y="61"/>
                  <a:pt x="69" y="50"/>
                  <a:pt x="69" y="41"/>
                </a:cubicBezTo>
                <a:cubicBezTo>
                  <a:pt x="67" y="41"/>
                  <a:pt x="64" y="39"/>
                  <a:pt x="64" y="37"/>
                </a:cubicBezTo>
                <a:cubicBezTo>
                  <a:pt x="63" y="34"/>
                  <a:pt x="64" y="30"/>
                  <a:pt x="68" y="29"/>
                </a:cubicBezTo>
                <a:cubicBezTo>
                  <a:pt x="71" y="29"/>
                  <a:pt x="74" y="30"/>
                  <a:pt x="75" y="33"/>
                </a:cubicBezTo>
                <a:cubicBezTo>
                  <a:pt x="76" y="36"/>
                  <a:pt x="74" y="39"/>
                  <a:pt x="72" y="40"/>
                </a:cubicBezTo>
                <a:cubicBezTo>
                  <a:pt x="77" y="48"/>
                  <a:pt x="83" y="55"/>
                  <a:pt x="92" y="58"/>
                </a:cubicBezTo>
                <a:cubicBezTo>
                  <a:pt x="101" y="61"/>
                  <a:pt x="111" y="60"/>
                  <a:pt x="119" y="57"/>
                </a:cubicBezTo>
                <a:cubicBezTo>
                  <a:pt x="119" y="57"/>
                  <a:pt x="119" y="56"/>
                  <a:pt x="119" y="56"/>
                </a:cubicBezTo>
                <a:cubicBezTo>
                  <a:pt x="118" y="53"/>
                  <a:pt x="120" y="50"/>
                  <a:pt x="123" y="49"/>
                </a:cubicBezTo>
                <a:cubicBezTo>
                  <a:pt x="126" y="48"/>
                  <a:pt x="130" y="50"/>
                  <a:pt x="131" y="53"/>
                </a:cubicBezTo>
                <a:cubicBezTo>
                  <a:pt x="131" y="56"/>
                  <a:pt x="130" y="59"/>
                  <a:pt x="127" y="60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7" name="Freeform 74"/>
          <p:cNvSpPr>
            <a:spLocks/>
          </p:cNvSpPr>
          <p:nvPr/>
        </p:nvSpPr>
        <p:spPr bwMode="auto">
          <a:xfrm>
            <a:off x="1797050" y="5199063"/>
            <a:ext cx="22225" cy="22225"/>
          </a:xfrm>
          <a:custGeom>
            <a:avLst/>
            <a:gdLst>
              <a:gd name="T0" fmla="*/ 6 w 6"/>
              <a:gd name="T1" fmla="*/ 2 h 6"/>
              <a:gd name="T2" fmla="*/ 6 w 6"/>
              <a:gd name="T3" fmla="*/ 2 h 6"/>
              <a:gd name="T4" fmla="*/ 2 w 6"/>
              <a:gd name="T5" fmla="*/ 0 h 6"/>
              <a:gd name="T6" fmla="*/ 0 w 6"/>
              <a:gd name="T7" fmla="*/ 4 h 6"/>
              <a:gd name="T8" fmla="*/ 4 w 6"/>
              <a:gd name="T9" fmla="*/ 6 h 6"/>
              <a:gd name="T10" fmla="*/ 6 w 6"/>
              <a:gd name="T11" fmla="*/ 2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6">
                <a:moveTo>
                  <a:pt x="6" y="2"/>
                </a:moveTo>
                <a:cubicBezTo>
                  <a:pt x="6" y="2"/>
                  <a:pt x="6" y="2"/>
                  <a:pt x="6" y="2"/>
                </a:cubicBezTo>
                <a:cubicBezTo>
                  <a:pt x="5" y="1"/>
                  <a:pt x="4" y="0"/>
                  <a:pt x="2" y="0"/>
                </a:cubicBezTo>
                <a:cubicBezTo>
                  <a:pt x="1" y="1"/>
                  <a:pt x="0" y="2"/>
                  <a:pt x="0" y="4"/>
                </a:cubicBezTo>
                <a:cubicBezTo>
                  <a:pt x="1" y="5"/>
                  <a:pt x="2" y="6"/>
                  <a:pt x="4" y="6"/>
                </a:cubicBezTo>
                <a:cubicBezTo>
                  <a:pt x="5" y="5"/>
                  <a:pt x="6" y="4"/>
                  <a:pt x="6" y="2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8" name="Freeform 75"/>
          <p:cNvSpPr>
            <a:spLocks/>
          </p:cNvSpPr>
          <p:nvPr/>
        </p:nvSpPr>
        <p:spPr bwMode="auto">
          <a:xfrm>
            <a:off x="1803400" y="5138738"/>
            <a:ext cx="26988" cy="22225"/>
          </a:xfrm>
          <a:custGeom>
            <a:avLst/>
            <a:gdLst>
              <a:gd name="T0" fmla="*/ 4 w 7"/>
              <a:gd name="T1" fmla="*/ 6 h 6"/>
              <a:gd name="T2" fmla="*/ 6 w 7"/>
              <a:gd name="T3" fmla="*/ 5 h 6"/>
              <a:gd name="T4" fmla="*/ 5 w 7"/>
              <a:gd name="T5" fmla="*/ 1 h 6"/>
              <a:gd name="T6" fmla="*/ 1 w 7"/>
              <a:gd name="T7" fmla="*/ 2 h 6"/>
              <a:gd name="T8" fmla="*/ 2 w 7"/>
              <a:gd name="T9" fmla="*/ 6 h 6"/>
              <a:gd name="T10" fmla="*/ 4 w 7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6">
                <a:moveTo>
                  <a:pt x="4" y="6"/>
                </a:moveTo>
                <a:cubicBezTo>
                  <a:pt x="5" y="6"/>
                  <a:pt x="6" y="6"/>
                  <a:pt x="6" y="5"/>
                </a:cubicBezTo>
                <a:cubicBezTo>
                  <a:pt x="7" y="4"/>
                  <a:pt x="7" y="2"/>
                  <a:pt x="5" y="1"/>
                </a:cubicBezTo>
                <a:cubicBezTo>
                  <a:pt x="4" y="0"/>
                  <a:pt x="2" y="0"/>
                  <a:pt x="1" y="2"/>
                </a:cubicBezTo>
                <a:cubicBezTo>
                  <a:pt x="0" y="3"/>
                  <a:pt x="1" y="5"/>
                  <a:pt x="2" y="6"/>
                </a:cubicBezTo>
                <a:cubicBezTo>
                  <a:pt x="3" y="6"/>
                  <a:pt x="4" y="6"/>
                  <a:pt x="4" y="6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9" name="Freeform 76"/>
          <p:cNvSpPr>
            <a:spLocks/>
          </p:cNvSpPr>
          <p:nvPr/>
        </p:nvSpPr>
        <p:spPr bwMode="auto">
          <a:xfrm>
            <a:off x="1792288" y="5168900"/>
            <a:ext cx="26988" cy="22225"/>
          </a:xfrm>
          <a:custGeom>
            <a:avLst/>
            <a:gdLst>
              <a:gd name="T0" fmla="*/ 3 w 7"/>
              <a:gd name="T1" fmla="*/ 6 h 6"/>
              <a:gd name="T2" fmla="*/ 4 w 7"/>
              <a:gd name="T3" fmla="*/ 6 h 6"/>
              <a:gd name="T4" fmla="*/ 6 w 7"/>
              <a:gd name="T5" fmla="*/ 3 h 6"/>
              <a:gd name="T6" fmla="*/ 4 w 7"/>
              <a:gd name="T7" fmla="*/ 0 h 6"/>
              <a:gd name="T8" fmla="*/ 1 w 7"/>
              <a:gd name="T9" fmla="*/ 2 h 6"/>
              <a:gd name="T10" fmla="*/ 3 w 7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6">
                <a:moveTo>
                  <a:pt x="3" y="6"/>
                </a:moveTo>
                <a:cubicBezTo>
                  <a:pt x="4" y="6"/>
                  <a:pt x="4" y="6"/>
                  <a:pt x="4" y="6"/>
                </a:cubicBezTo>
                <a:cubicBezTo>
                  <a:pt x="5" y="5"/>
                  <a:pt x="6" y="4"/>
                  <a:pt x="6" y="3"/>
                </a:cubicBezTo>
                <a:cubicBezTo>
                  <a:pt x="7" y="2"/>
                  <a:pt x="6" y="0"/>
                  <a:pt x="4" y="0"/>
                </a:cubicBezTo>
                <a:cubicBezTo>
                  <a:pt x="2" y="0"/>
                  <a:pt x="1" y="1"/>
                  <a:pt x="1" y="2"/>
                </a:cubicBezTo>
                <a:cubicBezTo>
                  <a:pt x="0" y="4"/>
                  <a:pt x="1" y="5"/>
                  <a:pt x="3" y="6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0" name="Freeform 77"/>
          <p:cNvSpPr>
            <a:spLocks/>
          </p:cNvSpPr>
          <p:nvPr/>
        </p:nvSpPr>
        <p:spPr bwMode="auto">
          <a:xfrm>
            <a:off x="1827213" y="5116513"/>
            <a:ext cx="25400" cy="25400"/>
          </a:xfrm>
          <a:custGeom>
            <a:avLst/>
            <a:gdLst>
              <a:gd name="T0" fmla="*/ 4 w 7"/>
              <a:gd name="T1" fmla="*/ 7 h 7"/>
              <a:gd name="T2" fmla="*/ 5 w 7"/>
              <a:gd name="T3" fmla="*/ 6 h 7"/>
              <a:gd name="T4" fmla="*/ 6 w 7"/>
              <a:gd name="T5" fmla="*/ 2 h 7"/>
              <a:gd name="T6" fmla="*/ 2 w 7"/>
              <a:gd name="T7" fmla="*/ 1 h 7"/>
              <a:gd name="T8" fmla="*/ 1 w 7"/>
              <a:gd name="T9" fmla="*/ 5 h 7"/>
              <a:gd name="T10" fmla="*/ 4 w 7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7">
                <a:moveTo>
                  <a:pt x="4" y="7"/>
                </a:moveTo>
                <a:cubicBezTo>
                  <a:pt x="5" y="7"/>
                  <a:pt x="5" y="7"/>
                  <a:pt x="5" y="6"/>
                </a:cubicBezTo>
                <a:cubicBezTo>
                  <a:pt x="6" y="6"/>
                  <a:pt x="7" y="4"/>
                  <a:pt x="6" y="2"/>
                </a:cubicBezTo>
                <a:cubicBezTo>
                  <a:pt x="5" y="1"/>
                  <a:pt x="4" y="0"/>
                  <a:pt x="2" y="1"/>
                </a:cubicBezTo>
                <a:cubicBezTo>
                  <a:pt x="1" y="2"/>
                  <a:pt x="0" y="4"/>
                  <a:pt x="1" y="5"/>
                </a:cubicBezTo>
                <a:cubicBezTo>
                  <a:pt x="2" y="7"/>
                  <a:pt x="3" y="7"/>
                  <a:pt x="4" y="7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1" name="Freeform 78"/>
          <p:cNvSpPr>
            <a:spLocks/>
          </p:cNvSpPr>
          <p:nvPr/>
        </p:nvSpPr>
        <p:spPr bwMode="auto">
          <a:xfrm>
            <a:off x="1912938" y="5130800"/>
            <a:ext cx="22225" cy="26988"/>
          </a:xfrm>
          <a:custGeom>
            <a:avLst/>
            <a:gdLst>
              <a:gd name="T0" fmla="*/ 1 w 6"/>
              <a:gd name="T1" fmla="*/ 5 h 7"/>
              <a:gd name="T2" fmla="*/ 4 w 6"/>
              <a:gd name="T3" fmla="*/ 6 h 7"/>
              <a:gd name="T4" fmla="*/ 5 w 6"/>
              <a:gd name="T5" fmla="*/ 6 h 7"/>
              <a:gd name="T6" fmla="*/ 5 w 6"/>
              <a:gd name="T7" fmla="*/ 1 h 7"/>
              <a:gd name="T8" fmla="*/ 1 w 6"/>
              <a:gd name="T9" fmla="*/ 1 h 7"/>
              <a:gd name="T10" fmla="*/ 1 w 6"/>
              <a:gd name="T11" fmla="*/ 5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7">
                <a:moveTo>
                  <a:pt x="1" y="5"/>
                </a:moveTo>
                <a:cubicBezTo>
                  <a:pt x="2" y="6"/>
                  <a:pt x="3" y="7"/>
                  <a:pt x="4" y="6"/>
                </a:cubicBezTo>
                <a:cubicBezTo>
                  <a:pt x="4" y="6"/>
                  <a:pt x="5" y="6"/>
                  <a:pt x="5" y="6"/>
                </a:cubicBezTo>
                <a:cubicBezTo>
                  <a:pt x="6" y="5"/>
                  <a:pt x="6" y="3"/>
                  <a:pt x="5" y="1"/>
                </a:cubicBezTo>
                <a:cubicBezTo>
                  <a:pt x="4" y="0"/>
                  <a:pt x="2" y="0"/>
                  <a:pt x="1" y="1"/>
                </a:cubicBezTo>
                <a:cubicBezTo>
                  <a:pt x="0" y="2"/>
                  <a:pt x="0" y="4"/>
                  <a:pt x="1" y="5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2" name="Freeform 79"/>
          <p:cNvSpPr>
            <a:spLocks/>
          </p:cNvSpPr>
          <p:nvPr/>
        </p:nvSpPr>
        <p:spPr bwMode="auto">
          <a:xfrm>
            <a:off x="1855788" y="5108575"/>
            <a:ext cx="23813" cy="26988"/>
          </a:xfrm>
          <a:custGeom>
            <a:avLst/>
            <a:gdLst>
              <a:gd name="T0" fmla="*/ 4 w 6"/>
              <a:gd name="T1" fmla="*/ 6 h 7"/>
              <a:gd name="T2" fmla="*/ 4 w 6"/>
              <a:gd name="T3" fmla="*/ 6 h 7"/>
              <a:gd name="T4" fmla="*/ 6 w 6"/>
              <a:gd name="T5" fmla="*/ 3 h 7"/>
              <a:gd name="T6" fmla="*/ 3 w 6"/>
              <a:gd name="T7" fmla="*/ 1 h 7"/>
              <a:gd name="T8" fmla="*/ 0 w 6"/>
              <a:gd name="T9" fmla="*/ 4 h 7"/>
              <a:gd name="T10" fmla="*/ 4 w 6"/>
              <a:gd name="T11" fmla="*/ 6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7">
                <a:moveTo>
                  <a:pt x="4" y="6"/>
                </a:moveTo>
                <a:cubicBezTo>
                  <a:pt x="4" y="6"/>
                  <a:pt x="4" y="6"/>
                  <a:pt x="4" y="6"/>
                </a:cubicBezTo>
                <a:cubicBezTo>
                  <a:pt x="6" y="6"/>
                  <a:pt x="6" y="5"/>
                  <a:pt x="6" y="3"/>
                </a:cubicBezTo>
                <a:cubicBezTo>
                  <a:pt x="6" y="2"/>
                  <a:pt x="5" y="0"/>
                  <a:pt x="3" y="1"/>
                </a:cubicBezTo>
                <a:cubicBezTo>
                  <a:pt x="2" y="1"/>
                  <a:pt x="0" y="2"/>
                  <a:pt x="0" y="4"/>
                </a:cubicBezTo>
                <a:cubicBezTo>
                  <a:pt x="1" y="5"/>
                  <a:pt x="2" y="7"/>
                  <a:pt x="4" y="6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3" name="Freeform 80"/>
          <p:cNvSpPr>
            <a:spLocks/>
          </p:cNvSpPr>
          <p:nvPr/>
        </p:nvSpPr>
        <p:spPr bwMode="auto">
          <a:xfrm>
            <a:off x="1885950" y="5111750"/>
            <a:ext cx="26988" cy="26988"/>
          </a:xfrm>
          <a:custGeom>
            <a:avLst/>
            <a:gdLst>
              <a:gd name="T0" fmla="*/ 2 w 7"/>
              <a:gd name="T1" fmla="*/ 7 h 7"/>
              <a:gd name="T2" fmla="*/ 4 w 7"/>
              <a:gd name="T3" fmla="*/ 7 h 7"/>
              <a:gd name="T4" fmla="*/ 6 w 7"/>
              <a:gd name="T5" fmla="*/ 5 h 7"/>
              <a:gd name="T6" fmla="*/ 5 w 7"/>
              <a:gd name="T7" fmla="*/ 1 h 7"/>
              <a:gd name="T8" fmla="*/ 1 w 7"/>
              <a:gd name="T9" fmla="*/ 3 h 7"/>
              <a:gd name="T10" fmla="*/ 2 w 7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7">
                <a:moveTo>
                  <a:pt x="2" y="7"/>
                </a:moveTo>
                <a:cubicBezTo>
                  <a:pt x="3" y="7"/>
                  <a:pt x="4" y="7"/>
                  <a:pt x="4" y="7"/>
                </a:cubicBezTo>
                <a:cubicBezTo>
                  <a:pt x="5" y="6"/>
                  <a:pt x="6" y="6"/>
                  <a:pt x="6" y="5"/>
                </a:cubicBezTo>
                <a:cubicBezTo>
                  <a:pt x="7" y="3"/>
                  <a:pt x="6" y="2"/>
                  <a:pt x="5" y="1"/>
                </a:cubicBezTo>
                <a:cubicBezTo>
                  <a:pt x="3" y="0"/>
                  <a:pt x="1" y="1"/>
                  <a:pt x="1" y="3"/>
                </a:cubicBezTo>
                <a:cubicBezTo>
                  <a:pt x="0" y="4"/>
                  <a:pt x="1" y="6"/>
                  <a:pt x="2" y="7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4" name="Freeform 81"/>
          <p:cNvSpPr>
            <a:spLocks/>
          </p:cNvSpPr>
          <p:nvPr/>
        </p:nvSpPr>
        <p:spPr bwMode="auto">
          <a:xfrm>
            <a:off x="1927225" y="5157788"/>
            <a:ext cx="23813" cy="25400"/>
          </a:xfrm>
          <a:custGeom>
            <a:avLst/>
            <a:gdLst>
              <a:gd name="T0" fmla="*/ 2 w 6"/>
              <a:gd name="T1" fmla="*/ 1 h 7"/>
              <a:gd name="T2" fmla="*/ 0 w 6"/>
              <a:gd name="T3" fmla="*/ 4 h 7"/>
              <a:gd name="T4" fmla="*/ 0 w 6"/>
              <a:gd name="T5" fmla="*/ 4 h 7"/>
              <a:gd name="T6" fmla="*/ 4 w 6"/>
              <a:gd name="T7" fmla="*/ 6 h 7"/>
              <a:gd name="T8" fmla="*/ 6 w 6"/>
              <a:gd name="T9" fmla="*/ 3 h 7"/>
              <a:gd name="T10" fmla="*/ 6 w 6"/>
              <a:gd name="T11" fmla="*/ 3 h 7"/>
              <a:gd name="T12" fmla="*/ 6 w 6"/>
              <a:gd name="T13" fmla="*/ 3 h 7"/>
              <a:gd name="T14" fmla="*/ 2 w 6"/>
              <a:gd name="T15" fmla="*/ 1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" h="7">
                <a:moveTo>
                  <a:pt x="2" y="1"/>
                </a:moveTo>
                <a:cubicBezTo>
                  <a:pt x="1" y="1"/>
                  <a:pt x="0" y="3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1" y="6"/>
                  <a:pt x="2" y="7"/>
                  <a:pt x="4" y="6"/>
                </a:cubicBezTo>
                <a:cubicBezTo>
                  <a:pt x="6" y="6"/>
                  <a:pt x="6" y="4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5" y="1"/>
                  <a:pt x="4" y="0"/>
                  <a:pt x="2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5" name="Freeform 82"/>
          <p:cNvSpPr>
            <a:spLocks/>
          </p:cNvSpPr>
          <p:nvPr/>
        </p:nvSpPr>
        <p:spPr bwMode="auto">
          <a:xfrm>
            <a:off x="1916113" y="5218113"/>
            <a:ext cx="26988" cy="22225"/>
          </a:xfrm>
          <a:custGeom>
            <a:avLst/>
            <a:gdLst>
              <a:gd name="T0" fmla="*/ 1 w 7"/>
              <a:gd name="T1" fmla="*/ 2 h 6"/>
              <a:gd name="T2" fmla="*/ 1 w 7"/>
              <a:gd name="T3" fmla="*/ 2 h 6"/>
              <a:gd name="T4" fmla="*/ 2 w 7"/>
              <a:gd name="T5" fmla="*/ 6 h 6"/>
              <a:gd name="T6" fmla="*/ 4 w 7"/>
              <a:gd name="T7" fmla="*/ 6 h 6"/>
              <a:gd name="T8" fmla="*/ 6 w 7"/>
              <a:gd name="T9" fmla="*/ 5 h 6"/>
              <a:gd name="T10" fmla="*/ 5 w 7"/>
              <a:gd name="T11" fmla="*/ 1 h 6"/>
              <a:gd name="T12" fmla="*/ 1 w 7"/>
              <a:gd name="T13" fmla="*/ 2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6">
                <a:moveTo>
                  <a:pt x="1" y="2"/>
                </a:moveTo>
                <a:cubicBezTo>
                  <a:pt x="1" y="2"/>
                  <a:pt x="1" y="2"/>
                  <a:pt x="1" y="2"/>
                </a:cubicBezTo>
                <a:cubicBezTo>
                  <a:pt x="0" y="3"/>
                  <a:pt x="1" y="5"/>
                  <a:pt x="2" y="6"/>
                </a:cubicBezTo>
                <a:cubicBezTo>
                  <a:pt x="3" y="6"/>
                  <a:pt x="4" y="6"/>
                  <a:pt x="4" y="6"/>
                </a:cubicBezTo>
                <a:cubicBezTo>
                  <a:pt x="5" y="6"/>
                  <a:pt x="6" y="5"/>
                  <a:pt x="6" y="5"/>
                </a:cubicBezTo>
                <a:cubicBezTo>
                  <a:pt x="7" y="4"/>
                  <a:pt x="7" y="2"/>
                  <a:pt x="5" y="1"/>
                </a:cubicBezTo>
                <a:cubicBezTo>
                  <a:pt x="4" y="0"/>
                  <a:pt x="2" y="0"/>
                  <a:pt x="1" y="2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6" name="Freeform 83"/>
          <p:cNvSpPr>
            <a:spLocks/>
          </p:cNvSpPr>
          <p:nvPr/>
        </p:nvSpPr>
        <p:spPr bwMode="auto">
          <a:xfrm>
            <a:off x="1893888" y="5237163"/>
            <a:ext cx="26988" cy="25400"/>
          </a:xfrm>
          <a:custGeom>
            <a:avLst/>
            <a:gdLst>
              <a:gd name="T0" fmla="*/ 2 w 7"/>
              <a:gd name="T1" fmla="*/ 1 h 7"/>
              <a:gd name="T2" fmla="*/ 1 w 7"/>
              <a:gd name="T3" fmla="*/ 5 h 7"/>
              <a:gd name="T4" fmla="*/ 4 w 7"/>
              <a:gd name="T5" fmla="*/ 7 h 7"/>
              <a:gd name="T6" fmla="*/ 5 w 7"/>
              <a:gd name="T7" fmla="*/ 6 h 7"/>
              <a:gd name="T8" fmla="*/ 6 w 7"/>
              <a:gd name="T9" fmla="*/ 2 h 7"/>
              <a:gd name="T10" fmla="*/ 2 w 7"/>
              <a:gd name="T11" fmla="*/ 1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7">
                <a:moveTo>
                  <a:pt x="2" y="1"/>
                </a:moveTo>
                <a:cubicBezTo>
                  <a:pt x="1" y="2"/>
                  <a:pt x="0" y="4"/>
                  <a:pt x="1" y="5"/>
                </a:cubicBezTo>
                <a:cubicBezTo>
                  <a:pt x="2" y="6"/>
                  <a:pt x="3" y="7"/>
                  <a:pt x="4" y="7"/>
                </a:cubicBezTo>
                <a:cubicBezTo>
                  <a:pt x="5" y="6"/>
                  <a:pt x="5" y="6"/>
                  <a:pt x="5" y="6"/>
                </a:cubicBezTo>
                <a:cubicBezTo>
                  <a:pt x="6" y="5"/>
                  <a:pt x="7" y="4"/>
                  <a:pt x="6" y="2"/>
                </a:cubicBezTo>
                <a:cubicBezTo>
                  <a:pt x="5" y="1"/>
                  <a:pt x="4" y="0"/>
                  <a:pt x="2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7" name="Freeform 84"/>
          <p:cNvSpPr>
            <a:spLocks/>
          </p:cNvSpPr>
          <p:nvPr/>
        </p:nvSpPr>
        <p:spPr bwMode="auto">
          <a:xfrm>
            <a:off x="1927225" y="5191125"/>
            <a:ext cx="26988" cy="22225"/>
          </a:xfrm>
          <a:custGeom>
            <a:avLst/>
            <a:gdLst>
              <a:gd name="T0" fmla="*/ 4 w 7"/>
              <a:gd name="T1" fmla="*/ 0 h 6"/>
              <a:gd name="T2" fmla="*/ 1 w 7"/>
              <a:gd name="T3" fmla="*/ 2 h 6"/>
              <a:gd name="T4" fmla="*/ 1 w 7"/>
              <a:gd name="T5" fmla="*/ 2 h 6"/>
              <a:gd name="T6" fmla="*/ 3 w 7"/>
              <a:gd name="T7" fmla="*/ 6 h 6"/>
              <a:gd name="T8" fmla="*/ 4 w 7"/>
              <a:gd name="T9" fmla="*/ 6 h 6"/>
              <a:gd name="T10" fmla="*/ 7 w 7"/>
              <a:gd name="T11" fmla="*/ 3 h 6"/>
              <a:gd name="T12" fmla="*/ 4 w 7"/>
              <a:gd name="T1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6">
                <a:moveTo>
                  <a:pt x="4" y="0"/>
                </a:moveTo>
                <a:cubicBezTo>
                  <a:pt x="2" y="0"/>
                  <a:pt x="1" y="1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0" y="4"/>
                  <a:pt x="2" y="5"/>
                  <a:pt x="3" y="6"/>
                </a:cubicBezTo>
                <a:cubicBezTo>
                  <a:pt x="4" y="6"/>
                  <a:pt x="4" y="6"/>
                  <a:pt x="4" y="6"/>
                </a:cubicBezTo>
                <a:cubicBezTo>
                  <a:pt x="6" y="5"/>
                  <a:pt x="6" y="4"/>
                  <a:pt x="7" y="3"/>
                </a:cubicBezTo>
                <a:cubicBezTo>
                  <a:pt x="7" y="2"/>
                  <a:pt x="6" y="0"/>
                  <a:pt x="4" y="0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8" name="Freeform 85"/>
          <p:cNvSpPr>
            <a:spLocks/>
          </p:cNvSpPr>
          <p:nvPr/>
        </p:nvSpPr>
        <p:spPr bwMode="auto">
          <a:xfrm>
            <a:off x="1833563" y="5240338"/>
            <a:ext cx="26988" cy="26988"/>
          </a:xfrm>
          <a:custGeom>
            <a:avLst/>
            <a:gdLst>
              <a:gd name="T0" fmla="*/ 5 w 7"/>
              <a:gd name="T1" fmla="*/ 1 h 7"/>
              <a:gd name="T2" fmla="*/ 1 w 7"/>
              <a:gd name="T3" fmla="*/ 3 h 7"/>
              <a:gd name="T4" fmla="*/ 3 w 7"/>
              <a:gd name="T5" fmla="*/ 6 h 7"/>
              <a:gd name="T6" fmla="*/ 5 w 7"/>
              <a:gd name="T7" fmla="*/ 6 h 7"/>
              <a:gd name="T8" fmla="*/ 6 w 7"/>
              <a:gd name="T9" fmla="*/ 5 h 7"/>
              <a:gd name="T10" fmla="*/ 5 w 7"/>
              <a:gd name="T11" fmla="*/ 1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7">
                <a:moveTo>
                  <a:pt x="5" y="1"/>
                </a:moveTo>
                <a:cubicBezTo>
                  <a:pt x="3" y="0"/>
                  <a:pt x="2" y="1"/>
                  <a:pt x="1" y="3"/>
                </a:cubicBezTo>
                <a:cubicBezTo>
                  <a:pt x="0" y="4"/>
                  <a:pt x="1" y="6"/>
                  <a:pt x="3" y="6"/>
                </a:cubicBezTo>
                <a:cubicBezTo>
                  <a:pt x="3" y="7"/>
                  <a:pt x="4" y="7"/>
                  <a:pt x="5" y="6"/>
                </a:cubicBezTo>
                <a:cubicBezTo>
                  <a:pt x="5" y="6"/>
                  <a:pt x="6" y="6"/>
                  <a:pt x="6" y="5"/>
                </a:cubicBezTo>
                <a:cubicBezTo>
                  <a:pt x="7" y="3"/>
                  <a:pt x="6" y="2"/>
                  <a:pt x="5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9" name="Freeform 86"/>
          <p:cNvSpPr>
            <a:spLocks/>
          </p:cNvSpPr>
          <p:nvPr/>
        </p:nvSpPr>
        <p:spPr bwMode="auto">
          <a:xfrm>
            <a:off x="1811338" y="5226050"/>
            <a:ext cx="22225" cy="22225"/>
          </a:xfrm>
          <a:custGeom>
            <a:avLst/>
            <a:gdLst>
              <a:gd name="T0" fmla="*/ 5 w 6"/>
              <a:gd name="T1" fmla="*/ 1 h 6"/>
              <a:gd name="T2" fmla="*/ 1 w 6"/>
              <a:gd name="T3" fmla="*/ 1 h 6"/>
              <a:gd name="T4" fmla="*/ 1 w 6"/>
              <a:gd name="T5" fmla="*/ 5 h 6"/>
              <a:gd name="T6" fmla="*/ 4 w 6"/>
              <a:gd name="T7" fmla="*/ 6 h 6"/>
              <a:gd name="T8" fmla="*/ 5 w 6"/>
              <a:gd name="T9" fmla="*/ 5 h 6"/>
              <a:gd name="T10" fmla="*/ 5 w 6"/>
              <a:gd name="T11" fmla="*/ 1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6">
                <a:moveTo>
                  <a:pt x="5" y="1"/>
                </a:moveTo>
                <a:cubicBezTo>
                  <a:pt x="4" y="0"/>
                  <a:pt x="2" y="0"/>
                  <a:pt x="1" y="1"/>
                </a:cubicBezTo>
                <a:cubicBezTo>
                  <a:pt x="0" y="2"/>
                  <a:pt x="0" y="4"/>
                  <a:pt x="1" y="5"/>
                </a:cubicBezTo>
                <a:cubicBezTo>
                  <a:pt x="2" y="6"/>
                  <a:pt x="3" y="6"/>
                  <a:pt x="4" y="6"/>
                </a:cubicBezTo>
                <a:cubicBezTo>
                  <a:pt x="4" y="6"/>
                  <a:pt x="5" y="6"/>
                  <a:pt x="5" y="5"/>
                </a:cubicBezTo>
                <a:cubicBezTo>
                  <a:pt x="6" y="4"/>
                  <a:pt x="6" y="2"/>
                  <a:pt x="5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0" name="Freeform 87"/>
          <p:cNvSpPr>
            <a:spLocks/>
          </p:cNvSpPr>
          <p:nvPr/>
        </p:nvSpPr>
        <p:spPr bwMode="auto">
          <a:xfrm>
            <a:off x="1868488" y="5248275"/>
            <a:ext cx="22225" cy="22225"/>
          </a:xfrm>
          <a:custGeom>
            <a:avLst/>
            <a:gdLst>
              <a:gd name="T0" fmla="*/ 3 w 6"/>
              <a:gd name="T1" fmla="*/ 0 h 6"/>
              <a:gd name="T2" fmla="*/ 0 w 6"/>
              <a:gd name="T3" fmla="*/ 3 h 6"/>
              <a:gd name="T4" fmla="*/ 3 w 6"/>
              <a:gd name="T5" fmla="*/ 6 h 6"/>
              <a:gd name="T6" fmla="*/ 3 w 6"/>
              <a:gd name="T7" fmla="*/ 6 h 6"/>
              <a:gd name="T8" fmla="*/ 4 w 6"/>
              <a:gd name="T9" fmla="*/ 6 h 6"/>
              <a:gd name="T10" fmla="*/ 6 w 6"/>
              <a:gd name="T11" fmla="*/ 3 h 6"/>
              <a:gd name="T12" fmla="*/ 3 w 6"/>
              <a:gd name="T1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" h="6">
                <a:moveTo>
                  <a:pt x="3" y="0"/>
                </a:moveTo>
                <a:cubicBezTo>
                  <a:pt x="1" y="0"/>
                  <a:pt x="0" y="2"/>
                  <a:pt x="0" y="3"/>
                </a:cubicBezTo>
                <a:cubicBezTo>
                  <a:pt x="0" y="5"/>
                  <a:pt x="1" y="6"/>
                  <a:pt x="3" y="6"/>
                </a:cubicBezTo>
                <a:cubicBezTo>
                  <a:pt x="3" y="6"/>
                  <a:pt x="3" y="6"/>
                  <a:pt x="3" y="6"/>
                </a:cubicBezTo>
                <a:cubicBezTo>
                  <a:pt x="3" y="6"/>
                  <a:pt x="3" y="6"/>
                  <a:pt x="4" y="6"/>
                </a:cubicBezTo>
                <a:cubicBezTo>
                  <a:pt x="5" y="5"/>
                  <a:pt x="6" y="4"/>
                  <a:pt x="6" y="3"/>
                </a:cubicBezTo>
                <a:cubicBezTo>
                  <a:pt x="6" y="1"/>
                  <a:pt x="4" y="0"/>
                  <a:pt x="3" y="0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1" name="Freeform 88"/>
          <p:cNvSpPr>
            <a:spLocks/>
          </p:cNvSpPr>
          <p:nvPr/>
        </p:nvSpPr>
        <p:spPr bwMode="auto">
          <a:xfrm>
            <a:off x="1838325" y="5153025"/>
            <a:ext cx="74613" cy="76200"/>
          </a:xfrm>
          <a:custGeom>
            <a:avLst/>
            <a:gdLst>
              <a:gd name="T0" fmla="*/ 18 w 20"/>
              <a:gd name="T1" fmla="*/ 7 h 20"/>
              <a:gd name="T2" fmla="*/ 7 w 20"/>
              <a:gd name="T3" fmla="*/ 1 h 20"/>
              <a:gd name="T4" fmla="*/ 1 w 20"/>
              <a:gd name="T5" fmla="*/ 12 h 20"/>
              <a:gd name="T6" fmla="*/ 12 w 20"/>
              <a:gd name="T7" fmla="*/ 18 h 20"/>
              <a:gd name="T8" fmla="*/ 18 w 20"/>
              <a:gd name="T9" fmla="*/ 7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" h="20">
                <a:moveTo>
                  <a:pt x="18" y="7"/>
                </a:moveTo>
                <a:cubicBezTo>
                  <a:pt x="17" y="2"/>
                  <a:pt x="12" y="0"/>
                  <a:pt x="7" y="1"/>
                </a:cubicBezTo>
                <a:cubicBezTo>
                  <a:pt x="2" y="3"/>
                  <a:pt x="0" y="8"/>
                  <a:pt x="1" y="12"/>
                </a:cubicBezTo>
                <a:cubicBezTo>
                  <a:pt x="2" y="17"/>
                  <a:pt x="7" y="20"/>
                  <a:pt x="12" y="18"/>
                </a:cubicBezTo>
                <a:cubicBezTo>
                  <a:pt x="17" y="17"/>
                  <a:pt x="20" y="12"/>
                  <a:pt x="18" y="7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2" name="Freeform 89"/>
          <p:cNvSpPr>
            <a:spLocks noEditPoints="1"/>
          </p:cNvSpPr>
          <p:nvPr/>
        </p:nvSpPr>
        <p:spPr bwMode="auto">
          <a:xfrm>
            <a:off x="1154113" y="4090987"/>
            <a:ext cx="484188" cy="504825"/>
          </a:xfrm>
          <a:custGeom>
            <a:avLst/>
            <a:gdLst>
              <a:gd name="T0" fmla="*/ 120 w 129"/>
              <a:gd name="T1" fmla="*/ 30 h 134"/>
              <a:gd name="T2" fmla="*/ 84 w 129"/>
              <a:gd name="T3" fmla="*/ 17 h 134"/>
              <a:gd name="T4" fmla="*/ 48 w 129"/>
              <a:gd name="T5" fmla="*/ 4 h 134"/>
              <a:gd name="T6" fmla="*/ 24 w 129"/>
              <a:gd name="T7" fmla="*/ 35 h 134"/>
              <a:gd name="T8" fmla="*/ 1 w 129"/>
              <a:gd name="T9" fmla="*/ 65 h 134"/>
              <a:gd name="T10" fmla="*/ 23 w 129"/>
              <a:gd name="T11" fmla="*/ 97 h 134"/>
              <a:gd name="T12" fmla="*/ 44 w 129"/>
              <a:gd name="T13" fmla="*/ 129 h 134"/>
              <a:gd name="T14" fmla="*/ 81 w 129"/>
              <a:gd name="T15" fmla="*/ 118 h 134"/>
              <a:gd name="T16" fmla="*/ 118 w 129"/>
              <a:gd name="T17" fmla="*/ 107 h 134"/>
              <a:gd name="T18" fmla="*/ 119 w 129"/>
              <a:gd name="T19" fmla="*/ 69 h 134"/>
              <a:gd name="T20" fmla="*/ 120 w 129"/>
              <a:gd name="T21" fmla="*/ 30 h 134"/>
              <a:gd name="T22" fmla="*/ 102 w 129"/>
              <a:gd name="T23" fmla="*/ 49 h 134"/>
              <a:gd name="T24" fmla="*/ 97 w 129"/>
              <a:gd name="T25" fmla="*/ 48 h 134"/>
              <a:gd name="T26" fmla="*/ 89 w 129"/>
              <a:gd name="T27" fmla="*/ 68 h 134"/>
              <a:gd name="T28" fmla="*/ 96 w 129"/>
              <a:gd name="T29" fmla="*/ 88 h 134"/>
              <a:gd name="T30" fmla="*/ 98 w 129"/>
              <a:gd name="T31" fmla="*/ 87 h 134"/>
              <a:gd name="T32" fmla="*/ 103 w 129"/>
              <a:gd name="T33" fmla="*/ 90 h 134"/>
              <a:gd name="T34" fmla="*/ 100 w 129"/>
              <a:gd name="T35" fmla="*/ 96 h 134"/>
              <a:gd name="T36" fmla="*/ 94 w 129"/>
              <a:gd name="T37" fmla="*/ 93 h 134"/>
              <a:gd name="T38" fmla="*/ 95 w 129"/>
              <a:gd name="T39" fmla="*/ 90 h 134"/>
              <a:gd name="T40" fmla="*/ 73 w 129"/>
              <a:gd name="T41" fmla="*/ 88 h 134"/>
              <a:gd name="T42" fmla="*/ 56 w 129"/>
              <a:gd name="T43" fmla="*/ 101 h 134"/>
              <a:gd name="T44" fmla="*/ 58 w 129"/>
              <a:gd name="T45" fmla="*/ 104 h 134"/>
              <a:gd name="T46" fmla="*/ 55 w 129"/>
              <a:gd name="T47" fmla="*/ 110 h 134"/>
              <a:gd name="T48" fmla="*/ 49 w 129"/>
              <a:gd name="T49" fmla="*/ 106 h 134"/>
              <a:gd name="T50" fmla="*/ 52 w 129"/>
              <a:gd name="T51" fmla="*/ 101 h 134"/>
              <a:gd name="T52" fmla="*/ 54 w 129"/>
              <a:gd name="T53" fmla="*/ 100 h 134"/>
              <a:gd name="T54" fmla="*/ 49 w 129"/>
              <a:gd name="T55" fmla="*/ 80 h 134"/>
              <a:gd name="T56" fmla="*/ 31 w 129"/>
              <a:gd name="T57" fmla="*/ 67 h 134"/>
              <a:gd name="T58" fmla="*/ 28 w 129"/>
              <a:gd name="T59" fmla="*/ 71 h 134"/>
              <a:gd name="T60" fmla="*/ 22 w 129"/>
              <a:gd name="T61" fmla="*/ 67 h 134"/>
              <a:gd name="T62" fmla="*/ 25 w 129"/>
              <a:gd name="T63" fmla="*/ 62 h 134"/>
              <a:gd name="T64" fmla="*/ 31 w 129"/>
              <a:gd name="T65" fmla="*/ 65 h 134"/>
              <a:gd name="T66" fmla="*/ 31 w 129"/>
              <a:gd name="T67" fmla="*/ 65 h 134"/>
              <a:gd name="T68" fmla="*/ 49 w 129"/>
              <a:gd name="T69" fmla="*/ 55 h 134"/>
              <a:gd name="T70" fmla="*/ 56 w 129"/>
              <a:gd name="T71" fmla="*/ 33 h 134"/>
              <a:gd name="T72" fmla="*/ 51 w 129"/>
              <a:gd name="T73" fmla="*/ 30 h 134"/>
              <a:gd name="T74" fmla="*/ 54 w 129"/>
              <a:gd name="T75" fmla="*/ 24 h 134"/>
              <a:gd name="T76" fmla="*/ 60 w 129"/>
              <a:gd name="T77" fmla="*/ 27 h 134"/>
              <a:gd name="T78" fmla="*/ 58 w 129"/>
              <a:gd name="T79" fmla="*/ 33 h 134"/>
              <a:gd name="T80" fmla="*/ 74 w 129"/>
              <a:gd name="T81" fmla="*/ 47 h 134"/>
              <a:gd name="T82" fmla="*/ 96 w 129"/>
              <a:gd name="T83" fmla="*/ 46 h 134"/>
              <a:gd name="T84" fmla="*/ 96 w 129"/>
              <a:gd name="T85" fmla="*/ 46 h 134"/>
              <a:gd name="T86" fmla="*/ 99 w 129"/>
              <a:gd name="T87" fmla="*/ 40 h 134"/>
              <a:gd name="T88" fmla="*/ 105 w 129"/>
              <a:gd name="T89" fmla="*/ 43 h 134"/>
              <a:gd name="T90" fmla="*/ 102 w 129"/>
              <a:gd name="T91" fmla="*/ 49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29" h="134">
                <a:moveTo>
                  <a:pt x="120" y="30"/>
                </a:moveTo>
                <a:cubicBezTo>
                  <a:pt x="112" y="18"/>
                  <a:pt x="97" y="13"/>
                  <a:pt x="84" y="17"/>
                </a:cubicBezTo>
                <a:cubicBezTo>
                  <a:pt x="76" y="6"/>
                  <a:pt x="62" y="0"/>
                  <a:pt x="48" y="4"/>
                </a:cubicBezTo>
                <a:cubicBezTo>
                  <a:pt x="34" y="9"/>
                  <a:pt x="25" y="21"/>
                  <a:pt x="24" y="35"/>
                </a:cubicBezTo>
                <a:cubicBezTo>
                  <a:pt x="11" y="39"/>
                  <a:pt x="1" y="51"/>
                  <a:pt x="1" y="65"/>
                </a:cubicBezTo>
                <a:cubicBezTo>
                  <a:pt x="0" y="80"/>
                  <a:pt x="10" y="93"/>
                  <a:pt x="23" y="97"/>
                </a:cubicBezTo>
                <a:cubicBezTo>
                  <a:pt x="22" y="111"/>
                  <a:pt x="31" y="124"/>
                  <a:pt x="44" y="129"/>
                </a:cubicBezTo>
                <a:cubicBezTo>
                  <a:pt x="58" y="134"/>
                  <a:pt x="73" y="129"/>
                  <a:pt x="81" y="118"/>
                </a:cubicBezTo>
                <a:cubicBezTo>
                  <a:pt x="94" y="123"/>
                  <a:pt x="109" y="119"/>
                  <a:pt x="118" y="107"/>
                </a:cubicBezTo>
                <a:cubicBezTo>
                  <a:pt x="127" y="96"/>
                  <a:pt x="127" y="80"/>
                  <a:pt x="119" y="69"/>
                </a:cubicBezTo>
                <a:cubicBezTo>
                  <a:pt x="128" y="58"/>
                  <a:pt x="129" y="42"/>
                  <a:pt x="120" y="30"/>
                </a:cubicBezTo>
                <a:close/>
                <a:moveTo>
                  <a:pt x="102" y="49"/>
                </a:moveTo>
                <a:cubicBezTo>
                  <a:pt x="100" y="49"/>
                  <a:pt x="98" y="49"/>
                  <a:pt x="97" y="48"/>
                </a:cubicBezTo>
                <a:cubicBezTo>
                  <a:pt x="93" y="54"/>
                  <a:pt x="89" y="61"/>
                  <a:pt x="89" y="68"/>
                </a:cubicBezTo>
                <a:cubicBezTo>
                  <a:pt x="88" y="76"/>
                  <a:pt x="92" y="82"/>
                  <a:pt x="96" y="88"/>
                </a:cubicBezTo>
                <a:cubicBezTo>
                  <a:pt x="96" y="88"/>
                  <a:pt x="97" y="87"/>
                  <a:pt x="98" y="87"/>
                </a:cubicBezTo>
                <a:cubicBezTo>
                  <a:pt x="100" y="87"/>
                  <a:pt x="103" y="88"/>
                  <a:pt x="103" y="90"/>
                </a:cubicBezTo>
                <a:cubicBezTo>
                  <a:pt x="104" y="93"/>
                  <a:pt x="103" y="96"/>
                  <a:pt x="100" y="96"/>
                </a:cubicBezTo>
                <a:cubicBezTo>
                  <a:pt x="98" y="97"/>
                  <a:pt x="95" y="96"/>
                  <a:pt x="94" y="93"/>
                </a:cubicBezTo>
                <a:cubicBezTo>
                  <a:pt x="94" y="92"/>
                  <a:pt x="94" y="91"/>
                  <a:pt x="95" y="90"/>
                </a:cubicBezTo>
                <a:cubicBezTo>
                  <a:pt x="88" y="87"/>
                  <a:pt x="80" y="86"/>
                  <a:pt x="73" y="88"/>
                </a:cubicBezTo>
                <a:cubicBezTo>
                  <a:pt x="66" y="90"/>
                  <a:pt x="60" y="95"/>
                  <a:pt x="56" y="101"/>
                </a:cubicBezTo>
                <a:cubicBezTo>
                  <a:pt x="57" y="102"/>
                  <a:pt x="58" y="103"/>
                  <a:pt x="58" y="104"/>
                </a:cubicBezTo>
                <a:cubicBezTo>
                  <a:pt x="59" y="106"/>
                  <a:pt x="57" y="109"/>
                  <a:pt x="55" y="110"/>
                </a:cubicBezTo>
                <a:cubicBezTo>
                  <a:pt x="52" y="110"/>
                  <a:pt x="50" y="109"/>
                  <a:pt x="49" y="106"/>
                </a:cubicBezTo>
                <a:cubicBezTo>
                  <a:pt x="48" y="104"/>
                  <a:pt x="50" y="101"/>
                  <a:pt x="52" y="101"/>
                </a:cubicBezTo>
                <a:cubicBezTo>
                  <a:pt x="53" y="100"/>
                  <a:pt x="53" y="100"/>
                  <a:pt x="54" y="100"/>
                </a:cubicBezTo>
                <a:cubicBezTo>
                  <a:pt x="54" y="93"/>
                  <a:pt x="53" y="86"/>
                  <a:pt x="49" y="80"/>
                </a:cubicBezTo>
                <a:cubicBezTo>
                  <a:pt x="45" y="74"/>
                  <a:pt x="38" y="70"/>
                  <a:pt x="31" y="67"/>
                </a:cubicBezTo>
                <a:cubicBezTo>
                  <a:pt x="31" y="69"/>
                  <a:pt x="30" y="70"/>
                  <a:pt x="28" y="71"/>
                </a:cubicBezTo>
                <a:cubicBezTo>
                  <a:pt x="25" y="71"/>
                  <a:pt x="23" y="70"/>
                  <a:pt x="22" y="67"/>
                </a:cubicBezTo>
                <a:cubicBezTo>
                  <a:pt x="21" y="65"/>
                  <a:pt x="23" y="62"/>
                  <a:pt x="25" y="62"/>
                </a:cubicBezTo>
                <a:cubicBezTo>
                  <a:pt x="28" y="61"/>
                  <a:pt x="30" y="62"/>
                  <a:pt x="31" y="65"/>
                </a:cubicBezTo>
                <a:cubicBezTo>
                  <a:pt x="31" y="65"/>
                  <a:pt x="31" y="65"/>
                  <a:pt x="31" y="65"/>
                </a:cubicBezTo>
                <a:cubicBezTo>
                  <a:pt x="38" y="64"/>
                  <a:pt x="45" y="61"/>
                  <a:pt x="49" y="55"/>
                </a:cubicBezTo>
                <a:cubicBezTo>
                  <a:pt x="54" y="49"/>
                  <a:pt x="55" y="41"/>
                  <a:pt x="56" y="33"/>
                </a:cubicBezTo>
                <a:cubicBezTo>
                  <a:pt x="54" y="33"/>
                  <a:pt x="52" y="32"/>
                  <a:pt x="51" y="30"/>
                </a:cubicBezTo>
                <a:cubicBezTo>
                  <a:pt x="50" y="28"/>
                  <a:pt x="52" y="25"/>
                  <a:pt x="54" y="24"/>
                </a:cubicBezTo>
                <a:cubicBezTo>
                  <a:pt x="57" y="23"/>
                  <a:pt x="59" y="25"/>
                  <a:pt x="60" y="27"/>
                </a:cubicBezTo>
                <a:cubicBezTo>
                  <a:pt x="61" y="29"/>
                  <a:pt x="60" y="32"/>
                  <a:pt x="58" y="33"/>
                </a:cubicBezTo>
                <a:cubicBezTo>
                  <a:pt x="62" y="39"/>
                  <a:pt x="67" y="44"/>
                  <a:pt x="74" y="47"/>
                </a:cubicBezTo>
                <a:cubicBezTo>
                  <a:pt x="81" y="49"/>
                  <a:pt x="89" y="48"/>
                  <a:pt x="96" y="46"/>
                </a:cubicBezTo>
                <a:cubicBezTo>
                  <a:pt x="96" y="46"/>
                  <a:pt x="96" y="46"/>
                  <a:pt x="96" y="46"/>
                </a:cubicBezTo>
                <a:cubicBezTo>
                  <a:pt x="95" y="43"/>
                  <a:pt x="96" y="41"/>
                  <a:pt x="99" y="40"/>
                </a:cubicBezTo>
                <a:cubicBezTo>
                  <a:pt x="101" y="39"/>
                  <a:pt x="104" y="40"/>
                  <a:pt x="105" y="43"/>
                </a:cubicBezTo>
                <a:cubicBezTo>
                  <a:pt x="105" y="45"/>
                  <a:pt x="104" y="48"/>
                  <a:pt x="102" y="49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3" name="Freeform 90"/>
          <p:cNvSpPr>
            <a:spLocks/>
          </p:cNvSpPr>
          <p:nvPr/>
        </p:nvSpPr>
        <p:spPr bwMode="auto">
          <a:xfrm>
            <a:off x="1341438" y="4351338"/>
            <a:ext cx="19050" cy="19050"/>
          </a:xfrm>
          <a:custGeom>
            <a:avLst/>
            <a:gdLst>
              <a:gd name="T0" fmla="*/ 5 w 5"/>
              <a:gd name="T1" fmla="*/ 2 h 5"/>
              <a:gd name="T2" fmla="*/ 5 w 5"/>
              <a:gd name="T3" fmla="*/ 2 h 5"/>
              <a:gd name="T4" fmla="*/ 2 w 5"/>
              <a:gd name="T5" fmla="*/ 1 h 5"/>
              <a:gd name="T6" fmla="*/ 0 w 5"/>
              <a:gd name="T7" fmla="*/ 3 h 5"/>
              <a:gd name="T8" fmla="*/ 3 w 5"/>
              <a:gd name="T9" fmla="*/ 5 h 5"/>
              <a:gd name="T10" fmla="*/ 5 w 5"/>
              <a:gd name="T11" fmla="*/ 2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5" y="2"/>
                </a:moveTo>
                <a:cubicBezTo>
                  <a:pt x="5" y="2"/>
                  <a:pt x="5" y="2"/>
                  <a:pt x="5" y="2"/>
                </a:cubicBezTo>
                <a:cubicBezTo>
                  <a:pt x="4" y="1"/>
                  <a:pt x="3" y="0"/>
                  <a:pt x="2" y="1"/>
                </a:cubicBezTo>
                <a:cubicBezTo>
                  <a:pt x="0" y="1"/>
                  <a:pt x="0" y="2"/>
                  <a:pt x="0" y="3"/>
                </a:cubicBezTo>
                <a:cubicBezTo>
                  <a:pt x="0" y="5"/>
                  <a:pt x="2" y="5"/>
                  <a:pt x="3" y="5"/>
                </a:cubicBezTo>
                <a:cubicBezTo>
                  <a:pt x="4" y="5"/>
                  <a:pt x="5" y="3"/>
                  <a:pt x="5" y="2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4" name="Freeform 91"/>
          <p:cNvSpPr>
            <a:spLocks/>
          </p:cNvSpPr>
          <p:nvPr/>
        </p:nvSpPr>
        <p:spPr bwMode="auto">
          <a:xfrm>
            <a:off x="1349375" y="4305300"/>
            <a:ext cx="19050" cy="19050"/>
          </a:xfrm>
          <a:custGeom>
            <a:avLst/>
            <a:gdLst>
              <a:gd name="T0" fmla="*/ 3 w 5"/>
              <a:gd name="T1" fmla="*/ 5 h 5"/>
              <a:gd name="T2" fmla="*/ 4 w 5"/>
              <a:gd name="T3" fmla="*/ 4 h 5"/>
              <a:gd name="T4" fmla="*/ 4 w 5"/>
              <a:gd name="T5" fmla="*/ 0 h 5"/>
              <a:gd name="T6" fmla="*/ 0 w 5"/>
              <a:gd name="T7" fmla="*/ 1 h 5"/>
              <a:gd name="T8" fmla="*/ 1 w 5"/>
              <a:gd name="T9" fmla="*/ 4 h 5"/>
              <a:gd name="T10" fmla="*/ 3 w 5"/>
              <a:gd name="T11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3" y="5"/>
                </a:moveTo>
                <a:cubicBezTo>
                  <a:pt x="4" y="4"/>
                  <a:pt x="4" y="4"/>
                  <a:pt x="4" y="4"/>
                </a:cubicBezTo>
                <a:cubicBezTo>
                  <a:pt x="5" y="3"/>
                  <a:pt x="5" y="1"/>
                  <a:pt x="4" y="0"/>
                </a:cubicBezTo>
                <a:cubicBezTo>
                  <a:pt x="3" y="0"/>
                  <a:pt x="1" y="0"/>
                  <a:pt x="0" y="1"/>
                </a:cubicBezTo>
                <a:cubicBezTo>
                  <a:pt x="0" y="2"/>
                  <a:pt x="0" y="3"/>
                  <a:pt x="1" y="4"/>
                </a:cubicBezTo>
                <a:cubicBezTo>
                  <a:pt x="2" y="5"/>
                  <a:pt x="2" y="5"/>
                  <a:pt x="3" y="5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5" name="Freeform 92"/>
          <p:cNvSpPr>
            <a:spLocks/>
          </p:cNvSpPr>
          <p:nvPr/>
        </p:nvSpPr>
        <p:spPr bwMode="auto">
          <a:xfrm>
            <a:off x="1338263" y="4329113"/>
            <a:ext cx="22225" cy="19050"/>
          </a:xfrm>
          <a:custGeom>
            <a:avLst/>
            <a:gdLst>
              <a:gd name="T0" fmla="*/ 3 w 6"/>
              <a:gd name="T1" fmla="*/ 5 h 5"/>
              <a:gd name="T2" fmla="*/ 4 w 6"/>
              <a:gd name="T3" fmla="*/ 5 h 5"/>
              <a:gd name="T4" fmla="*/ 5 w 6"/>
              <a:gd name="T5" fmla="*/ 3 h 5"/>
              <a:gd name="T6" fmla="*/ 3 w 6"/>
              <a:gd name="T7" fmla="*/ 0 h 5"/>
              <a:gd name="T8" fmla="*/ 1 w 6"/>
              <a:gd name="T9" fmla="*/ 2 h 5"/>
              <a:gd name="T10" fmla="*/ 3 w 6"/>
              <a:gd name="T11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5">
                <a:moveTo>
                  <a:pt x="3" y="5"/>
                </a:moveTo>
                <a:cubicBezTo>
                  <a:pt x="3" y="5"/>
                  <a:pt x="3" y="5"/>
                  <a:pt x="4" y="5"/>
                </a:cubicBezTo>
                <a:cubicBezTo>
                  <a:pt x="4" y="4"/>
                  <a:pt x="5" y="4"/>
                  <a:pt x="5" y="3"/>
                </a:cubicBezTo>
                <a:cubicBezTo>
                  <a:pt x="6" y="1"/>
                  <a:pt x="5" y="0"/>
                  <a:pt x="3" y="0"/>
                </a:cubicBezTo>
                <a:cubicBezTo>
                  <a:pt x="2" y="0"/>
                  <a:pt x="1" y="1"/>
                  <a:pt x="1" y="2"/>
                </a:cubicBezTo>
                <a:cubicBezTo>
                  <a:pt x="0" y="3"/>
                  <a:pt x="1" y="4"/>
                  <a:pt x="3" y="5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6" name="Freeform 93"/>
          <p:cNvSpPr>
            <a:spLocks/>
          </p:cNvSpPr>
          <p:nvPr/>
        </p:nvSpPr>
        <p:spPr bwMode="auto">
          <a:xfrm>
            <a:off x="1368425" y="4287838"/>
            <a:ext cx="19050" cy="17463"/>
          </a:xfrm>
          <a:custGeom>
            <a:avLst/>
            <a:gdLst>
              <a:gd name="T0" fmla="*/ 3 w 5"/>
              <a:gd name="T1" fmla="*/ 5 h 5"/>
              <a:gd name="T2" fmla="*/ 3 w 5"/>
              <a:gd name="T3" fmla="*/ 5 h 5"/>
              <a:gd name="T4" fmla="*/ 4 w 5"/>
              <a:gd name="T5" fmla="*/ 2 h 5"/>
              <a:gd name="T6" fmla="*/ 1 w 5"/>
              <a:gd name="T7" fmla="*/ 1 h 5"/>
              <a:gd name="T8" fmla="*/ 0 w 5"/>
              <a:gd name="T9" fmla="*/ 4 h 5"/>
              <a:gd name="T10" fmla="*/ 3 w 5"/>
              <a:gd name="T11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3" y="5"/>
                </a:moveTo>
                <a:cubicBezTo>
                  <a:pt x="3" y="5"/>
                  <a:pt x="3" y="5"/>
                  <a:pt x="3" y="5"/>
                </a:cubicBezTo>
                <a:cubicBezTo>
                  <a:pt x="5" y="4"/>
                  <a:pt x="5" y="3"/>
                  <a:pt x="4" y="2"/>
                </a:cubicBezTo>
                <a:cubicBezTo>
                  <a:pt x="4" y="1"/>
                  <a:pt x="2" y="0"/>
                  <a:pt x="1" y="1"/>
                </a:cubicBezTo>
                <a:cubicBezTo>
                  <a:pt x="0" y="1"/>
                  <a:pt x="0" y="3"/>
                  <a:pt x="0" y="4"/>
                </a:cubicBezTo>
                <a:cubicBezTo>
                  <a:pt x="1" y="5"/>
                  <a:pt x="2" y="5"/>
                  <a:pt x="3" y="5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7" name="Freeform 94"/>
          <p:cNvSpPr>
            <a:spLocks/>
          </p:cNvSpPr>
          <p:nvPr/>
        </p:nvSpPr>
        <p:spPr bwMode="auto">
          <a:xfrm>
            <a:off x="1436688" y="4298950"/>
            <a:ext cx="17463" cy="19050"/>
          </a:xfrm>
          <a:custGeom>
            <a:avLst/>
            <a:gdLst>
              <a:gd name="T0" fmla="*/ 0 w 5"/>
              <a:gd name="T1" fmla="*/ 4 h 5"/>
              <a:gd name="T2" fmla="*/ 3 w 5"/>
              <a:gd name="T3" fmla="*/ 5 h 5"/>
              <a:gd name="T4" fmla="*/ 4 w 5"/>
              <a:gd name="T5" fmla="*/ 5 h 5"/>
              <a:gd name="T6" fmla="*/ 4 w 5"/>
              <a:gd name="T7" fmla="*/ 1 h 5"/>
              <a:gd name="T8" fmla="*/ 1 w 5"/>
              <a:gd name="T9" fmla="*/ 1 h 5"/>
              <a:gd name="T10" fmla="*/ 0 w 5"/>
              <a:gd name="T11" fmla="*/ 4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0" y="4"/>
                </a:moveTo>
                <a:cubicBezTo>
                  <a:pt x="1" y="5"/>
                  <a:pt x="2" y="5"/>
                  <a:pt x="3" y="5"/>
                </a:cubicBezTo>
                <a:cubicBezTo>
                  <a:pt x="3" y="5"/>
                  <a:pt x="4" y="5"/>
                  <a:pt x="4" y="5"/>
                </a:cubicBezTo>
                <a:cubicBezTo>
                  <a:pt x="5" y="4"/>
                  <a:pt x="5" y="2"/>
                  <a:pt x="4" y="1"/>
                </a:cubicBezTo>
                <a:cubicBezTo>
                  <a:pt x="3" y="0"/>
                  <a:pt x="2" y="0"/>
                  <a:pt x="1" y="1"/>
                </a:cubicBezTo>
                <a:cubicBezTo>
                  <a:pt x="0" y="2"/>
                  <a:pt x="0" y="3"/>
                  <a:pt x="0" y="4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8" name="Freeform 95"/>
          <p:cNvSpPr>
            <a:spLocks/>
          </p:cNvSpPr>
          <p:nvPr/>
        </p:nvSpPr>
        <p:spPr bwMode="auto">
          <a:xfrm>
            <a:off x="1390650" y="4283075"/>
            <a:ext cx="19050" cy="15875"/>
          </a:xfrm>
          <a:custGeom>
            <a:avLst/>
            <a:gdLst>
              <a:gd name="T0" fmla="*/ 3 w 5"/>
              <a:gd name="T1" fmla="*/ 4 h 4"/>
              <a:gd name="T2" fmla="*/ 3 w 5"/>
              <a:gd name="T3" fmla="*/ 4 h 4"/>
              <a:gd name="T4" fmla="*/ 5 w 5"/>
              <a:gd name="T5" fmla="*/ 2 h 4"/>
              <a:gd name="T6" fmla="*/ 2 w 5"/>
              <a:gd name="T7" fmla="*/ 0 h 4"/>
              <a:gd name="T8" fmla="*/ 0 w 5"/>
              <a:gd name="T9" fmla="*/ 2 h 4"/>
              <a:gd name="T10" fmla="*/ 3 w 5"/>
              <a:gd name="T11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4">
                <a:moveTo>
                  <a:pt x="3" y="4"/>
                </a:moveTo>
                <a:cubicBezTo>
                  <a:pt x="3" y="4"/>
                  <a:pt x="3" y="4"/>
                  <a:pt x="3" y="4"/>
                </a:cubicBezTo>
                <a:cubicBezTo>
                  <a:pt x="4" y="4"/>
                  <a:pt x="5" y="3"/>
                  <a:pt x="5" y="2"/>
                </a:cubicBezTo>
                <a:cubicBezTo>
                  <a:pt x="5" y="1"/>
                  <a:pt x="4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4"/>
                  <a:pt x="1" y="4"/>
                  <a:pt x="3" y="4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9" name="Freeform 96"/>
          <p:cNvSpPr>
            <a:spLocks/>
          </p:cNvSpPr>
          <p:nvPr/>
        </p:nvSpPr>
        <p:spPr bwMode="auto">
          <a:xfrm>
            <a:off x="1412875" y="4283075"/>
            <a:ext cx="23813" cy="22225"/>
          </a:xfrm>
          <a:custGeom>
            <a:avLst/>
            <a:gdLst>
              <a:gd name="T0" fmla="*/ 2 w 6"/>
              <a:gd name="T1" fmla="*/ 5 h 6"/>
              <a:gd name="T2" fmla="*/ 4 w 6"/>
              <a:gd name="T3" fmla="*/ 5 h 6"/>
              <a:gd name="T4" fmla="*/ 5 w 6"/>
              <a:gd name="T5" fmla="*/ 4 h 6"/>
              <a:gd name="T6" fmla="*/ 4 w 6"/>
              <a:gd name="T7" fmla="*/ 1 h 6"/>
              <a:gd name="T8" fmla="*/ 1 w 6"/>
              <a:gd name="T9" fmla="*/ 2 h 6"/>
              <a:gd name="T10" fmla="*/ 2 w 6"/>
              <a:gd name="T11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6">
                <a:moveTo>
                  <a:pt x="2" y="5"/>
                </a:moveTo>
                <a:cubicBezTo>
                  <a:pt x="2" y="5"/>
                  <a:pt x="3" y="6"/>
                  <a:pt x="4" y="5"/>
                </a:cubicBezTo>
                <a:cubicBezTo>
                  <a:pt x="4" y="5"/>
                  <a:pt x="5" y="5"/>
                  <a:pt x="5" y="4"/>
                </a:cubicBezTo>
                <a:cubicBezTo>
                  <a:pt x="6" y="3"/>
                  <a:pt x="5" y="1"/>
                  <a:pt x="4" y="1"/>
                </a:cubicBezTo>
                <a:cubicBezTo>
                  <a:pt x="3" y="0"/>
                  <a:pt x="1" y="1"/>
                  <a:pt x="1" y="2"/>
                </a:cubicBezTo>
                <a:cubicBezTo>
                  <a:pt x="0" y="3"/>
                  <a:pt x="1" y="5"/>
                  <a:pt x="2" y="5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0" name="Freeform 97"/>
          <p:cNvSpPr>
            <a:spLocks/>
          </p:cNvSpPr>
          <p:nvPr/>
        </p:nvSpPr>
        <p:spPr bwMode="auto">
          <a:xfrm>
            <a:off x="1447800" y="4321175"/>
            <a:ext cx="19050" cy="19050"/>
          </a:xfrm>
          <a:custGeom>
            <a:avLst/>
            <a:gdLst>
              <a:gd name="T0" fmla="*/ 2 w 5"/>
              <a:gd name="T1" fmla="*/ 0 h 5"/>
              <a:gd name="T2" fmla="*/ 0 w 5"/>
              <a:gd name="T3" fmla="*/ 3 h 5"/>
              <a:gd name="T4" fmla="*/ 0 w 5"/>
              <a:gd name="T5" fmla="*/ 3 h 5"/>
              <a:gd name="T6" fmla="*/ 3 w 5"/>
              <a:gd name="T7" fmla="*/ 5 h 5"/>
              <a:gd name="T8" fmla="*/ 5 w 5"/>
              <a:gd name="T9" fmla="*/ 2 h 5"/>
              <a:gd name="T10" fmla="*/ 5 w 5"/>
              <a:gd name="T11" fmla="*/ 2 h 5"/>
              <a:gd name="T12" fmla="*/ 5 w 5"/>
              <a:gd name="T13" fmla="*/ 2 h 5"/>
              <a:gd name="T14" fmla="*/ 2 w 5"/>
              <a:gd name="T15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" h="5">
                <a:moveTo>
                  <a:pt x="2" y="0"/>
                </a:moveTo>
                <a:cubicBezTo>
                  <a:pt x="0" y="1"/>
                  <a:pt x="0" y="2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1" y="4"/>
                  <a:pt x="2" y="5"/>
                  <a:pt x="3" y="5"/>
                </a:cubicBezTo>
                <a:cubicBezTo>
                  <a:pt x="4" y="4"/>
                  <a:pt x="5" y="3"/>
                  <a:pt x="5" y="2"/>
                </a:cubicBezTo>
                <a:cubicBezTo>
                  <a:pt x="5" y="2"/>
                  <a:pt x="5" y="2"/>
                  <a:pt x="5" y="2"/>
                </a:cubicBezTo>
                <a:cubicBezTo>
                  <a:pt x="5" y="2"/>
                  <a:pt x="5" y="2"/>
                  <a:pt x="5" y="2"/>
                </a:cubicBezTo>
                <a:cubicBezTo>
                  <a:pt x="4" y="1"/>
                  <a:pt x="3" y="0"/>
                  <a:pt x="2" y="0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1" name="Freeform 98"/>
          <p:cNvSpPr>
            <a:spLocks/>
          </p:cNvSpPr>
          <p:nvPr/>
        </p:nvSpPr>
        <p:spPr bwMode="auto">
          <a:xfrm>
            <a:off x="1439863" y="4365625"/>
            <a:ext cx="19050" cy="19050"/>
          </a:xfrm>
          <a:custGeom>
            <a:avLst/>
            <a:gdLst>
              <a:gd name="T0" fmla="*/ 0 w 5"/>
              <a:gd name="T1" fmla="*/ 2 h 5"/>
              <a:gd name="T2" fmla="*/ 0 w 5"/>
              <a:gd name="T3" fmla="*/ 2 h 5"/>
              <a:gd name="T4" fmla="*/ 1 w 5"/>
              <a:gd name="T5" fmla="*/ 5 h 5"/>
              <a:gd name="T6" fmla="*/ 3 w 5"/>
              <a:gd name="T7" fmla="*/ 5 h 5"/>
              <a:gd name="T8" fmla="*/ 4 w 5"/>
              <a:gd name="T9" fmla="*/ 4 h 5"/>
              <a:gd name="T10" fmla="*/ 4 w 5"/>
              <a:gd name="T11" fmla="*/ 1 h 5"/>
              <a:gd name="T12" fmla="*/ 0 w 5"/>
              <a:gd name="T13" fmla="*/ 2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5"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3"/>
                  <a:pt x="0" y="4"/>
                  <a:pt x="1" y="5"/>
                </a:cubicBezTo>
                <a:cubicBezTo>
                  <a:pt x="2" y="5"/>
                  <a:pt x="2" y="5"/>
                  <a:pt x="3" y="5"/>
                </a:cubicBezTo>
                <a:cubicBezTo>
                  <a:pt x="4" y="5"/>
                  <a:pt x="4" y="5"/>
                  <a:pt x="4" y="4"/>
                </a:cubicBezTo>
                <a:cubicBezTo>
                  <a:pt x="5" y="3"/>
                  <a:pt x="5" y="2"/>
                  <a:pt x="4" y="1"/>
                </a:cubicBezTo>
                <a:cubicBezTo>
                  <a:pt x="3" y="0"/>
                  <a:pt x="1" y="1"/>
                  <a:pt x="0" y="2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2" name="Freeform 99"/>
          <p:cNvSpPr>
            <a:spLocks/>
          </p:cNvSpPr>
          <p:nvPr/>
        </p:nvSpPr>
        <p:spPr bwMode="auto">
          <a:xfrm>
            <a:off x="1420813" y="4384675"/>
            <a:ext cx="19050" cy="19050"/>
          </a:xfrm>
          <a:custGeom>
            <a:avLst/>
            <a:gdLst>
              <a:gd name="T0" fmla="*/ 1 w 5"/>
              <a:gd name="T1" fmla="*/ 0 h 5"/>
              <a:gd name="T2" fmla="*/ 0 w 5"/>
              <a:gd name="T3" fmla="*/ 4 h 5"/>
              <a:gd name="T4" fmla="*/ 3 w 5"/>
              <a:gd name="T5" fmla="*/ 5 h 5"/>
              <a:gd name="T6" fmla="*/ 4 w 5"/>
              <a:gd name="T7" fmla="*/ 4 h 5"/>
              <a:gd name="T8" fmla="*/ 5 w 5"/>
              <a:gd name="T9" fmla="*/ 1 h 5"/>
              <a:gd name="T10" fmla="*/ 1 w 5"/>
              <a:gd name="T11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1" y="0"/>
                </a:moveTo>
                <a:cubicBezTo>
                  <a:pt x="0" y="1"/>
                  <a:pt x="0" y="2"/>
                  <a:pt x="0" y="4"/>
                </a:cubicBezTo>
                <a:cubicBezTo>
                  <a:pt x="1" y="4"/>
                  <a:pt x="2" y="5"/>
                  <a:pt x="3" y="5"/>
                </a:cubicBezTo>
                <a:cubicBezTo>
                  <a:pt x="3" y="5"/>
                  <a:pt x="4" y="5"/>
                  <a:pt x="4" y="4"/>
                </a:cubicBezTo>
                <a:cubicBezTo>
                  <a:pt x="5" y="4"/>
                  <a:pt x="5" y="2"/>
                  <a:pt x="5" y="1"/>
                </a:cubicBezTo>
                <a:cubicBezTo>
                  <a:pt x="4" y="0"/>
                  <a:pt x="3" y="0"/>
                  <a:pt x="1" y="0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3" name="Freeform 100"/>
          <p:cNvSpPr>
            <a:spLocks/>
          </p:cNvSpPr>
          <p:nvPr/>
        </p:nvSpPr>
        <p:spPr bwMode="auto">
          <a:xfrm>
            <a:off x="1447800" y="4343400"/>
            <a:ext cx="19050" cy="19050"/>
          </a:xfrm>
          <a:custGeom>
            <a:avLst/>
            <a:gdLst>
              <a:gd name="T0" fmla="*/ 3 w 5"/>
              <a:gd name="T1" fmla="*/ 1 h 5"/>
              <a:gd name="T2" fmla="*/ 0 w 5"/>
              <a:gd name="T3" fmla="*/ 3 h 5"/>
              <a:gd name="T4" fmla="*/ 0 w 5"/>
              <a:gd name="T5" fmla="*/ 3 h 5"/>
              <a:gd name="T6" fmla="*/ 2 w 5"/>
              <a:gd name="T7" fmla="*/ 5 h 5"/>
              <a:gd name="T8" fmla="*/ 3 w 5"/>
              <a:gd name="T9" fmla="*/ 5 h 5"/>
              <a:gd name="T10" fmla="*/ 5 w 5"/>
              <a:gd name="T11" fmla="*/ 3 h 5"/>
              <a:gd name="T12" fmla="*/ 3 w 5"/>
              <a:gd name="T13" fmla="*/ 1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5">
                <a:moveTo>
                  <a:pt x="3" y="1"/>
                </a:moveTo>
                <a:cubicBezTo>
                  <a:pt x="2" y="0"/>
                  <a:pt x="1" y="1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4"/>
                  <a:pt x="1" y="5"/>
                  <a:pt x="2" y="5"/>
                </a:cubicBezTo>
                <a:cubicBezTo>
                  <a:pt x="3" y="5"/>
                  <a:pt x="3" y="5"/>
                  <a:pt x="3" y="5"/>
                </a:cubicBezTo>
                <a:cubicBezTo>
                  <a:pt x="4" y="5"/>
                  <a:pt x="5" y="4"/>
                  <a:pt x="5" y="3"/>
                </a:cubicBezTo>
                <a:cubicBezTo>
                  <a:pt x="5" y="2"/>
                  <a:pt x="4" y="1"/>
                  <a:pt x="3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4" name="Freeform 101"/>
          <p:cNvSpPr>
            <a:spLocks/>
          </p:cNvSpPr>
          <p:nvPr/>
        </p:nvSpPr>
        <p:spPr bwMode="auto">
          <a:xfrm>
            <a:off x="1371600" y="4384675"/>
            <a:ext cx="23813" cy="23813"/>
          </a:xfrm>
          <a:custGeom>
            <a:avLst/>
            <a:gdLst>
              <a:gd name="T0" fmla="*/ 4 w 6"/>
              <a:gd name="T1" fmla="*/ 1 h 6"/>
              <a:gd name="T2" fmla="*/ 1 w 6"/>
              <a:gd name="T3" fmla="*/ 2 h 6"/>
              <a:gd name="T4" fmla="*/ 2 w 6"/>
              <a:gd name="T5" fmla="*/ 5 h 6"/>
              <a:gd name="T6" fmla="*/ 4 w 6"/>
              <a:gd name="T7" fmla="*/ 5 h 6"/>
              <a:gd name="T8" fmla="*/ 5 w 6"/>
              <a:gd name="T9" fmla="*/ 4 h 6"/>
              <a:gd name="T10" fmla="*/ 4 w 6"/>
              <a:gd name="T11" fmla="*/ 1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6">
                <a:moveTo>
                  <a:pt x="4" y="1"/>
                </a:moveTo>
                <a:cubicBezTo>
                  <a:pt x="3" y="0"/>
                  <a:pt x="1" y="1"/>
                  <a:pt x="1" y="2"/>
                </a:cubicBezTo>
                <a:cubicBezTo>
                  <a:pt x="0" y="3"/>
                  <a:pt x="1" y="5"/>
                  <a:pt x="2" y="5"/>
                </a:cubicBezTo>
                <a:cubicBezTo>
                  <a:pt x="3" y="6"/>
                  <a:pt x="3" y="6"/>
                  <a:pt x="4" y="5"/>
                </a:cubicBezTo>
                <a:cubicBezTo>
                  <a:pt x="4" y="5"/>
                  <a:pt x="5" y="5"/>
                  <a:pt x="5" y="4"/>
                </a:cubicBezTo>
                <a:cubicBezTo>
                  <a:pt x="6" y="3"/>
                  <a:pt x="5" y="1"/>
                  <a:pt x="4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5" name="Freeform 102"/>
          <p:cNvSpPr>
            <a:spLocks/>
          </p:cNvSpPr>
          <p:nvPr/>
        </p:nvSpPr>
        <p:spPr bwMode="auto">
          <a:xfrm>
            <a:off x="1354138" y="4373563"/>
            <a:ext cx="17463" cy="19050"/>
          </a:xfrm>
          <a:custGeom>
            <a:avLst/>
            <a:gdLst>
              <a:gd name="T0" fmla="*/ 4 w 5"/>
              <a:gd name="T1" fmla="*/ 1 h 5"/>
              <a:gd name="T2" fmla="*/ 1 w 5"/>
              <a:gd name="T3" fmla="*/ 1 h 5"/>
              <a:gd name="T4" fmla="*/ 1 w 5"/>
              <a:gd name="T5" fmla="*/ 4 h 5"/>
              <a:gd name="T6" fmla="*/ 3 w 5"/>
              <a:gd name="T7" fmla="*/ 5 h 5"/>
              <a:gd name="T8" fmla="*/ 4 w 5"/>
              <a:gd name="T9" fmla="*/ 4 h 5"/>
              <a:gd name="T10" fmla="*/ 4 w 5"/>
              <a:gd name="T11" fmla="*/ 1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4" y="1"/>
                </a:moveTo>
                <a:cubicBezTo>
                  <a:pt x="3" y="0"/>
                  <a:pt x="2" y="0"/>
                  <a:pt x="1" y="1"/>
                </a:cubicBezTo>
                <a:cubicBezTo>
                  <a:pt x="0" y="2"/>
                  <a:pt x="0" y="3"/>
                  <a:pt x="1" y="4"/>
                </a:cubicBezTo>
                <a:cubicBezTo>
                  <a:pt x="1" y="5"/>
                  <a:pt x="2" y="5"/>
                  <a:pt x="3" y="5"/>
                </a:cubicBezTo>
                <a:cubicBezTo>
                  <a:pt x="4" y="5"/>
                  <a:pt x="4" y="4"/>
                  <a:pt x="4" y="4"/>
                </a:cubicBezTo>
                <a:cubicBezTo>
                  <a:pt x="5" y="3"/>
                  <a:pt x="5" y="2"/>
                  <a:pt x="4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6" name="Freeform 103"/>
          <p:cNvSpPr>
            <a:spLocks/>
          </p:cNvSpPr>
          <p:nvPr/>
        </p:nvSpPr>
        <p:spPr bwMode="auto">
          <a:xfrm>
            <a:off x="1398588" y="4392613"/>
            <a:ext cx="19050" cy="19050"/>
          </a:xfrm>
          <a:custGeom>
            <a:avLst/>
            <a:gdLst>
              <a:gd name="T0" fmla="*/ 2 w 5"/>
              <a:gd name="T1" fmla="*/ 0 h 5"/>
              <a:gd name="T2" fmla="*/ 0 w 5"/>
              <a:gd name="T3" fmla="*/ 2 h 5"/>
              <a:gd name="T4" fmla="*/ 2 w 5"/>
              <a:gd name="T5" fmla="*/ 5 h 5"/>
              <a:gd name="T6" fmla="*/ 2 w 5"/>
              <a:gd name="T7" fmla="*/ 5 h 5"/>
              <a:gd name="T8" fmla="*/ 3 w 5"/>
              <a:gd name="T9" fmla="*/ 4 h 5"/>
              <a:gd name="T10" fmla="*/ 5 w 5"/>
              <a:gd name="T11" fmla="*/ 2 h 5"/>
              <a:gd name="T12" fmla="*/ 2 w 5"/>
              <a:gd name="T13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5">
                <a:moveTo>
                  <a:pt x="2" y="0"/>
                </a:moveTo>
                <a:cubicBezTo>
                  <a:pt x="1" y="0"/>
                  <a:pt x="0" y="1"/>
                  <a:pt x="0" y="2"/>
                </a:cubicBezTo>
                <a:cubicBezTo>
                  <a:pt x="0" y="4"/>
                  <a:pt x="1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3" y="5"/>
                  <a:pt x="3" y="5"/>
                  <a:pt x="3" y="4"/>
                </a:cubicBezTo>
                <a:cubicBezTo>
                  <a:pt x="4" y="4"/>
                  <a:pt x="5" y="3"/>
                  <a:pt x="5" y="2"/>
                </a:cubicBezTo>
                <a:cubicBezTo>
                  <a:pt x="5" y="1"/>
                  <a:pt x="3" y="0"/>
                  <a:pt x="2" y="0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7" name="Freeform 104"/>
          <p:cNvSpPr>
            <a:spLocks/>
          </p:cNvSpPr>
          <p:nvPr/>
        </p:nvSpPr>
        <p:spPr bwMode="auto">
          <a:xfrm>
            <a:off x="1371600" y="4318000"/>
            <a:ext cx="60325" cy="60325"/>
          </a:xfrm>
          <a:custGeom>
            <a:avLst/>
            <a:gdLst>
              <a:gd name="T0" fmla="*/ 15 w 16"/>
              <a:gd name="T1" fmla="*/ 6 h 16"/>
              <a:gd name="T2" fmla="*/ 6 w 16"/>
              <a:gd name="T3" fmla="*/ 1 h 16"/>
              <a:gd name="T4" fmla="*/ 2 w 16"/>
              <a:gd name="T5" fmla="*/ 10 h 16"/>
              <a:gd name="T6" fmla="*/ 10 w 16"/>
              <a:gd name="T7" fmla="*/ 15 h 16"/>
              <a:gd name="T8" fmla="*/ 15 w 16"/>
              <a:gd name="T9" fmla="*/ 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16">
                <a:moveTo>
                  <a:pt x="15" y="6"/>
                </a:moveTo>
                <a:cubicBezTo>
                  <a:pt x="14" y="2"/>
                  <a:pt x="10" y="0"/>
                  <a:pt x="6" y="1"/>
                </a:cubicBezTo>
                <a:cubicBezTo>
                  <a:pt x="3" y="2"/>
                  <a:pt x="0" y="6"/>
                  <a:pt x="2" y="10"/>
                </a:cubicBezTo>
                <a:cubicBezTo>
                  <a:pt x="3" y="13"/>
                  <a:pt x="7" y="16"/>
                  <a:pt x="10" y="15"/>
                </a:cubicBezTo>
                <a:cubicBezTo>
                  <a:pt x="14" y="13"/>
                  <a:pt x="16" y="9"/>
                  <a:pt x="15" y="6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8" name="Freeform 105"/>
          <p:cNvSpPr>
            <a:spLocks noEditPoints="1"/>
          </p:cNvSpPr>
          <p:nvPr/>
        </p:nvSpPr>
        <p:spPr bwMode="auto">
          <a:xfrm>
            <a:off x="9485313" y="5692775"/>
            <a:ext cx="750888" cy="776288"/>
          </a:xfrm>
          <a:custGeom>
            <a:avLst/>
            <a:gdLst>
              <a:gd name="T0" fmla="*/ 16 w 200"/>
              <a:gd name="T1" fmla="*/ 108 h 206"/>
              <a:gd name="T2" fmla="*/ 19 w 200"/>
              <a:gd name="T3" fmla="*/ 167 h 206"/>
              <a:gd name="T4" fmla="*/ 77 w 200"/>
              <a:gd name="T5" fmla="*/ 182 h 206"/>
              <a:gd name="T6" fmla="*/ 134 w 200"/>
              <a:gd name="T7" fmla="*/ 197 h 206"/>
              <a:gd name="T8" fmla="*/ 166 w 200"/>
              <a:gd name="T9" fmla="*/ 147 h 206"/>
              <a:gd name="T10" fmla="*/ 198 w 200"/>
              <a:gd name="T11" fmla="*/ 97 h 206"/>
              <a:gd name="T12" fmla="*/ 161 w 200"/>
              <a:gd name="T13" fmla="*/ 52 h 206"/>
              <a:gd name="T14" fmla="*/ 123 w 200"/>
              <a:gd name="T15" fmla="*/ 6 h 206"/>
              <a:gd name="T16" fmla="*/ 68 w 200"/>
              <a:gd name="T17" fmla="*/ 27 h 206"/>
              <a:gd name="T18" fmla="*/ 12 w 200"/>
              <a:gd name="T19" fmla="*/ 49 h 206"/>
              <a:gd name="T20" fmla="*/ 16 w 200"/>
              <a:gd name="T21" fmla="*/ 108 h 206"/>
              <a:gd name="T22" fmla="*/ 37 w 200"/>
              <a:gd name="T23" fmla="*/ 68 h 206"/>
              <a:gd name="T24" fmla="*/ 46 w 200"/>
              <a:gd name="T25" fmla="*/ 62 h 206"/>
              <a:gd name="T26" fmla="*/ 51 w 200"/>
              <a:gd name="T27" fmla="*/ 71 h 206"/>
              <a:gd name="T28" fmla="*/ 51 w 200"/>
              <a:gd name="T29" fmla="*/ 72 h 206"/>
              <a:gd name="T30" fmla="*/ 85 w 200"/>
              <a:gd name="T31" fmla="*/ 72 h 206"/>
              <a:gd name="T32" fmla="*/ 109 w 200"/>
              <a:gd name="T33" fmla="*/ 50 h 206"/>
              <a:gd name="T34" fmla="*/ 105 w 200"/>
              <a:gd name="T35" fmla="*/ 41 h 206"/>
              <a:gd name="T36" fmla="*/ 114 w 200"/>
              <a:gd name="T37" fmla="*/ 36 h 206"/>
              <a:gd name="T38" fmla="*/ 119 w 200"/>
              <a:gd name="T39" fmla="*/ 45 h 206"/>
              <a:gd name="T40" fmla="*/ 112 w 200"/>
              <a:gd name="T41" fmla="*/ 51 h 206"/>
              <a:gd name="T42" fmla="*/ 124 w 200"/>
              <a:gd name="T43" fmla="*/ 84 h 206"/>
              <a:gd name="T44" fmla="*/ 151 w 200"/>
              <a:gd name="T45" fmla="*/ 98 h 206"/>
              <a:gd name="T46" fmla="*/ 152 w 200"/>
              <a:gd name="T47" fmla="*/ 98 h 206"/>
              <a:gd name="T48" fmla="*/ 160 w 200"/>
              <a:gd name="T49" fmla="*/ 93 h 206"/>
              <a:gd name="T50" fmla="*/ 166 w 200"/>
              <a:gd name="T51" fmla="*/ 102 h 206"/>
              <a:gd name="T52" fmla="*/ 157 w 200"/>
              <a:gd name="T53" fmla="*/ 107 h 206"/>
              <a:gd name="T54" fmla="*/ 152 w 200"/>
              <a:gd name="T55" fmla="*/ 102 h 206"/>
              <a:gd name="T56" fmla="*/ 124 w 200"/>
              <a:gd name="T57" fmla="*/ 122 h 206"/>
              <a:gd name="T58" fmla="*/ 118 w 200"/>
              <a:gd name="T59" fmla="*/ 154 h 206"/>
              <a:gd name="T60" fmla="*/ 121 w 200"/>
              <a:gd name="T61" fmla="*/ 154 h 206"/>
              <a:gd name="T62" fmla="*/ 126 w 200"/>
              <a:gd name="T63" fmla="*/ 163 h 206"/>
              <a:gd name="T64" fmla="*/ 117 w 200"/>
              <a:gd name="T65" fmla="*/ 168 h 206"/>
              <a:gd name="T66" fmla="*/ 112 w 200"/>
              <a:gd name="T67" fmla="*/ 159 h 206"/>
              <a:gd name="T68" fmla="*/ 115 w 200"/>
              <a:gd name="T69" fmla="*/ 155 h 206"/>
              <a:gd name="T70" fmla="*/ 88 w 200"/>
              <a:gd name="T71" fmla="*/ 136 h 206"/>
              <a:gd name="T72" fmla="*/ 55 w 200"/>
              <a:gd name="T73" fmla="*/ 140 h 206"/>
              <a:gd name="T74" fmla="*/ 55 w 200"/>
              <a:gd name="T75" fmla="*/ 144 h 206"/>
              <a:gd name="T76" fmla="*/ 46 w 200"/>
              <a:gd name="T77" fmla="*/ 150 h 206"/>
              <a:gd name="T78" fmla="*/ 41 w 200"/>
              <a:gd name="T79" fmla="*/ 141 h 206"/>
              <a:gd name="T80" fmla="*/ 50 w 200"/>
              <a:gd name="T81" fmla="*/ 136 h 206"/>
              <a:gd name="T82" fmla="*/ 53 w 200"/>
              <a:gd name="T83" fmla="*/ 137 h 206"/>
              <a:gd name="T84" fmla="*/ 63 w 200"/>
              <a:gd name="T85" fmla="*/ 106 h 206"/>
              <a:gd name="T86" fmla="*/ 49 w 200"/>
              <a:gd name="T87" fmla="*/ 75 h 206"/>
              <a:gd name="T88" fmla="*/ 42 w 200"/>
              <a:gd name="T89" fmla="*/ 76 h 206"/>
              <a:gd name="T90" fmla="*/ 37 w 200"/>
              <a:gd name="T91" fmla="*/ 68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00" h="206">
                <a:moveTo>
                  <a:pt x="16" y="108"/>
                </a:moveTo>
                <a:cubicBezTo>
                  <a:pt x="4" y="126"/>
                  <a:pt x="5" y="150"/>
                  <a:pt x="19" y="167"/>
                </a:cubicBezTo>
                <a:cubicBezTo>
                  <a:pt x="33" y="185"/>
                  <a:pt x="57" y="190"/>
                  <a:pt x="77" y="182"/>
                </a:cubicBezTo>
                <a:cubicBezTo>
                  <a:pt x="90" y="199"/>
                  <a:pt x="113" y="206"/>
                  <a:pt x="134" y="197"/>
                </a:cubicBezTo>
                <a:cubicBezTo>
                  <a:pt x="155" y="189"/>
                  <a:pt x="168" y="169"/>
                  <a:pt x="166" y="147"/>
                </a:cubicBezTo>
                <a:cubicBezTo>
                  <a:pt x="186" y="140"/>
                  <a:pt x="200" y="120"/>
                  <a:pt x="198" y="97"/>
                </a:cubicBezTo>
                <a:cubicBezTo>
                  <a:pt x="197" y="75"/>
                  <a:pt x="181" y="57"/>
                  <a:pt x="161" y="52"/>
                </a:cubicBezTo>
                <a:cubicBezTo>
                  <a:pt x="160" y="30"/>
                  <a:pt x="145" y="11"/>
                  <a:pt x="123" y="6"/>
                </a:cubicBezTo>
                <a:cubicBezTo>
                  <a:pt x="101" y="0"/>
                  <a:pt x="79" y="9"/>
                  <a:pt x="68" y="27"/>
                </a:cubicBezTo>
                <a:cubicBezTo>
                  <a:pt x="47" y="22"/>
                  <a:pt x="25" y="30"/>
                  <a:pt x="12" y="49"/>
                </a:cubicBezTo>
                <a:cubicBezTo>
                  <a:pt x="0" y="68"/>
                  <a:pt x="2" y="91"/>
                  <a:pt x="16" y="108"/>
                </a:cubicBezTo>
                <a:close/>
                <a:moveTo>
                  <a:pt x="37" y="68"/>
                </a:moveTo>
                <a:cubicBezTo>
                  <a:pt x="38" y="64"/>
                  <a:pt x="42" y="61"/>
                  <a:pt x="46" y="62"/>
                </a:cubicBezTo>
                <a:cubicBezTo>
                  <a:pt x="50" y="63"/>
                  <a:pt x="52" y="67"/>
                  <a:pt x="51" y="71"/>
                </a:cubicBezTo>
                <a:cubicBezTo>
                  <a:pt x="51" y="71"/>
                  <a:pt x="51" y="72"/>
                  <a:pt x="51" y="72"/>
                </a:cubicBezTo>
                <a:cubicBezTo>
                  <a:pt x="62" y="75"/>
                  <a:pt x="74" y="76"/>
                  <a:pt x="85" y="72"/>
                </a:cubicBezTo>
                <a:cubicBezTo>
                  <a:pt x="96" y="68"/>
                  <a:pt x="103" y="59"/>
                  <a:pt x="109" y="50"/>
                </a:cubicBezTo>
                <a:cubicBezTo>
                  <a:pt x="106" y="48"/>
                  <a:pt x="104" y="45"/>
                  <a:pt x="105" y="41"/>
                </a:cubicBezTo>
                <a:cubicBezTo>
                  <a:pt x="106" y="38"/>
                  <a:pt x="110" y="35"/>
                  <a:pt x="114" y="36"/>
                </a:cubicBezTo>
                <a:cubicBezTo>
                  <a:pt x="118" y="37"/>
                  <a:pt x="120" y="41"/>
                  <a:pt x="119" y="45"/>
                </a:cubicBezTo>
                <a:cubicBezTo>
                  <a:pt x="118" y="48"/>
                  <a:pt x="116" y="51"/>
                  <a:pt x="112" y="51"/>
                </a:cubicBezTo>
                <a:cubicBezTo>
                  <a:pt x="113" y="62"/>
                  <a:pt x="116" y="75"/>
                  <a:pt x="124" y="84"/>
                </a:cubicBezTo>
                <a:cubicBezTo>
                  <a:pt x="131" y="93"/>
                  <a:pt x="141" y="96"/>
                  <a:pt x="151" y="98"/>
                </a:cubicBezTo>
                <a:cubicBezTo>
                  <a:pt x="152" y="98"/>
                  <a:pt x="152" y="98"/>
                  <a:pt x="152" y="98"/>
                </a:cubicBezTo>
                <a:cubicBezTo>
                  <a:pt x="153" y="94"/>
                  <a:pt x="157" y="92"/>
                  <a:pt x="160" y="93"/>
                </a:cubicBezTo>
                <a:cubicBezTo>
                  <a:pt x="164" y="94"/>
                  <a:pt x="167" y="98"/>
                  <a:pt x="166" y="102"/>
                </a:cubicBezTo>
                <a:cubicBezTo>
                  <a:pt x="165" y="105"/>
                  <a:pt x="161" y="108"/>
                  <a:pt x="157" y="107"/>
                </a:cubicBezTo>
                <a:cubicBezTo>
                  <a:pt x="154" y="106"/>
                  <a:pt x="152" y="104"/>
                  <a:pt x="152" y="102"/>
                </a:cubicBezTo>
                <a:cubicBezTo>
                  <a:pt x="141" y="106"/>
                  <a:pt x="130" y="112"/>
                  <a:pt x="124" y="122"/>
                </a:cubicBezTo>
                <a:cubicBezTo>
                  <a:pt x="118" y="132"/>
                  <a:pt x="117" y="143"/>
                  <a:pt x="118" y="154"/>
                </a:cubicBezTo>
                <a:cubicBezTo>
                  <a:pt x="119" y="154"/>
                  <a:pt x="120" y="154"/>
                  <a:pt x="121" y="154"/>
                </a:cubicBezTo>
                <a:cubicBezTo>
                  <a:pt x="125" y="155"/>
                  <a:pt x="127" y="159"/>
                  <a:pt x="126" y="163"/>
                </a:cubicBezTo>
                <a:cubicBezTo>
                  <a:pt x="125" y="167"/>
                  <a:pt x="121" y="169"/>
                  <a:pt x="117" y="168"/>
                </a:cubicBezTo>
                <a:cubicBezTo>
                  <a:pt x="113" y="167"/>
                  <a:pt x="111" y="163"/>
                  <a:pt x="112" y="159"/>
                </a:cubicBezTo>
                <a:cubicBezTo>
                  <a:pt x="112" y="158"/>
                  <a:pt x="113" y="156"/>
                  <a:pt x="115" y="155"/>
                </a:cubicBezTo>
                <a:cubicBezTo>
                  <a:pt x="108" y="146"/>
                  <a:pt x="99" y="139"/>
                  <a:pt x="88" y="136"/>
                </a:cubicBezTo>
                <a:cubicBezTo>
                  <a:pt x="77" y="133"/>
                  <a:pt x="65" y="135"/>
                  <a:pt x="55" y="140"/>
                </a:cubicBezTo>
                <a:cubicBezTo>
                  <a:pt x="56" y="141"/>
                  <a:pt x="56" y="143"/>
                  <a:pt x="55" y="144"/>
                </a:cubicBezTo>
                <a:cubicBezTo>
                  <a:pt x="54" y="148"/>
                  <a:pt x="50" y="151"/>
                  <a:pt x="46" y="150"/>
                </a:cubicBezTo>
                <a:cubicBezTo>
                  <a:pt x="43" y="149"/>
                  <a:pt x="40" y="145"/>
                  <a:pt x="41" y="141"/>
                </a:cubicBezTo>
                <a:cubicBezTo>
                  <a:pt x="42" y="137"/>
                  <a:pt x="46" y="135"/>
                  <a:pt x="50" y="136"/>
                </a:cubicBezTo>
                <a:cubicBezTo>
                  <a:pt x="51" y="136"/>
                  <a:pt x="52" y="136"/>
                  <a:pt x="53" y="137"/>
                </a:cubicBezTo>
                <a:cubicBezTo>
                  <a:pt x="59" y="128"/>
                  <a:pt x="64" y="117"/>
                  <a:pt x="63" y="106"/>
                </a:cubicBezTo>
                <a:cubicBezTo>
                  <a:pt x="62" y="94"/>
                  <a:pt x="56" y="83"/>
                  <a:pt x="49" y="75"/>
                </a:cubicBezTo>
                <a:cubicBezTo>
                  <a:pt x="47" y="76"/>
                  <a:pt x="45" y="77"/>
                  <a:pt x="42" y="76"/>
                </a:cubicBezTo>
                <a:cubicBezTo>
                  <a:pt x="38" y="75"/>
                  <a:pt x="36" y="71"/>
                  <a:pt x="37" y="68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9" name="Freeform 106"/>
          <p:cNvSpPr>
            <a:spLocks/>
          </p:cNvSpPr>
          <p:nvPr/>
        </p:nvSpPr>
        <p:spPr bwMode="auto">
          <a:xfrm>
            <a:off x="9917113" y="6091238"/>
            <a:ext cx="30163" cy="30163"/>
          </a:xfrm>
          <a:custGeom>
            <a:avLst/>
            <a:gdLst>
              <a:gd name="T0" fmla="*/ 1 w 8"/>
              <a:gd name="T1" fmla="*/ 3 h 8"/>
              <a:gd name="T2" fmla="*/ 1 w 8"/>
              <a:gd name="T3" fmla="*/ 3 h 8"/>
              <a:gd name="T4" fmla="*/ 5 w 8"/>
              <a:gd name="T5" fmla="*/ 0 h 8"/>
              <a:gd name="T6" fmla="*/ 8 w 8"/>
              <a:gd name="T7" fmla="*/ 5 h 8"/>
              <a:gd name="T8" fmla="*/ 3 w 8"/>
              <a:gd name="T9" fmla="*/ 7 h 8"/>
              <a:gd name="T10" fmla="*/ 1 w 8"/>
              <a:gd name="T11" fmla="*/ 3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8"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1"/>
                  <a:pt x="3" y="0"/>
                  <a:pt x="5" y="0"/>
                </a:cubicBezTo>
                <a:cubicBezTo>
                  <a:pt x="7" y="1"/>
                  <a:pt x="8" y="3"/>
                  <a:pt x="8" y="5"/>
                </a:cubicBezTo>
                <a:cubicBezTo>
                  <a:pt x="7" y="7"/>
                  <a:pt x="5" y="8"/>
                  <a:pt x="3" y="7"/>
                </a:cubicBezTo>
                <a:cubicBezTo>
                  <a:pt x="1" y="7"/>
                  <a:pt x="0" y="5"/>
                  <a:pt x="1" y="3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0" name="Freeform 107"/>
          <p:cNvSpPr>
            <a:spLocks/>
          </p:cNvSpPr>
          <p:nvPr/>
        </p:nvSpPr>
        <p:spPr bwMode="auto">
          <a:xfrm>
            <a:off x="9901238" y="6016625"/>
            <a:ext cx="34925" cy="30163"/>
          </a:xfrm>
          <a:custGeom>
            <a:avLst/>
            <a:gdLst>
              <a:gd name="T0" fmla="*/ 4 w 9"/>
              <a:gd name="T1" fmla="*/ 8 h 8"/>
              <a:gd name="T2" fmla="*/ 2 w 9"/>
              <a:gd name="T3" fmla="*/ 7 h 8"/>
              <a:gd name="T4" fmla="*/ 2 w 9"/>
              <a:gd name="T5" fmla="*/ 2 h 8"/>
              <a:gd name="T6" fmla="*/ 7 w 9"/>
              <a:gd name="T7" fmla="*/ 2 h 8"/>
              <a:gd name="T8" fmla="*/ 7 w 9"/>
              <a:gd name="T9" fmla="*/ 7 h 8"/>
              <a:gd name="T10" fmla="*/ 4 w 9"/>
              <a:gd name="T11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" h="8">
                <a:moveTo>
                  <a:pt x="4" y="8"/>
                </a:moveTo>
                <a:cubicBezTo>
                  <a:pt x="3" y="8"/>
                  <a:pt x="2" y="7"/>
                  <a:pt x="2" y="7"/>
                </a:cubicBezTo>
                <a:cubicBezTo>
                  <a:pt x="0" y="5"/>
                  <a:pt x="1" y="3"/>
                  <a:pt x="2" y="2"/>
                </a:cubicBezTo>
                <a:cubicBezTo>
                  <a:pt x="4" y="0"/>
                  <a:pt x="6" y="1"/>
                  <a:pt x="7" y="2"/>
                </a:cubicBezTo>
                <a:cubicBezTo>
                  <a:pt x="9" y="4"/>
                  <a:pt x="8" y="6"/>
                  <a:pt x="7" y="7"/>
                </a:cubicBezTo>
                <a:cubicBezTo>
                  <a:pt x="6" y="8"/>
                  <a:pt x="5" y="8"/>
                  <a:pt x="4" y="8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1" name="Freeform 108"/>
          <p:cNvSpPr>
            <a:spLocks/>
          </p:cNvSpPr>
          <p:nvPr/>
        </p:nvSpPr>
        <p:spPr bwMode="auto">
          <a:xfrm>
            <a:off x="9920288" y="6054725"/>
            <a:ext cx="26988" cy="25400"/>
          </a:xfrm>
          <a:custGeom>
            <a:avLst/>
            <a:gdLst>
              <a:gd name="T0" fmla="*/ 4 w 7"/>
              <a:gd name="T1" fmla="*/ 7 h 7"/>
              <a:gd name="T2" fmla="*/ 3 w 7"/>
              <a:gd name="T3" fmla="*/ 7 h 7"/>
              <a:gd name="T4" fmla="*/ 0 w 7"/>
              <a:gd name="T5" fmla="*/ 4 h 7"/>
              <a:gd name="T6" fmla="*/ 3 w 7"/>
              <a:gd name="T7" fmla="*/ 0 h 7"/>
              <a:gd name="T8" fmla="*/ 7 w 7"/>
              <a:gd name="T9" fmla="*/ 3 h 7"/>
              <a:gd name="T10" fmla="*/ 4 w 7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7">
                <a:moveTo>
                  <a:pt x="4" y="7"/>
                </a:moveTo>
                <a:cubicBezTo>
                  <a:pt x="4" y="7"/>
                  <a:pt x="3" y="7"/>
                  <a:pt x="3" y="7"/>
                </a:cubicBezTo>
                <a:cubicBezTo>
                  <a:pt x="1" y="7"/>
                  <a:pt x="0" y="6"/>
                  <a:pt x="0" y="4"/>
                </a:cubicBezTo>
                <a:cubicBezTo>
                  <a:pt x="0" y="2"/>
                  <a:pt x="1" y="0"/>
                  <a:pt x="3" y="0"/>
                </a:cubicBezTo>
                <a:cubicBezTo>
                  <a:pt x="5" y="0"/>
                  <a:pt x="7" y="1"/>
                  <a:pt x="7" y="3"/>
                </a:cubicBezTo>
                <a:cubicBezTo>
                  <a:pt x="7" y="5"/>
                  <a:pt x="6" y="7"/>
                  <a:pt x="4" y="7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2" name="Freeform 109"/>
          <p:cNvSpPr>
            <a:spLocks/>
          </p:cNvSpPr>
          <p:nvPr/>
        </p:nvSpPr>
        <p:spPr bwMode="auto">
          <a:xfrm>
            <a:off x="9875838" y="5994400"/>
            <a:ext cx="30163" cy="30163"/>
          </a:xfrm>
          <a:custGeom>
            <a:avLst/>
            <a:gdLst>
              <a:gd name="T0" fmla="*/ 3 w 8"/>
              <a:gd name="T1" fmla="*/ 7 h 8"/>
              <a:gd name="T2" fmla="*/ 2 w 8"/>
              <a:gd name="T3" fmla="*/ 7 h 8"/>
              <a:gd name="T4" fmla="*/ 1 w 8"/>
              <a:gd name="T5" fmla="*/ 2 h 8"/>
              <a:gd name="T6" fmla="*/ 6 w 8"/>
              <a:gd name="T7" fmla="*/ 1 h 8"/>
              <a:gd name="T8" fmla="*/ 7 w 8"/>
              <a:gd name="T9" fmla="*/ 6 h 8"/>
              <a:gd name="T10" fmla="*/ 3 w 8"/>
              <a:gd name="T11" fmla="*/ 7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8">
                <a:moveTo>
                  <a:pt x="3" y="7"/>
                </a:moveTo>
                <a:cubicBezTo>
                  <a:pt x="3" y="7"/>
                  <a:pt x="2" y="7"/>
                  <a:pt x="2" y="7"/>
                </a:cubicBezTo>
                <a:cubicBezTo>
                  <a:pt x="0" y="6"/>
                  <a:pt x="0" y="4"/>
                  <a:pt x="1" y="2"/>
                </a:cubicBezTo>
                <a:cubicBezTo>
                  <a:pt x="2" y="0"/>
                  <a:pt x="4" y="0"/>
                  <a:pt x="6" y="1"/>
                </a:cubicBezTo>
                <a:cubicBezTo>
                  <a:pt x="7" y="2"/>
                  <a:pt x="8" y="4"/>
                  <a:pt x="7" y="6"/>
                </a:cubicBezTo>
                <a:cubicBezTo>
                  <a:pt x="6" y="7"/>
                  <a:pt x="5" y="8"/>
                  <a:pt x="3" y="7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3" name="Freeform 110"/>
          <p:cNvSpPr>
            <a:spLocks/>
          </p:cNvSpPr>
          <p:nvPr/>
        </p:nvSpPr>
        <p:spPr bwMode="auto">
          <a:xfrm>
            <a:off x="9771063" y="6013450"/>
            <a:ext cx="30163" cy="30163"/>
          </a:xfrm>
          <a:custGeom>
            <a:avLst/>
            <a:gdLst>
              <a:gd name="T0" fmla="*/ 7 w 8"/>
              <a:gd name="T1" fmla="*/ 7 h 8"/>
              <a:gd name="T2" fmla="*/ 3 w 8"/>
              <a:gd name="T3" fmla="*/ 8 h 8"/>
              <a:gd name="T4" fmla="*/ 2 w 8"/>
              <a:gd name="T5" fmla="*/ 7 h 8"/>
              <a:gd name="T6" fmla="*/ 1 w 8"/>
              <a:gd name="T7" fmla="*/ 2 h 8"/>
              <a:gd name="T8" fmla="*/ 7 w 8"/>
              <a:gd name="T9" fmla="*/ 1 h 8"/>
              <a:gd name="T10" fmla="*/ 7 w 8"/>
              <a:gd name="T11" fmla="*/ 7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8">
                <a:moveTo>
                  <a:pt x="7" y="7"/>
                </a:moveTo>
                <a:cubicBezTo>
                  <a:pt x="6" y="8"/>
                  <a:pt x="5" y="8"/>
                  <a:pt x="3" y="8"/>
                </a:cubicBezTo>
                <a:cubicBezTo>
                  <a:pt x="3" y="8"/>
                  <a:pt x="2" y="7"/>
                  <a:pt x="2" y="7"/>
                </a:cubicBezTo>
                <a:cubicBezTo>
                  <a:pt x="0" y="6"/>
                  <a:pt x="0" y="3"/>
                  <a:pt x="1" y="2"/>
                </a:cubicBezTo>
                <a:cubicBezTo>
                  <a:pt x="3" y="0"/>
                  <a:pt x="5" y="0"/>
                  <a:pt x="7" y="1"/>
                </a:cubicBezTo>
                <a:cubicBezTo>
                  <a:pt x="8" y="3"/>
                  <a:pt x="8" y="5"/>
                  <a:pt x="7" y="7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4" name="Freeform 111"/>
          <p:cNvSpPr>
            <a:spLocks/>
          </p:cNvSpPr>
          <p:nvPr/>
        </p:nvSpPr>
        <p:spPr bwMode="auto">
          <a:xfrm>
            <a:off x="9837738" y="5986463"/>
            <a:ext cx="30163" cy="26988"/>
          </a:xfrm>
          <a:custGeom>
            <a:avLst/>
            <a:gdLst>
              <a:gd name="T0" fmla="*/ 4 w 8"/>
              <a:gd name="T1" fmla="*/ 7 h 7"/>
              <a:gd name="T2" fmla="*/ 3 w 8"/>
              <a:gd name="T3" fmla="*/ 7 h 7"/>
              <a:gd name="T4" fmla="*/ 1 w 8"/>
              <a:gd name="T5" fmla="*/ 3 h 7"/>
              <a:gd name="T6" fmla="*/ 4 w 8"/>
              <a:gd name="T7" fmla="*/ 0 h 7"/>
              <a:gd name="T8" fmla="*/ 8 w 8"/>
              <a:gd name="T9" fmla="*/ 3 h 7"/>
              <a:gd name="T10" fmla="*/ 4 w 8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7">
                <a:moveTo>
                  <a:pt x="4" y="7"/>
                </a:moveTo>
                <a:cubicBezTo>
                  <a:pt x="4" y="7"/>
                  <a:pt x="3" y="7"/>
                  <a:pt x="3" y="7"/>
                </a:cubicBezTo>
                <a:cubicBezTo>
                  <a:pt x="2" y="6"/>
                  <a:pt x="0" y="5"/>
                  <a:pt x="1" y="3"/>
                </a:cubicBezTo>
                <a:cubicBezTo>
                  <a:pt x="1" y="1"/>
                  <a:pt x="2" y="0"/>
                  <a:pt x="4" y="0"/>
                </a:cubicBezTo>
                <a:cubicBezTo>
                  <a:pt x="6" y="0"/>
                  <a:pt x="8" y="1"/>
                  <a:pt x="8" y="3"/>
                </a:cubicBezTo>
                <a:cubicBezTo>
                  <a:pt x="8" y="5"/>
                  <a:pt x="6" y="7"/>
                  <a:pt x="4" y="7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5" name="Freeform 112"/>
          <p:cNvSpPr>
            <a:spLocks/>
          </p:cNvSpPr>
          <p:nvPr/>
        </p:nvSpPr>
        <p:spPr bwMode="auto">
          <a:xfrm>
            <a:off x="9801225" y="5989638"/>
            <a:ext cx="28575" cy="30163"/>
          </a:xfrm>
          <a:custGeom>
            <a:avLst/>
            <a:gdLst>
              <a:gd name="T0" fmla="*/ 6 w 8"/>
              <a:gd name="T1" fmla="*/ 8 h 8"/>
              <a:gd name="T2" fmla="*/ 3 w 8"/>
              <a:gd name="T3" fmla="*/ 8 h 8"/>
              <a:gd name="T4" fmla="*/ 1 w 8"/>
              <a:gd name="T5" fmla="*/ 6 h 8"/>
              <a:gd name="T6" fmla="*/ 3 w 8"/>
              <a:gd name="T7" fmla="*/ 1 h 8"/>
              <a:gd name="T8" fmla="*/ 8 w 8"/>
              <a:gd name="T9" fmla="*/ 3 h 8"/>
              <a:gd name="T10" fmla="*/ 6 w 8"/>
              <a:gd name="T11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8">
                <a:moveTo>
                  <a:pt x="6" y="8"/>
                </a:moveTo>
                <a:cubicBezTo>
                  <a:pt x="5" y="8"/>
                  <a:pt x="4" y="8"/>
                  <a:pt x="3" y="8"/>
                </a:cubicBezTo>
                <a:cubicBezTo>
                  <a:pt x="2" y="7"/>
                  <a:pt x="1" y="7"/>
                  <a:pt x="1" y="6"/>
                </a:cubicBezTo>
                <a:cubicBezTo>
                  <a:pt x="0" y="4"/>
                  <a:pt x="1" y="2"/>
                  <a:pt x="3" y="1"/>
                </a:cubicBezTo>
                <a:cubicBezTo>
                  <a:pt x="5" y="0"/>
                  <a:pt x="7" y="1"/>
                  <a:pt x="8" y="3"/>
                </a:cubicBezTo>
                <a:cubicBezTo>
                  <a:pt x="8" y="5"/>
                  <a:pt x="8" y="7"/>
                  <a:pt x="6" y="8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6" name="Freeform 113"/>
          <p:cNvSpPr>
            <a:spLocks/>
          </p:cNvSpPr>
          <p:nvPr/>
        </p:nvSpPr>
        <p:spPr bwMode="auto">
          <a:xfrm>
            <a:off x="9755188" y="6046788"/>
            <a:ext cx="30163" cy="30163"/>
          </a:xfrm>
          <a:custGeom>
            <a:avLst/>
            <a:gdLst>
              <a:gd name="T0" fmla="*/ 5 w 8"/>
              <a:gd name="T1" fmla="*/ 1 h 8"/>
              <a:gd name="T2" fmla="*/ 7 w 8"/>
              <a:gd name="T3" fmla="*/ 5 h 8"/>
              <a:gd name="T4" fmla="*/ 7 w 8"/>
              <a:gd name="T5" fmla="*/ 5 h 8"/>
              <a:gd name="T6" fmla="*/ 3 w 8"/>
              <a:gd name="T7" fmla="*/ 8 h 8"/>
              <a:gd name="T8" fmla="*/ 0 w 8"/>
              <a:gd name="T9" fmla="*/ 3 h 8"/>
              <a:gd name="T10" fmla="*/ 0 w 8"/>
              <a:gd name="T11" fmla="*/ 3 h 8"/>
              <a:gd name="T12" fmla="*/ 0 w 8"/>
              <a:gd name="T13" fmla="*/ 3 h 8"/>
              <a:gd name="T14" fmla="*/ 5 w 8"/>
              <a:gd name="T15" fmla="*/ 1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" h="8">
                <a:moveTo>
                  <a:pt x="5" y="1"/>
                </a:moveTo>
                <a:cubicBezTo>
                  <a:pt x="6" y="1"/>
                  <a:pt x="8" y="3"/>
                  <a:pt x="7" y="5"/>
                </a:cubicBezTo>
                <a:cubicBezTo>
                  <a:pt x="7" y="5"/>
                  <a:pt x="7" y="5"/>
                  <a:pt x="7" y="5"/>
                </a:cubicBezTo>
                <a:cubicBezTo>
                  <a:pt x="7" y="7"/>
                  <a:pt x="5" y="8"/>
                  <a:pt x="3" y="8"/>
                </a:cubicBezTo>
                <a:cubicBezTo>
                  <a:pt x="1" y="7"/>
                  <a:pt x="0" y="5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1" y="1"/>
                  <a:pt x="3" y="0"/>
                  <a:pt x="5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7" name="Freeform 114"/>
          <p:cNvSpPr>
            <a:spLocks/>
          </p:cNvSpPr>
          <p:nvPr/>
        </p:nvSpPr>
        <p:spPr bwMode="auto">
          <a:xfrm>
            <a:off x="9766300" y="6118225"/>
            <a:ext cx="30163" cy="30163"/>
          </a:xfrm>
          <a:custGeom>
            <a:avLst/>
            <a:gdLst>
              <a:gd name="T0" fmla="*/ 7 w 8"/>
              <a:gd name="T1" fmla="*/ 2 h 8"/>
              <a:gd name="T2" fmla="*/ 7 w 8"/>
              <a:gd name="T3" fmla="*/ 2 h 8"/>
              <a:gd name="T4" fmla="*/ 6 w 8"/>
              <a:gd name="T5" fmla="*/ 7 h 8"/>
              <a:gd name="T6" fmla="*/ 3 w 8"/>
              <a:gd name="T7" fmla="*/ 8 h 8"/>
              <a:gd name="T8" fmla="*/ 1 w 8"/>
              <a:gd name="T9" fmla="*/ 7 h 8"/>
              <a:gd name="T10" fmla="*/ 2 w 8"/>
              <a:gd name="T11" fmla="*/ 1 h 8"/>
              <a:gd name="T12" fmla="*/ 7 w 8"/>
              <a:gd name="T13" fmla="*/ 2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8">
                <a:moveTo>
                  <a:pt x="7" y="2"/>
                </a:moveTo>
                <a:cubicBezTo>
                  <a:pt x="7" y="2"/>
                  <a:pt x="7" y="2"/>
                  <a:pt x="7" y="2"/>
                </a:cubicBezTo>
                <a:cubicBezTo>
                  <a:pt x="8" y="4"/>
                  <a:pt x="8" y="6"/>
                  <a:pt x="6" y="7"/>
                </a:cubicBezTo>
                <a:cubicBezTo>
                  <a:pt x="6" y="8"/>
                  <a:pt x="4" y="8"/>
                  <a:pt x="3" y="8"/>
                </a:cubicBezTo>
                <a:cubicBezTo>
                  <a:pt x="3" y="8"/>
                  <a:pt x="2" y="7"/>
                  <a:pt x="1" y="7"/>
                </a:cubicBezTo>
                <a:cubicBezTo>
                  <a:pt x="0" y="5"/>
                  <a:pt x="0" y="3"/>
                  <a:pt x="2" y="1"/>
                </a:cubicBezTo>
                <a:cubicBezTo>
                  <a:pt x="4" y="0"/>
                  <a:pt x="6" y="1"/>
                  <a:pt x="7" y="2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8" name="Freeform 115"/>
          <p:cNvSpPr>
            <a:spLocks/>
          </p:cNvSpPr>
          <p:nvPr/>
        </p:nvSpPr>
        <p:spPr bwMode="auto">
          <a:xfrm>
            <a:off x="9796463" y="6145213"/>
            <a:ext cx="30163" cy="30163"/>
          </a:xfrm>
          <a:custGeom>
            <a:avLst/>
            <a:gdLst>
              <a:gd name="T0" fmla="*/ 6 w 8"/>
              <a:gd name="T1" fmla="*/ 1 h 8"/>
              <a:gd name="T2" fmla="*/ 7 w 8"/>
              <a:gd name="T3" fmla="*/ 6 h 8"/>
              <a:gd name="T4" fmla="*/ 3 w 8"/>
              <a:gd name="T5" fmla="*/ 7 h 8"/>
              <a:gd name="T6" fmla="*/ 2 w 8"/>
              <a:gd name="T7" fmla="*/ 7 h 8"/>
              <a:gd name="T8" fmla="*/ 1 w 8"/>
              <a:gd name="T9" fmla="*/ 2 h 8"/>
              <a:gd name="T10" fmla="*/ 6 w 8"/>
              <a:gd name="T11" fmla="*/ 1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8">
                <a:moveTo>
                  <a:pt x="6" y="1"/>
                </a:moveTo>
                <a:cubicBezTo>
                  <a:pt x="7" y="2"/>
                  <a:pt x="8" y="4"/>
                  <a:pt x="7" y="6"/>
                </a:cubicBezTo>
                <a:cubicBezTo>
                  <a:pt x="6" y="7"/>
                  <a:pt x="5" y="8"/>
                  <a:pt x="3" y="7"/>
                </a:cubicBezTo>
                <a:cubicBezTo>
                  <a:pt x="3" y="7"/>
                  <a:pt x="2" y="7"/>
                  <a:pt x="2" y="7"/>
                </a:cubicBezTo>
                <a:cubicBezTo>
                  <a:pt x="0" y="6"/>
                  <a:pt x="0" y="4"/>
                  <a:pt x="1" y="2"/>
                </a:cubicBezTo>
                <a:cubicBezTo>
                  <a:pt x="2" y="0"/>
                  <a:pt x="4" y="0"/>
                  <a:pt x="6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9" name="Freeform 116"/>
          <p:cNvSpPr>
            <a:spLocks/>
          </p:cNvSpPr>
          <p:nvPr/>
        </p:nvSpPr>
        <p:spPr bwMode="auto">
          <a:xfrm>
            <a:off x="9752013" y="6084888"/>
            <a:ext cx="30163" cy="30163"/>
          </a:xfrm>
          <a:custGeom>
            <a:avLst/>
            <a:gdLst>
              <a:gd name="T0" fmla="*/ 4 w 8"/>
              <a:gd name="T1" fmla="*/ 1 h 8"/>
              <a:gd name="T2" fmla="*/ 8 w 8"/>
              <a:gd name="T3" fmla="*/ 3 h 8"/>
              <a:gd name="T4" fmla="*/ 8 w 8"/>
              <a:gd name="T5" fmla="*/ 3 h 8"/>
              <a:gd name="T6" fmla="*/ 5 w 8"/>
              <a:gd name="T7" fmla="*/ 8 h 8"/>
              <a:gd name="T8" fmla="*/ 3 w 8"/>
              <a:gd name="T9" fmla="*/ 8 h 8"/>
              <a:gd name="T10" fmla="*/ 1 w 8"/>
              <a:gd name="T11" fmla="*/ 5 h 8"/>
              <a:gd name="T12" fmla="*/ 4 w 8"/>
              <a:gd name="T13" fmla="*/ 1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8">
                <a:moveTo>
                  <a:pt x="4" y="1"/>
                </a:moveTo>
                <a:cubicBezTo>
                  <a:pt x="5" y="0"/>
                  <a:pt x="7" y="2"/>
                  <a:pt x="8" y="3"/>
                </a:cubicBezTo>
                <a:cubicBezTo>
                  <a:pt x="8" y="3"/>
                  <a:pt x="8" y="3"/>
                  <a:pt x="8" y="3"/>
                </a:cubicBezTo>
                <a:cubicBezTo>
                  <a:pt x="8" y="5"/>
                  <a:pt x="7" y="7"/>
                  <a:pt x="5" y="8"/>
                </a:cubicBezTo>
                <a:cubicBezTo>
                  <a:pt x="4" y="8"/>
                  <a:pt x="4" y="8"/>
                  <a:pt x="3" y="8"/>
                </a:cubicBezTo>
                <a:cubicBezTo>
                  <a:pt x="2" y="7"/>
                  <a:pt x="1" y="6"/>
                  <a:pt x="1" y="5"/>
                </a:cubicBezTo>
                <a:cubicBezTo>
                  <a:pt x="0" y="3"/>
                  <a:pt x="2" y="1"/>
                  <a:pt x="4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0" name="Freeform 117"/>
          <p:cNvSpPr>
            <a:spLocks/>
          </p:cNvSpPr>
          <p:nvPr/>
        </p:nvSpPr>
        <p:spPr bwMode="auto">
          <a:xfrm>
            <a:off x="9867900" y="6145213"/>
            <a:ext cx="33338" cy="30163"/>
          </a:xfrm>
          <a:custGeom>
            <a:avLst/>
            <a:gdLst>
              <a:gd name="T0" fmla="*/ 3 w 9"/>
              <a:gd name="T1" fmla="*/ 1 h 8"/>
              <a:gd name="T2" fmla="*/ 8 w 9"/>
              <a:gd name="T3" fmla="*/ 3 h 8"/>
              <a:gd name="T4" fmla="*/ 6 w 9"/>
              <a:gd name="T5" fmla="*/ 8 h 8"/>
              <a:gd name="T6" fmla="*/ 4 w 9"/>
              <a:gd name="T7" fmla="*/ 8 h 8"/>
              <a:gd name="T8" fmla="*/ 1 w 9"/>
              <a:gd name="T9" fmla="*/ 6 h 8"/>
              <a:gd name="T10" fmla="*/ 3 w 9"/>
              <a:gd name="T11" fmla="*/ 1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" h="8">
                <a:moveTo>
                  <a:pt x="3" y="1"/>
                </a:moveTo>
                <a:cubicBezTo>
                  <a:pt x="5" y="0"/>
                  <a:pt x="7" y="1"/>
                  <a:pt x="8" y="3"/>
                </a:cubicBezTo>
                <a:cubicBezTo>
                  <a:pt x="9" y="5"/>
                  <a:pt x="8" y="7"/>
                  <a:pt x="6" y="8"/>
                </a:cubicBezTo>
                <a:cubicBezTo>
                  <a:pt x="5" y="8"/>
                  <a:pt x="4" y="8"/>
                  <a:pt x="4" y="8"/>
                </a:cubicBezTo>
                <a:cubicBezTo>
                  <a:pt x="2" y="8"/>
                  <a:pt x="2" y="7"/>
                  <a:pt x="1" y="6"/>
                </a:cubicBezTo>
                <a:cubicBezTo>
                  <a:pt x="0" y="4"/>
                  <a:pt x="1" y="2"/>
                  <a:pt x="3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1" name="Freeform 118"/>
          <p:cNvSpPr>
            <a:spLocks/>
          </p:cNvSpPr>
          <p:nvPr/>
        </p:nvSpPr>
        <p:spPr bwMode="auto">
          <a:xfrm>
            <a:off x="9898063" y="6121400"/>
            <a:ext cx="33338" cy="30163"/>
          </a:xfrm>
          <a:custGeom>
            <a:avLst/>
            <a:gdLst>
              <a:gd name="T0" fmla="*/ 2 w 9"/>
              <a:gd name="T1" fmla="*/ 2 h 8"/>
              <a:gd name="T2" fmla="*/ 7 w 9"/>
              <a:gd name="T3" fmla="*/ 2 h 8"/>
              <a:gd name="T4" fmla="*/ 7 w 9"/>
              <a:gd name="T5" fmla="*/ 7 h 8"/>
              <a:gd name="T6" fmla="*/ 4 w 9"/>
              <a:gd name="T7" fmla="*/ 8 h 8"/>
              <a:gd name="T8" fmla="*/ 2 w 9"/>
              <a:gd name="T9" fmla="*/ 7 h 8"/>
              <a:gd name="T10" fmla="*/ 2 w 9"/>
              <a:gd name="T11" fmla="*/ 2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" h="8">
                <a:moveTo>
                  <a:pt x="2" y="2"/>
                </a:moveTo>
                <a:cubicBezTo>
                  <a:pt x="3" y="1"/>
                  <a:pt x="5" y="0"/>
                  <a:pt x="7" y="2"/>
                </a:cubicBezTo>
                <a:cubicBezTo>
                  <a:pt x="8" y="3"/>
                  <a:pt x="9" y="5"/>
                  <a:pt x="7" y="7"/>
                </a:cubicBezTo>
                <a:cubicBezTo>
                  <a:pt x="6" y="8"/>
                  <a:pt x="5" y="8"/>
                  <a:pt x="4" y="8"/>
                </a:cubicBezTo>
                <a:cubicBezTo>
                  <a:pt x="3" y="8"/>
                  <a:pt x="3" y="8"/>
                  <a:pt x="2" y="7"/>
                </a:cubicBezTo>
                <a:cubicBezTo>
                  <a:pt x="1" y="6"/>
                  <a:pt x="0" y="4"/>
                  <a:pt x="2" y="2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2" name="Freeform 119"/>
          <p:cNvSpPr>
            <a:spLocks/>
          </p:cNvSpPr>
          <p:nvPr/>
        </p:nvSpPr>
        <p:spPr bwMode="auto">
          <a:xfrm>
            <a:off x="9834563" y="6156325"/>
            <a:ext cx="25400" cy="25400"/>
          </a:xfrm>
          <a:custGeom>
            <a:avLst/>
            <a:gdLst>
              <a:gd name="T0" fmla="*/ 4 w 7"/>
              <a:gd name="T1" fmla="*/ 0 h 7"/>
              <a:gd name="T2" fmla="*/ 7 w 7"/>
              <a:gd name="T3" fmla="*/ 4 h 7"/>
              <a:gd name="T4" fmla="*/ 3 w 7"/>
              <a:gd name="T5" fmla="*/ 7 h 7"/>
              <a:gd name="T6" fmla="*/ 3 w 7"/>
              <a:gd name="T7" fmla="*/ 7 h 7"/>
              <a:gd name="T8" fmla="*/ 3 w 7"/>
              <a:gd name="T9" fmla="*/ 7 h 7"/>
              <a:gd name="T10" fmla="*/ 0 w 7"/>
              <a:gd name="T11" fmla="*/ 3 h 7"/>
              <a:gd name="T12" fmla="*/ 4 w 7"/>
              <a:gd name="T13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7">
                <a:moveTo>
                  <a:pt x="4" y="0"/>
                </a:moveTo>
                <a:cubicBezTo>
                  <a:pt x="6" y="0"/>
                  <a:pt x="7" y="2"/>
                  <a:pt x="7" y="4"/>
                </a:cubicBezTo>
                <a:cubicBezTo>
                  <a:pt x="7" y="6"/>
                  <a:pt x="5" y="7"/>
                  <a:pt x="3" y="7"/>
                </a:cubicBez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7"/>
                  <a:pt x="3" y="7"/>
                </a:cubicBezTo>
                <a:cubicBezTo>
                  <a:pt x="1" y="7"/>
                  <a:pt x="0" y="5"/>
                  <a:pt x="0" y="3"/>
                </a:cubicBezTo>
                <a:cubicBezTo>
                  <a:pt x="0" y="1"/>
                  <a:pt x="2" y="0"/>
                  <a:pt x="4" y="0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3" name="Freeform 120"/>
          <p:cNvSpPr>
            <a:spLocks/>
          </p:cNvSpPr>
          <p:nvPr/>
        </p:nvSpPr>
        <p:spPr bwMode="auto">
          <a:xfrm>
            <a:off x="9804400" y="6038850"/>
            <a:ext cx="93663" cy="90488"/>
          </a:xfrm>
          <a:custGeom>
            <a:avLst/>
            <a:gdLst>
              <a:gd name="T0" fmla="*/ 2 w 25"/>
              <a:gd name="T1" fmla="*/ 9 h 24"/>
              <a:gd name="T2" fmla="*/ 15 w 25"/>
              <a:gd name="T3" fmla="*/ 1 h 24"/>
              <a:gd name="T4" fmla="*/ 23 w 25"/>
              <a:gd name="T5" fmla="*/ 15 h 24"/>
              <a:gd name="T6" fmla="*/ 10 w 25"/>
              <a:gd name="T7" fmla="*/ 23 h 24"/>
              <a:gd name="T8" fmla="*/ 2 w 25"/>
              <a:gd name="T9" fmla="*/ 9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" h="24">
                <a:moveTo>
                  <a:pt x="2" y="9"/>
                </a:moveTo>
                <a:cubicBezTo>
                  <a:pt x="3" y="3"/>
                  <a:pt x="9" y="0"/>
                  <a:pt x="15" y="1"/>
                </a:cubicBezTo>
                <a:cubicBezTo>
                  <a:pt x="21" y="3"/>
                  <a:pt x="25" y="9"/>
                  <a:pt x="23" y="15"/>
                </a:cubicBezTo>
                <a:cubicBezTo>
                  <a:pt x="21" y="21"/>
                  <a:pt x="15" y="24"/>
                  <a:pt x="10" y="23"/>
                </a:cubicBezTo>
                <a:cubicBezTo>
                  <a:pt x="4" y="21"/>
                  <a:pt x="0" y="15"/>
                  <a:pt x="2" y="9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4" name="Freeform 121"/>
          <p:cNvSpPr>
            <a:spLocks noEditPoints="1"/>
          </p:cNvSpPr>
          <p:nvPr/>
        </p:nvSpPr>
        <p:spPr bwMode="auto">
          <a:xfrm>
            <a:off x="10161588" y="4875213"/>
            <a:ext cx="600075" cy="625475"/>
          </a:xfrm>
          <a:custGeom>
            <a:avLst/>
            <a:gdLst>
              <a:gd name="T0" fmla="*/ 11 w 160"/>
              <a:gd name="T1" fmla="*/ 85 h 166"/>
              <a:gd name="T2" fmla="*/ 13 w 160"/>
              <a:gd name="T3" fmla="*/ 133 h 166"/>
              <a:gd name="T4" fmla="*/ 59 w 160"/>
              <a:gd name="T5" fmla="*/ 147 h 166"/>
              <a:gd name="T6" fmla="*/ 105 w 160"/>
              <a:gd name="T7" fmla="*/ 160 h 166"/>
              <a:gd name="T8" fmla="*/ 132 w 160"/>
              <a:gd name="T9" fmla="*/ 121 h 166"/>
              <a:gd name="T10" fmla="*/ 159 w 160"/>
              <a:gd name="T11" fmla="*/ 81 h 166"/>
              <a:gd name="T12" fmla="*/ 130 w 160"/>
              <a:gd name="T13" fmla="*/ 43 h 166"/>
              <a:gd name="T14" fmla="*/ 101 w 160"/>
              <a:gd name="T15" fmla="*/ 5 h 166"/>
              <a:gd name="T16" fmla="*/ 55 w 160"/>
              <a:gd name="T17" fmla="*/ 21 h 166"/>
              <a:gd name="T18" fmla="*/ 10 w 160"/>
              <a:gd name="T19" fmla="*/ 37 h 166"/>
              <a:gd name="T20" fmla="*/ 11 w 160"/>
              <a:gd name="T21" fmla="*/ 85 h 166"/>
              <a:gd name="T22" fmla="*/ 29 w 160"/>
              <a:gd name="T23" fmla="*/ 53 h 166"/>
              <a:gd name="T24" fmla="*/ 37 w 160"/>
              <a:gd name="T25" fmla="*/ 49 h 166"/>
              <a:gd name="T26" fmla="*/ 41 w 160"/>
              <a:gd name="T27" fmla="*/ 56 h 166"/>
              <a:gd name="T28" fmla="*/ 41 w 160"/>
              <a:gd name="T29" fmla="*/ 57 h 166"/>
              <a:gd name="T30" fmla="*/ 68 w 160"/>
              <a:gd name="T31" fmla="*/ 58 h 166"/>
              <a:gd name="T32" fmla="*/ 88 w 160"/>
              <a:gd name="T33" fmla="*/ 40 h 166"/>
              <a:gd name="T34" fmla="*/ 85 w 160"/>
              <a:gd name="T35" fmla="*/ 33 h 166"/>
              <a:gd name="T36" fmla="*/ 93 w 160"/>
              <a:gd name="T37" fmla="*/ 29 h 166"/>
              <a:gd name="T38" fmla="*/ 96 w 160"/>
              <a:gd name="T39" fmla="*/ 37 h 166"/>
              <a:gd name="T40" fmla="*/ 91 w 160"/>
              <a:gd name="T41" fmla="*/ 41 h 166"/>
              <a:gd name="T42" fmla="*/ 99 w 160"/>
              <a:gd name="T43" fmla="*/ 68 h 166"/>
              <a:gd name="T44" fmla="*/ 121 w 160"/>
              <a:gd name="T45" fmla="*/ 81 h 166"/>
              <a:gd name="T46" fmla="*/ 121 w 160"/>
              <a:gd name="T47" fmla="*/ 80 h 166"/>
              <a:gd name="T48" fmla="*/ 129 w 160"/>
              <a:gd name="T49" fmla="*/ 76 h 166"/>
              <a:gd name="T50" fmla="*/ 133 w 160"/>
              <a:gd name="T51" fmla="*/ 84 h 166"/>
              <a:gd name="T52" fmla="*/ 125 w 160"/>
              <a:gd name="T53" fmla="*/ 88 h 166"/>
              <a:gd name="T54" fmla="*/ 121 w 160"/>
              <a:gd name="T55" fmla="*/ 83 h 166"/>
              <a:gd name="T56" fmla="*/ 99 w 160"/>
              <a:gd name="T57" fmla="*/ 99 h 166"/>
              <a:gd name="T58" fmla="*/ 93 w 160"/>
              <a:gd name="T59" fmla="*/ 125 h 166"/>
              <a:gd name="T60" fmla="*/ 95 w 160"/>
              <a:gd name="T61" fmla="*/ 125 h 166"/>
              <a:gd name="T62" fmla="*/ 99 w 160"/>
              <a:gd name="T63" fmla="*/ 132 h 166"/>
              <a:gd name="T64" fmla="*/ 92 w 160"/>
              <a:gd name="T65" fmla="*/ 136 h 166"/>
              <a:gd name="T66" fmla="*/ 88 w 160"/>
              <a:gd name="T67" fmla="*/ 129 h 166"/>
              <a:gd name="T68" fmla="*/ 90 w 160"/>
              <a:gd name="T69" fmla="*/ 126 h 166"/>
              <a:gd name="T70" fmla="*/ 69 w 160"/>
              <a:gd name="T71" fmla="*/ 109 h 166"/>
              <a:gd name="T72" fmla="*/ 42 w 160"/>
              <a:gd name="T73" fmla="*/ 112 h 166"/>
              <a:gd name="T74" fmla="*/ 42 w 160"/>
              <a:gd name="T75" fmla="*/ 116 h 166"/>
              <a:gd name="T76" fmla="*/ 35 w 160"/>
              <a:gd name="T77" fmla="*/ 120 h 166"/>
              <a:gd name="T78" fmla="*/ 31 w 160"/>
              <a:gd name="T79" fmla="*/ 112 h 166"/>
              <a:gd name="T80" fmla="*/ 38 w 160"/>
              <a:gd name="T81" fmla="*/ 108 h 166"/>
              <a:gd name="T82" fmla="*/ 40 w 160"/>
              <a:gd name="T83" fmla="*/ 109 h 166"/>
              <a:gd name="T84" fmla="*/ 50 w 160"/>
              <a:gd name="T85" fmla="*/ 85 h 166"/>
              <a:gd name="T86" fmla="*/ 39 w 160"/>
              <a:gd name="T87" fmla="*/ 59 h 166"/>
              <a:gd name="T88" fmla="*/ 33 w 160"/>
              <a:gd name="T89" fmla="*/ 60 h 166"/>
              <a:gd name="T90" fmla="*/ 29 w 160"/>
              <a:gd name="T91" fmla="*/ 53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60" h="166">
                <a:moveTo>
                  <a:pt x="11" y="85"/>
                </a:moveTo>
                <a:cubicBezTo>
                  <a:pt x="2" y="99"/>
                  <a:pt x="2" y="119"/>
                  <a:pt x="13" y="133"/>
                </a:cubicBezTo>
                <a:cubicBezTo>
                  <a:pt x="24" y="148"/>
                  <a:pt x="43" y="153"/>
                  <a:pt x="59" y="147"/>
                </a:cubicBezTo>
                <a:cubicBezTo>
                  <a:pt x="69" y="160"/>
                  <a:pt x="88" y="166"/>
                  <a:pt x="105" y="160"/>
                </a:cubicBezTo>
                <a:cubicBezTo>
                  <a:pt x="122" y="154"/>
                  <a:pt x="133" y="138"/>
                  <a:pt x="132" y="121"/>
                </a:cubicBezTo>
                <a:cubicBezTo>
                  <a:pt x="148" y="115"/>
                  <a:pt x="160" y="99"/>
                  <a:pt x="159" y="81"/>
                </a:cubicBezTo>
                <a:cubicBezTo>
                  <a:pt x="159" y="63"/>
                  <a:pt x="147" y="48"/>
                  <a:pt x="130" y="43"/>
                </a:cubicBezTo>
                <a:cubicBezTo>
                  <a:pt x="130" y="26"/>
                  <a:pt x="118" y="10"/>
                  <a:pt x="101" y="5"/>
                </a:cubicBezTo>
                <a:cubicBezTo>
                  <a:pt x="83" y="0"/>
                  <a:pt x="65" y="7"/>
                  <a:pt x="55" y="21"/>
                </a:cubicBezTo>
                <a:cubicBezTo>
                  <a:pt x="39" y="16"/>
                  <a:pt x="20" y="22"/>
                  <a:pt x="10" y="37"/>
                </a:cubicBezTo>
                <a:cubicBezTo>
                  <a:pt x="0" y="52"/>
                  <a:pt x="1" y="71"/>
                  <a:pt x="11" y="85"/>
                </a:cubicBezTo>
                <a:close/>
                <a:moveTo>
                  <a:pt x="29" y="53"/>
                </a:moveTo>
                <a:cubicBezTo>
                  <a:pt x="30" y="50"/>
                  <a:pt x="34" y="48"/>
                  <a:pt x="37" y="49"/>
                </a:cubicBezTo>
                <a:cubicBezTo>
                  <a:pt x="40" y="50"/>
                  <a:pt x="42" y="53"/>
                  <a:pt x="41" y="56"/>
                </a:cubicBezTo>
                <a:cubicBezTo>
                  <a:pt x="41" y="56"/>
                  <a:pt x="41" y="57"/>
                  <a:pt x="41" y="57"/>
                </a:cubicBezTo>
                <a:cubicBezTo>
                  <a:pt x="49" y="60"/>
                  <a:pt x="59" y="61"/>
                  <a:pt x="68" y="58"/>
                </a:cubicBezTo>
                <a:cubicBezTo>
                  <a:pt x="77" y="55"/>
                  <a:pt x="83" y="48"/>
                  <a:pt x="88" y="40"/>
                </a:cubicBezTo>
                <a:cubicBezTo>
                  <a:pt x="86" y="39"/>
                  <a:pt x="84" y="36"/>
                  <a:pt x="85" y="33"/>
                </a:cubicBezTo>
                <a:cubicBezTo>
                  <a:pt x="86" y="30"/>
                  <a:pt x="89" y="29"/>
                  <a:pt x="93" y="29"/>
                </a:cubicBezTo>
                <a:cubicBezTo>
                  <a:pt x="96" y="30"/>
                  <a:pt x="97" y="34"/>
                  <a:pt x="96" y="37"/>
                </a:cubicBezTo>
                <a:cubicBezTo>
                  <a:pt x="96" y="39"/>
                  <a:pt x="93" y="41"/>
                  <a:pt x="91" y="41"/>
                </a:cubicBezTo>
                <a:cubicBezTo>
                  <a:pt x="91" y="50"/>
                  <a:pt x="93" y="61"/>
                  <a:pt x="99" y="68"/>
                </a:cubicBezTo>
                <a:cubicBezTo>
                  <a:pt x="105" y="76"/>
                  <a:pt x="113" y="79"/>
                  <a:pt x="121" y="81"/>
                </a:cubicBezTo>
                <a:cubicBezTo>
                  <a:pt x="121" y="80"/>
                  <a:pt x="121" y="80"/>
                  <a:pt x="121" y="80"/>
                </a:cubicBezTo>
                <a:cubicBezTo>
                  <a:pt x="122" y="77"/>
                  <a:pt x="126" y="75"/>
                  <a:pt x="129" y="76"/>
                </a:cubicBezTo>
                <a:cubicBezTo>
                  <a:pt x="132" y="77"/>
                  <a:pt x="134" y="80"/>
                  <a:pt x="133" y="84"/>
                </a:cubicBezTo>
                <a:cubicBezTo>
                  <a:pt x="132" y="87"/>
                  <a:pt x="129" y="88"/>
                  <a:pt x="125" y="88"/>
                </a:cubicBezTo>
                <a:cubicBezTo>
                  <a:pt x="123" y="87"/>
                  <a:pt x="122" y="85"/>
                  <a:pt x="121" y="83"/>
                </a:cubicBezTo>
                <a:cubicBezTo>
                  <a:pt x="113" y="86"/>
                  <a:pt x="104" y="91"/>
                  <a:pt x="99" y="99"/>
                </a:cubicBezTo>
                <a:cubicBezTo>
                  <a:pt x="94" y="107"/>
                  <a:pt x="93" y="116"/>
                  <a:pt x="93" y="125"/>
                </a:cubicBezTo>
                <a:cubicBezTo>
                  <a:pt x="94" y="125"/>
                  <a:pt x="95" y="125"/>
                  <a:pt x="95" y="125"/>
                </a:cubicBezTo>
                <a:cubicBezTo>
                  <a:pt x="98" y="126"/>
                  <a:pt x="100" y="129"/>
                  <a:pt x="99" y="132"/>
                </a:cubicBezTo>
                <a:cubicBezTo>
                  <a:pt x="98" y="135"/>
                  <a:pt x="95" y="137"/>
                  <a:pt x="92" y="136"/>
                </a:cubicBezTo>
                <a:cubicBezTo>
                  <a:pt x="89" y="135"/>
                  <a:pt x="87" y="132"/>
                  <a:pt x="88" y="129"/>
                </a:cubicBezTo>
                <a:cubicBezTo>
                  <a:pt x="88" y="128"/>
                  <a:pt x="89" y="126"/>
                  <a:pt x="90" y="126"/>
                </a:cubicBezTo>
                <a:cubicBezTo>
                  <a:pt x="85" y="118"/>
                  <a:pt x="78" y="112"/>
                  <a:pt x="69" y="109"/>
                </a:cubicBezTo>
                <a:cubicBezTo>
                  <a:pt x="60" y="107"/>
                  <a:pt x="51" y="108"/>
                  <a:pt x="42" y="112"/>
                </a:cubicBezTo>
                <a:cubicBezTo>
                  <a:pt x="43" y="113"/>
                  <a:pt x="43" y="114"/>
                  <a:pt x="42" y="116"/>
                </a:cubicBezTo>
                <a:cubicBezTo>
                  <a:pt x="42" y="119"/>
                  <a:pt x="38" y="121"/>
                  <a:pt x="35" y="120"/>
                </a:cubicBezTo>
                <a:cubicBezTo>
                  <a:pt x="32" y="119"/>
                  <a:pt x="30" y="115"/>
                  <a:pt x="31" y="112"/>
                </a:cubicBezTo>
                <a:cubicBezTo>
                  <a:pt x="32" y="109"/>
                  <a:pt x="35" y="107"/>
                  <a:pt x="38" y="108"/>
                </a:cubicBezTo>
                <a:cubicBezTo>
                  <a:pt x="39" y="108"/>
                  <a:pt x="40" y="109"/>
                  <a:pt x="40" y="109"/>
                </a:cubicBezTo>
                <a:cubicBezTo>
                  <a:pt x="46" y="102"/>
                  <a:pt x="50" y="94"/>
                  <a:pt x="50" y="85"/>
                </a:cubicBezTo>
                <a:cubicBezTo>
                  <a:pt x="49" y="75"/>
                  <a:pt x="45" y="66"/>
                  <a:pt x="39" y="59"/>
                </a:cubicBezTo>
                <a:cubicBezTo>
                  <a:pt x="37" y="60"/>
                  <a:pt x="35" y="61"/>
                  <a:pt x="33" y="60"/>
                </a:cubicBezTo>
                <a:cubicBezTo>
                  <a:pt x="30" y="59"/>
                  <a:pt x="29" y="56"/>
                  <a:pt x="29" y="53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5" name="Freeform 122"/>
          <p:cNvSpPr>
            <a:spLocks/>
          </p:cNvSpPr>
          <p:nvPr/>
        </p:nvSpPr>
        <p:spPr bwMode="auto">
          <a:xfrm>
            <a:off x="10506075" y="5199063"/>
            <a:ext cx="22225" cy="22225"/>
          </a:xfrm>
          <a:custGeom>
            <a:avLst/>
            <a:gdLst>
              <a:gd name="T0" fmla="*/ 0 w 6"/>
              <a:gd name="T1" fmla="*/ 2 h 6"/>
              <a:gd name="T2" fmla="*/ 0 w 6"/>
              <a:gd name="T3" fmla="*/ 2 h 6"/>
              <a:gd name="T4" fmla="*/ 4 w 6"/>
              <a:gd name="T5" fmla="*/ 0 h 6"/>
              <a:gd name="T6" fmla="*/ 6 w 6"/>
              <a:gd name="T7" fmla="*/ 4 h 6"/>
              <a:gd name="T8" fmla="*/ 2 w 6"/>
              <a:gd name="T9" fmla="*/ 6 h 6"/>
              <a:gd name="T10" fmla="*/ 0 w 6"/>
              <a:gd name="T11" fmla="*/ 2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6"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1" y="1"/>
                  <a:pt x="2" y="0"/>
                  <a:pt x="4" y="0"/>
                </a:cubicBezTo>
                <a:cubicBezTo>
                  <a:pt x="5" y="1"/>
                  <a:pt x="6" y="2"/>
                  <a:pt x="6" y="4"/>
                </a:cubicBezTo>
                <a:cubicBezTo>
                  <a:pt x="5" y="5"/>
                  <a:pt x="4" y="6"/>
                  <a:pt x="2" y="6"/>
                </a:cubicBezTo>
                <a:cubicBezTo>
                  <a:pt x="1" y="5"/>
                  <a:pt x="0" y="4"/>
                  <a:pt x="0" y="2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6" name="Freeform 123"/>
          <p:cNvSpPr>
            <a:spLocks/>
          </p:cNvSpPr>
          <p:nvPr/>
        </p:nvSpPr>
        <p:spPr bwMode="auto">
          <a:xfrm>
            <a:off x="10494963" y="5138738"/>
            <a:ext cx="26988" cy="22225"/>
          </a:xfrm>
          <a:custGeom>
            <a:avLst/>
            <a:gdLst>
              <a:gd name="T0" fmla="*/ 3 w 7"/>
              <a:gd name="T1" fmla="*/ 6 h 6"/>
              <a:gd name="T2" fmla="*/ 1 w 7"/>
              <a:gd name="T3" fmla="*/ 5 h 6"/>
              <a:gd name="T4" fmla="*/ 2 w 7"/>
              <a:gd name="T5" fmla="*/ 1 h 6"/>
              <a:gd name="T6" fmla="*/ 6 w 7"/>
              <a:gd name="T7" fmla="*/ 2 h 6"/>
              <a:gd name="T8" fmla="*/ 5 w 7"/>
              <a:gd name="T9" fmla="*/ 6 h 6"/>
              <a:gd name="T10" fmla="*/ 3 w 7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6">
                <a:moveTo>
                  <a:pt x="3" y="6"/>
                </a:moveTo>
                <a:cubicBezTo>
                  <a:pt x="2" y="6"/>
                  <a:pt x="1" y="6"/>
                  <a:pt x="1" y="5"/>
                </a:cubicBezTo>
                <a:cubicBezTo>
                  <a:pt x="0" y="4"/>
                  <a:pt x="0" y="2"/>
                  <a:pt x="2" y="1"/>
                </a:cubicBezTo>
                <a:cubicBezTo>
                  <a:pt x="3" y="0"/>
                  <a:pt x="5" y="0"/>
                  <a:pt x="6" y="2"/>
                </a:cubicBezTo>
                <a:cubicBezTo>
                  <a:pt x="7" y="3"/>
                  <a:pt x="6" y="5"/>
                  <a:pt x="5" y="6"/>
                </a:cubicBezTo>
                <a:cubicBezTo>
                  <a:pt x="4" y="6"/>
                  <a:pt x="3" y="6"/>
                  <a:pt x="3" y="6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7" name="Freeform 124"/>
          <p:cNvSpPr>
            <a:spLocks/>
          </p:cNvSpPr>
          <p:nvPr/>
        </p:nvSpPr>
        <p:spPr bwMode="auto">
          <a:xfrm>
            <a:off x="10506075" y="5168900"/>
            <a:ext cx="26988" cy="22225"/>
          </a:xfrm>
          <a:custGeom>
            <a:avLst/>
            <a:gdLst>
              <a:gd name="T0" fmla="*/ 4 w 7"/>
              <a:gd name="T1" fmla="*/ 6 h 6"/>
              <a:gd name="T2" fmla="*/ 3 w 7"/>
              <a:gd name="T3" fmla="*/ 6 h 6"/>
              <a:gd name="T4" fmla="*/ 1 w 7"/>
              <a:gd name="T5" fmla="*/ 3 h 6"/>
              <a:gd name="T6" fmla="*/ 3 w 7"/>
              <a:gd name="T7" fmla="*/ 0 h 6"/>
              <a:gd name="T8" fmla="*/ 6 w 7"/>
              <a:gd name="T9" fmla="*/ 2 h 6"/>
              <a:gd name="T10" fmla="*/ 4 w 7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6">
                <a:moveTo>
                  <a:pt x="4" y="6"/>
                </a:moveTo>
                <a:cubicBezTo>
                  <a:pt x="3" y="6"/>
                  <a:pt x="3" y="6"/>
                  <a:pt x="3" y="6"/>
                </a:cubicBezTo>
                <a:cubicBezTo>
                  <a:pt x="2" y="5"/>
                  <a:pt x="1" y="4"/>
                  <a:pt x="1" y="3"/>
                </a:cubicBezTo>
                <a:cubicBezTo>
                  <a:pt x="0" y="2"/>
                  <a:pt x="1" y="0"/>
                  <a:pt x="3" y="0"/>
                </a:cubicBezTo>
                <a:cubicBezTo>
                  <a:pt x="5" y="0"/>
                  <a:pt x="6" y="1"/>
                  <a:pt x="6" y="2"/>
                </a:cubicBezTo>
                <a:cubicBezTo>
                  <a:pt x="7" y="4"/>
                  <a:pt x="6" y="5"/>
                  <a:pt x="4" y="6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8" name="Freeform 125"/>
          <p:cNvSpPr>
            <a:spLocks/>
          </p:cNvSpPr>
          <p:nvPr/>
        </p:nvSpPr>
        <p:spPr bwMode="auto">
          <a:xfrm>
            <a:off x="10472738" y="5116513"/>
            <a:ext cx="25400" cy="25400"/>
          </a:xfrm>
          <a:custGeom>
            <a:avLst/>
            <a:gdLst>
              <a:gd name="T0" fmla="*/ 3 w 7"/>
              <a:gd name="T1" fmla="*/ 7 h 7"/>
              <a:gd name="T2" fmla="*/ 2 w 7"/>
              <a:gd name="T3" fmla="*/ 6 h 7"/>
              <a:gd name="T4" fmla="*/ 1 w 7"/>
              <a:gd name="T5" fmla="*/ 2 h 7"/>
              <a:gd name="T6" fmla="*/ 5 w 7"/>
              <a:gd name="T7" fmla="*/ 1 h 7"/>
              <a:gd name="T8" fmla="*/ 6 w 7"/>
              <a:gd name="T9" fmla="*/ 5 h 7"/>
              <a:gd name="T10" fmla="*/ 3 w 7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7">
                <a:moveTo>
                  <a:pt x="3" y="7"/>
                </a:moveTo>
                <a:cubicBezTo>
                  <a:pt x="2" y="7"/>
                  <a:pt x="2" y="7"/>
                  <a:pt x="2" y="6"/>
                </a:cubicBezTo>
                <a:cubicBezTo>
                  <a:pt x="1" y="6"/>
                  <a:pt x="0" y="4"/>
                  <a:pt x="1" y="2"/>
                </a:cubicBezTo>
                <a:cubicBezTo>
                  <a:pt x="2" y="1"/>
                  <a:pt x="3" y="0"/>
                  <a:pt x="5" y="1"/>
                </a:cubicBezTo>
                <a:cubicBezTo>
                  <a:pt x="6" y="2"/>
                  <a:pt x="7" y="4"/>
                  <a:pt x="6" y="5"/>
                </a:cubicBezTo>
                <a:cubicBezTo>
                  <a:pt x="5" y="7"/>
                  <a:pt x="4" y="7"/>
                  <a:pt x="3" y="7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9" name="Freeform 126"/>
          <p:cNvSpPr>
            <a:spLocks/>
          </p:cNvSpPr>
          <p:nvPr/>
        </p:nvSpPr>
        <p:spPr bwMode="auto">
          <a:xfrm>
            <a:off x="10390188" y="5130800"/>
            <a:ext cx="22225" cy="26988"/>
          </a:xfrm>
          <a:custGeom>
            <a:avLst/>
            <a:gdLst>
              <a:gd name="T0" fmla="*/ 5 w 6"/>
              <a:gd name="T1" fmla="*/ 5 h 7"/>
              <a:gd name="T2" fmla="*/ 2 w 6"/>
              <a:gd name="T3" fmla="*/ 6 h 7"/>
              <a:gd name="T4" fmla="*/ 1 w 6"/>
              <a:gd name="T5" fmla="*/ 6 h 7"/>
              <a:gd name="T6" fmla="*/ 1 w 6"/>
              <a:gd name="T7" fmla="*/ 1 h 7"/>
              <a:gd name="T8" fmla="*/ 5 w 6"/>
              <a:gd name="T9" fmla="*/ 1 h 7"/>
              <a:gd name="T10" fmla="*/ 5 w 6"/>
              <a:gd name="T11" fmla="*/ 5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7">
                <a:moveTo>
                  <a:pt x="5" y="5"/>
                </a:moveTo>
                <a:cubicBezTo>
                  <a:pt x="4" y="6"/>
                  <a:pt x="3" y="7"/>
                  <a:pt x="2" y="6"/>
                </a:cubicBezTo>
                <a:cubicBezTo>
                  <a:pt x="2" y="6"/>
                  <a:pt x="1" y="6"/>
                  <a:pt x="1" y="6"/>
                </a:cubicBezTo>
                <a:cubicBezTo>
                  <a:pt x="0" y="5"/>
                  <a:pt x="0" y="3"/>
                  <a:pt x="1" y="1"/>
                </a:cubicBezTo>
                <a:cubicBezTo>
                  <a:pt x="2" y="0"/>
                  <a:pt x="4" y="0"/>
                  <a:pt x="5" y="1"/>
                </a:cubicBezTo>
                <a:cubicBezTo>
                  <a:pt x="6" y="2"/>
                  <a:pt x="6" y="4"/>
                  <a:pt x="5" y="5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0" name="Freeform 127"/>
          <p:cNvSpPr>
            <a:spLocks/>
          </p:cNvSpPr>
          <p:nvPr/>
        </p:nvSpPr>
        <p:spPr bwMode="auto">
          <a:xfrm>
            <a:off x="10445750" y="5108575"/>
            <a:ext cx="22225" cy="26988"/>
          </a:xfrm>
          <a:custGeom>
            <a:avLst/>
            <a:gdLst>
              <a:gd name="T0" fmla="*/ 2 w 6"/>
              <a:gd name="T1" fmla="*/ 6 h 7"/>
              <a:gd name="T2" fmla="*/ 2 w 6"/>
              <a:gd name="T3" fmla="*/ 6 h 7"/>
              <a:gd name="T4" fmla="*/ 0 w 6"/>
              <a:gd name="T5" fmla="*/ 3 h 7"/>
              <a:gd name="T6" fmla="*/ 3 w 6"/>
              <a:gd name="T7" fmla="*/ 1 h 7"/>
              <a:gd name="T8" fmla="*/ 6 w 6"/>
              <a:gd name="T9" fmla="*/ 4 h 7"/>
              <a:gd name="T10" fmla="*/ 2 w 6"/>
              <a:gd name="T11" fmla="*/ 6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7">
                <a:moveTo>
                  <a:pt x="2" y="6"/>
                </a:moveTo>
                <a:cubicBezTo>
                  <a:pt x="2" y="6"/>
                  <a:pt x="2" y="6"/>
                  <a:pt x="2" y="6"/>
                </a:cubicBezTo>
                <a:cubicBezTo>
                  <a:pt x="0" y="6"/>
                  <a:pt x="0" y="5"/>
                  <a:pt x="0" y="3"/>
                </a:cubicBezTo>
                <a:cubicBezTo>
                  <a:pt x="0" y="2"/>
                  <a:pt x="1" y="0"/>
                  <a:pt x="3" y="1"/>
                </a:cubicBezTo>
                <a:cubicBezTo>
                  <a:pt x="4" y="1"/>
                  <a:pt x="6" y="2"/>
                  <a:pt x="6" y="4"/>
                </a:cubicBezTo>
                <a:cubicBezTo>
                  <a:pt x="5" y="5"/>
                  <a:pt x="4" y="7"/>
                  <a:pt x="2" y="6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1" name="Freeform 128"/>
          <p:cNvSpPr>
            <a:spLocks/>
          </p:cNvSpPr>
          <p:nvPr/>
        </p:nvSpPr>
        <p:spPr bwMode="auto">
          <a:xfrm>
            <a:off x="10412413" y="5111750"/>
            <a:ext cx="26988" cy="26988"/>
          </a:xfrm>
          <a:custGeom>
            <a:avLst/>
            <a:gdLst>
              <a:gd name="T0" fmla="*/ 5 w 7"/>
              <a:gd name="T1" fmla="*/ 7 h 7"/>
              <a:gd name="T2" fmla="*/ 3 w 7"/>
              <a:gd name="T3" fmla="*/ 7 h 7"/>
              <a:gd name="T4" fmla="*/ 1 w 7"/>
              <a:gd name="T5" fmla="*/ 5 h 7"/>
              <a:gd name="T6" fmla="*/ 2 w 7"/>
              <a:gd name="T7" fmla="*/ 1 h 7"/>
              <a:gd name="T8" fmla="*/ 6 w 7"/>
              <a:gd name="T9" fmla="*/ 3 h 7"/>
              <a:gd name="T10" fmla="*/ 5 w 7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7">
                <a:moveTo>
                  <a:pt x="5" y="7"/>
                </a:moveTo>
                <a:cubicBezTo>
                  <a:pt x="4" y="7"/>
                  <a:pt x="3" y="7"/>
                  <a:pt x="3" y="7"/>
                </a:cubicBezTo>
                <a:cubicBezTo>
                  <a:pt x="2" y="6"/>
                  <a:pt x="1" y="6"/>
                  <a:pt x="1" y="5"/>
                </a:cubicBezTo>
                <a:cubicBezTo>
                  <a:pt x="0" y="3"/>
                  <a:pt x="1" y="2"/>
                  <a:pt x="2" y="1"/>
                </a:cubicBezTo>
                <a:cubicBezTo>
                  <a:pt x="4" y="0"/>
                  <a:pt x="6" y="1"/>
                  <a:pt x="6" y="3"/>
                </a:cubicBezTo>
                <a:cubicBezTo>
                  <a:pt x="7" y="4"/>
                  <a:pt x="6" y="6"/>
                  <a:pt x="5" y="7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2" name="Freeform 129"/>
          <p:cNvSpPr>
            <a:spLocks/>
          </p:cNvSpPr>
          <p:nvPr/>
        </p:nvSpPr>
        <p:spPr bwMode="auto">
          <a:xfrm>
            <a:off x="10374313" y="5157788"/>
            <a:ext cx="23813" cy="25400"/>
          </a:xfrm>
          <a:custGeom>
            <a:avLst/>
            <a:gdLst>
              <a:gd name="T0" fmla="*/ 4 w 6"/>
              <a:gd name="T1" fmla="*/ 1 h 7"/>
              <a:gd name="T2" fmla="*/ 6 w 6"/>
              <a:gd name="T3" fmla="*/ 4 h 7"/>
              <a:gd name="T4" fmla="*/ 6 w 6"/>
              <a:gd name="T5" fmla="*/ 4 h 7"/>
              <a:gd name="T6" fmla="*/ 2 w 6"/>
              <a:gd name="T7" fmla="*/ 6 h 7"/>
              <a:gd name="T8" fmla="*/ 0 w 6"/>
              <a:gd name="T9" fmla="*/ 3 h 7"/>
              <a:gd name="T10" fmla="*/ 0 w 6"/>
              <a:gd name="T11" fmla="*/ 3 h 7"/>
              <a:gd name="T12" fmla="*/ 0 w 6"/>
              <a:gd name="T13" fmla="*/ 3 h 7"/>
              <a:gd name="T14" fmla="*/ 4 w 6"/>
              <a:gd name="T15" fmla="*/ 1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" h="7">
                <a:moveTo>
                  <a:pt x="4" y="1"/>
                </a:moveTo>
                <a:cubicBezTo>
                  <a:pt x="5" y="1"/>
                  <a:pt x="6" y="3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5" y="6"/>
                  <a:pt x="4" y="7"/>
                  <a:pt x="2" y="6"/>
                </a:cubicBezTo>
                <a:cubicBezTo>
                  <a:pt x="1" y="6"/>
                  <a:pt x="0" y="4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1" y="1"/>
                  <a:pt x="2" y="0"/>
                  <a:pt x="4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3" name="Freeform 130"/>
          <p:cNvSpPr>
            <a:spLocks/>
          </p:cNvSpPr>
          <p:nvPr/>
        </p:nvSpPr>
        <p:spPr bwMode="auto">
          <a:xfrm>
            <a:off x="10382250" y="5218113"/>
            <a:ext cx="26988" cy="22225"/>
          </a:xfrm>
          <a:custGeom>
            <a:avLst/>
            <a:gdLst>
              <a:gd name="T0" fmla="*/ 6 w 7"/>
              <a:gd name="T1" fmla="*/ 2 h 6"/>
              <a:gd name="T2" fmla="*/ 6 w 7"/>
              <a:gd name="T3" fmla="*/ 2 h 6"/>
              <a:gd name="T4" fmla="*/ 5 w 7"/>
              <a:gd name="T5" fmla="*/ 6 h 6"/>
              <a:gd name="T6" fmla="*/ 3 w 7"/>
              <a:gd name="T7" fmla="*/ 6 h 6"/>
              <a:gd name="T8" fmla="*/ 1 w 7"/>
              <a:gd name="T9" fmla="*/ 5 h 6"/>
              <a:gd name="T10" fmla="*/ 2 w 7"/>
              <a:gd name="T11" fmla="*/ 1 h 6"/>
              <a:gd name="T12" fmla="*/ 6 w 7"/>
              <a:gd name="T13" fmla="*/ 2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6">
                <a:moveTo>
                  <a:pt x="6" y="2"/>
                </a:moveTo>
                <a:cubicBezTo>
                  <a:pt x="6" y="2"/>
                  <a:pt x="6" y="2"/>
                  <a:pt x="6" y="2"/>
                </a:cubicBezTo>
                <a:cubicBezTo>
                  <a:pt x="7" y="3"/>
                  <a:pt x="6" y="5"/>
                  <a:pt x="5" y="6"/>
                </a:cubicBezTo>
                <a:cubicBezTo>
                  <a:pt x="4" y="6"/>
                  <a:pt x="3" y="6"/>
                  <a:pt x="3" y="6"/>
                </a:cubicBezTo>
                <a:cubicBezTo>
                  <a:pt x="2" y="6"/>
                  <a:pt x="1" y="5"/>
                  <a:pt x="1" y="5"/>
                </a:cubicBezTo>
                <a:cubicBezTo>
                  <a:pt x="0" y="4"/>
                  <a:pt x="0" y="2"/>
                  <a:pt x="2" y="1"/>
                </a:cubicBezTo>
                <a:cubicBezTo>
                  <a:pt x="3" y="0"/>
                  <a:pt x="5" y="0"/>
                  <a:pt x="6" y="2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4" name="Freeform 131"/>
          <p:cNvSpPr>
            <a:spLocks/>
          </p:cNvSpPr>
          <p:nvPr/>
        </p:nvSpPr>
        <p:spPr bwMode="auto">
          <a:xfrm>
            <a:off x="10404475" y="5237163"/>
            <a:ext cx="26988" cy="25400"/>
          </a:xfrm>
          <a:custGeom>
            <a:avLst/>
            <a:gdLst>
              <a:gd name="T0" fmla="*/ 5 w 7"/>
              <a:gd name="T1" fmla="*/ 1 h 7"/>
              <a:gd name="T2" fmla="*/ 6 w 7"/>
              <a:gd name="T3" fmla="*/ 5 h 7"/>
              <a:gd name="T4" fmla="*/ 3 w 7"/>
              <a:gd name="T5" fmla="*/ 7 h 7"/>
              <a:gd name="T6" fmla="*/ 2 w 7"/>
              <a:gd name="T7" fmla="*/ 6 h 7"/>
              <a:gd name="T8" fmla="*/ 1 w 7"/>
              <a:gd name="T9" fmla="*/ 2 h 7"/>
              <a:gd name="T10" fmla="*/ 5 w 7"/>
              <a:gd name="T11" fmla="*/ 1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7">
                <a:moveTo>
                  <a:pt x="5" y="1"/>
                </a:moveTo>
                <a:cubicBezTo>
                  <a:pt x="6" y="2"/>
                  <a:pt x="7" y="4"/>
                  <a:pt x="6" y="5"/>
                </a:cubicBezTo>
                <a:cubicBezTo>
                  <a:pt x="5" y="6"/>
                  <a:pt x="4" y="7"/>
                  <a:pt x="3" y="7"/>
                </a:cubicBezTo>
                <a:cubicBezTo>
                  <a:pt x="2" y="6"/>
                  <a:pt x="2" y="6"/>
                  <a:pt x="2" y="6"/>
                </a:cubicBezTo>
                <a:cubicBezTo>
                  <a:pt x="1" y="5"/>
                  <a:pt x="0" y="4"/>
                  <a:pt x="1" y="2"/>
                </a:cubicBezTo>
                <a:cubicBezTo>
                  <a:pt x="2" y="1"/>
                  <a:pt x="4" y="0"/>
                  <a:pt x="5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5" name="Freeform 132"/>
          <p:cNvSpPr>
            <a:spLocks/>
          </p:cNvSpPr>
          <p:nvPr/>
        </p:nvSpPr>
        <p:spPr bwMode="auto">
          <a:xfrm>
            <a:off x="10371138" y="5191125"/>
            <a:ext cx="26988" cy="22225"/>
          </a:xfrm>
          <a:custGeom>
            <a:avLst/>
            <a:gdLst>
              <a:gd name="T0" fmla="*/ 3 w 7"/>
              <a:gd name="T1" fmla="*/ 0 h 6"/>
              <a:gd name="T2" fmla="*/ 6 w 7"/>
              <a:gd name="T3" fmla="*/ 2 h 6"/>
              <a:gd name="T4" fmla="*/ 6 w 7"/>
              <a:gd name="T5" fmla="*/ 2 h 6"/>
              <a:gd name="T6" fmla="*/ 4 w 7"/>
              <a:gd name="T7" fmla="*/ 6 h 6"/>
              <a:gd name="T8" fmla="*/ 3 w 7"/>
              <a:gd name="T9" fmla="*/ 6 h 6"/>
              <a:gd name="T10" fmla="*/ 0 w 7"/>
              <a:gd name="T11" fmla="*/ 3 h 6"/>
              <a:gd name="T12" fmla="*/ 3 w 7"/>
              <a:gd name="T1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6">
                <a:moveTo>
                  <a:pt x="3" y="0"/>
                </a:moveTo>
                <a:cubicBezTo>
                  <a:pt x="5" y="0"/>
                  <a:pt x="6" y="1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7" y="4"/>
                  <a:pt x="5" y="5"/>
                  <a:pt x="4" y="6"/>
                </a:cubicBezTo>
                <a:cubicBezTo>
                  <a:pt x="3" y="6"/>
                  <a:pt x="3" y="6"/>
                  <a:pt x="3" y="6"/>
                </a:cubicBezTo>
                <a:cubicBezTo>
                  <a:pt x="2" y="5"/>
                  <a:pt x="1" y="4"/>
                  <a:pt x="0" y="3"/>
                </a:cubicBezTo>
                <a:cubicBezTo>
                  <a:pt x="0" y="2"/>
                  <a:pt x="1" y="0"/>
                  <a:pt x="3" y="0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6" name="Freeform 133"/>
          <p:cNvSpPr>
            <a:spLocks/>
          </p:cNvSpPr>
          <p:nvPr/>
        </p:nvSpPr>
        <p:spPr bwMode="auto">
          <a:xfrm>
            <a:off x="10464800" y="5240338"/>
            <a:ext cx="26988" cy="26988"/>
          </a:xfrm>
          <a:custGeom>
            <a:avLst/>
            <a:gdLst>
              <a:gd name="T0" fmla="*/ 2 w 7"/>
              <a:gd name="T1" fmla="*/ 1 h 7"/>
              <a:gd name="T2" fmla="*/ 6 w 7"/>
              <a:gd name="T3" fmla="*/ 3 h 7"/>
              <a:gd name="T4" fmla="*/ 4 w 7"/>
              <a:gd name="T5" fmla="*/ 6 h 7"/>
              <a:gd name="T6" fmla="*/ 2 w 7"/>
              <a:gd name="T7" fmla="*/ 6 h 7"/>
              <a:gd name="T8" fmla="*/ 1 w 7"/>
              <a:gd name="T9" fmla="*/ 5 h 7"/>
              <a:gd name="T10" fmla="*/ 2 w 7"/>
              <a:gd name="T11" fmla="*/ 1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7">
                <a:moveTo>
                  <a:pt x="2" y="1"/>
                </a:moveTo>
                <a:cubicBezTo>
                  <a:pt x="4" y="0"/>
                  <a:pt x="5" y="1"/>
                  <a:pt x="6" y="3"/>
                </a:cubicBezTo>
                <a:cubicBezTo>
                  <a:pt x="7" y="4"/>
                  <a:pt x="6" y="6"/>
                  <a:pt x="4" y="6"/>
                </a:cubicBezTo>
                <a:cubicBezTo>
                  <a:pt x="4" y="7"/>
                  <a:pt x="3" y="7"/>
                  <a:pt x="2" y="6"/>
                </a:cubicBezTo>
                <a:cubicBezTo>
                  <a:pt x="2" y="6"/>
                  <a:pt x="1" y="6"/>
                  <a:pt x="1" y="5"/>
                </a:cubicBezTo>
                <a:cubicBezTo>
                  <a:pt x="0" y="3"/>
                  <a:pt x="1" y="2"/>
                  <a:pt x="2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7" name="Freeform 134"/>
          <p:cNvSpPr>
            <a:spLocks/>
          </p:cNvSpPr>
          <p:nvPr/>
        </p:nvSpPr>
        <p:spPr bwMode="auto">
          <a:xfrm>
            <a:off x="10491788" y="5226050"/>
            <a:ext cx="22225" cy="22225"/>
          </a:xfrm>
          <a:custGeom>
            <a:avLst/>
            <a:gdLst>
              <a:gd name="T0" fmla="*/ 1 w 6"/>
              <a:gd name="T1" fmla="*/ 1 h 6"/>
              <a:gd name="T2" fmla="*/ 5 w 6"/>
              <a:gd name="T3" fmla="*/ 1 h 6"/>
              <a:gd name="T4" fmla="*/ 5 w 6"/>
              <a:gd name="T5" fmla="*/ 5 h 6"/>
              <a:gd name="T6" fmla="*/ 2 w 6"/>
              <a:gd name="T7" fmla="*/ 6 h 6"/>
              <a:gd name="T8" fmla="*/ 1 w 6"/>
              <a:gd name="T9" fmla="*/ 5 h 6"/>
              <a:gd name="T10" fmla="*/ 1 w 6"/>
              <a:gd name="T11" fmla="*/ 1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6">
                <a:moveTo>
                  <a:pt x="1" y="1"/>
                </a:moveTo>
                <a:cubicBezTo>
                  <a:pt x="2" y="0"/>
                  <a:pt x="4" y="0"/>
                  <a:pt x="5" y="1"/>
                </a:cubicBezTo>
                <a:cubicBezTo>
                  <a:pt x="6" y="2"/>
                  <a:pt x="6" y="4"/>
                  <a:pt x="5" y="5"/>
                </a:cubicBezTo>
                <a:cubicBezTo>
                  <a:pt x="4" y="6"/>
                  <a:pt x="3" y="6"/>
                  <a:pt x="2" y="6"/>
                </a:cubicBezTo>
                <a:cubicBezTo>
                  <a:pt x="2" y="6"/>
                  <a:pt x="1" y="6"/>
                  <a:pt x="1" y="5"/>
                </a:cubicBezTo>
                <a:cubicBezTo>
                  <a:pt x="0" y="4"/>
                  <a:pt x="0" y="2"/>
                  <a:pt x="1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8" name="Freeform 135"/>
          <p:cNvSpPr>
            <a:spLocks/>
          </p:cNvSpPr>
          <p:nvPr/>
        </p:nvSpPr>
        <p:spPr bwMode="auto">
          <a:xfrm>
            <a:off x="10434638" y="5248275"/>
            <a:ext cx="22225" cy="22225"/>
          </a:xfrm>
          <a:custGeom>
            <a:avLst/>
            <a:gdLst>
              <a:gd name="T0" fmla="*/ 3 w 6"/>
              <a:gd name="T1" fmla="*/ 0 h 6"/>
              <a:gd name="T2" fmla="*/ 6 w 6"/>
              <a:gd name="T3" fmla="*/ 3 h 6"/>
              <a:gd name="T4" fmla="*/ 3 w 6"/>
              <a:gd name="T5" fmla="*/ 6 h 6"/>
              <a:gd name="T6" fmla="*/ 3 w 6"/>
              <a:gd name="T7" fmla="*/ 6 h 6"/>
              <a:gd name="T8" fmla="*/ 2 w 6"/>
              <a:gd name="T9" fmla="*/ 6 h 6"/>
              <a:gd name="T10" fmla="*/ 0 w 6"/>
              <a:gd name="T11" fmla="*/ 3 h 6"/>
              <a:gd name="T12" fmla="*/ 3 w 6"/>
              <a:gd name="T1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" h="6">
                <a:moveTo>
                  <a:pt x="3" y="0"/>
                </a:moveTo>
                <a:cubicBezTo>
                  <a:pt x="5" y="0"/>
                  <a:pt x="6" y="2"/>
                  <a:pt x="6" y="3"/>
                </a:cubicBezTo>
                <a:cubicBezTo>
                  <a:pt x="6" y="5"/>
                  <a:pt x="5" y="6"/>
                  <a:pt x="3" y="6"/>
                </a:cubicBezTo>
                <a:cubicBezTo>
                  <a:pt x="3" y="6"/>
                  <a:pt x="3" y="6"/>
                  <a:pt x="3" y="6"/>
                </a:cubicBezTo>
                <a:cubicBezTo>
                  <a:pt x="3" y="6"/>
                  <a:pt x="3" y="6"/>
                  <a:pt x="2" y="6"/>
                </a:cubicBezTo>
                <a:cubicBezTo>
                  <a:pt x="1" y="5"/>
                  <a:pt x="0" y="4"/>
                  <a:pt x="0" y="3"/>
                </a:cubicBezTo>
                <a:cubicBezTo>
                  <a:pt x="0" y="1"/>
                  <a:pt x="2" y="0"/>
                  <a:pt x="3" y="0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9" name="Freeform 136"/>
          <p:cNvSpPr>
            <a:spLocks/>
          </p:cNvSpPr>
          <p:nvPr/>
        </p:nvSpPr>
        <p:spPr bwMode="auto">
          <a:xfrm>
            <a:off x="10412413" y="5153025"/>
            <a:ext cx="74613" cy="76200"/>
          </a:xfrm>
          <a:custGeom>
            <a:avLst/>
            <a:gdLst>
              <a:gd name="T0" fmla="*/ 2 w 20"/>
              <a:gd name="T1" fmla="*/ 7 h 20"/>
              <a:gd name="T2" fmla="*/ 13 w 20"/>
              <a:gd name="T3" fmla="*/ 1 h 20"/>
              <a:gd name="T4" fmla="*/ 19 w 20"/>
              <a:gd name="T5" fmla="*/ 12 h 20"/>
              <a:gd name="T6" fmla="*/ 8 w 20"/>
              <a:gd name="T7" fmla="*/ 18 h 20"/>
              <a:gd name="T8" fmla="*/ 2 w 20"/>
              <a:gd name="T9" fmla="*/ 7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" h="20">
                <a:moveTo>
                  <a:pt x="2" y="7"/>
                </a:moveTo>
                <a:cubicBezTo>
                  <a:pt x="3" y="2"/>
                  <a:pt x="8" y="0"/>
                  <a:pt x="13" y="1"/>
                </a:cubicBezTo>
                <a:cubicBezTo>
                  <a:pt x="18" y="3"/>
                  <a:pt x="20" y="8"/>
                  <a:pt x="19" y="12"/>
                </a:cubicBezTo>
                <a:cubicBezTo>
                  <a:pt x="18" y="17"/>
                  <a:pt x="13" y="20"/>
                  <a:pt x="8" y="18"/>
                </a:cubicBezTo>
                <a:cubicBezTo>
                  <a:pt x="3" y="17"/>
                  <a:pt x="0" y="12"/>
                  <a:pt x="2" y="7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0" name="Freeform 137"/>
          <p:cNvSpPr>
            <a:spLocks noEditPoints="1"/>
          </p:cNvSpPr>
          <p:nvPr/>
        </p:nvSpPr>
        <p:spPr bwMode="auto">
          <a:xfrm>
            <a:off x="10687050" y="4090987"/>
            <a:ext cx="484188" cy="504825"/>
          </a:xfrm>
          <a:custGeom>
            <a:avLst/>
            <a:gdLst>
              <a:gd name="T0" fmla="*/ 10 w 129"/>
              <a:gd name="T1" fmla="*/ 69 h 134"/>
              <a:gd name="T2" fmla="*/ 11 w 129"/>
              <a:gd name="T3" fmla="*/ 107 h 134"/>
              <a:gd name="T4" fmla="*/ 48 w 129"/>
              <a:gd name="T5" fmla="*/ 118 h 134"/>
              <a:gd name="T6" fmla="*/ 85 w 129"/>
              <a:gd name="T7" fmla="*/ 129 h 134"/>
              <a:gd name="T8" fmla="*/ 106 w 129"/>
              <a:gd name="T9" fmla="*/ 97 h 134"/>
              <a:gd name="T10" fmla="*/ 128 w 129"/>
              <a:gd name="T11" fmla="*/ 65 h 134"/>
              <a:gd name="T12" fmla="*/ 105 w 129"/>
              <a:gd name="T13" fmla="*/ 35 h 134"/>
              <a:gd name="T14" fmla="*/ 81 w 129"/>
              <a:gd name="T15" fmla="*/ 4 h 134"/>
              <a:gd name="T16" fmla="*/ 45 w 129"/>
              <a:gd name="T17" fmla="*/ 17 h 134"/>
              <a:gd name="T18" fmla="*/ 9 w 129"/>
              <a:gd name="T19" fmla="*/ 30 h 134"/>
              <a:gd name="T20" fmla="*/ 10 w 129"/>
              <a:gd name="T21" fmla="*/ 69 h 134"/>
              <a:gd name="T22" fmla="*/ 24 w 129"/>
              <a:gd name="T23" fmla="*/ 43 h 134"/>
              <a:gd name="T24" fmla="*/ 30 w 129"/>
              <a:gd name="T25" fmla="*/ 40 h 134"/>
              <a:gd name="T26" fmla="*/ 33 w 129"/>
              <a:gd name="T27" fmla="*/ 46 h 134"/>
              <a:gd name="T28" fmla="*/ 33 w 129"/>
              <a:gd name="T29" fmla="*/ 46 h 134"/>
              <a:gd name="T30" fmla="*/ 55 w 129"/>
              <a:gd name="T31" fmla="*/ 47 h 134"/>
              <a:gd name="T32" fmla="*/ 71 w 129"/>
              <a:gd name="T33" fmla="*/ 33 h 134"/>
              <a:gd name="T34" fmla="*/ 69 w 129"/>
              <a:gd name="T35" fmla="*/ 27 h 134"/>
              <a:gd name="T36" fmla="*/ 75 w 129"/>
              <a:gd name="T37" fmla="*/ 24 h 134"/>
              <a:gd name="T38" fmla="*/ 78 w 129"/>
              <a:gd name="T39" fmla="*/ 30 h 134"/>
              <a:gd name="T40" fmla="*/ 73 w 129"/>
              <a:gd name="T41" fmla="*/ 33 h 134"/>
              <a:gd name="T42" fmla="*/ 80 w 129"/>
              <a:gd name="T43" fmla="*/ 55 h 134"/>
              <a:gd name="T44" fmla="*/ 98 w 129"/>
              <a:gd name="T45" fmla="*/ 65 h 134"/>
              <a:gd name="T46" fmla="*/ 98 w 129"/>
              <a:gd name="T47" fmla="*/ 65 h 134"/>
              <a:gd name="T48" fmla="*/ 104 w 129"/>
              <a:gd name="T49" fmla="*/ 62 h 134"/>
              <a:gd name="T50" fmla="*/ 107 w 129"/>
              <a:gd name="T51" fmla="*/ 67 h 134"/>
              <a:gd name="T52" fmla="*/ 101 w 129"/>
              <a:gd name="T53" fmla="*/ 71 h 134"/>
              <a:gd name="T54" fmla="*/ 98 w 129"/>
              <a:gd name="T55" fmla="*/ 67 h 134"/>
              <a:gd name="T56" fmla="*/ 80 w 129"/>
              <a:gd name="T57" fmla="*/ 80 h 134"/>
              <a:gd name="T58" fmla="*/ 75 w 129"/>
              <a:gd name="T59" fmla="*/ 100 h 134"/>
              <a:gd name="T60" fmla="*/ 77 w 129"/>
              <a:gd name="T61" fmla="*/ 101 h 134"/>
              <a:gd name="T62" fmla="*/ 80 w 129"/>
              <a:gd name="T63" fmla="*/ 106 h 134"/>
              <a:gd name="T64" fmla="*/ 74 w 129"/>
              <a:gd name="T65" fmla="*/ 110 h 134"/>
              <a:gd name="T66" fmla="*/ 71 w 129"/>
              <a:gd name="T67" fmla="*/ 104 h 134"/>
              <a:gd name="T68" fmla="*/ 73 w 129"/>
              <a:gd name="T69" fmla="*/ 101 h 134"/>
              <a:gd name="T70" fmla="*/ 56 w 129"/>
              <a:gd name="T71" fmla="*/ 88 h 134"/>
              <a:gd name="T72" fmla="*/ 34 w 129"/>
              <a:gd name="T73" fmla="*/ 90 h 134"/>
              <a:gd name="T74" fmla="*/ 35 w 129"/>
              <a:gd name="T75" fmla="*/ 93 h 134"/>
              <a:gd name="T76" fmla="*/ 29 w 129"/>
              <a:gd name="T77" fmla="*/ 96 h 134"/>
              <a:gd name="T78" fmla="*/ 26 w 129"/>
              <a:gd name="T79" fmla="*/ 90 h 134"/>
              <a:gd name="T80" fmla="*/ 31 w 129"/>
              <a:gd name="T81" fmla="*/ 87 h 134"/>
              <a:gd name="T82" fmla="*/ 33 w 129"/>
              <a:gd name="T83" fmla="*/ 88 h 134"/>
              <a:gd name="T84" fmla="*/ 40 w 129"/>
              <a:gd name="T85" fmla="*/ 68 h 134"/>
              <a:gd name="T86" fmla="*/ 32 w 129"/>
              <a:gd name="T87" fmla="*/ 48 h 134"/>
              <a:gd name="T88" fmla="*/ 27 w 129"/>
              <a:gd name="T89" fmla="*/ 49 h 134"/>
              <a:gd name="T90" fmla="*/ 24 w 129"/>
              <a:gd name="T91" fmla="*/ 43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29" h="134">
                <a:moveTo>
                  <a:pt x="10" y="69"/>
                </a:moveTo>
                <a:cubicBezTo>
                  <a:pt x="2" y="80"/>
                  <a:pt x="2" y="96"/>
                  <a:pt x="11" y="107"/>
                </a:cubicBezTo>
                <a:cubicBezTo>
                  <a:pt x="20" y="119"/>
                  <a:pt x="35" y="123"/>
                  <a:pt x="48" y="118"/>
                </a:cubicBezTo>
                <a:cubicBezTo>
                  <a:pt x="56" y="129"/>
                  <a:pt x="71" y="134"/>
                  <a:pt x="85" y="129"/>
                </a:cubicBezTo>
                <a:cubicBezTo>
                  <a:pt x="98" y="124"/>
                  <a:pt x="107" y="111"/>
                  <a:pt x="106" y="97"/>
                </a:cubicBezTo>
                <a:cubicBezTo>
                  <a:pt x="119" y="93"/>
                  <a:pt x="129" y="80"/>
                  <a:pt x="128" y="65"/>
                </a:cubicBezTo>
                <a:cubicBezTo>
                  <a:pt x="128" y="51"/>
                  <a:pt x="118" y="39"/>
                  <a:pt x="105" y="35"/>
                </a:cubicBezTo>
                <a:cubicBezTo>
                  <a:pt x="104" y="21"/>
                  <a:pt x="95" y="9"/>
                  <a:pt x="81" y="4"/>
                </a:cubicBezTo>
                <a:cubicBezTo>
                  <a:pt x="67" y="0"/>
                  <a:pt x="53" y="6"/>
                  <a:pt x="45" y="17"/>
                </a:cubicBezTo>
                <a:cubicBezTo>
                  <a:pt x="32" y="13"/>
                  <a:pt x="17" y="18"/>
                  <a:pt x="9" y="30"/>
                </a:cubicBezTo>
                <a:cubicBezTo>
                  <a:pt x="0" y="42"/>
                  <a:pt x="1" y="58"/>
                  <a:pt x="10" y="69"/>
                </a:cubicBezTo>
                <a:close/>
                <a:moveTo>
                  <a:pt x="24" y="43"/>
                </a:moveTo>
                <a:cubicBezTo>
                  <a:pt x="25" y="40"/>
                  <a:pt x="28" y="39"/>
                  <a:pt x="30" y="40"/>
                </a:cubicBezTo>
                <a:cubicBezTo>
                  <a:pt x="33" y="41"/>
                  <a:pt x="34" y="43"/>
                  <a:pt x="33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40" y="48"/>
                  <a:pt x="48" y="49"/>
                  <a:pt x="55" y="47"/>
                </a:cubicBezTo>
                <a:cubicBezTo>
                  <a:pt x="62" y="44"/>
                  <a:pt x="67" y="39"/>
                  <a:pt x="71" y="33"/>
                </a:cubicBezTo>
                <a:cubicBezTo>
                  <a:pt x="69" y="32"/>
                  <a:pt x="68" y="29"/>
                  <a:pt x="69" y="27"/>
                </a:cubicBezTo>
                <a:cubicBezTo>
                  <a:pt x="70" y="25"/>
                  <a:pt x="72" y="23"/>
                  <a:pt x="75" y="24"/>
                </a:cubicBezTo>
                <a:cubicBezTo>
                  <a:pt x="77" y="25"/>
                  <a:pt x="79" y="28"/>
                  <a:pt x="78" y="30"/>
                </a:cubicBezTo>
                <a:cubicBezTo>
                  <a:pt x="77" y="32"/>
                  <a:pt x="75" y="33"/>
                  <a:pt x="73" y="33"/>
                </a:cubicBezTo>
                <a:cubicBezTo>
                  <a:pt x="74" y="41"/>
                  <a:pt x="75" y="49"/>
                  <a:pt x="80" y="55"/>
                </a:cubicBezTo>
                <a:cubicBezTo>
                  <a:pt x="85" y="61"/>
                  <a:pt x="91" y="64"/>
                  <a:pt x="98" y="65"/>
                </a:cubicBezTo>
                <a:cubicBezTo>
                  <a:pt x="98" y="65"/>
                  <a:pt x="98" y="65"/>
                  <a:pt x="98" y="65"/>
                </a:cubicBezTo>
                <a:cubicBezTo>
                  <a:pt x="99" y="62"/>
                  <a:pt x="101" y="61"/>
                  <a:pt x="104" y="62"/>
                </a:cubicBezTo>
                <a:cubicBezTo>
                  <a:pt x="106" y="62"/>
                  <a:pt x="108" y="65"/>
                  <a:pt x="107" y="67"/>
                </a:cubicBezTo>
                <a:cubicBezTo>
                  <a:pt x="106" y="70"/>
                  <a:pt x="104" y="71"/>
                  <a:pt x="101" y="71"/>
                </a:cubicBezTo>
                <a:cubicBezTo>
                  <a:pt x="99" y="70"/>
                  <a:pt x="98" y="69"/>
                  <a:pt x="98" y="67"/>
                </a:cubicBezTo>
                <a:cubicBezTo>
                  <a:pt x="91" y="70"/>
                  <a:pt x="84" y="74"/>
                  <a:pt x="80" y="80"/>
                </a:cubicBezTo>
                <a:cubicBezTo>
                  <a:pt x="76" y="86"/>
                  <a:pt x="75" y="93"/>
                  <a:pt x="75" y="100"/>
                </a:cubicBezTo>
                <a:cubicBezTo>
                  <a:pt x="76" y="100"/>
                  <a:pt x="76" y="100"/>
                  <a:pt x="77" y="101"/>
                </a:cubicBezTo>
                <a:cubicBezTo>
                  <a:pt x="79" y="101"/>
                  <a:pt x="81" y="104"/>
                  <a:pt x="80" y="106"/>
                </a:cubicBezTo>
                <a:cubicBezTo>
                  <a:pt x="79" y="109"/>
                  <a:pt x="77" y="110"/>
                  <a:pt x="74" y="110"/>
                </a:cubicBezTo>
                <a:cubicBezTo>
                  <a:pt x="72" y="109"/>
                  <a:pt x="70" y="106"/>
                  <a:pt x="71" y="104"/>
                </a:cubicBezTo>
                <a:cubicBezTo>
                  <a:pt x="71" y="103"/>
                  <a:pt x="72" y="102"/>
                  <a:pt x="73" y="101"/>
                </a:cubicBezTo>
                <a:cubicBezTo>
                  <a:pt x="69" y="95"/>
                  <a:pt x="63" y="90"/>
                  <a:pt x="56" y="88"/>
                </a:cubicBezTo>
                <a:cubicBezTo>
                  <a:pt x="49" y="86"/>
                  <a:pt x="41" y="87"/>
                  <a:pt x="34" y="90"/>
                </a:cubicBezTo>
                <a:cubicBezTo>
                  <a:pt x="35" y="91"/>
                  <a:pt x="35" y="92"/>
                  <a:pt x="35" y="93"/>
                </a:cubicBezTo>
                <a:cubicBezTo>
                  <a:pt x="34" y="96"/>
                  <a:pt x="31" y="97"/>
                  <a:pt x="29" y="96"/>
                </a:cubicBezTo>
                <a:cubicBezTo>
                  <a:pt x="26" y="96"/>
                  <a:pt x="25" y="93"/>
                  <a:pt x="26" y="90"/>
                </a:cubicBezTo>
                <a:cubicBezTo>
                  <a:pt x="26" y="88"/>
                  <a:pt x="29" y="87"/>
                  <a:pt x="31" y="87"/>
                </a:cubicBezTo>
                <a:cubicBezTo>
                  <a:pt x="32" y="87"/>
                  <a:pt x="33" y="88"/>
                  <a:pt x="33" y="88"/>
                </a:cubicBezTo>
                <a:cubicBezTo>
                  <a:pt x="37" y="82"/>
                  <a:pt x="41" y="76"/>
                  <a:pt x="40" y="68"/>
                </a:cubicBezTo>
                <a:cubicBezTo>
                  <a:pt x="40" y="61"/>
                  <a:pt x="36" y="54"/>
                  <a:pt x="32" y="48"/>
                </a:cubicBezTo>
                <a:cubicBezTo>
                  <a:pt x="31" y="49"/>
                  <a:pt x="29" y="49"/>
                  <a:pt x="27" y="49"/>
                </a:cubicBezTo>
                <a:cubicBezTo>
                  <a:pt x="25" y="48"/>
                  <a:pt x="24" y="45"/>
                  <a:pt x="24" y="43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1" name="Freeform 138"/>
          <p:cNvSpPr>
            <a:spLocks/>
          </p:cNvSpPr>
          <p:nvPr/>
        </p:nvSpPr>
        <p:spPr bwMode="auto">
          <a:xfrm>
            <a:off x="10964863" y="4351338"/>
            <a:ext cx="17463" cy="19050"/>
          </a:xfrm>
          <a:custGeom>
            <a:avLst/>
            <a:gdLst>
              <a:gd name="T0" fmla="*/ 0 w 5"/>
              <a:gd name="T1" fmla="*/ 2 h 5"/>
              <a:gd name="T2" fmla="*/ 0 w 5"/>
              <a:gd name="T3" fmla="*/ 2 h 5"/>
              <a:gd name="T4" fmla="*/ 3 w 5"/>
              <a:gd name="T5" fmla="*/ 1 h 5"/>
              <a:gd name="T6" fmla="*/ 5 w 5"/>
              <a:gd name="T7" fmla="*/ 3 h 5"/>
              <a:gd name="T8" fmla="*/ 2 w 5"/>
              <a:gd name="T9" fmla="*/ 5 h 5"/>
              <a:gd name="T10" fmla="*/ 0 w 5"/>
              <a:gd name="T11" fmla="*/ 2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1" y="1"/>
                  <a:pt x="2" y="0"/>
                  <a:pt x="3" y="1"/>
                </a:cubicBezTo>
                <a:cubicBezTo>
                  <a:pt x="5" y="1"/>
                  <a:pt x="5" y="2"/>
                  <a:pt x="5" y="3"/>
                </a:cubicBezTo>
                <a:cubicBezTo>
                  <a:pt x="5" y="5"/>
                  <a:pt x="3" y="5"/>
                  <a:pt x="2" y="5"/>
                </a:cubicBezTo>
                <a:cubicBezTo>
                  <a:pt x="1" y="5"/>
                  <a:pt x="0" y="3"/>
                  <a:pt x="0" y="2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2" name="Freeform 139"/>
          <p:cNvSpPr>
            <a:spLocks/>
          </p:cNvSpPr>
          <p:nvPr/>
        </p:nvSpPr>
        <p:spPr bwMode="auto">
          <a:xfrm>
            <a:off x="10956925" y="4305300"/>
            <a:ext cx="19050" cy="19050"/>
          </a:xfrm>
          <a:custGeom>
            <a:avLst/>
            <a:gdLst>
              <a:gd name="T0" fmla="*/ 2 w 5"/>
              <a:gd name="T1" fmla="*/ 5 h 5"/>
              <a:gd name="T2" fmla="*/ 1 w 5"/>
              <a:gd name="T3" fmla="*/ 4 h 5"/>
              <a:gd name="T4" fmla="*/ 1 w 5"/>
              <a:gd name="T5" fmla="*/ 0 h 5"/>
              <a:gd name="T6" fmla="*/ 5 w 5"/>
              <a:gd name="T7" fmla="*/ 1 h 5"/>
              <a:gd name="T8" fmla="*/ 4 w 5"/>
              <a:gd name="T9" fmla="*/ 4 h 5"/>
              <a:gd name="T10" fmla="*/ 2 w 5"/>
              <a:gd name="T11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2" y="5"/>
                </a:moveTo>
                <a:cubicBezTo>
                  <a:pt x="1" y="4"/>
                  <a:pt x="1" y="4"/>
                  <a:pt x="1" y="4"/>
                </a:cubicBezTo>
                <a:cubicBezTo>
                  <a:pt x="0" y="3"/>
                  <a:pt x="0" y="1"/>
                  <a:pt x="1" y="0"/>
                </a:cubicBezTo>
                <a:cubicBezTo>
                  <a:pt x="2" y="0"/>
                  <a:pt x="4" y="0"/>
                  <a:pt x="5" y="1"/>
                </a:cubicBezTo>
                <a:cubicBezTo>
                  <a:pt x="5" y="2"/>
                  <a:pt x="5" y="3"/>
                  <a:pt x="4" y="4"/>
                </a:cubicBezTo>
                <a:cubicBezTo>
                  <a:pt x="3" y="5"/>
                  <a:pt x="3" y="5"/>
                  <a:pt x="2" y="5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3" name="Freeform 140"/>
          <p:cNvSpPr>
            <a:spLocks/>
          </p:cNvSpPr>
          <p:nvPr/>
        </p:nvSpPr>
        <p:spPr bwMode="auto">
          <a:xfrm>
            <a:off x="10968038" y="4329113"/>
            <a:ext cx="19050" cy="19050"/>
          </a:xfrm>
          <a:custGeom>
            <a:avLst/>
            <a:gdLst>
              <a:gd name="T0" fmla="*/ 2 w 5"/>
              <a:gd name="T1" fmla="*/ 5 h 5"/>
              <a:gd name="T2" fmla="*/ 1 w 5"/>
              <a:gd name="T3" fmla="*/ 5 h 5"/>
              <a:gd name="T4" fmla="*/ 0 w 5"/>
              <a:gd name="T5" fmla="*/ 3 h 5"/>
              <a:gd name="T6" fmla="*/ 2 w 5"/>
              <a:gd name="T7" fmla="*/ 0 h 5"/>
              <a:gd name="T8" fmla="*/ 4 w 5"/>
              <a:gd name="T9" fmla="*/ 2 h 5"/>
              <a:gd name="T10" fmla="*/ 2 w 5"/>
              <a:gd name="T11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2" y="5"/>
                </a:moveTo>
                <a:cubicBezTo>
                  <a:pt x="2" y="5"/>
                  <a:pt x="2" y="5"/>
                  <a:pt x="1" y="5"/>
                </a:cubicBezTo>
                <a:cubicBezTo>
                  <a:pt x="1" y="4"/>
                  <a:pt x="0" y="4"/>
                  <a:pt x="0" y="3"/>
                </a:cubicBezTo>
                <a:cubicBezTo>
                  <a:pt x="0" y="1"/>
                  <a:pt x="0" y="0"/>
                  <a:pt x="2" y="0"/>
                </a:cubicBezTo>
                <a:cubicBezTo>
                  <a:pt x="3" y="0"/>
                  <a:pt x="4" y="1"/>
                  <a:pt x="4" y="2"/>
                </a:cubicBezTo>
                <a:cubicBezTo>
                  <a:pt x="5" y="3"/>
                  <a:pt x="4" y="4"/>
                  <a:pt x="2" y="5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4" name="Freeform 141"/>
          <p:cNvSpPr>
            <a:spLocks/>
          </p:cNvSpPr>
          <p:nvPr/>
        </p:nvSpPr>
        <p:spPr bwMode="auto">
          <a:xfrm>
            <a:off x="10937875" y="4287838"/>
            <a:ext cx="22225" cy="17463"/>
          </a:xfrm>
          <a:custGeom>
            <a:avLst/>
            <a:gdLst>
              <a:gd name="T0" fmla="*/ 2 w 6"/>
              <a:gd name="T1" fmla="*/ 5 h 5"/>
              <a:gd name="T2" fmla="*/ 2 w 6"/>
              <a:gd name="T3" fmla="*/ 5 h 5"/>
              <a:gd name="T4" fmla="*/ 1 w 6"/>
              <a:gd name="T5" fmla="*/ 2 h 5"/>
              <a:gd name="T6" fmla="*/ 4 w 6"/>
              <a:gd name="T7" fmla="*/ 1 h 5"/>
              <a:gd name="T8" fmla="*/ 5 w 6"/>
              <a:gd name="T9" fmla="*/ 4 h 5"/>
              <a:gd name="T10" fmla="*/ 2 w 6"/>
              <a:gd name="T11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5">
                <a:moveTo>
                  <a:pt x="2" y="5"/>
                </a:moveTo>
                <a:cubicBezTo>
                  <a:pt x="2" y="5"/>
                  <a:pt x="2" y="5"/>
                  <a:pt x="2" y="5"/>
                </a:cubicBezTo>
                <a:cubicBezTo>
                  <a:pt x="1" y="4"/>
                  <a:pt x="0" y="3"/>
                  <a:pt x="1" y="2"/>
                </a:cubicBezTo>
                <a:cubicBezTo>
                  <a:pt x="1" y="1"/>
                  <a:pt x="3" y="0"/>
                  <a:pt x="4" y="1"/>
                </a:cubicBezTo>
                <a:cubicBezTo>
                  <a:pt x="5" y="1"/>
                  <a:pt x="6" y="3"/>
                  <a:pt x="5" y="4"/>
                </a:cubicBezTo>
                <a:cubicBezTo>
                  <a:pt x="4" y="5"/>
                  <a:pt x="3" y="5"/>
                  <a:pt x="2" y="5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5" name="Freeform 142"/>
          <p:cNvSpPr>
            <a:spLocks/>
          </p:cNvSpPr>
          <p:nvPr/>
        </p:nvSpPr>
        <p:spPr bwMode="auto">
          <a:xfrm>
            <a:off x="10871200" y="4298950"/>
            <a:ext cx="17463" cy="19050"/>
          </a:xfrm>
          <a:custGeom>
            <a:avLst/>
            <a:gdLst>
              <a:gd name="T0" fmla="*/ 5 w 5"/>
              <a:gd name="T1" fmla="*/ 4 h 5"/>
              <a:gd name="T2" fmla="*/ 2 w 5"/>
              <a:gd name="T3" fmla="*/ 5 h 5"/>
              <a:gd name="T4" fmla="*/ 1 w 5"/>
              <a:gd name="T5" fmla="*/ 5 h 5"/>
              <a:gd name="T6" fmla="*/ 1 w 5"/>
              <a:gd name="T7" fmla="*/ 1 h 5"/>
              <a:gd name="T8" fmla="*/ 4 w 5"/>
              <a:gd name="T9" fmla="*/ 1 h 5"/>
              <a:gd name="T10" fmla="*/ 5 w 5"/>
              <a:gd name="T11" fmla="*/ 4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5" y="4"/>
                </a:moveTo>
                <a:cubicBezTo>
                  <a:pt x="4" y="5"/>
                  <a:pt x="3" y="5"/>
                  <a:pt x="2" y="5"/>
                </a:cubicBezTo>
                <a:cubicBezTo>
                  <a:pt x="2" y="5"/>
                  <a:pt x="2" y="5"/>
                  <a:pt x="1" y="5"/>
                </a:cubicBezTo>
                <a:cubicBezTo>
                  <a:pt x="0" y="4"/>
                  <a:pt x="0" y="2"/>
                  <a:pt x="1" y="1"/>
                </a:cubicBezTo>
                <a:cubicBezTo>
                  <a:pt x="2" y="0"/>
                  <a:pt x="3" y="0"/>
                  <a:pt x="4" y="1"/>
                </a:cubicBezTo>
                <a:cubicBezTo>
                  <a:pt x="5" y="2"/>
                  <a:pt x="5" y="3"/>
                  <a:pt x="5" y="4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6" name="Freeform 143"/>
          <p:cNvSpPr>
            <a:spLocks/>
          </p:cNvSpPr>
          <p:nvPr/>
        </p:nvSpPr>
        <p:spPr bwMode="auto">
          <a:xfrm>
            <a:off x="10915650" y="4283075"/>
            <a:ext cx="19050" cy="15875"/>
          </a:xfrm>
          <a:custGeom>
            <a:avLst/>
            <a:gdLst>
              <a:gd name="T0" fmla="*/ 2 w 5"/>
              <a:gd name="T1" fmla="*/ 4 h 4"/>
              <a:gd name="T2" fmla="*/ 2 w 5"/>
              <a:gd name="T3" fmla="*/ 4 h 4"/>
              <a:gd name="T4" fmla="*/ 0 w 5"/>
              <a:gd name="T5" fmla="*/ 2 h 4"/>
              <a:gd name="T6" fmla="*/ 3 w 5"/>
              <a:gd name="T7" fmla="*/ 0 h 4"/>
              <a:gd name="T8" fmla="*/ 5 w 5"/>
              <a:gd name="T9" fmla="*/ 2 h 4"/>
              <a:gd name="T10" fmla="*/ 2 w 5"/>
              <a:gd name="T11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4">
                <a:moveTo>
                  <a:pt x="2" y="4"/>
                </a:moveTo>
                <a:cubicBezTo>
                  <a:pt x="2" y="4"/>
                  <a:pt x="2" y="4"/>
                  <a:pt x="2" y="4"/>
                </a:cubicBezTo>
                <a:cubicBezTo>
                  <a:pt x="1" y="4"/>
                  <a:pt x="0" y="3"/>
                  <a:pt x="0" y="2"/>
                </a:cubicBezTo>
                <a:cubicBezTo>
                  <a:pt x="0" y="1"/>
                  <a:pt x="1" y="0"/>
                  <a:pt x="3" y="0"/>
                </a:cubicBezTo>
                <a:cubicBezTo>
                  <a:pt x="4" y="0"/>
                  <a:pt x="5" y="1"/>
                  <a:pt x="5" y="2"/>
                </a:cubicBezTo>
                <a:cubicBezTo>
                  <a:pt x="5" y="4"/>
                  <a:pt x="4" y="4"/>
                  <a:pt x="2" y="4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7" name="Freeform 144"/>
          <p:cNvSpPr>
            <a:spLocks/>
          </p:cNvSpPr>
          <p:nvPr/>
        </p:nvSpPr>
        <p:spPr bwMode="auto">
          <a:xfrm>
            <a:off x="10893425" y="4283075"/>
            <a:ext cx="19050" cy="22225"/>
          </a:xfrm>
          <a:custGeom>
            <a:avLst/>
            <a:gdLst>
              <a:gd name="T0" fmla="*/ 3 w 5"/>
              <a:gd name="T1" fmla="*/ 5 h 6"/>
              <a:gd name="T2" fmla="*/ 1 w 5"/>
              <a:gd name="T3" fmla="*/ 5 h 6"/>
              <a:gd name="T4" fmla="*/ 0 w 5"/>
              <a:gd name="T5" fmla="*/ 4 h 6"/>
              <a:gd name="T6" fmla="*/ 1 w 5"/>
              <a:gd name="T7" fmla="*/ 1 h 6"/>
              <a:gd name="T8" fmla="*/ 4 w 5"/>
              <a:gd name="T9" fmla="*/ 2 h 6"/>
              <a:gd name="T10" fmla="*/ 3 w 5"/>
              <a:gd name="T11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6">
                <a:moveTo>
                  <a:pt x="3" y="5"/>
                </a:moveTo>
                <a:cubicBezTo>
                  <a:pt x="3" y="5"/>
                  <a:pt x="2" y="6"/>
                  <a:pt x="1" y="5"/>
                </a:cubicBezTo>
                <a:cubicBezTo>
                  <a:pt x="1" y="5"/>
                  <a:pt x="0" y="5"/>
                  <a:pt x="0" y="4"/>
                </a:cubicBezTo>
                <a:cubicBezTo>
                  <a:pt x="0" y="3"/>
                  <a:pt x="0" y="1"/>
                  <a:pt x="1" y="1"/>
                </a:cubicBezTo>
                <a:cubicBezTo>
                  <a:pt x="2" y="0"/>
                  <a:pt x="4" y="1"/>
                  <a:pt x="4" y="2"/>
                </a:cubicBezTo>
                <a:cubicBezTo>
                  <a:pt x="5" y="3"/>
                  <a:pt x="4" y="5"/>
                  <a:pt x="3" y="5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8" name="Freeform 145"/>
          <p:cNvSpPr>
            <a:spLocks/>
          </p:cNvSpPr>
          <p:nvPr/>
        </p:nvSpPr>
        <p:spPr bwMode="auto">
          <a:xfrm>
            <a:off x="10858500" y="4321175"/>
            <a:ext cx="19050" cy="19050"/>
          </a:xfrm>
          <a:custGeom>
            <a:avLst/>
            <a:gdLst>
              <a:gd name="T0" fmla="*/ 3 w 5"/>
              <a:gd name="T1" fmla="*/ 0 h 5"/>
              <a:gd name="T2" fmla="*/ 5 w 5"/>
              <a:gd name="T3" fmla="*/ 3 h 5"/>
              <a:gd name="T4" fmla="*/ 5 w 5"/>
              <a:gd name="T5" fmla="*/ 3 h 5"/>
              <a:gd name="T6" fmla="*/ 2 w 5"/>
              <a:gd name="T7" fmla="*/ 5 h 5"/>
              <a:gd name="T8" fmla="*/ 0 w 5"/>
              <a:gd name="T9" fmla="*/ 2 h 5"/>
              <a:gd name="T10" fmla="*/ 0 w 5"/>
              <a:gd name="T11" fmla="*/ 2 h 5"/>
              <a:gd name="T12" fmla="*/ 0 w 5"/>
              <a:gd name="T13" fmla="*/ 2 h 5"/>
              <a:gd name="T14" fmla="*/ 3 w 5"/>
              <a:gd name="T15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" h="5">
                <a:moveTo>
                  <a:pt x="3" y="0"/>
                </a:moveTo>
                <a:cubicBezTo>
                  <a:pt x="5" y="1"/>
                  <a:pt x="5" y="2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4" y="4"/>
                  <a:pt x="3" y="5"/>
                  <a:pt x="2" y="5"/>
                </a:cubicBezTo>
                <a:cubicBezTo>
                  <a:pt x="1" y="4"/>
                  <a:pt x="0" y="3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1" y="1"/>
                  <a:pt x="2" y="0"/>
                  <a:pt x="3" y="0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9" name="Freeform 146"/>
          <p:cNvSpPr>
            <a:spLocks/>
          </p:cNvSpPr>
          <p:nvPr/>
        </p:nvSpPr>
        <p:spPr bwMode="auto">
          <a:xfrm>
            <a:off x="10866438" y="4365625"/>
            <a:ext cx="19050" cy="19050"/>
          </a:xfrm>
          <a:custGeom>
            <a:avLst/>
            <a:gdLst>
              <a:gd name="T0" fmla="*/ 5 w 5"/>
              <a:gd name="T1" fmla="*/ 2 h 5"/>
              <a:gd name="T2" fmla="*/ 5 w 5"/>
              <a:gd name="T3" fmla="*/ 2 h 5"/>
              <a:gd name="T4" fmla="*/ 4 w 5"/>
              <a:gd name="T5" fmla="*/ 5 h 5"/>
              <a:gd name="T6" fmla="*/ 2 w 5"/>
              <a:gd name="T7" fmla="*/ 5 h 5"/>
              <a:gd name="T8" fmla="*/ 1 w 5"/>
              <a:gd name="T9" fmla="*/ 4 h 5"/>
              <a:gd name="T10" fmla="*/ 1 w 5"/>
              <a:gd name="T11" fmla="*/ 1 h 5"/>
              <a:gd name="T12" fmla="*/ 5 w 5"/>
              <a:gd name="T13" fmla="*/ 2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5">
                <a:moveTo>
                  <a:pt x="5" y="2"/>
                </a:moveTo>
                <a:cubicBezTo>
                  <a:pt x="5" y="2"/>
                  <a:pt x="5" y="2"/>
                  <a:pt x="5" y="2"/>
                </a:cubicBezTo>
                <a:cubicBezTo>
                  <a:pt x="5" y="3"/>
                  <a:pt x="5" y="4"/>
                  <a:pt x="4" y="5"/>
                </a:cubicBezTo>
                <a:cubicBezTo>
                  <a:pt x="3" y="5"/>
                  <a:pt x="3" y="5"/>
                  <a:pt x="2" y="5"/>
                </a:cubicBezTo>
                <a:cubicBezTo>
                  <a:pt x="2" y="5"/>
                  <a:pt x="1" y="5"/>
                  <a:pt x="1" y="4"/>
                </a:cubicBezTo>
                <a:cubicBezTo>
                  <a:pt x="0" y="3"/>
                  <a:pt x="0" y="2"/>
                  <a:pt x="1" y="1"/>
                </a:cubicBezTo>
                <a:cubicBezTo>
                  <a:pt x="2" y="0"/>
                  <a:pt x="4" y="1"/>
                  <a:pt x="5" y="2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0" name="Freeform 147"/>
          <p:cNvSpPr>
            <a:spLocks/>
          </p:cNvSpPr>
          <p:nvPr/>
        </p:nvSpPr>
        <p:spPr bwMode="auto">
          <a:xfrm>
            <a:off x="10885488" y="4384675"/>
            <a:ext cx="19050" cy="19050"/>
          </a:xfrm>
          <a:custGeom>
            <a:avLst/>
            <a:gdLst>
              <a:gd name="T0" fmla="*/ 4 w 5"/>
              <a:gd name="T1" fmla="*/ 0 h 5"/>
              <a:gd name="T2" fmla="*/ 5 w 5"/>
              <a:gd name="T3" fmla="*/ 4 h 5"/>
              <a:gd name="T4" fmla="*/ 2 w 5"/>
              <a:gd name="T5" fmla="*/ 5 h 5"/>
              <a:gd name="T6" fmla="*/ 1 w 5"/>
              <a:gd name="T7" fmla="*/ 4 h 5"/>
              <a:gd name="T8" fmla="*/ 0 w 5"/>
              <a:gd name="T9" fmla="*/ 1 h 5"/>
              <a:gd name="T10" fmla="*/ 4 w 5"/>
              <a:gd name="T11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4" y="0"/>
                </a:moveTo>
                <a:cubicBezTo>
                  <a:pt x="5" y="1"/>
                  <a:pt x="5" y="2"/>
                  <a:pt x="5" y="4"/>
                </a:cubicBezTo>
                <a:cubicBezTo>
                  <a:pt x="4" y="4"/>
                  <a:pt x="3" y="5"/>
                  <a:pt x="2" y="5"/>
                </a:cubicBezTo>
                <a:cubicBezTo>
                  <a:pt x="2" y="5"/>
                  <a:pt x="1" y="5"/>
                  <a:pt x="1" y="4"/>
                </a:cubicBezTo>
                <a:cubicBezTo>
                  <a:pt x="0" y="4"/>
                  <a:pt x="0" y="2"/>
                  <a:pt x="0" y="1"/>
                </a:cubicBezTo>
                <a:cubicBezTo>
                  <a:pt x="1" y="0"/>
                  <a:pt x="2" y="0"/>
                  <a:pt x="4" y="0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1" name="Freeform 148"/>
          <p:cNvSpPr>
            <a:spLocks/>
          </p:cNvSpPr>
          <p:nvPr/>
        </p:nvSpPr>
        <p:spPr bwMode="auto">
          <a:xfrm>
            <a:off x="10858500" y="4343400"/>
            <a:ext cx="19050" cy="19050"/>
          </a:xfrm>
          <a:custGeom>
            <a:avLst/>
            <a:gdLst>
              <a:gd name="T0" fmla="*/ 2 w 5"/>
              <a:gd name="T1" fmla="*/ 1 h 5"/>
              <a:gd name="T2" fmla="*/ 5 w 5"/>
              <a:gd name="T3" fmla="*/ 3 h 5"/>
              <a:gd name="T4" fmla="*/ 5 w 5"/>
              <a:gd name="T5" fmla="*/ 3 h 5"/>
              <a:gd name="T6" fmla="*/ 3 w 5"/>
              <a:gd name="T7" fmla="*/ 5 h 5"/>
              <a:gd name="T8" fmla="*/ 2 w 5"/>
              <a:gd name="T9" fmla="*/ 5 h 5"/>
              <a:gd name="T10" fmla="*/ 0 w 5"/>
              <a:gd name="T11" fmla="*/ 3 h 5"/>
              <a:gd name="T12" fmla="*/ 2 w 5"/>
              <a:gd name="T13" fmla="*/ 1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5">
                <a:moveTo>
                  <a:pt x="2" y="1"/>
                </a:moveTo>
                <a:cubicBezTo>
                  <a:pt x="3" y="0"/>
                  <a:pt x="4" y="1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4"/>
                  <a:pt x="4" y="5"/>
                  <a:pt x="3" y="5"/>
                </a:cubicBezTo>
                <a:cubicBezTo>
                  <a:pt x="2" y="5"/>
                  <a:pt x="2" y="5"/>
                  <a:pt x="2" y="5"/>
                </a:cubicBezTo>
                <a:cubicBezTo>
                  <a:pt x="1" y="5"/>
                  <a:pt x="0" y="4"/>
                  <a:pt x="0" y="3"/>
                </a:cubicBezTo>
                <a:cubicBezTo>
                  <a:pt x="0" y="2"/>
                  <a:pt x="1" y="1"/>
                  <a:pt x="2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2" name="Freeform 149"/>
          <p:cNvSpPr>
            <a:spLocks/>
          </p:cNvSpPr>
          <p:nvPr/>
        </p:nvSpPr>
        <p:spPr bwMode="auto">
          <a:xfrm>
            <a:off x="10929938" y="4384675"/>
            <a:ext cx="23813" cy="23813"/>
          </a:xfrm>
          <a:custGeom>
            <a:avLst/>
            <a:gdLst>
              <a:gd name="T0" fmla="*/ 2 w 6"/>
              <a:gd name="T1" fmla="*/ 1 h 6"/>
              <a:gd name="T2" fmla="*/ 5 w 6"/>
              <a:gd name="T3" fmla="*/ 2 h 6"/>
              <a:gd name="T4" fmla="*/ 4 w 6"/>
              <a:gd name="T5" fmla="*/ 5 h 6"/>
              <a:gd name="T6" fmla="*/ 2 w 6"/>
              <a:gd name="T7" fmla="*/ 5 h 6"/>
              <a:gd name="T8" fmla="*/ 1 w 6"/>
              <a:gd name="T9" fmla="*/ 4 h 6"/>
              <a:gd name="T10" fmla="*/ 2 w 6"/>
              <a:gd name="T11" fmla="*/ 1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6">
                <a:moveTo>
                  <a:pt x="2" y="1"/>
                </a:moveTo>
                <a:cubicBezTo>
                  <a:pt x="3" y="0"/>
                  <a:pt x="5" y="1"/>
                  <a:pt x="5" y="2"/>
                </a:cubicBezTo>
                <a:cubicBezTo>
                  <a:pt x="6" y="3"/>
                  <a:pt x="5" y="5"/>
                  <a:pt x="4" y="5"/>
                </a:cubicBezTo>
                <a:cubicBezTo>
                  <a:pt x="3" y="6"/>
                  <a:pt x="3" y="6"/>
                  <a:pt x="2" y="5"/>
                </a:cubicBezTo>
                <a:cubicBezTo>
                  <a:pt x="2" y="5"/>
                  <a:pt x="1" y="5"/>
                  <a:pt x="1" y="4"/>
                </a:cubicBezTo>
                <a:cubicBezTo>
                  <a:pt x="0" y="3"/>
                  <a:pt x="1" y="1"/>
                  <a:pt x="2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3" name="Freeform 150"/>
          <p:cNvSpPr>
            <a:spLocks/>
          </p:cNvSpPr>
          <p:nvPr/>
        </p:nvSpPr>
        <p:spPr bwMode="auto">
          <a:xfrm>
            <a:off x="10953750" y="4373563"/>
            <a:ext cx="17463" cy="19050"/>
          </a:xfrm>
          <a:custGeom>
            <a:avLst/>
            <a:gdLst>
              <a:gd name="T0" fmla="*/ 1 w 5"/>
              <a:gd name="T1" fmla="*/ 1 h 5"/>
              <a:gd name="T2" fmla="*/ 4 w 5"/>
              <a:gd name="T3" fmla="*/ 1 h 5"/>
              <a:gd name="T4" fmla="*/ 4 w 5"/>
              <a:gd name="T5" fmla="*/ 4 h 5"/>
              <a:gd name="T6" fmla="*/ 2 w 5"/>
              <a:gd name="T7" fmla="*/ 5 h 5"/>
              <a:gd name="T8" fmla="*/ 1 w 5"/>
              <a:gd name="T9" fmla="*/ 4 h 5"/>
              <a:gd name="T10" fmla="*/ 1 w 5"/>
              <a:gd name="T11" fmla="*/ 1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1" y="1"/>
                </a:moveTo>
                <a:cubicBezTo>
                  <a:pt x="2" y="0"/>
                  <a:pt x="3" y="0"/>
                  <a:pt x="4" y="1"/>
                </a:cubicBezTo>
                <a:cubicBezTo>
                  <a:pt x="5" y="2"/>
                  <a:pt x="5" y="3"/>
                  <a:pt x="4" y="4"/>
                </a:cubicBezTo>
                <a:cubicBezTo>
                  <a:pt x="4" y="5"/>
                  <a:pt x="3" y="5"/>
                  <a:pt x="2" y="5"/>
                </a:cubicBezTo>
                <a:cubicBezTo>
                  <a:pt x="1" y="5"/>
                  <a:pt x="1" y="4"/>
                  <a:pt x="1" y="4"/>
                </a:cubicBezTo>
                <a:cubicBezTo>
                  <a:pt x="0" y="3"/>
                  <a:pt x="0" y="2"/>
                  <a:pt x="1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4" name="Freeform 151"/>
          <p:cNvSpPr>
            <a:spLocks/>
          </p:cNvSpPr>
          <p:nvPr/>
        </p:nvSpPr>
        <p:spPr bwMode="auto">
          <a:xfrm>
            <a:off x="10907713" y="4392613"/>
            <a:ext cx="19050" cy="19050"/>
          </a:xfrm>
          <a:custGeom>
            <a:avLst/>
            <a:gdLst>
              <a:gd name="T0" fmla="*/ 3 w 5"/>
              <a:gd name="T1" fmla="*/ 0 h 5"/>
              <a:gd name="T2" fmla="*/ 5 w 5"/>
              <a:gd name="T3" fmla="*/ 2 h 5"/>
              <a:gd name="T4" fmla="*/ 3 w 5"/>
              <a:gd name="T5" fmla="*/ 5 h 5"/>
              <a:gd name="T6" fmla="*/ 3 w 5"/>
              <a:gd name="T7" fmla="*/ 5 h 5"/>
              <a:gd name="T8" fmla="*/ 2 w 5"/>
              <a:gd name="T9" fmla="*/ 4 h 5"/>
              <a:gd name="T10" fmla="*/ 0 w 5"/>
              <a:gd name="T11" fmla="*/ 2 h 5"/>
              <a:gd name="T12" fmla="*/ 3 w 5"/>
              <a:gd name="T13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5">
                <a:moveTo>
                  <a:pt x="3" y="0"/>
                </a:moveTo>
                <a:cubicBezTo>
                  <a:pt x="4" y="0"/>
                  <a:pt x="5" y="1"/>
                  <a:pt x="5" y="2"/>
                </a:cubicBezTo>
                <a:cubicBezTo>
                  <a:pt x="5" y="4"/>
                  <a:pt x="4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2" y="5"/>
                  <a:pt x="2" y="5"/>
                  <a:pt x="2" y="4"/>
                </a:cubicBezTo>
                <a:cubicBezTo>
                  <a:pt x="1" y="4"/>
                  <a:pt x="0" y="3"/>
                  <a:pt x="0" y="2"/>
                </a:cubicBezTo>
                <a:cubicBezTo>
                  <a:pt x="0" y="1"/>
                  <a:pt x="2" y="0"/>
                  <a:pt x="3" y="0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5" name="Freeform 152"/>
          <p:cNvSpPr>
            <a:spLocks/>
          </p:cNvSpPr>
          <p:nvPr/>
        </p:nvSpPr>
        <p:spPr bwMode="auto">
          <a:xfrm>
            <a:off x="10893425" y="4318000"/>
            <a:ext cx="60325" cy="60325"/>
          </a:xfrm>
          <a:custGeom>
            <a:avLst/>
            <a:gdLst>
              <a:gd name="T0" fmla="*/ 1 w 16"/>
              <a:gd name="T1" fmla="*/ 6 h 16"/>
              <a:gd name="T2" fmla="*/ 10 w 16"/>
              <a:gd name="T3" fmla="*/ 1 h 16"/>
              <a:gd name="T4" fmla="*/ 14 w 16"/>
              <a:gd name="T5" fmla="*/ 10 h 16"/>
              <a:gd name="T6" fmla="*/ 6 w 16"/>
              <a:gd name="T7" fmla="*/ 15 h 16"/>
              <a:gd name="T8" fmla="*/ 1 w 16"/>
              <a:gd name="T9" fmla="*/ 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16">
                <a:moveTo>
                  <a:pt x="1" y="6"/>
                </a:moveTo>
                <a:cubicBezTo>
                  <a:pt x="2" y="2"/>
                  <a:pt x="6" y="0"/>
                  <a:pt x="10" y="1"/>
                </a:cubicBezTo>
                <a:cubicBezTo>
                  <a:pt x="13" y="2"/>
                  <a:pt x="16" y="6"/>
                  <a:pt x="14" y="10"/>
                </a:cubicBezTo>
                <a:cubicBezTo>
                  <a:pt x="13" y="13"/>
                  <a:pt x="9" y="16"/>
                  <a:pt x="6" y="15"/>
                </a:cubicBezTo>
                <a:cubicBezTo>
                  <a:pt x="2" y="13"/>
                  <a:pt x="0" y="9"/>
                  <a:pt x="1" y="6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8" name="AutoShape 154"/>
          <p:cNvSpPr>
            <a:spLocks noChangeAspect="1" noChangeArrowheads="1" noTextEdit="1"/>
          </p:cNvSpPr>
          <p:nvPr/>
        </p:nvSpPr>
        <p:spPr bwMode="auto">
          <a:xfrm>
            <a:off x="4284663" y="4665663"/>
            <a:ext cx="4162425" cy="193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98754" y="5164169"/>
            <a:ext cx="3860798" cy="1789939"/>
            <a:chOff x="4287838" y="4665663"/>
            <a:chExt cx="4167188" cy="1931987"/>
          </a:xfrm>
        </p:grpSpPr>
        <p:sp>
          <p:nvSpPr>
            <p:cNvPr id="159" name="Oval 156"/>
            <p:cNvSpPr>
              <a:spLocks noChangeArrowheads="1"/>
            </p:cNvSpPr>
            <p:nvPr/>
          </p:nvSpPr>
          <p:spPr bwMode="auto">
            <a:xfrm>
              <a:off x="4287838" y="5992813"/>
              <a:ext cx="4156075" cy="604837"/>
            </a:xfrm>
            <a:prstGeom prst="ellipse">
              <a:avLst/>
            </a:pr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176" name="组合 175"/>
            <p:cNvGrpSpPr/>
            <p:nvPr/>
          </p:nvGrpSpPr>
          <p:grpSpPr>
            <a:xfrm>
              <a:off x="4510088" y="4665663"/>
              <a:ext cx="3944938" cy="1833562"/>
              <a:chOff x="4510088" y="4665663"/>
              <a:chExt cx="3944938" cy="1833562"/>
            </a:xfrm>
          </p:grpSpPr>
          <p:sp>
            <p:nvSpPr>
              <p:cNvPr id="160" name="Freeform 157"/>
              <p:cNvSpPr>
                <a:spLocks/>
              </p:cNvSpPr>
              <p:nvPr/>
            </p:nvSpPr>
            <p:spPr bwMode="auto">
              <a:xfrm>
                <a:off x="6540501" y="4665663"/>
                <a:ext cx="1914525" cy="1595437"/>
              </a:xfrm>
              <a:custGeom>
                <a:avLst/>
                <a:gdLst>
                  <a:gd name="T0" fmla="*/ 508 w 509"/>
                  <a:gd name="T1" fmla="*/ 14 h 423"/>
                  <a:gd name="T2" fmla="*/ 502 w 509"/>
                  <a:gd name="T3" fmla="*/ 17 h 423"/>
                  <a:gd name="T4" fmla="*/ 502 w 509"/>
                  <a:gd name="T5" fmla="*/ 17 h 423"/>
                  <a:gd name="T6" fmla="*/ 459 w 509"/>
                  <a:gd name="T7" fmla="*/ 15 h 423"/>
                  <a:gd name="T8" fmla="*/ 419 w 509"/>
                  <a:gd name="T9" fmla="*/ 29 h 423"/>
                  <a:gd name="T10" fmla="*/ 386 w 509"/>
                  <a:gd name="T11" fmla="*/ 55 h 423"/>
                  <a:gd name="T12" fmla="*/ 382 w 509"/>
                  <a:gd name="T13" fmla="*/ 59 h 423"/>
                  <a:gd name="T14" fmla="*/ 378 w 509"/>
                  <a:gd name="T15" fmla="*/ 63 h 423"/>
                  <a:gd name="T16" fmla="*/ 375 w 509"/>
                  <a:gd name="T17" fmla="*/ 67 h 423"/>
                  <a:gd name="T18" fmla="*/ 372 w 509"/>
                  <a:gd name="T19" fmla="*/ 72 h 423"/>
                  <a:gd name="T20" fmla="*/ 360 w 509"/>
                  <a:gd name="T21" fmla="*/ 90 h 423"/>
                  <a:gd name="T22" fmla="*/ 331 w 509"/>
                  <a:gd name="T23" fmla="*/ 171 h 423"/>
                  <a:gd name="T24" fmla="*/ 323 w 509"/>
                  <a:gd name="T25" fmla="*/ 215 h 423"/>
                  <a:gd name="T26" fmla="*/ 317 w 509"/>
                  <a:gd name="T27" fmla="*/ 259 h 423"/>
                  <a:gd name="T28" fmla="*/ 307 w 509"/>
                  <a:gd name="T29" fmla="*/ 306 h 423"/>
                  <a:gd name="T30" fmla="*/ 288 w 509"/>
                  <a:gd name="T31" fmla="*/ 352 h 423"/>
                  <a:gd name="T32" fmla="*/ 256 w 509"/>
                  <a:gd name="T33" fmla="*/ 392 h 423"/>
                  <a:gd name="T34" fmla="*/ 234 w 509"/>
                  <a:gd name="T35" fmla="*/ 407 h 423"/>
                  <a:gd name="T36" fmla="*/ 208 w 509"/>
                  <a:gd name="T37" fmla="*/ 418 h 423"/>
                  <a:gd name="T38" fmla="*/ 201 w 509"/>
                  <a:gd name="T39" fmla="*/ 420 h 423"/>
                  <a:gd name="T40" fmla="*/ 198 w 509"/>
                  <a:gd name="T41" fmla="*/ 421 h 423"/>
                  <a:gd name="T42" fmla="*/ 194 w 509"/>
                  <a:gd name="T43" fmla="*/ 421 h 423"/>
                  <a:gd name="T44" fmla="*/ 180 w 509"/>
                  <a:gd name="T45" fmla="*/ 422 h 423"/>
                  <a:gd name="T46" fmla="*/ 154 w 509"/>
                  <a:gd name="T47" fmla="*/ 421 h 423"/>
                  <a:gd name="T48" fmla="*/ 129 w 509"/>
                  <a:gd name="T49" fmla="*/ 416 h 423"/>
                  <a:gd name="T50" fmla="*/ 129 w 509"/>
                  <a:gd name="T51" fmla="*/ 416 h 423"/>
                  <a:gd name="T52" fmla="*/ 106 w 509"/>
                  <a:gd name="T53" fmla="*/ 410 h 423"/>
                  <a:gd name="T54" fmla="*/ 17 w 509"/>
                  <a:gd name="T55" fmla="*/ 369 h 423"/>
                  <a:gd name="T56" fmla="*/ 17 w 509"/>
                  <a:gd name="T57" fmla="*/ 369 h 423"/>
                  <a:gd name="T58" fmla="*/ 9 w 509"/>
                  <a:gd name="T59" fmla="*/ 330 h 423"/>
                  <a:gd name="T60" fmla="*/ 48 w 509"/>
                  <a:gd name="T61" fmla="*/ 322 h 423"/>
                  <a:gd name="T62" fmla="*/ 49 w 509"/>
                  <a:gd name="T63" fmla="*/ 323 h 423"/>
                  <a:gd name="T64" fmla="*/ 122 w 509"/>
                  <a:gd name="T65" fmla="*/ 362 h 423"/>
                  <a:gd name="T66" fmla="*/ 124 w 509"/>
                  <a:gd name="T67" fmla="*/ 363 h 423"/>
                  <a:gd name="T68" fmla="*/ 142 w 509"/>
                  <a:gd name="T69" fmla="*/ 369 h 423"/>
                  <a:gd name="T70" fmla="*/ 161 w 509"/>
                  <a:gd name="T71" fmla="*/ 374 h 423"/>
                  <a:gd name="T72" fmla="*/ 180 w 509"/>
                  <a:gd name="T73" fmla="*/ 376 h 423"/>
                  <a:gd name="T74" fmla="*/ 189 w 509"/>
                  <a:gd name="T75" fmla="*/ 376 h 423"/>
                  <a:gd name="T76" fmla="*/ 191 w 509"/>
                  <a:gd name="T77" fmla="*/ 376 h 423"/>
                  <a:gd name="T78" fmla="*/ 193 w 509"/>
                  <a:gd name="T79" fmla="*/ 376 h 423"/>
                  <a:gd name="T80" fmla="*/ 197 w 509"/>
                  <a:gd name="T81" fmla="*/ 375 h 423"/>
                  <a:gd name="T82" fmla="*/ 213 w 509"/>
                  <a:gd name="T83" fmla="*/ 369 h 423"/>
                  <a:gd name="T84" fmla="*/ 229 w 509"/>
                  <a:gd name="T85" fmla="*/ 360 h 423"/>
                  <a:gd name="T86" fmla="*/ 255 w 509"/>
                  <a:gd name="T87" fmla="*/ 331 h 423"/>
                  <a:gd name="T88" fmla="*/ 272 w 509"/>
                  <a:gd name="T89" fmla="*/ 295 h 423"/>
                  <a:gd name="T90" fmla="*/ 284 w 509"/>
                  <a:gd name="T91" fmla="*/ 253 h 423"/>
                  <a:gd name="T92" fmla="*/ 293 w 509"/>
                  <a:gd name="T93" fmla="*/ 209 h 423"/>
                  <a:gd name="T94" fmla="*/ 304 w 509"/>
                  <a:gd name="T95" fmla="*/ 164 h 423"/>
                  <a:gd name="T96" fmla="*/ 342 w 509"/>
                  <a:gd name="T97" fmla="*/ 78 h 423"/>
                  <a:gd name="T98" fmla="*/ 356 w 509"/>
                  <a:gd name="T99" fmla="*/ 59 h 423"/>
                  <a:gd name="T100" fmla="*/ 360 w 509"/>
                  <a:gd name="T101" fmla="*/ 54 h 423"/>
                  <a:gd name="T102" fmla="*/ 364 w 509"/>
                  <a:gd name="T103" fmla="*/ 50 h 423"/>
                  <a:gd name="T104" fmla="*/ 368 w 509"/>
                  <a:gd name="T105" fmla="*/ 46 h 423"/>
                  <a:gd name="T106" fmla="*/ 373 w 509"/>
                  <a:gd name="T107" fmla="*/ 42 h 423"/>
                  <a:gd name="T108" fmla="*/ 412 w 509"/>
                  <a:gd name="T109" fmla="*/ 15 h 423"/>
                  <a:gd name="T110" fmla="*/ 458 w 509"/>
                  <a:gd name="T111" fmla="*/ 2 h 423"/>
                  <a:gd name="T112" fmla="*/ 505 w 509"/>
                  <a:gd name="T113" fmla="*/ 7 h 423"/>
                  <a:gd name="T114" fmla="*/ 508 w 509"/>
                  <a:gd name="T115" fmla="*/ 14 h 4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09" h="423">
                    <a:moveTo>
                      <a:pt x="508" y="14"/>
                    </a:moveTo>
                    <a:cubicBezTo>
                      <a:pt x="507" y="16"/>
                      <a:pt x="504" y="18"/>
                      <a:pt x="502" y="17"/>
                    </a:cubicBezTo>
                    <a:cubicBezTo>
                      <a:pt x="502" y="17"/>
                      <a:pt x="502" y="17"/>
                      <a:pt x="502" y="17"/>
                    </a:cubicBezTo>
                    <a:cubicBezTo>
                      <a:pt x="488" y="13"/>
                      <a:pt x="473" y="13"/>
                      <a:pt x="459" y="15"/>
                    </a:cubicBezTo>
                    <a:cubicBezTo>
                      <a:pt x="445" y="17"/>
                      <a:pt x="432" y="22"/>
                      <a:pt x="419" y="29"/>
                    </a:cubicBezTo>
                    <a:cubicBezTo>
                      <a:pt x="407" y="36"/>
                      <a:pt x="396" y="45"/>
                      <a:pt x="386" y="55"/>
                    </a:cubicBezTo>
                    <a:cubicBezTo>
                      <a:pt x="382" y="59"/>
                      <a:pt x="382" y="59"/>
                      <a:pt x="382" y="59"/>
                    </a:cubicBezTo>
                    <a:cubicBezTo>
                      <a:pt x="378" y="63"/>
                      <a:pt x="378" y="63"/>
                      <a:pt x="378" y="63"/>
                    </a:cubicBezTo>
                    <a:cubicBezTo>
                      <a:pt x="377" y="65"/>
                      <a:pt x="376" y="66"/>
                      <a:pt x="375" y="67"/>
                    </a:cubicBezTo>
                    <a:cubicBezTo>
                      <a:pt x="372" y="72"/>
                      <a:pt x="372" y="72"/>
                      <a:pt x="372" y="72"/>
                    </a:cubicBezTo>
                    <a:cubicBezTo>
                      <a:pt x="368" y="77"/>
                      <a:pt x="364" y="83"/>
                      <a:pt x="360" y="90"/>
                    </a:cubicBezTo>
                    <a:cubicBezTo>
                      <a:pt x="346" y="114"/>
                      <a:pt x="337" y="142"/>
                      <a:pt x="331" y="171"/>
                    </a:cubicBezTo>
                    <a:cubicBezTo>
                      <a:pt x="328" y="185"/>
                      <a:pt x="326" y="200"/>
                      <a:pt x="323" y="215"/>
                    </a:cubicBezTo>
                    <a:cubicBezTo>
                      <a:pt x="321" y="229"/>
                      <a:pt x="319" y="244"/>
                      <a:pt x="317" y="259"/>
                    </a:cubicBezTo>
                    <a:cubicBezTo>
                      <a:pt x="314" y="275"/>
                      <a:pt x="311" y="290"/>
                      <a:pt x="307" y="306"/>
                    </a:cubicBezTo>
                    <a:cubicBezTo>
                      <a:pt x="302" y="321"/>
                      <a:pt x="296" y="337"/>
                      <a:pt x="288" y="352"/>
                    </a:cubicBezTo>
                    <a:cubicBezTo>
                      <a:pt x="279" y="366"/>
                      <a:pt x="269" y="380"/>
                      <a:pt x="256" y="392"/>
                    </a:cubicBezTo>
                    <a:cubicBezTo>
                      <a:pt x="249" y="398"/>
                      <a:pt x="242" y="403"/>
                      <a:pt x="234" y="407"/>
                    </a:cubicBezTo>
                    <a:cubicBezTo>
                      <a:pt x="226" y="412"/>
                      <a:pt x="217" y="416"/>
                      <a:pt x="208" y="418"/>
                    </a:cubicBezTo>
                    <a:cubicBezTo>
                      <a:pt x="206" y="419"/>
                      <a:pt x="203" y="419"/>
                      <a:pt x="201" y="420"/>
                    </a:cubicBezTo>
                    <a:cubicBezTo>
                      <a:pt x="198" y="421"/>
                      <a:pt x="198" y="421"/>
                      <a:pt x="198" y="421"/>
                    </a:cubicBezTo>
                    <a:cubicBezTo>
                      <a:pt x="196" y="421"/>
                      <a:pt x="195" y="421"/>
                      <a:pt x="194" y="421"/>
                    </a:cubicBezTo>
                    <a:cubicBezTo>
                      <a:pt x="189" y="422"/>
                      <a:pt x="185" y="422"/>
                      <a:pt x="180" y="422"/>
                    </a:cubicBezTo>
                    <a:cubicBezTo>
                      <a:pt x="171" y="423"/>
                      <a:pt x="162" y="422"/>
                      <a:pt x="154" y="421"/>
                    </a:cubicBezTo>
                    <a:cubicBezTo>
                      <a:pt x="145" y="420"/>
                      <a:pt x="137" y="418"/>
                      <a:pt x="129" y="416"/>
                    </a:cubicBezTo>
                    <a:cubicBezTo>
                      <a:pt x="129" y="416"/>
                      <a:pt x="129" y="416"/>
                      <a:pt x="129" y="416"/>
                    </a:cubicBezTo>
                    <a:cubicBezTo>
                      <a:pt x="121" y="415"/>
                      <a:pt x="114" y="412"/>
                      <a:pt x="106" y="410"/>
                    </a:cubicBezTo>
                    <a:cubicBezTo>
                      <a:pt x="75" y="401"/>
                      <a:pt x="45" y="387"/>
                      <a:pt x="17" y="369"/>
                    </a:cubicBezTo>
                    <a:cubicBezTo>
                      <a:pt x="17" y="369"/>
                      <a:pt x="17" y="369"/>
                      <a:pt x="17" y="369"/>
                    </a:cubicBezTo>
                    <a:cubicBezTo>
                      <a:pt x="4" y="361"/>
                      <a:pt x="0" y="343"/>
                      <a:pt x="9" y="330"/>
                    </a:cubicBezTo>
                    <a:cubicBezTo>
                      <a:pt x="17" y="317"/>
                      <a:pt x="35" y="314"/>
                      <a:pt x="48" y="322"/>
                    </a:cubicBezTo>
                    <a:cubicBezTo>
                      <a:pt x="48" y="322"/>
                      <a:pt x="49" y="323"/>
                      <a:pt x="49" y="323"/>
                    </a:cubicBezTo>
                    <a:cubicBezTo>
                      <a:pt x="71" y="339"/>
                      <a:pt x="96" y="353"/>
                      <a:pt x="122" y="362"/>
                    </a:cubicBezTo>
                    <a:cubicBezTo>
                      <a:pt x="123" y="363"/>
                      <a:pt x="123" y="363"/>
                      <a:pt x="124" y="363"/>
                    </a:cubicBezTo>
                    <a:cubicBezTo>
                      <a:pt x="130" y="365"/>
                      <a:pt x="136" y="367"/>
                      <a:pt x="142" y="369"/>
                    </a:cubicBezTo>
                    <a:cubicBezTo>
                      <a:pt x="148" y="371"/>
                      <a:pt x="155" y="373"/>
                      <a:pt x="161" y="374"/>
                    </a:cubicBezTo>
                    <a:cubicBezTo>
                      <a:pt x="168" y="375"/>
                      <a:pt x="174" y="376"/>
                      <a:pt x="180" y="376"/>
                    </a:cubicBezTo>
                    <a:cubicBezTo>
                      <a:pt x="183" y="376"/>
                      <a:pt x="186" y="376"/>
                      <a:pt x="189" y="376"/>
                    </a:cubicBezTo>
                    <a:cubicBezTo>
                      <a:pt x="191" y="376"/>
                      <a:pt x="191" y="376"/>
                      <a:pt x="191" y="376"/>
                    </a:cubicBezTo>
                    <a:cubicBezTo>
                      <a:pt x="193" y="376"/>
                      <a:pt x="193" y="376"/>
                      <a:pt x="193" y="376"/>
                    </a:cubicBezTo>
                    <a:cubicBezTo>
                      <a:pt x="194" y="375"/>
                      <a:pt x="196" y="375"/>
                      <a:pt x="197" y="375"/>
                    </a:cubicBezTo>
                    <a:cubicBezTo>
                      <a:pt x="202" y="374"/>
                      <a:pt x="208" y="372"/>
                      <a:pt x="213" y="369"/>
                    </a:cubicBezTo>
                    <a:cubicBezTo>
                      <a:pt x="219" y="367"/>
                      <a:pt x="224" y="364"/>
                      <a:pt x="229" y="360"/>
                    </a:cubicBezTo>
                    <a:cubicBezTo>
                      <a:pt x="239" y="352"/>
                      <a:pt x="247" y="342"/>
                      <a:pt x="255" y="331"/>
                    </a:cubicBezTo>
                    <a:cubicBezTo>
                      <a:pt x="262" y="320"/>
                      <a:pt x="268" y="308"/>
                      <a:pt x="272" y="295"/>
                    </a:cubicBezTo>
                    <a:cubicBezTo>
                      <a:pt x="277" y="281"/>
                      <a:pt x="281" y="267"/>
                      <a:pt x="284" y="253"/>
                    </a:cubicBezTo>
                    <a:cubicBezTo>
                      <a:pt x="287" y="239"/>
                      <a:pt x="290" y="224"/>
                      <a:pt x="293" y="209"/>
                    </a:cubicBezTo>
                    <a:cubicBezTo>
                      <a:pt x="297" y="194"/>
                      <a:pt x="300" y="179"/>
                      <a:pt x="304" y="164"/>
                    </a:cubicBezTo>
                    <a:cubicBezTo>
                      <a:pt x="313" y="134"/>
                      <a:pt x="324" y="105"/>
                      <a:pt x="342" y="78"/>
                    </a:cubicBezTo>
                    <a:cubicBezTo>
                      <a:pt x="346" y="72"/>
                      <a:pt x="351" y="65"/>
                      <a:pt x="356" y="59"/>
                    </a:cubicBezTo>
                    <a:cubicBezTo>
                      <a:pt x="360" y="54"/>
                      <a:pt x="360" y="54"/>
                      <a:pt x="360" y="54"/>
                    </a:cubicBezTo>
                    <a:cubicBezTo>
                      <a:pt x="361" y="53"/>
                      <a:pt x="363" y="52"/>
                      <a:pt x="364" y="50"/>
                    </a:cubicBezTo>
                    <a:cubicBezTo>
                      <a:pt x="368" y="46"/>
                      <a:pt x="368" y="46"/>
                      <a:pt x="368" y="46"/>
                    </a:cubicBezTo>
                    <a:cubicBezTo>
                      <a:pt x="373" y="42"/>
                      <a:pt x="373" y="42"/>
                      <a:pt x="373" y="42"/>
                    </a:cubicBezTo>
                    <a:cubicBezTo>
                      <a:pt x="384" y="31"/>
                      <a:pt x="398" y="22"/>
                      <a:pt x="412" y="15"/>
                    </a:cubicBezTo>
                    <a:cubicBezTo>
                      <a:pt x="426" y="8"/>
                      <a:pt x="442" y="4"/>
                      <a:pt x="458" y="2"/>
                    </a:cubicBezTo>
                    <a:cubicBezTo>
                      <a:pt x="473" y="0"/>
                      <a:pt x="490" y="2"/>
                      <a:pt x="505" y="7"/>
                    </a:cubicBezTo>
                    <a:cubicBezTo>
                      <a:pt x="508" y="8"/>
                      <a:pt x="509" y="11"/>
                      <a:pt x="508" y="14"/>
                    </a:cubicBezTo>
                    <a:close/>
                  </a:path>
                </a:pathLst>
              </a:custGeom>
              <a:solidFill>
                <a:srgbClr val="DA9A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1" name="Freeform 158"/>
              <p:cNvSpPr>
                <a:spLocks/>
              </p:cNvSpPr>
              <p:nvPr/>
            </p:nvSpPr>
            <p:spPr bwMode="auto">
              <a:xfrm>
                <a:off x="6540501" y="5849938"/>
                <a:ext cx="496888" cy="384175"/>
              </a:xfrm>
              <a:custGeom>
                <a:avLst/>
                <a:gdLst>
                  <a:gd name="T0" fmla="*/ 129 w 132"/>
                  <a:gd name="T1" fmla="*/ 102 h 102"/>
                  <a:gd name="T2" fmla="*/ 106 w 132"/>
                  <a:gd name="T3" fmla="*/ 96 h 102"/>
                  <a:gd name="T4" fmla="*/ 17 w 132"/>
                  <a:gd name="T5" fmla="*/ 55 h 102"/>
                  <a:gd name="T6" fmla="*/ 17 w 132"/>
                  <a:gd name="T7" fmla="*/ 55 h 102"/>
                  <a:gd name="T8" fmla="*/ 9 w 132"/>
                  <a:gd name="T9" fmla="*/ 16 h 102"/>
                  <a:gd name="T10" fmla="*/ 48 w 132"/>
                  <a:gd name="T11" fmla="*/ 8 h 102"/>
                  <a:gd name="T12" fmla="*/ 49 w 132"/>
                  <a:gd name="T13" fmla="*/ 9 h 102"/>
                  <a:gd name="T14" fmla="*/ 122 w 132"/>
                  <a:gd name="T15" fmla="*/ 48 h 102"/>
                  <a:gd name="T16" fmla="*/ 124 w 132"/>
                  <a:gd name="T17" fmla="*/ 49 h 102"/>
                  <a:gd name="T18" fmla="*/ 130 w 132"/>
                  <a:gd name="T19" fmla="*/ 69 h 102"/>
                  <a:gd name="T20" fmla="*/ 129 w 132"/>
                  <a:gd name="T21" fmla="*/ 10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2" h="102">
                    <a:moveTo>
                      <a:pt x="129" y="102"/>
                    </a:moveTo>
                    <a:cubicBezTo>
                      <a:pt x="121" y="101"/>
                      <a:pt x="114" y="98"/>
                      <a:pt x="106" y="96"/>
                    </a:cubicBezTo>
                    <a:cubicBezTo>
                      <a:pt x="75" y="87"/>
                      <a:pt x="45" y="73"/>
                      <a:pt x="17" y="55"/>
                    </a:cubicBezTo>
                    <a:cubicBezTo>
                      <a:pt x="17" y="55"/>
                      <a:pt x="17" y="55"/>
                      <a:pt x="17" y="55"/>
                    </a:cubicBezTo>
                    <a:cubicBezTo>
                      <a:pt x="4" y="47"/>
                      <a:pt x="0" y="29"/>
                      <a:pt x="9" y="16"/>
                    </a:cubicBezTo>
                    <a:cubicBezTo>
                      <a:pt x="17" y="3"/>
                      <a:pt x="35" y="0"/>
                      <a:pt x="48" y="8"/>
                    </a:cubicBezTo>
                    <a:cubicBezTo>
                      <a:pt x="48" y="8"/>
                      <a:pt x="49" y="9"/>
                      <a:pt x="49" y="9"/>
                    </a:cubicBezTo>
                    <a:cubicBezTo>
                      <a:pt x="71" y="25"/>
                      <a:pt x="96" y="39"/>
                      <a:pt x="122" y="48"/>
                    </a:cubicBezTo>
                    <a:cubicBezTo>
                      <a:pt x="123" y="49"/>
                      <a:pt x="123" y="49"/>
                      <a:pt x="124" y="49"/>
                    </a:cubicBezTo>
                    <a:cubicBezTo>
                      <a:pt x="127" y="56"/>
                      <a:pt x="129" y="62"/>
                      <a:pt x="130" y="69"/>
                    </a:cubicBezTo>
                    <a:cubicBezTo>
                      <a:pt x="132" y="80"/>
                      <a:pt x="132" y="92"/>
                      <a:pt x="129" y="102"/>
                    </a:cubicBezTo>
                    <a:close/>
                  </a:path>
                </a:pathLst>
              </a:custGeom>
              <a:solidFill>
                <a:srgbClr val="C986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2" name="Freeform 159"/>
              <p:cNvSpPr>
                <a:spLocks/>
              </p:cNvSpPr>
              <p:nvPr/>
            </p:nvSpPr>
            <p:spPr bwMode="auto">
              <a:xfrm>
                <a:off x="5969001" y="6219825"/>
                <a:ext cx="563563" cy="279400"/>
              </a:xfrm>
              <a:custGeom>
                <a:avLst/>
                <a:gdLst>
                  <a:gd name="T0" fmla="*/ 149 w 150"/>
                  <a:gd name="T1" fmla="*/ 37 h 74"/>
                  <a:gd name="T2" fmla="*/ 114 w 150"/>
                  <a:gd name="T3" fmla="*/ 47 h 74"/>
                  <a:gd name="T4" fmla="*/ 88 w 150"/>
                  <a:gd name="T5" fmla="*/ 60 h 74"/>
                  <a:gd name="T6" fmla="*/ 75 w 150"/>
                  <a:gd name="T7" fmla="*/ 71 h 74"/>
                  <a:gd name="T8" fmla="*/ 71 w 150"/>
                  <a:gd name="T9" fmla="*/ 50 h 74"/>
                  <a:gd name="T10" fmla="*/ 32 w 150"/>
                  <a:gd name="T11" fmla="*/ 64 h 74"/>
                  <a:gd name="T12" fmla="*/ 14 w 150"/>
                  <a:gd name="T13" fmla="*/ 71 h 74"/>
                  <a:gd name="T14" fmla="*/ 19 w 150"/>
                  <a:gd name="T15" fmla="*/ 54 h 74"/>
                  <a:gd name="T16" fmla="*/ 15 w 150"/>
                  <a:gd name="T17" fmla="*/ 47 h 74"/>
                  <a:gd name="T18" fmla="*/ 7 w 150"/>
                  <a:gd name="T19" fmla="*/ 58 h 74"/>
                  <a:gd name="T20" fmla="*/ 3 w 150"/>
                  <a:gd name="T21" fmla="*/ 37 h 74"/>
                  <a:gd name="T22" fmla="*/ 68 w 150"/>
                  <a:gd name="T23" fmla="*/ 21 h 74"/>
                  <a:gd name="T24" fmla="*/ 68 w 150"/>
                  <a:gd name="T25" fmla="*/ 21 h 74"/>
                  <a:gd name="T26" fmla="*/ 104 w 150"/>
                  <a:gd name="T27" fmla="*/ 15 h 74"/>
                  <a:gd name="T28" fmla="*/ 150 w 150"/>
                  <a:gd name="T29" fmla="*/ 26 h 74"/>
                  <a:gd name="T30" fmla="*/ 149 w 150"/>
                  <a:gd name="T31" fmla="*/ 37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0" h="74">
                    <a:moveTo>
                      <a:pt x="149" y="37"/>
                    </a:moveTo>
                    <a:cubicBezTo>
                      <a:pt x="146" y="51"/>
                      <a:pt x="131" y="48"/>
                      <a:pt x="114" y="47"/>
                    </a:cubicBezTo>
                    <a:cubicBezTo>
                      <a:pt x="94" y="45"/>
                      <a:pt x="90" y="55"/>
                      <a:pt x="88" y="60"/>
                    </a:cubicBezTo>
                    <a:cubicBezTo>
                      <a:pt x="85" y="65"/>
                      <a:pt x="83" y="74"/>
                      <a:pt x="75" y="71"/>
                    </a:cubicBezTo>
                    <a:cubicBezTo>
                      <a:pt x="67" y="69"/>
                      <a:pt x="84" y="52"/>
                      <a:pt x="71" y="50"/>
                    </a:cubicBezTo>
                    <a:cubicBezTo>
                      <a:pt x="58" y="48"/>
                      <a:pt x="38" y="56"/>
                      <a:pt x="32" y="64"/>
                    </a:cubicBezTo>
                    <a:cubicBezTo>
                      <a:pt x="25" y="71"/>
                      <a:pt x="20" y="73"/>
                      <a:pt x="14" y="71"/>
                    </a:cubicBezTo>
                    <a:cubicBezTo>
                      <a:pt x="9" y="69"/>
                      <a:pt x="12" y="61"/>
                      <a:pt x="19" y="54"/>
                    </a:cubicBezTo>
                    <a:cubicBezTo>
                      <a:pt x="25" y="47"/>
                      <a:pt x="16" y="41"/>
                      <a:pt x="15" y="47"/>
                    </a:cubicBezTo>
                    <a:cubicBezTo>
                      <a:pt x="14" y="52"/>
                      <a:pt x="11" y="57"/>
                      <a:pt x="7" y="58"/>
                    </a:cubicBezTo>
                    <a:cubicBezTo>
                      <a:pt x="3" y="58"/>
                      <a:pt x="0" y="55"/>
                      <a:pt x="3" y="37"/>
                    </a:cubicBezTo>
                    <a:cubicBezTo>
                      <a:pt x="5" y="20"/>
                      <a:pt x="43" y="22"/>
                      <a:pt x="68" y="21"/>
                    </a:cubicBezTo>
                    <a:cubicBezTo>
                      <a:pt x="68" y="21"/>
                      <a:pt x="68" y="21"/>
                      <a:pt x="68" y="21"/>
                    </a:cubicBezTo>
                    <a:cubicBezTo>
                      <a:pt x="93" y="20"/>
                      <a:pt x="104" y="15"/>
                      <a:pt x="104" y="15"/>
                    </a:cubicBezTo>
                    <a:cubicBezTo>
                      <a:pt x="104" y="15"/>
                      <a:pt x="148" y="0"/>
                      <a:pt x="150" y="26"/>
                    </a:cubicBezTo>
                    <a:cubicBezTo>
                      <a:pt x="150" y="31"/>
                      <a:pt x="150" y="34"/>
                      <a:pt x="149" y="37"/>
                    </a:cubicBezTo>
                    <a:close/>
                  </a:path>
                </a:pathLst>
              </a:custGeom>
              <a:solidFill>
                <a:srgbClr val="DA9A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3" name="Freeform 160"/>
              <p:cNvSpPr>
                <a:spLocks/>
              </p:cNvSpPr>
              <p:nvPr/>
            </p:nvSpPr>
            <p:spPr bwMode="auto">
              <a:xfrm>
                <a:off x="6224588" y="6219825"/>
                <a:ext cx="307975" cy="139700"/>
              </a:xfrm>
              <a:custGeom>
                <a:avLst/>
                <a:gdLst>
                  <a:gd name="T0" fmla="*/ 81 w 82"/>
                  <a:gd name="T1" fmla="*/ 37 h 37"/>
                  <a:gd name="T2" fmla="*/ 20 w 82"/>
                  <a:gd name="T3" fmla="*/ 32 h 37"/>
                  <a:gd name="T4" fmla="*/ 6 w 82"/>
                  <a:gd name="T5" fmla="*/ 28 h 37"/>
                  <a:gd name="T6" fmla="*/ 0 w 82"/>
                  <a:gd name="T7" fmla="*/ 21 h 37"/>
                  <a:gd name="T8" fmla="*/ 36 w 82"/>
                  <a:gd name="T9" fmla="*/ 15 h 37"/>
                  <a:gd name="T10" fmla="*/ 82 w 82"/>
                  <a:gd name="T11" fmla="*/ 26 h 37"/>
                  <a:gd name="T12" fmla="*/ 81 w 82"/>
                  <a:gd name="T13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2" h="37">
                    <a:moveTo>
                      <a:pt x="81" y="37"/>
                    </a:moveTo>
                    <a:cubicBezTo>
                      <a:pt x="61" y="35"/>
                      <a:pt x="41" y="33"/>
                      <a:pt x="20" y="32"/>
                    </a:cubicBezTo>
                    <a:cubicBezTo>
                      <a:pt x="15" y="31"/>
                      <a:pt x="11" y="31"/>
                      <a:pt x="6" y="28"/>
                    </a:cubicBezTo>
                    <a:cubicBezTo>
                      <a:pt x="4" y="27"/>
                      <a:pt x="1" y="24"/>
                      <a:pt x="0" y="21"/>
                    </a:cubicBezTo>
                    <a:cubicBezTo>
                      <a:pt x="25" y="20"/>
                      <a:pt x="36" y="15"/>
                      <a:pt x="36" y="15"/>
                    </a:cubicBezTo>
                    <a:cubicBezTo>
                      <a:pt x="36" y="15"/>
                      <a:pt x="80" y="0"/>
                      <a:pt x="82" y="26"/>
                    </a:cubicBezTo>
                    <a:cubicBezTo>
                      <a:pt x="82" y="31"/>
                      <a:pt x="82" y="34"/>
                      <a:pt x="81" y="37"/>
                    </a:cubicBezTo>
                    <a:close/>
                  </a:path>
                </a:pathLst>
              </a:custGeom>
              <a:solidFill>
                <a:srgbClr val="C986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4" name="Freeform 161"/>
              <p:cNvSpPr>
                <a:spLocks/>
              </p:cNvSpPr>
              <p:nvPr/>
            </p:nvSpPr>
            <p:spPr bwMode="auto">
              <a:xfrm>
                <a:off x="5021263" y="5937250"/>
                <a:ext cx="334963" cy="233362"/>
              </a:xfrm>
              <a:custGeom>
                <a:avLst/>
                <a:gdLst>
                  <a:gd name="T0" fmla="*/ 89 w 89"/>
                  <a:gd name="T1" fmla="*/ 16 h 62"/>
                  <a:gd name="T2" fmla="*/ 82 w 89"/>
                  <a:gd name="T3" fmla="*/ 33 h 62"/>
                  <a:gd name="T4" fmla="*/ 45 w 89"/>
                  <a:gd name="T5" fmla="*/ 54 h 62"/>
                  <a:gd name="T6" fmla="*/ 20 w 89"/>
                  <a:gd name="T7" fmla="*/ 56 h 62"/>
                  <a:gd name="T8" fmla="*/ 16 w 89"/>
                  <a:gd name="T9" fmla="*/ 54 h 62"/>
                  <a:gd name="T10" fmla="*/ 17 w 89"/>
                  <a:gd name="T11" fmla="*/ 47 h 62"/>
                  <a:gd name="T12" fmla="*/ 3 w 89"/>
                  <a:gd name="T13" fmla="*/ 47 h 62"/>
                  <a:gd name="T14" fmla="*/ 48 w 89"/>
                  <a:gd name="T15" fmla="*/ 32 h 62"/>
                  <a:gd name="T16" fmla="*/ 66 w 89"/>
                  <a:gd name="T17" fmla="*/ 12 h 62"/>
                  <a:gd name="T18" fmla="*/ 66 w 89"/>
                  <a:gd name="T19" fmla="*/ 0 h 62"/>
                  <a:gd name="T20" fmla="*/ 66 w 89"/>
                  <a:gd name="T21" fmla="*/ 0 h 62"/>
                  <a:gd name="T22" fmla="*/ 67 w 89"/>
                  <a:gd name="T23" fmla="*/ 0 h 62"/>
                  <a:gd name="T24" fmla="*/ 89 w 89"/>
                  <a:gd name="T25" fmla="*/ 16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9" h="62">
                    <a:moveTo>
                      <a:pt x="89" y="16"/>
                    </a:moveTo>
                    <a:cubicBezTo>
                      <a:pt x="87" y="23"/>
                      <a:pt x="85" y="28"/>
                      <a:pt x="82" y="33"/>
                    </a:cubicBezTo>
                    <a:cubicBezTo>
                      <a:pt x="69" y="59"/>
                      <a:pt x="54" y="55"/>
                      <a:pt x="45" y="54"/>
                    </a:cubicBezTo>
                    <a:cubicBezTo>
                      <a:pt x="35" y="52"/>
                      <a:pt x="27" y="55"/>
                      <a:pt x="20" y="56"/>
                    </a:cubicBezTo>
                    <a:cubicBezTo>
                      <a:pt x="12" y="58"/>
                      <a:pt x="11" y="55"/>
                      <a:pt x="16" y="54"/>
                    </a:cubicBezTo>
                    <a:cubicBezTo>
                      <a:pt x="20" y="52"/>
                      <a:pt x="17" y="47"/>
                      <a:pt x="17" y="47"/>
                    </a:cubicBezTo>
                    <a:cubicBezTo>
                      <a:pt x="17" y="47"/>
                      <a:pt x="0" y="62"/>
                      <a:pt x="3" y="47"/>
                    </a:cubicBezTo>
                    <a:cubicBezTo>
                      <a:pt x="6" y="32"/>
                      <a:pt x="28" y="33"/>
                      <a:pt x="48" y="32"/>
                    </a:cubicBezTo>
                    <a:cubicBezTo>
                      <a:pt x="60" y="32"/>
                      <a:pt x="64" y="21"/>
                      <a:pt x="66" y="12"/>
                    </a:cubicBezTo>
                    <a:cubicBezTo>
                      <a:pt x="67" y="7"/>
                      <a:pt x="66" y="2"/>
                      <a:pt x="66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67" y="0"/>
                      <a:pt x="67" y="0"/>
                      <a:pt x="67" y="0"/>
                    </a:cubicBezTo>
                    <a:lnTo>
                      <a:pt x="89" y="16"/>
                    </a:lnTo>
                    <a:close/>
                  </a:path>
                </a:pathLst>
              </a:custGeom>
              <a:solidFill>
                <a:srgbClr val="DA9A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5" name="Freeform 162"/>
              <p:cNvSpPr>
                <a:spLocks/>
              </p:cNvSpPr>
              <p:nvPr/>
            </p:nvSpPr>
            <p:spPr bwMode="auto">
              <a:xfrm>
                <a:off x="5270501" y="5937250"/>
                <a:ext cx="85725" cy="123825"/>
              </a:xfrm>
              <a:custGeom>
                <a:avLst/>
                <a:gdLst>
                  <a:gd name="T0" fmla="*/ 23 w 23"/>
                  <a:gd name="T1" fmla="*/ 16 h 33"/>
                  <a:gd name="T2" fmla="*/ 16 w 23"/>
                  <a:gd name="T3" fmla="*/ 33 h 33"/>
                  <a:gd name="T4" fmla="*/ 9 w 23"/>
                  <a:gd name="T5" fmla="*/ 20 h 33"/>
                  <a:gd name="T6" fmla="*/ 0 w 23"/>
                  <a:gd name="T7" fmla="*/ 12 h 33"/>
                  <a:gd name="T8" fmla="*/ 0 w 23"/>
                  <a:gd name="T9" fmla="*/ 0 h 33"/>
                  <a:gd name="T10" fmla="*/ 1 w 23"/>
                  <a:gd name="T11" fmla="*/ 0 h 33"/>
                  <a:gd name="T12" fmla="*/ 23 w 23"/>
                  <a:gd name="T13" fmla="*/ 1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33">
                    <a:moveTo>
                      <a:pt x="23" y="16"/>
                    </a:moveTo>
                    <a:cubicBezTo>
                      <a:pt x="21" y="23"/>
                      <a:pt x="19" y="28"/>
                      <a:pt x="16" y="33"/>
                    </a:cubicBezTo>
                    <a:cubicBezTo>
                      <a:pt x="14" y="29"/>
                      <a:pt x="12" y="24"/>
                      <a:pt x="9" y="20"/>
                    </a:cubicBezTo>
                    <a:cubicBezTo>
                      <a:pt x="7" y="17"/>
                      <a:pt x="3" y="15"/>
                      <a:pt x="0" y="12"/>
                    </a:cubicBezTo>
                    <a:cubicBezTo>
                      <a:pt x="1" y="7"/>
                      <a:pt x="0" y="2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23" y="16"/>
                    </a:lnTo>
                    <a:close/>
                  </a:path>
                </a:pathLst>
              </a:custGeom>
              <a:solidFill>
                <a:srgbClr val="C986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6" name="Freeform 163"/>
              <p:cNvSpPr>
                <a:spLocks/>
              </p:cNvSpPr>
              <p:nvPr/>
            </p:nvSpPr>
            <p:spPr bwMode="auto">
              <a:xfrm>
                <a:off x="5251451" y="6291263"/>
                <a:ext cx="293688" cy="177800"/>
              </a:xfrm>
              <a:custGeom>
                <a:avLst/>
                <a:gdLst>
                  <a:gd name="T0" fmla="*/ 78 w 78"/>
                  <a:gd name="T1" fmla="*/ 2 h 47"/>
                  <a:gd name="T2" fmla="*/ 76 w 78"/>
                  <a:gd name="T3" fmla="*/ 14 h 47"/>
                  <a:gd name="T4" fmla="*/ 63 w 78"/>
                  <a:gd name="T5" fmla="*/ 38 h 47"/>
                  <a:gd name="T6" fmla="*/ 42 w 78"/>
                  <a:gd name="T7" fmla="*/ 44 h 47"/>
                  <a:gd name="T8" fmla="*/ 34 w 78"/>
                  <a:gd name="T9" fmla="*/ 44 h 47"/>
                  <a:gd name="T10" fmla="*/ 24 w 78"/>
                  <a:gd name="T11" fmla="*/ 39 h 47"/>
                  <a:gd name="T12" fmla="*/ 8 w 78"/>
                  <a:gd name="T13" fmla="*/ 31 h 47"/>
                  <a:gd name="T14" fmla="*/ 0 w 78"/>
                  <a:gd name="T15" fmla="*/ 28 h 47"/>
                  <a:gd name="T16" fmla="*/ 36 w 78"/>
                  <a:gd name="T17" fmla="*/ 13 h 47"/>
                  <a:gd name="T18" fmla="*/ 46 w 78"/>
                  <a:gd name="T19" fmla="*/ 7 h 47"/>
                  <a:gd name="T20" fmla="*/ 48 w 78"/>
                  <a:gd name="T21" fmla="*/ 0 h 47"/>
                  <a:gd name="T22" fmla="*/ 78 w 78"/>
                  <a:gd name="T23" fmla="*/ 2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8" h="47">
                    <a:moveTo>
                      <a:pt x="78" y="2"/>
                    </a:moveTo>
                    <a:cubicBezTo>
                      <a:pt x="78" y="6"/>
                      <a:pt x="77" y="10"/>
                      <a:pt x="76" y="14"/>
                    </a:cubicBezTo>
                    <a:cubicBezTo>
                      <a:pt x="74" y="27"/>
                      <a:pt x="67" y="38"/>
                      <a:pt x="63" y="38"/>
                    </a:cubicBezTo>
                    <a:cubicBezTo>
                      <a:pt x="57" y="38"/>
                      <a:pt x="52" y="40"/>
                      <a:pt x="42" y="44"/>
                    </a:cubicBezTo>
                    <a:cubicBezTo>
                      <a:pt x="33" y="47"/>
                      <a:pt x="34" y="44"/>
                      <a:pt x="34" y="44"/>
                    </a:cubicBezTo>
                    <a:cubicBezTo>
                      <a:pt x="34" y="44"/>
                      <a:pt x="48" y="35"/>
                      <a:pt x="24" y="39"/>
                    </a:cubicBezTo>
                    <a:cubicBezTo>
                      <a:pt x="1" y="43"/>
                      <a:pt x="8" y="31"/>
                      <a:pt x="8" y="31"/>
                    </a:cubicBezTo>
                    <a:cubicBezTo>
                      <a:pt x="0" y="35"/>
                      <a:pt x="0" y="28"/>
                      <a:pt x="0" y="28"/>
                    </a:cubicBezTo>
                    <a:cubicBezTo>
                      <a:pt x="9" y="11"/>
                      <a:pt x="22" y="16"/>
                      <a:pt x="36" y="13"/>
                    </a:cubicBezTo>
                    <a:cubicBezTo>
                      <a:pt x="41" y="12"/>
                      <a:pt x="44" y="10"/>
                      <a:pt x="46" y="7"/>
                    </a:cubicBezTo>
                    <a:cubicBezTo>
                      <a:pt x="49" y="4"/>
                      <a:pt x="48" y="0"/>
                      <a:pt x="48" y="0"/>
                    </a:cubicBezTo>
                    <a:lnTo>
                      <a:pt x="78" y="2"/>
                    </a:lnTo>
                    <a:close/>
                  </a:path>
                </a:pathLst>
              </a:custGeom>
              <a:solidFill>
                <a:srgbClr val="DA9A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7" name="Freeform 164"/>
              <p:cNvSpPr>
                <a:spLocks/>
              </p:cNvSpPr>
              <p:nvPr/>
            </p:nvSpPr>
            <p:spPr bwMode="auto">
              <a:xfrm>
                <a:off x="5424488" y="6291263"/>
                <a:ext cx="120650" cy="63500"/>
              </a:xfrm>
              <a:custGeom>
                <a:avLst/>
                <a:gdLst>
                  <a:gd name="T0" fmla="*/ 32 w 32"/>
                  <a:gd name="T1" fmla="*/ 2 h 17"/>
                  <a:gd name="T2" fmla="*/ 30 w 32"/>
                  <a:gd name="T3" fmla="*/ 14 h 17"/>
                  <a:gd name="T4" fmla="*/ 14 w 32"/>
                  <a:gd name="T5" fmla="*/ 17 h 17"/>
                  <a:gd name="T6" fmla="*/ 2 w 32"/>
                  <a:gd name="T7" fmla="*/ 13 h 17"/>
                  <a:gd name="T8" fmla="*/ 0 w 32"/>
                  <a:gd name="T9" fmla="*/ 7 h 17"/>
                  <a:gd name="T10" fmla="*/ 2 w 32"/>
                  <a:gd name="T11" fmla="*/ 0 h 17"/>
                  <a:gd name="T12" fmla="*/ 32 w 32"/>
                  <a:gd name="T13" fmla="*/ 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17">
                    <a:moveTo>
                      <a:pt x="32" y="2"/>
                    </a:moveTo>
                    <a:cubicBezTo>
                      <a:pt x="32" y="6"/>
                      <a:pt x="31" y="10"/>
                      <a:pt x="30" y="14"/>
                    </a:cubicBezTo>
                    <a:cubicBezTo>
                      <a:pt x="25" y="16"/>
                      <a:pt x="20" y="16"/>
                      <a:pt x="14" y="17"/>
                    </a:cubicBezTo>
                    <a:cubicBezTo>
                      <a:pt x="10" y="17"/>
                      <a:pt x="5" y="17"/>
                      <a:pt x="2" y="13"/>
                    </a:cubicBezTo>
                    <a:cubicBezTo>
                      <a:pt x="1" y="12"/>
                      <a:pt x="0" y="9"/>
                      <a:pt x="0" y="7"/>
                    </a:cubicBezTo>
                    <a:cubicBezTo>
                      <a:pt x="3" y="4"/>
                      <a:pt x="2" y="0"/>
                      <a:pt x="2" y="0"/>
                    </a:cubicBezTo>
                    <a:lnTo>
                      <a:pt x="32" y="2"/>
                    </a:lnTo>
                    <a:close/>
                  </a:path>
                </a:pathLst>
              </a:custGeom>
              <a:solidFill>
                <a:srgbClr val="C986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8" name="Freeform 165"/>
              <p:cNvSpPr>
                <a:spLocks/>
              </p:cNvSpPr>
              <p:nvPr/>
            </p:nvSpPr>
            <p:spPr bwMode="auto">
              <a:xfrm>
                <a:off x="5029201" y="4699000"/>
                <a:ext cx="615950" cy="434975"/>
              </a:xfrm>
              <a:custGeom>
                <a:avLst/>
                <a:gdLst>
                  <a:gd name="T0" fmla="*/ 93 w 164"/>
                  <a:gd name="T1" fmla="*/ 23 h 115"/>
                  <a:gd name="T2" fmla="*/ 0 w 164"/>
                  <a:gd name="T3" fmla="*/ 112 h 115"/>
                  <a:gd name="T4" fmla="*/ 106 w 164"/>
                  <a:gd name="T5" fmla="*/ 35 h 115"/>
                  <a:gd name="T6" fmla="*/ 93 w 164"/>
                  <a:gd name="T7" fmla="*/ 23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4" h="115">
                    <a:moveTo>
                      <a:pt x="93" y="23"/>
                    </a:moveTo>
                    <a:cubicBezTo>
                      <a:pt x="74" y="12"/>
                      <a:pt x="29" y="0"/>
                      <a:pt x="0" y="112"/>
                    </a:cubicBezTo>
                    <a:cubicBezTo>
                      <a:pt x="0" y="112"/>
                      <a:pt x="164" y="115"/>
                      <a:pt x="106" y="35"/>
                    </a:cubicBezTo>
                    <a:cubicBezTo>
                      <a:pt x="103" y="30"/>
                      <a:pt x="98" y="26"/>
                      <a:pt x="93" y="23"/>
                    </a:cubicBez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9" name="Freeform 166"/>
              <p:cNvSpPr>
                <a:spLocks/>
              </p:cNvSpPr>
              <p:nvPr/>
            </p:nvSpPr>
            <p:spPr bwMode="auto">
              <a:xfrm>
                <a:off x="4510088" y="4854575"/>
                <a:ext cx="2451100" cy="1573212"/>
              </a:xfrm>
              <a:custGeom>
                <a:avLst/>
                <a:gdLst>
                  <a:gd name="T0" fmla="*/ 52 w 652"/>
                  <a:gd name="T1" fmla="*/ 3 h 417"/>
                  <a:gd name="T2" fmla="*/ 49 w 652"/>
                  <a:gd name="T3" fmla="*/ 3 h 417"/>
                  <a:gd name="T4" fmla="*/ 12 w 652"/>
                  <a:gd name="T5" fmla="*/ 49 h 417"/>
                  <a:gd name="T6" fmla="*/ 134 w 652"/>
                  <a:gd name="T7" fmla="*/ 228 h 417"/>
                  <a:gd name="T8" fmla="*/ 244 w 652"/>
                  <a:gd name="T9" fmla="*/ 371 h 417"/>
                  <a:gd name="T10" fmla="*/ 296 w 652"/>
                  <a:gd name="T11" fmla="*/ 361 h 417"/>
                  <a:gd name="T12" fmla="*/ 323 w 652"/>
                  <a:gd name="T13" fmla="*/ 363 h 417"/>
                  <a:gd name="T14" fmla="*/ 349 w 652"/>
                  <a:gd name="T15" fmla="*/ 374 h 417"/>
                  <a:gd name="T16" fmla="*/ 435 w 652"/>
                  <a:gd name="T17" fmla="*/ 375 h 417"/>
                  <a:gd name="T18" fmla="*/ 448 w 652"/>
                  <a:gd name="T19" fmla="*/ 378 h 417"/>
                  <a:gd name="T20" fmla="*/ 506 w 652"/>
                  <a:gd name="T21" fmla="*/ 393 h 417"/>
                  <a:gd name="T22" fmla="*/ 595 w 652"/>
                  <a:gd name="T23" fmla="*/ 369 h 417"/>
                  <a:gd name="T24" fmla="*/ 647 w 652"/>
                  <a:gd name="T25" fmla="*/ 343 h 417"/>
                  <a:gd name="T26" fmla="*/ 613 w 652"/>
                  <a:gd name="T27" fmla="*/ 278 h 417"/>
                  <a:gd name="T28" fmla="*/ 339 w 652"/>
                  <a:gd name="T29" fmla="*/ 118 h 417"/>
                  <a:gd name="T30" fmla="*/ 173 w 652"/>
                  <a:gd name="T31" fmla="*/ 51 h 417"/>
                  <a:gd name="T32" fmla="*/ 52 w 652"/>
                  <a:gd name="T33" fmla="*/ 3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52" h="417">
                    <a:moveTo>
                      <a:pt x="52" y="3"/>
                    </a:moveTo>
                    <a:cubicBezTo>
                      <a:pt x="51" y="3"/>
                      <a:pt x="50" y="3"/>
                      <a:pt x="49" y="3"/>
                    </a:cubicBezTo>
                    <a:cubicBezTo>
                      <a:pt x="39" y="2"/>
                      <a:pt x="0" y="2"/>
                      <a:pt x="12" y="49"/>
                    </a:cubicBezTo>
                    <a:cubicBezTo>
                      <a:pt x="25" y="103"/>
                      <a:pt x="69" y="170"/>
                      <a:pt x="134" y="228"/>
                    </a:cubicBezTo>
                    <a:cubicBezTo>
                      <a:pt x="199" y="285"/>
                      <a:pt x="242" y="324"/>
                      <a:pt x="244" y="371"/>
                    </a:cubicBezTo>
                    <a:cubicBezTo>
                      <a:pt x="246" y="417"/>
                      <a:pt x="285" y="380"/>
                      <a:pt x="296" y="361"/>
                    </a:cubicBezTo>
                    <a:cubicBezTo>
                      <a:pt x="303" y="350"/>
                      <a:pt x="315" y="356"/>
                      <a:pt x="323" y="363"/>
                    </a:cubicBezTo>
                    <a:cubicBezTo>
                      <a:pt x="330" y="369"/>
                      <a:pt x="339" y="373"/>
                      <a:pt x="349" y="374"/>
                    </a:cubicBezTo>
                    <a:cubicBezTo>
                      <a:pt x="367" y="378"/>
                      <a:pt x="398" y="381"/>
                      <a:pt x="435" y="375"/>
                    </a:cubicBezTo>
                    <a:cubicBezTo>
                      <a:pt x="440" y="375"/>
                      <a:pt x="444" y="376"/>
                      <a:pt x="448" y="378"/>
                    </a:cubicBezTo>
                    <a:cubicBezTo>
                      <a:pt x="457" y="382"/>
                      <a:pt x="476" y="390"/>
                      <a:pt x="506" y="393"/>
                    </a:cubicBezTo>
                    <a:cubicBezTo>
                      <a:pt x="548" y="396"/>
                      <a:pt x="567" y="385"/>
                      <a:pt x="595" y="369"/>
                    </a:cubicBezTo>
                    <a:cubicBezTo>
                      <a:pt x="623" y="352"/>
                      <a:pt x="641" y="358"/>
                      <a:pt x="647" y="343"/>
                    </a:cubicBezTo>
                    <a:cubicBezTo>
                      <a:pt x="652" y="328"/>
                      <a:pt x="647" y="289"/>
                      <a:pt x="613" y="278"/>
                    </a:cubicBezTo>
                    <a:cubicBezTo>
                      <a:pt x="613" y="278"/>
                      <a:pt x="589" y="81"/>
                      <a:pt x="339" y="118"/>
                    </a:cubicBezTo>
                    <a:cubicBezTo>
                      <a:pt x="339" y="118"/>
                      <a:pt x="262" y="124"/>
                      <a:pt x="173" y="51"/>
                    </a:cubicBezTo>
                    <a:cubicBezTo>
                      <a:pt x="173" y="51"/>
                      <a:pt x="82" y="0"/>
                      <a:pt x="52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0" name="Freeform 167"/>
              <p:cNvSpPr>
                <a:spLocks/>
              </p:cNvSpPr>
              <p:nvPr/>
            </p:nvSpPr>
            <p:spPr bwMode="auto">
              <a:xfrm>
                <a:off x="5040313" y="4835525"/>
                <a:ext cx="658813" cy="565150"/>
              </a:xfrm>
              <a:custGeom>
                <a:avLst/>
                <a:gdLst>
                  <a:gd name="T0" fmla="*/ 117 w 175"/>
                  <a:gd name="T1" fmla="*/ 38 h 150"/>
                  <a:gd name="T2" fmla="*/ 0 w 175"/>
                  <a:gd name="T3" fmla="*/ 116 h 150"/>
                  <a:gd name="T4" fmla="*/ 129 w 175"/>
                  <a:gd name="T5" fmla="*/ 53 h 150"/>
                  <a:gd name="T6" fmla="*/ 117 w 175"/>
                  <a:gd name="T7" fmla="*/ 38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5" h="150">
                    <a:moveTo>
                      <a:pt x="117" y="38"/>
                    </a:moveTo>
                    <a:cubicBezTo>
                      <a:pt x="99" y="22"/>
                      <a:pt x="52" y="0"/>
                      <a:pt x="0" y="116"/>
                    </a:cubicBezTo>
                    <a:cubicBezTo>
                      <a:pt x="0" y="116"/>
                      <a:pt x="175" y="150"/>
                      <a:pt x="129" y="53"/>
                    </a:cubicBezTo>
                    <a:cubicBezTo>
                      <a:pt x="126" y="47"/>
                      <a:pt x="122" y="42"/>
                      <a:pt x="117" y="3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1" name="Freeform 168"/>
              <p:cNvSpPr>
                <a:spLocks/>
              </p:cNvSpPr>
              <p:nvPr/>
            </p:nvSpPr>
            <p:spPr bwMode="auto">
              <a:xfrm>
                <a:off x="5100638" y="4918075"/>
                <a:ext cx="492125" cy="419100"/>
              </a:xfrm>
              <a:custGeom>
                <a:avLst/>
                <a:gdLst>
                  <a:gd name="T0" fmla="*/ 88 w 131"/>
                  <a:gd name="T1" fmla="*/ 28 h 111"/>
                  <a:gd name="T2" fmla="*/ 0 w 131"/>
                  <a:gd name="T3" fmla="*/ 86 h 111"/>
                  <a:gd name="T4" fmla="*/ 97 w 131"/>
                  <a:gd name="T5" fmla="*/ 39 h 111"/>
                  <a:gd name="T6" fmla="*/ 88 w 131"/>
                  <a:gd name="T7" fmla="*/ 28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1" h="111">
                    <a:moveTo>
                      <a:pt x="88" y="28"/>
                    </a:moveTo>
                    <a:cubicBezTo>
                      <a:pt x="74" y="16"/>
                      <a:pt x="40" y="0"/>
                      <a:pt x="0" y="86"/>
                    </a:cubicBezTo>
                    <a:cubicBezTo>
                      <a:pt x="0" y="86"/>
                      <a:pt x="131" y="111"/>
                      <a:pt x="97" y="39"/>
                    </a:cubicBezTo>
                    <a:cubicBezTo>
                      <a:pt x="95" y="35"/>
                      <a:pt x="92" y="31"/>
                      <a:pt x="88" y="28"/>
                    </a:cubicBezTo>
                    <a:close/>
                  </a:path>
                </a:pathLst>
              </a:custGeom>
              <a:solidFill>
                <a:srgbClr val="FBD4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2" name="Oval 169"/>
              <p:cNvSpPr>
                <a:spLocks noChangeArrowheads="1"/>
              </p:cNvSpPr>
              <p:nvPr/>
            </p:nvSpPr>
            <p:spPr bwMode="auto">
              <a:xfrm>
                <a:off x="4833938" y="5024438"/>
                <a:ext cx="127000" cy="128587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3" name="Oval 170"/>
              <p:cNvSpPr>
                <a:spLocks noChangeArrowheads="1"/>
              </p:cNvSpPr>
              <p:nvPr/>
            </p:nvSpPr>
            <p:spPr bwMode="auto">
              <a:xfrm>
                <a:off x="4905376" y="5065713"/>
                <a:ext cx="41275" cy="412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4" name="Freeform 171"/>
              <p:cNvSpPr>
                <a:spLocks/>
              </p:cNvSpPr>
              <p:nvPr/>
            </p:nvSpPr>
            <p:spPr bwMode="auto">
              <a:xfrm>
                <a:off x="4529138" y="4873625"/>
                <a:ext cx="2417763" cy="1554162"/>
              </a:xfrm>
              <a:custGeom>
                <a:avLst/>
                <a:gdLst>
                  <a:gd name="T0" fmla="*/ 587 w 643"/>
                  <a:gd name="T1" fmla="*/ 339 h 412"/>
                  <a:gd name="T2" fmla="*/ 537 w 643"/>
                  <a:gd name="T3" fmla="*/ 349 h 412"/>
                  <a:gd name="T4" fmla="*/ 443 w 643"/>
                  <a:gd name="T5" fmla="*/ 334 h 412"/>
                  <a:gd name="T6" fmla="*/ 310 w 643"/>
                  <a:gd name="T7" fmla="*/ 323 h 412"/>
                  <a:gd name="T8" fmla="*/ 185 w 643"/>
                  <a:gd name="T9" fmla="*/ 256 h 412"/>
                  <a:gd name="T10" fmla="*/ 92 w 643"/>
                  <a:gd name="T11" fmla="*/ 149 h 412"/>
                  <a:gd name="T12" fmla="*/ 24 w 643"/>
                  <a:gd name="T13" fmla="*/ 0 h 412"/>
                  <a:gd name="T14" fmla="*/ 7 w 643"/>
                  <a:gd name="T15" fmla="*/ 44 h 412"/>
                  <a:gd name="T16" fmla="*/ 129 w 643"/>
                  <a:gd name="T17" fmla="*/ 223 h 412"/>
                  <a:gd name="T18" fmla="*/ 239 w 643"/>
                  <a:gd name="T19" fmla="*/ 365 h 412"/>
                  <a:gd name="T20" fmla="*/ 291 w 643"/>
                  <a:gd name="T21" fmla="*/ 356 h 412"/>
                  <a:gd name="T22" fmla="*/ 318 w 643"/>
                  <a:gd name="T23" fmla="*/ 358 h 412"/>
                  <a:gd name="T24" fmla="*/ 344 w 643"/>
                  <a:gd name="T25" fmla="*/ 369 h 412"/>
                  <a:gd name="T26" fmla="*/ 430 w 643"/>
                  <a:gd name="T27" fmla="*/ 370 h 412"/>
                  <a:gd name="T28" fmla="*/ 443 w 643"/>
                  <a:gd name="T29" fmla="*/ 373 h 412"/>
                  <a:gd name="T30" fmla="*/ 501 w 643"/>
                  <a:gd name="T31" fmla="*/ 388 h 412"/>
                  <a:gd name="T32" fmla="*/ 590 w 643"/>
                  <a:gd name="T33" fmla="*/ 364 h 412"/>
                  <a:gd name="T34" fmla="*/ 642 w 643"/>
                  <a:gd name="T35" fmla="*/ 338 h 412"/>
                  <a:gd name="T36" fmla="*/ 643 w 643"/>
                  <a:gd name="T37" fmla="*/ 334 h 412"/>
                  <a:gd name="T38" fmla="*/ 587 w 643"/>
                  <a:gd name="T39" fmla="*/ 33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43" h="412">
                    <a:moveTo>
                      <a:pt x="587" y="339"/>
                    </a:moveTo>
                    <a:cubicBezTo>
                      <a:pt x="570" y="342"/>
                      <a:pt x="554" y="347"/>
                      <a:pt x="537" y="349"/>
                    </a:cubicBezTo>
                    <a:cubicBezTo>
                      <a:pt x="505" y="351"/>
                      <a:pt x="474" y="339"/>
                      <a:pt x="443" y="334"/>
                    </a:cubicBezTo>
                    <a:cubicBezTo>
                      <a:pt x="399" y="326"/>
                      <a:pt x="353" y="332"/>
                      <a:pt x="310" y="323"/>
                    </a:cubicBezTo>
                    <a:cubicBezTo>
                      <a:pt x="263" y="313"/>
                      <a:pt x="221" y="288"/>
                      <a:pt x="185" y="256"/>
                    </a:cubicBezTo>
                    <a:cubicBezTo>
                      <a:pt x="150" y="225"/>
                      <a:pt x="121" y="187"/>
                      <a:pt x="92" y="149"/>
                    </a:cubicBezTo>
                    <a:cubicBezTo>
                      <a:pt x="66" y="116"/>
                      <a:pt x="19" y="51"/>
                      <a:pt x="24" y="0"/>
                    </a:cubicBezTo>
                    <a:cubicBezTo>
                      <a:pt x="12" y="4"/>
                      <a:pt x="0" y="15"/>
                      <a:pt x="7" y="44"/>
                    </a:cubicBezTo>
                    <a:cubicBezTo>
                      <a:pt x="20" y="98"/>
                      <a:pt x="64" y="165"/>
                      <a:pt x="129" y="223"/>
                    </a:cubicBezTo>
                    <a:cubicBezTo>
                      <a:pt x="194" y="280"/>
                      <a:pt x="237" y="319"/>
                      <a:pt x="239" y="365"/>
                    </a:cubicBezTo>
                    <a:cubicBezTo>
                      <a:pt x="241" y="412"/>
                      <a:pt x="280" y="375"/>
                      <a:pt x="291" y="356"/>
                    </a:cubicBezTo>
                    <a:cubicBezTo>
                      <a:pt x="298" y="345"/>
                      <a:pt x="310" y="351"/>
                      <a:pt x="318" y="358"/>
                    </a:cubicBezTo>
                    <a:cubicBezTo>
                      <a:pt x="325" y="364"/>
                      <a:pt x="334" y="368"/>
                      <a:pt x="344" y="369"/>
                    </a:cubicBezTo>
                    <a:cubicBezTo>
                      <a:pt x="362" y="373"/>
                      <a:pt x="393" y="376"/>
                      <a:pt x="430" y="370"/>
                    </a:cubicBezTo>
                    <a:cubicBezTo>
                      <a:pt x="435" y="370"/>
                      <a:pt x="439" y="371"/>
                      <a:pt x="443" y="373"/>
                    </a:cubicBezTo>
                    <a:cubicBezTo>
                      <a:pt x="452" y="377"/>
                      <a:pt x="471" y="385"/>
                      <a:pt x="501" y="388"/>
                    </a:cubicBezTo>
                    <a:cubicBezTo>
                      <a:pt x="543" y="391"/>
                      <a:pt x="562" y="380"/>
                      <a:pt x="590" y="364"/>
                    </a:cubicBezTo>
                    <a:cubicBezTo>
                      <a:pt x="618" y="347"/>
                      <a:pt x="636" y="352"/>
                      <a:pt x="642" y="338"/>
                    </a:cubicBezTo>
                    <a:cubicBezTo>
                      <a:pt x="642" y="337"/>
                      <a:pt x="643" y="335"/>
                      <a:pt x="643" y="334"/>
                    </a:cubicBezTo>
                    <a:cubicBezTo>
                      <a:pt x="624" y="334"/>
                      <a:pt x="605" y="335"/>
                      <a:pt x="587" y="339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5" name="Freeform 172"/>
              <p:cNvSpPr>
                <a:spLocks/>
              </p:cNvSpPr>
              <p:nvPr/>
            </p:nvSpPr>
            <p:spPr bwMode="auto">
              <a:xfrm>
                <a:off x="4521201" y="4843463"/>
                <a:ext cx="120650" cy="161925"/>
              </a:xfrm>
              <a:custGeom>
                <a:avLst/>
                <a:gdLst>
                  <a:gd name="T0" fmla="*/ 29 w 32"/>
                  <a:gd name="T1" fmla="*/ 26 h 43"/>
                  <a:gd name="T2" fmla="*/ 10 w 32"/>
                  <a:gd name="T3" fmla="*/ 40 h 43"/>
                  <a:gd name="T4" fmla="*/ 3 w 32"/>
                  <a:gd name="T5" fmla="*/ 17 h 43"/>
                  <a:gd name="T6" fmla="*/ 22 w 32"/>
                  <a:gd name="T7" fmla="*/ 3 h 43"/>
                  <a:gd name="T8" fmla="*/ 29 w 32"/>
                  <a:gd name="T9" fmla="*/ 26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43">
                    <a:moveTo>
                      <a:pt x="29" y="26"/>
                    </a:moveTo>
                    <a:cubicBezTo>
                      <a:pt x="26" y="36"/>
                      <a:pt x="17" y="43"/>
                      <a:pt x="10" y="40"/>
                    </a:cubicBezTo>
                    <a:cubicBezTo>
                      <a:pt x="3" y="38"/>
                      <a:pt x="0" y="28"/>
                      <a:pt x="3" y="17"/>
                    </a:cubicBezTo>
                    <a:cubicBezTo>
                      <a:pt x="7" y="7"/>
                      <a:pt x="15" y="0"/>
                      <a:pt x="22" y="3"/>
                    </a:cubicBezTo>
                    <a:cubicBezTo>
                      <a:pt x="29" y="5"/>
                      <a:pt x="32" y="15"/>
                      <a:pt x="29" y="26"/>
                    </a:cubicBezTo>
                    <a:close/>
                  </a:path>
                </a:pathLst>
              </a:custGeom>
              <a:solidFill>
                <a:srgbClr val="FBD4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177" name="TextBox 1"/>
          <p:cNvSpPr txBox="1"/>
          <p:nvPr/>
        </p:nvSpPr>
        <p:spPr>
          <a:xfrm>
            <a:off x="1019303" y="2816558"/>
            <a:ext cx="10100679" cy="1107967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6600" b="1" dirty="0" smtClean="0">
                <a:solidFill>
                  <a:prstClr val="white"/>
                </a:solidFill>
                <a:latin typeface="微软雅黑" panose="020B0503020204020204" pitchFamily="34" charset="-122"/>
                <a:cs typeface="+mn-ea"/>
                <a:sym typeface="+mn-lt"/>
              </a:rPr>
              <a:t>年终总结  新年快乐</a:t>
            </a:r>
            <a:endParaRPr lang="zh-CN" altLang="en-US" sz="6600" b="1" dirty="0">
              <a:solidFill>
                <a:prstClr val="white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178" name="组合 177"/>
          <p:cNvGrpSpPr/>
          <p:nvPr/>
        </p:nvGrpSpPr>
        <p:grpSpPr>
          <a:xfrm>
            <a:off x="7484558" y="6280021"/>
            <a:ext cx="647701" cy="674688"/>
            <a:chOff x="3471863" y="3533775"/>
            <a:chExt cx="647701" cy="674688"/>
          </a:xfrm>
        </p:grpSpPr>
        <p:sp>
          <p:nvSpPr>
            <p:cNvPr id="179" name="Oval 265"/>
            <p:cNvSpPr>
              <a:spLocks noChangeArrowheads="1"/>
            </p:cNvSpPr>
            <p:nvPr/>
          </p:nvSpPr>
          <p:spPr bwMode="auto">
            <a:xfrm>
              <a:off x="3736976" y="3811588"/>
              <a:ext cx="117475" cy="117475"/>
            </a:xfrm>
            <a:prstGeom prst="ellipse">
              <a:avLst/>
            </a:prstGeom>
            <a:solidFill>
              <a:srgbClr val="CB48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0" name="Oval 266"/>
            <p:cNvSpPr>
              <a:spLocks noChangeArrowheads="1"/>
            </p:cNvSpPr>
            <p:nvPr/>
          </p:nvSpPr>
          <p:spPr bwMode="auto">
            <a:xfrm>
              <a:off x="3705226" y="3533775"/>
              <a:ext cx="174625" cy="265113"/>
            </a:xfrm>
            <a:prstGeom prst="ellipse">
              <a:avLst/>
            </a:prstGeom>
            <a:solidFill>
              <a:srgbClr val="CB48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1" name="Oval 267"/>
            <p:cNvSpPr>
              <a:spLocks noChangeArrowheads="1"/>
            </p:cNvSpPr>
            <p:nvPr/>
          </p:nvSpPr>
          <p:spPr bwMode="auto">
            <a:xfrm>
              <a:off x="3705226" y="3948113"/>
              <a:ext cx="174625" cy="260350"/>
            </a:xfrm>
            <a:prstGeom prst="ellipse">
              <a:avLst/>
            </a:prstGeom>
            <a:solidFill>
              <a:srgbClr val="CB48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2" name="Freeform 268"/>
            <p:cNvSpPr>
              <a:spLocks/>
            </p:cNvSpPr>
            <p:nvPr/>
          </p:nvSpPr>
          <p:spPr bwMode="auto">
            <a:xfrm>
              <a:off x="3841751" y="3676650"/>
              <a:ext cx="277813" cy="187325"/>
            </a:xfrm>
            <a:custGeom>
              <a:avLst/>
              <a:gdLst>
                <a:gd name="T0" fmla="*/ 27 w 43"/>
                <a:gd name="T1" fmla="*/ 0 h 29"/>
                <a:gd name="T2" fmla="*/ 22 w 43"/>
                <a:gd name="T3" fmla="*/ 1 h 29"/>
                <a:gd name="T4" fmla="*/ 3 w 43"/>
                <a:gd name="T5" fmla="*/ 25 h 29"/>
                <a:gd name="T6" fmla="*/ 14 w 43"/>
                <a:gd name="T7" fmla="*/ 29 h 29"/>
                <a:gd name="T8" fmla="*/ 34 w 43"/>
                <a:gd name="T9" fmla="*/ 25 h 29"/>
                <a:gd name="T10" fmla="*/ 39 w 43"/>
                <a:gd name="T11" fmla="*/ 8 h 29"/>
                <a:gd name="T12" fmla="*/ 27 w 43"/>
                <a:gd name="T1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29">
                  <a:moveTo>
                    <a:pt x="27" y="0"/>
                  </a:moveTo>
                  <a:cubicBezTo>
                    <a:pt x="26" y="0"/>
                    <a:pt x="24" y="0"/>
                    <a:pt x="22" y="1"/>
                  </a:cubicBezTo>
                  <a:cubicBezTo>
                    <a:pt x="16" y="4"/>
                    <a:pt x="0" y="19"/>
                    <a:pt x="3" y="25"/>
                  </a:cubicBezTo>
                  <a:cubicBezTo>
                    <a:pt x="4" y="28"/>
                    <a:pt x="9" y="29"/>
                    <a:pt x="14" y="29"/>
                  </a:cubicBezTo>
                  <a:cubicBezTo>
                    <a:pt x="21" y="29"/>
                    <a:pt x="30" y="27"/>
                    <a:pt x="34" y="25"/>
                  </a:cubicBezTo>
                  <a:cubicBezTo>
                    <a:pt x="40" y="22"/>
                    <a:pt x="43" y="14"/>
                    <a:pt x="39" y="8"/>
                  </a:cubicBezTo>
                  <a:cubicBezTo>
                    <a:pt x="37" y="3"/>
                    <a:pt x="32" y="0"/>
                    <a:pt x="27" y="0"/>
                  </a:cubicBezTo>
                </a:path>
              </a:pathLst>
            </a:custGeom>
            <a:solidFill>
              <a:srgbClr val="CB48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3" name="Freeform 269"/>
            <p:cNvSpPr>
              <a:spLocks/>
            </p:cNvSpPr>
            <p:nvPr/>
          </p:nvSpPr>
          <p:spPr bwMode="auto">
            <a:xfrm>
              <a:off x="3471863" y="3876675"/>
              <a:ext cx="279400" cy="188913"/>
            </a:xfrm>
            <a:custGeom>
              <a:avLst/>
              <a:gdLst>
                <a:gd name="T0" fmla="*/ 28 w 43"/>
                <a:gd name="T1" fmla="*/ 0 h 29"/>
                <a:gd name="T2" fmla="*/ 9 w 43"/>
                <a:gd name="T3" fmla="*/ 4 h 29"/>
                <a:gd name="T4" fmla="*/ 3 w 43"/>
                <a:gd name="T5" fmla="*/ 22 h 29"/>
                <a:gd name="T6" fmla="*/ 15 w 43"/>
                <a:gd name="T7" fmla="*/ 29 h 29"/>
                <a:gd name="T8" fmla="*/ 21 w 43"/>
                <a:gd name="T9" fmla="*/ 28 h 29"/>
                <a:gd name="T10" fmla="*/ 40 w 43"/>
                <a:gd name="T11" fmla="*/ 4 h 29"/>
                <a:gd name="T12" fmla="*/ 28 w 43"/>
                <a:gd name="T1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29">
                  <a:moveTo>
                    <a:pt x="28" y="0"/>
                  </a:moveTo>
                  <a:cubicBezTo>
                    <a:pt x="21" y="0"/>
                    <a:pt x="13" y="2"/>
                    <a:pt x="9" y="4"/>
                  </a:cubicBezTo>
                  <a:cubicBezTo>
                    <a:pt x="2" y="7"/>
                    <a:pt x="0" y="15"/>
                    <a:pt x="3" y="22"/>
                  </a:cubicBezTo>
                  <a:cubicBezTo>
                    <a:pt x="5" y="27"/>
                    <a:pt x="10" y="29"/>
                    <a:pt x="15" y="29"/>
                  </a:cubicBezTo>
                  <a:cubicBezTo>
                    <a:pt x="17" y="29"/>
                    <a:pt x="19" y="29"/>
                    <a:pt x="21" y="28"/>
                  </a:cubicBezTo>
                  <a:cubicBezTo>
                    <a:pt x="27" y="25"/>
                    <a:pt x="43" y="11"/>
                    <a:pt x="40" y="4"/>
                  </a:cubicBezTo>
                  <a:cubicBezTo>
                    <a:pt x="38" y="1"/>
                    <a:pt x="34" y="0"/>
                    <a:pt x="28" y="0"/>
                  </a:cubicBezTo>
                </a:path>
              </a:pathLst>
            </a:custGeom>
            <a:solidFill>
              <a:srgbClr val="CB48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4" name="Freeform 270"/>
            <p:cNvSpPr>
              <a:spLocks/>
            </p:cNvSpPr>
            <p:nvPr/>
          </p:nvSpPr>
          <p:spPr bwMode="auto">
            <a:xfrm>
              <a:off x="3835401" y="3889375"/>
              <a:ext cx="277813" cy="195263"/>
            </a:xfrm>
            <a:custGeom>
              <a:avLst/>
              <a:gdLst>
                <a:gd name="T0" fmla="*/ 13 w 43"/>
                <a:gd name="T1" fmla="*/ 0 h 30"/>
                <a:gd name="T2" fmla="*/ 4 w 43"/>
                <a:gd name="T3" fmla="*/ 3 h 30"/>
                <a:gd name="T4" fmla="*/ 21 w 43"/>
                <a:gd name="T5" fmla="*/ 28 h 30"/>
                <a:gd name="T6" fmla="*/ 27 w 43"/>
                <a:gd name="T7" fmla="*/ 30 h 30"/>
                <a:gd name="T8" fmla="*/ 39 w 43"/>
                <a:gd name="T9" fmla="*/ 23 h 30"/>
                <a:gd name="T10" fmla="*/ 34 w 43"/>
                <a:gd name="T11" fmla="*/ 5 h 30"/>
                <a:gd name="T12" fmla="*/ 13 w 43"/>
                <a:gd name="T1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30">
                  <a:moveTo>
                    <a:pt x="13" y="0"/>
                  </a:moveTo>
                  <a:cubicBezTo>
                    <a:pt x="8" y="0"/>
                    <a:pt x="5" y="1"/>
                    <a:pt x="4" y="3"/>
                  </a:cubicBezTo>
                  <a:cubicBezTo>
                    <a:pt x="0" y="9"/>
                    <a:pt x="15" y="25"/>
                    <a:pt x="21" y="28"/>
                  </a:cubicBezTo>
                  <a:cubicBezTo>
                    <a:pt x="23" y="29"/>
                    <a:pt x="25" y="30"/>
                    <a:pt x="27" y="30"/>
                  </a:cubicBezTo>
                  <a:cubicBezTo>
                    <a:pt x="32" y="30"/>
                    <a:pt x="36" y="27"/>
                    <a:pt x="39" y="23"/>
                  </a:cubicBezTo>
                  <a:cubicBezTo>
                    <a:pt x="43" y="16"/>
                    <a:pt x="40" y="8"/>
                    <a:pt x="34" y="5"/>
                  </a:cubicBezTo>
                  <a:cubicBezTo>
                    <a:pt x="30" y="2"/>
                    <a:pt x="20" y="0"/>
                    <a:pt x="13" y="0"/>
                  </a:cubicBezTo>
                </a:path>
              </a:pathLst>
            </a:custGeom>
            <a:solidFill>
              <a:srgbClr val="CB48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5" name="Freeform 271"/>
            <p:cNvSpPr>
              <a:spLocks/>
            </p:cNvSpPr>
            <p:nvPr/>
          </p:nvSpPr>
          <p:spPr bwMode="auto">
            <a:xfrm>
              <a:off x="3478213" y="3663950"/>
              <a:ext cx="279400" cy="193675"/>
            </a:xfrm>
            <a:custGeom>
              <a:avLst/>
              <a:gdLst>
                <a:gd name="T0" fmla="*/ 15 w 43"/>
                <a:gd name="T1" fmla="*/ 0 h 30"/>
                <a:gd name="T2" fmla="*/ 4 w 43"/>
                <a:gd name="T3" fmla="*/ 6 h 30"/>
                <a:gd name="T4" fmla="*/ 8 w 43"/>
                <a:gd name="T5" fmla="*/ 25 h 30"/>
                <a:gd name="T6" fmla="*/ 30 w 43"/>
                <a:gd name="T7" fmla="*/ 30 h 30"/>
                <a:gd name="T8" fmla="*/ 39 w 43"/>
                <a:gd name="T9" fmla="*/ 27 h 30"/>
                <a:gd name="T10" fmla="*/ 22 w 43"/>
                <a:gd name="T11" fmla="*/ 1 h 30"/>
                <a:gd name="T12" fmla="*/ 15 w 43"/>
                <a:gd name="T1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30">
                  <a:moveTo>
                    <a:pt x="15" y="0"/>
                  </a:moveTo>
                  <a:cubicBezTo>
                    <a:pt x="11" y="0"/>
                    <a:pt x="6" y="2"/>
                    <a:pt x="4" y="6"/>
                  </a:cubicBezTo>
                  <a:cubicBezTo>
                    <a:pt x="0" y="13"/>
                    <a:pt x="2" y="21"/>
                    <a:pt x="8" y="25"/>
                  </a:cubicBezTo>
                  <a:cubicBezTo>
                    <a:pt x="12" y="27"/>
                    <a:pt x="22" y="30"/>
                    <a:pt x="30" y="30"/>
                  </a:cubicBezTo>
                  <a:cubicBezTo>
                    <a:pt x="34" y="30"/>
                    <a:pt x="38" y="29"/>
                    <a:pt x="39" y="27"/>
                  </a:cubicBezTo>
                  <a:cubicBezTo>
                    <a:pt x="43" y="20"/>
                    <a:pt x="28" y="5"/>
                    <a:pt x="22" y="1"/>
                  </a:cubicBezTo>
                  <a:cubicBezTo>
                    <a:pt x="20" y="0"/>
                    <a:pt x="18" y="0"/>
                    <a:pt x="15" y="0"/>
                  </a:cubicBezTo>
                </a:path>
              </a:pathLst>
            </a:custGeom>
            <a:solidFill>
              <a:srgbClr val="CB48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86" name="组合 185"/>
          <p:cNvGrpSpPr/>
          <p:nvPr/>
        </p:nvGrpSpPr>
        <p:grpSpPr>
          <a:xfrm>
            <a:off x="8304211" y="5936377"/>
            <a:ext cx="414338" cy="427038"/>
            <a:chOff x="5557838" y="3838575"/>
            <a:chExt cx="414338" cy="427038"/>
          </a:xfrm>
        </p:grpSpPr>
        <p:sp>
          <p:nvSpPr>
            <p:cNvPr id="187" name="Oval 279"/>
            <p:cNvSpPr>
              <a:spLocks noChangeArrowheads="1"/>
            </p:cNvSpPr>
            <p:nvPr/>
          </p:nvSpPr>
          <p:spPr bwMode="auto">
            <a:xfrm>
              <a:off x="5726113" y="4013200"/>
              <a:ext cx="77788" cy="77788"/>
            </a:xfrm>
            <a:prstGeom prst="ellipse">
              <a:avLst/>
            </a:prstGeom>
            <a:solidFill>
              <a:srgbClr val="FFEE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8" name="Oval 280"/>
            <p:cNvSpPr>
              <a:spLocks noChangeArrowheads="1"/>
            </p:cNvSpPr>
            <p:nvPr/>
          </p:nvSpPr>
          <p:spPr bwMode="auto">
            <a:xfrm>
              <a:off x="5713413" y="3838575"/>
              <a:ext cx="109538" cy="168275"/>
            </a:xfrm>
            <a:prstGeom prst="ellipse">
              <a:avLst/>
            </a:prstGeom>
            <a:solidFill>
              <a:srgbClr val="FFEE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9" name="Oval 281"/>
            <p:cNvSpPr>
              <a:spLocks noChangeArrowheads="1"/>
            </p:cNvSpPr>
            <p:nvPr/>
          </p:nvSpPr>
          <p:spPr bwMode="auto">
            <a:xfrm>
              <a:off x="5713413" y="4097338"/>
              <a:ext cx="109538" cy="168275"/>
            </a:xfrm>
            <a:prstGeom prst="ellipse">
              <a:avLst/>
            </a:prstGeom>
            <a:solidFill>
              <a:srgbClr val="FFEE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0" name="Freeform 282"/>
            <p:cNvSpPr>
              <a:spLocks/>
            </p:cNvSpPr>
            <p:nvPr/>
          </p:nvSpPr>
          <p:spPr bwMode="auto">
            <a:xfrm>
              <a:off x="5797551" y="3922713"/>
              <a:ext cx="174625" cy="123825"/>
            </a:xfrm>
            <a:custGeom>
              <a:avLst/>
              <a:gdLst>
                <a:gd name="T0" fmla="*/ 17 w 27"/>
                <a:gd name="T1" fmla="*/ 0 h 19"/>
                <a:gd name="T2" fmla="*/ 14 w 27"/>
                <a:gd name="T3" fmla="*/ 1 h 19"/>
                <a:gd name="T4" fmla="*/ 2 w 27"/>
                <a:gd name="T5" fmla="*/ 17 h 19"/>
                <a:gd name="T6" fmla="*/ 9 w 27"/>
                <a:gd name="T7" fmla="*/ 19 h 19"/>
                <a:gd name="T8" fmla="*/ 21 w 27"/>
                <a:gd name="T9" fmla="*/ 17 h 19"/>
                <a:gd name="T10" fmla="*/ 25 w 27"/>
                <a:gd name="T11" fmla="*/ 5 h 19"/>
                <a:gd name="T12" fmla="*/ 17 w 27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19">
                  <a:moveTo>
                    <a:pt x="17" y="0"/>
                  </a:moveTo>
                  <a:cubicBezTo>
                    <a:pt x="16" y="0"/>
                    <a:pt x="15" y="1"/>
                    <a:pt x="14" y="1"/>
                  </a:cubicBezTo>
                  <a:cubicBezTo>
                    <a:pt x="10" y="3"/>
                    <a:pt x="0" y="12"/>
                    <a:pt x="2" y="17"/>
                  </a:cubicBezTo>
                  <a:cubicBezTo>
                    <a:pt x="3" y="19"/>
                    <a:pt x="6" y="19"/>
                    <a:pt x="9" y="19"/>
                  </a:cubicBezTo>
                  <a:cubicBezTo>
                    <a:pt x="14" y="19"/>
                    <a:pt x="19" y="18"/>
                    <a:pt x="21" y="17"/>
                  </a:cubicBezTo>
                  <a:cubicBezTo>
                    <a:pt x="26" y="15"/>
                    <a:pt x="27" y="10"/>
                    <a:pt x="25" y="5"/>
                  </a:cubicBezTo>
                  <a:cubicBezTo>
                    <a:pt x="24" y="2"/>
                    <a:pt x="21" y="0"/>
                    <a:pt x="17" y="0"/>
                  </a:cubicBezTo>
                </a:path>
              </a:pathLst>
            </a:custGeom>
            <a:solidFill>
              <a:srgbClr val="FFEE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1" name="Freeform 283"/>
            <p:cNvSpPr>
              <a:spLocks/>
            </p:cNvSpPr>
            <p:nvPr/>
          </p:nvSpPr>
          <p:spPr bwMode="auto">
            <a:xfrm>
              <a:off x="5557838" y="4059238"/>
              <a:ext cx="180975" cy="115888"/>
            </a:xfrm>
            <a:custGeom>
              <a:avLst/>
              <a:gdLst>
                <a:gd name="T0" fmla="*/ 19 w 28"/>
                <a:gd name="T1" fmla="*/ 0 h 18"/>
                <a:gd name="T2" fmla="*/ 6 w 28"/>
                <a:gd name="T3" fmla="*/ 2 h 18"/>
                <a:gd name="T4" fmla="*/ 2 w 28"/>
                <a:gd name="T5" fmla="*/ 13 h 18"/>
                <a:gd name="T6" fmla="*/ 10 w 28"/>
                <a:gd name="T7" fmla="*/ 18 h 18"/>
                <a:gd name="T8" fmla="*/ 14 w 28"/>
                <a:gd name="T9" fmla="*/ 18 h 18"/>
                <a:gd name="T10" fmla="*/ 26 w 28"/>
                <a:gd name="T11" fmla="*/ 2 h 18"/>
                <a:gd name="T12" fmla="*/ 19 w 28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18">
                  <a:moveTo>
                    <a:pt x="19" y="0"/>
                  </a:moveTo>
                  <a:cubicBezTo>
                    <a:pt x="14" y="0"/>
                    <a:pt x="8" y="1"/>
                    <a:pt x="6" y="2"/>
                  </a:cubicBezTo>
                  <a:cubicBezTo>
                    <a:pt x="2" y="4"/>
                    <a:pt x="0" y="9"/>
                    <a:pt x="2" y="13"/>
                  </a:cubicBezTo>
                  <a:cubicBezTo>
                    <a:pt x="4" y="16"/>
                    <a:pt x="7" y="18"/>
                    <a:pt x="10" y="18"/>
                  </a:cubicBezTo>
                  <a:cubicBezTo>
                    <a:pt x="11" y="18"/>
                    <a:pt x="12" y="18"/>
                    <a:pt x="14" y="18"/>
                  </a:cubicBezTo>
                  <a:cubicBezTo>
                    <a:pt x="18" y="16"/>
                    <a:pt x="28" y="6"/>
                    <a:pt x="26" y="2"/>
                  </a:cubicBezTo>
                  <a:cubicBezTo>
                    <a:pt x="25" y="0"/>
                    <a:pt x="22" y="0"/>
                    <a:pt x="19" y="0"/>
                  </a:cubicBezTo>
                </a:path>
              </a:pathLst>
            </a:custGeom>
            <a:solidFill>
              <a:srgbClr val="FFEE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2" name="Freeform 284"/>
            <p:cNvSpPr>
              <a:spLocks/>
            </p:cNvSpPr>
            <p:nvPr/>
          </p:nvSpPr>
          <p:spPr bwMode="auto">
            <a:xfrm>
              <a:off x="5791201" y="4059238"/>
              <a:ext cx="174625" cy="128588"/>
            </a:xfrm>
            <a:custGeom>
              <a:avLst/>
              <a:gdLst>
                <a:gd name="T0" fmla="*/ 8 w 27"/>
                <a:gd name="T1" fmla="*/ 0 h 20"/>
                <a:gd name="T2" fmla="*/ 3 w 27"/>
                <a:gd name="T3" fmla="*/ 2 h 20"/>
                <a:gd name="T4" fmla="*/ 14 w 27"/>
                <a:gd name="T5" fmla="*/ 19 h 20"/>
                <a:gd name="T6" fmla="*/ 18 w 27"/>
                <a:gd name="T7" fmla="*/ 20 h 20"/>
                <a:gd name="T8" fmla="*/ 25 w 27"/>
                <a:gd name="T9" fmla="*/ 15 h 20"/>
                <a:gd name="T10" fmla="*/ 22 w 27"/>
                <a:gd name="T11" fmla="*/ 4 h 20"/>
                <a:gd name="T12" fmla="*/ 8 w 27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0">
                  <a:moveTo>
                    <a:pt x="8" y="0"/>
                  </a:moveTo>
                  <a:cubicBezTo>
                    <a:pt x="6" y="0"/>
                    <a:pt x="3" y="1"/>
                    <a:pt x="3" y="2"/>
                  </a:cubicBezTo>
                  <a:cubicBezTo>
                    <a:pt x="0" y="7"/>
                    <a:pt x="10" y="16"/>
                    <a:pt x="14" y="19"/>
                  </a:cubicBezTo>
                  <a:cubicBezTo>
                    <a:pt x="15" y="19"/>
                    <a:pt x="16" y="20"/>
                    <a:pt x="18" y="20"/>
                  </a:cubicBezTo>
                  <a:cubicBezTo>
                    <a:pt x="21" y="20"/>
                    <a:pt x="23" y="18"/>
                    <a:pt x="25" y="15"/>
                  </a:cubicBezTo>
                  <a:cubicBezTo>
                    <a:pt x="27" y="11"/>
                    <a:pt x="26" y="6"/>
                    <a:pt x="22" y="4"/>
                  </a:cubicBezTo>
                  <a:cubicBezTo>
                    <a:pt x="20" y="2"/>
                    <a:pt x="13" y="0"/>
                    <a:pt x="8" y="0"/>
                  </a:cubicBezTo>
                </a:path>
              </a:pathLst>
            </a:custGeom>
            <a:solidFill>
              <a:srgbClr val="FFEE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3" name="Freeform 285"/>
            <p:cNvSpPr>
              <a:spLocks/>
            </p:cNvSpPr>
            <p:nvPr/>
          </p:nvSpPr>
          <p:spPr bwMode="auto">
            <a:xfrm>
              <a:off x="5564188" y="3916363"/>
              <a:ext cx="174625" cy="122238"/>
            </a:xfrm>
            <a:custGeom>
              <a:avLst/>
              <a:gdLst>
                <a:gd name="T0" fmla="*/ 10 w 27"/>
                <a:gd name="T1" fmla="*/ 0 h 19"/>
                <a:gd name="T2" fmla="*/ 2 w 27"/>
                <a:gd name="T3" fmla="*/ 4 h 19"/>
                <a:gd name="T4" fmla="*/ 5 w 27"/>
                <a:gd name="T5" fmla="*/ 16 h 19"/>
                <a:gd name="T6" fmla="*/ 19 w 27"/>
                <a:gd name="T7" fmla="*/ 19 h 19"/>
                <a:gd name="T8" fmla="*/ 25 w 27"/>
                <a:gd name="T9" fmla="*/ 17 h 19"/>
                <a:gd name="T10" fmla="*/ 14 w 27"/>
                <a:gd name="T11" fmla="*/ 1 h 19"/>
                <a:gd name="T12" fmla="*/ 10 w 27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19">
                  <a:moveTo>
                    <a:pt x="10" y="0"/>
                  </a:moveTo>
                  <a:cubicBezTo>
                    <a:pt x="7" y="0"/>
                    <a:pt x="4" y="2"/>
                    <a:pt x="2" y="4"/>
                  </a:cubicBezTo>
                  <a:cubicBezTo>
                    <a:pt x="0" y="9"/>
                    <a:pt x="1" y="14"/>
                    <a:pt x="5" y="16"/>
                  </a:cubicBezTo>
                  <a:cubicBezTo>
                    <a:pt x="8" y="17"/>
                    <a:pt x="14" y="19"/>
                    <a:pt x="19" y="19"/>
                  </a:cubicBezTo>
                  <a:cubicBezTo>
                    <a:pt x="22" y="19"/>
                    <a:pt x="24" y="19"/>
                    <a:pt x="25" y="17"/>
                  </a:cubicBezTo>
                  <a:cubicBezTo>
                    <a:pt x="27" y="13"/>
                    <a:pt x="18" y="3"/>
                    <a:pt x="14" y="1"/>
                  </a:cubicBezTo>
                  <a:cubicBezTo>
                    <a:pt x="13" y="0"/>
                    <a:pt x="11" y="0"/>
                    <a:pt x="10" y="0"/>
                  </a:cubicBezTo>
                </a:path>
              </a:pathLst>
            </a:custGeom>
            <a:solidFill>
              <a:srgbClr val="FFEE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94" name="组合 193"/>
          <p:cNvGrpSpPr/>
          <p:nvPr/>
        </p:nvGrpSpPr>
        <p:grpSpPr>
          <a:xfrm>
            <a:off x="4758809" y="5072965"/>
            <a:ext cx="246063" cy="258763"/>
            <a:chOff x="2403476" y="3300413"/>
            <a:chExt cx="246063" cy="258763"/>
          </a:xfrm>
        </p:grpSpPr>
        <p:sp>
          <p:nvSpPr>
            <p:cNvPr id="195" name="Oval 340"/>
            <p:cNvSpPr>
              <a:spLocks noChangeArrowheads="1"/>
            </p:cNvSpPr>
            <p:nvPr/>
          </p:nvSpPr>
          <p:spPr bwMode="auto">
            <a:xfrm>
              <a:off x="2500313" y="3409950"/>
              <a:ext cx="46038" cy="46038"/>
            </a:xfrm>
            <a:prstGeom prst="ellipse">
              <a:avLst/>
            </a:prstGeom>
            <a:solidFill>
              <a:srgbClr val="CB48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6" name="Oval 341"/>
            <p:cNvSpPr>
              <a:spLocks noChangeArrowheads="1"/>
            </p:cNvSpPr>
            <p:nvPr/>
          </p:nvSpPr>
          <p:spPr bwMode="auto">
            <a:xfrm>
              <a:off x="2493963" y="3300413"/>
              <a:ext cx="65088" cy="103188"/>
            </a:xfrm>
            <a:prstGeom prst="ellipse">
              <a:avLst/>
            </a:prstGeom>
            <a:solidFill>
              <a:srgbClr val="CB48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7" name="Oval 342"/>
            <p:cNvSpPr>
              <a:spLocks noChangeArrowheads="1"/>
            </p:cNvSpPr>
            <p:nvPr/>
          </p:nvSpPr>
          <p:spPr bwMode="auto">
            <a:xfrm>
              <a:off x="2493963" y="3455988"/>
              <a:ext cx="65088" cy="103188"/>
            </a:xfrm>
            <a:prstGeom prst="ellipse">
              <a:avLst/>
            </a:prstGeom>
            <a:solidFill>
              <a:srgbClr val="CB48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8" name="Freeform 343"/>
            <p:cNvSpPr>
              <a:spLocks/>
            </p:cNvSpPr>
            <p:nvPr/>
          </p:nvSpPr>
          <p:spPr bwMode="auto">
            <a:xfrm>
              <a:off x="2540001" y="3352800"/>
              <a:ext cx="109538" cy="77788"/>
            </a:xfrm>
            <a:custGeom>
              <a:avLst/>
              <a:gdLst>
                <a:gd name="T0" fmla="*/ 11 w 17"/>
                <a:gd name="T1" fmla="*/ 0 h 12"/>
                <a:gd name="T2" fmla="*/ 9 w 17"/>
                <a:gd name="T3" fmla="*/ 1 h 12"/>
                <a:gd name="T4" fmla="*/ 2 w 17"/>
                <a:gd name="T5" fmla="*/ 10 h 12"/>
                <a:gd name="T6" fmla="*/ 6 w 17"/>
                <a:gd name="T7" fmla="*/ 12 h 12"/>
                <a:gd name="T8" fmla="*/ 13 w 17"/>
                <a:gd name="T9" fmla="*/ 10 h 12"/>
                <a:gd name="T10" fmla="*/ 16 w 17"/>
                <a:gd name="T11" fmla="*/ 3 h 12"/>
                <a:gd name="T12" fmla="*/ 11 w 17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2">
                  <a:moveTo>
                    <a:pt x="11" y="0"/>
                  </a:moveTo>
                  <a:cubicBezTo>
                    <a:pt x="10" y="0"/>
                    <a:pt x="10" y="1"/>
                    <a:pt x="9" y="1"/>
                  </a:cubicBezTo>
                  <a:cubicBezTo>
                    <a:pt x="6" y="2"/>
                    <a:pt x="0" y="8"/>
                    <a:pt x="2" y="10"/>
                  </a:cubicBezTo>
                  <a:cubicBezTo>
                    <a:pt x="2" y="11"/>
                    <a:pt x="4" y="12"/>
                    <a:pt x="6" y="12"/>
                  </a:cubicBezTo>
                  <a:cubicBezTo>
                    <a:pt x="9" y="12"/>
                    <a:pt x="12" y="11"/>
                    <a:pt x="13" y="10"/>
                  </a:cubicBezTo>
                  <a:cubicBezTo>
                    <a:pt x="16" y="9"/>
                    <a:pt x="17" y="6"/>
                    <a:pt x="16" y="3"/>
                  </a:cubicBezTo>
                  <a:cubicBezTo>
                    <a:pt x="15" y="2"/>
                    <a:pt x="13" y="0"/>
                    <a:pt x="11" y="0"/>
                  </a:cubicBezTo>
                </a:path>
              </a:pathLst>
            </a:custGeom>
            <a:solidFill>
              <a:srgbClr val="CB48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9" name="Freeform 344"/>
            <p:cNvSpPr>
              <a:spLocks/>
            </p:cNvSpPr>
            <p:nvPr/>
          </p:nvSpPr>
          <p:spPr bwMode="auto">
            <a:xfrm>
              <a:off x="2403476" y="3436938"/>
              <a:ext cx="103188" cy="71438"/>
            </a:xfrm>
            <a:custGeom>
              <a:avLst/>
              <a:gdLst>
                <a:gd name="T0" fmla="*/ 10 w 16"/>
                <a:gd name="T1" fmla="*/ 0 h 11"/>
                <a:gd name="T2" fmla="*/ 3 w 16"/>
                <a:gd name="T3" fmla="*/ 1 h 11"/>
                <a:gd name="T4" fmla="*/ 1 w 16"/>
                <a:gd name="T5" fmla="*/ 8 h 11"/>
                <a:gd name="T6" fmla="*/ 5 w 16"/>
                <a:gd name="T7" fmla="*/ 11 h 11"/>
                <a:gd name="T8" fmla="*/ 7 w 16"/>
                <a:gd name="T9" fmla="*/ 10 h 11"/>
                <a:gd name="T10" fmla="*/ 15 w 16"/>
                <a:gd name="T11" fmla="*/ 1 h 11"/>
                <a:gd name="T12" fmla="*/ 10 w 1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1">
                  <a:moveTo>
                    <a:pt x="10" y="0"/>
                  </a:moveTo>
                  <a:cubicBezTo>
                    <a:pt x="8" y="0"/>
                    <a:pt x="4" y="0"/>
                    <a:pt x="3" y="1"/>
                  </a:cubicBezTo>
                  <a:cubicBezTo>
                    <a:pt x="1" y="2"/>
                    <a:pt x="0" y="5"/>
                    <a:pt x="1" y="8"/>
                  </a:cubicBezTo>
                  <a:cubicBezTo>
                    <a:pt x="2" y="10"/>
                    <a:pt x="4" y="11"/>
                    <a:pt x="5" y="11"/>
                  </a:cubicBezTo>
                  <a:cubicBezTo>
                    <a:pt x="6" y="11"/>
                    <a:pt x="7" y="11"/>
                    <a:pt x="7" y="10"/>
                  </a:cubicBezTo>
                  <a:cubicBezTo>
                    <a:pt x="10" y="9"/>
                    <a:pt x="16" y="4"/>
                    <a:pt x="15" y="1"/>
                  </a:cubicBezTo>
                  <a:cubicBezTo>
                    <a:pt x="14" y="0"/>
                    <a:pt x="13" y="0"/>
                    <a:pt x="10" y="0"/>
                  </a:cubicBezTo>
                </a:path>
              </a:pathLst>
            </a:custGeom>
            <a:solidFill>
              <a:srgbClr val="CB48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0" name="Freeform 345"/>
            <p:cNvSpPr>
              <a:spLocks/>
            </p:cNvSpPr>
            <p:nvPr/>
          </p:nvSpPr>
          <p:spPr bwMode="auto">
            <a:xfrm>
              <a:off x="2540001" y="3436938"/>
              <a:ext cx="103188" cy="77788"/>
            </a:xfrm>
            <a:custGeom>
              <a:avLst/>
              <a:gdLst>
                <a:gd name="T0" fmla="*/ 5 w 16"/>
                <a:gd name="T1" fmla="*/ 0 h 12"/>
                <a:gd name="T2" fmla="*/ 1 w 16"/>
                <a:gd name="T3" fmla="*/ 1 h 12"/>
                <a:gd name="T4" fmla="*/ 8 w 16"/>
                <a:gd name="T5" fmla="*/ 11 h 12"/>
                <a:gd name="T6" fmla="*/ 10 w 16"/>
                <a:gd name="T7" fmla="*/ 12 h 12"/>
                <a:gd name="T8" fmla="*/ 15 w 16"/>
                <a:gd name="T9" fmla="*/ 9 h 12"/>
                <a:gd name="T10" fmla="*/ 13 w 16"/>
                <a:gd name="T11" fmla="*/ 2 h 12"/>
                <a:gd name="T12" fmla="*/ 5 w 1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2">
                  <a:moveTo>
                    <a:pt x="5" y="0"/>
                  </a:moveTo>
                  <a:cubicBezTo>
                    <a:pt x="3" y="0"/>
                    <a:pt x="2" y="0"/>
                    <a:pt x="1" y="1"/>
                  </a:cubicBezTo>
                  <a:cubicBezTo>
                    <a:pt x="0" y="4"/>
                    <a:pt x="6" y="10"/>
                    <a:pt x="8" y="11"/>
                  </a:cubicBezTo>
                  <a:cubicBezTo>
                    <a:pt x="9" y="11"/>
                    <a:pt x="10" y="12"/>
                    <a:pt x="10" y="12"/>
                  </a:cubicBezTo>
                  <a:cubicBezTo>
                    <a:pt x="12" y="12"/>
                    <a:pt x="14" y="11"/>
                    <a:pt x="15" y="9"/>
                  </a:cubicBezTo>
                  <a:cubicBezTo>
                    <a:pt x="16" y="6"/>
                    <a:pt x="16" y="3"/>
                    <a:pt x="13" y="2"/>
                  </a:cubicBezTo>
                  <a:cubicBezTo>
                    <a:pt x="12" y="1"/>
                    <a:pt x="8" y="0"/>
                    <a:pt x="5" y="0"/>
                  </a:cubicBezTo>
                </a:path>
              </a:pathLst>
            </a:custGeom>
            <a:solidFill>
              <a:srgbClr val="CB48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1" name="Freeform 346"/>
            <p:cNvSpPr>
              <a:spLocks/>
            </p:cNvSpPr>
            <p:nvPr/>
          </p:nvSpPr>
          <p:spPr bwMode="auto">
            <a:xfrm>
              <a:off x="2403476" y="3352800"/>
              <a:ext cx="103188" cy="69850"/>
            </a:xfrm>
            <a:custGeom>
              <a:avLst/>
              <a:gdLst>
                <a:gd name="T0" fmla="*/ 6 w 16"/>
                <a:gd name="T1" fmla="*/ 0 h 11"/>
                <a:gd name="T2" fmla="*/ 1 w 16"/>
                <a:gd name="T3" fmla="*/ 2 h 11"/>
                <a:gd name="T4" fmla="*/ 3 w 16"/>
                <a:gd name="T5" fmla="*/ 9 h 11"/>
                <a:gd name="T6" fmla="*/ 11 w 16"/>
                <a:gd name="T7" fmla="*/ 11 h 11"/>
                <a:gd name="T8" fmla="*/ 15 w 16"/>
                <a:gd name="T9" fmla="*/ 10 h 11"/>
                <a:gd name="T10" fmla="*/ 8 w 16"/>
                <a:gd name="T11" fmla="*/ 0 h 11"/>
                <a:gd name="T12" fmla="*/ 6 w 1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1">
                  <a:moveTo>
                    <a:pt x="6" y="0"/>
                  </a:moveTo>
                  <a:cubicBezTo>
                    <a:pt x="4" y="0"/>
                    <a:pt x="2" y="1"/>
                    <a:pt x="1" y="2"/>
                  </a:cubicBezTo>
                  <a:cubicBezTo>
                    <a:pt x="0" y="5"/>
                    <a:pt x="1" y="8"/>
                    <a:pt x="3" y="9"/>
                  </a:cubicBezTo>
                  <a:cubicBezTo>
                    <a:pt x="5" y="10"/>
                    <a:pt x="9" y="11"/>
                    <a:pt x="11" y="11"/>
                  </a:cubicBezTo>
                  <a:cubicBezTo>
                    <a:pt x="13" y="11"/>
                    <a:pt x="14" y="11"/>
                    <a:pt x="15" y="10"/>
                  </a:cubicBezTo>
                  <a:cubicBezTo>
                    <a:pt x="16" y="7"/>
                    <a:pt x="11" y="2"/>
                    <a:pt x="8" y="0"/>
                  </a:cubicBezTo>
                  <a:cubicBezTo>
                    <a:pt x="8" y="0"/>
                    <a:pt x="7" y="0"/>
                    <a:pt x="6" y="0"/>
                  </a:cubicBezTo>
                </a:path>
              </a:pathLst>
            </a:custGeom>
            <a:solidFill>
              <a:srgbClr val="CB48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02" name="圆角矩形 2"/>
          <p:cNvSpPr/>
          <p:nvPr/>
        </p:nvSpPr>
        <p:spPr>
          <a:xfrm>
            <a:off x="4771349" y="4888156"/>
            <a:ext cx="1309679" cy="370768"/>
          </a:xfrm>
          <a:prstGeom prst="rect">
            <a:avLst/>
          </a:prstGeom>
          <a:solidFill>
            <a:schemeClr val="bg1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>
              <a:defRPr/>
            </a:pPr>
            <a:r>
              <a:rPr lang="zh-CN" altLang="en-US" sz="1200" b="1" dirty="0">
                <a:solidFill>
                  <a:prstClr val="black"/>
                </a:solidFill>
                <a:latin typeface="Arial" panose="020B0604020202020204"/>
                <a:sym typeface="Arial" panose="020B0604020202020204" pitchFamily="34" charset="0"/>
              </a:rPr>
              <a:t>汇报人：</a:t>
            </a:r>
          </a:p>
        </p:txBody>
      </p:sp>
      <p:sp>
        <p:nvSpPr>
          <p:cNvPr id="203" name="圆角矩形 2"/>
          <p:cNvSpPr/>
          <p:nvPr/>
        </p:nvSpPr>
        <p:spPr>
          <a:xfrm>
            <a:off x="4350145" y="4888156"/>
            <a:ext cx="370821" cy="370768"/>
          </a:xfrm>
          <a:prstGeom prst="rect">
            <a:avLst/>
          </a:prstGeom>
          <a:solidFill>
            <a:srgbClr val="C1272D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algn="ctr">
              <a:defRPr/>
            </a:pPr>
            <a:endParaRPr lang="zh-CN" altLang="en-US" sz="1400" b="1">
              <a:solidFill>
                <a:srgbClr val="00A19A"/>
              </a:solidFill>
              <a:latin typeface="Arial" panose="020B0604020202020204"/>
              <a:sym typeface="Arial" panose="020B0604020202020204" pitchFamily="34" charset="0"/>
            </a:endParaRPr>
          </a:p>
        </p:txBody>
      </p:sp>
      <p:sp>
        <p:nvSpPr>
          <p:cNvPr id="204" name="student-graduation-cap-shape_52041"/>
          <p:cNvSpPr>
            <a:spLocks noChangeAspect="1"/>
          </p:cNvSpPr>
          <p:nvPr/>
        </p:nvSpPr>
        <p:spPr bwMode="auto">
          <a:xfrm>
            <a:off x="4455000" y="4974661"/>
            <a:ext cx="153299" cy="184628"/>
          </a:xfrm>
          <a:custGeom>
            <a:avLst/>
            <a:gdLst>
              <a:gd name="connsiteX0" fmla="*/ 56671 w 279400"/>
              <a:gd name="connsiteY0" fmla="*/ 192087 h 336550"/>
              <a:gd name="connsiteX1" fmla="*/ 224047 w 279400"/>
              <a:gd name="connsiteY1" fmla="*/ 192087 h 336550"/>
              <a:gd name="connsiteX2" fmla="*/ 279400 w 279400"/>
              <a:gd name="connsiteY2" fmla="*/ 247752 h 336550"/>
              <a:gd name="connsiteX3" fmla="*/ 279400 w 279400"/>
              <a:gd name="connsiteY3" fmla="*/ 336550 h 336550"/>
              <a:gd name="connsiteX4" fmla="*/ 176602 w 279400"/>
              <a:gd name="connsiteY4" fmla="*/ 336550 h 336550"/>
              <a:gd name="connsiteX5" fmla="*/ 158151 w 279400"/>
              <a:gd name="connsiteY5" fmla="*/ 245101 h 336550"/>
              <a:gd name="connsiteX6" fmla="*/ 151562 w 279400"/>
              <a:gd name="connsiteY6" fmla="*/ 239800 h 336550"/>
              <a:gd name="connsiteX7" fmla="*/ 167377 w 279400"/>
              <a:gd name="connsiteY7" fmla="*/ 213293 h 336550"/>
              <a:gd name="connsiteX8" fmla="*/ 167377 w 279400"/>
              <a:gd name="connsiteY8" fmla="*/ 209317 h 336550"/>
              <a:gd name="connsiteX9" fmla="*/ 163423 w 279400"/>
              <a:gd name="connsiteY9" fmla="*/ 207991 h 336550"/>
              <a:gd name="connsiteX10" fmla="*/ 121249 w 279400"/>
              <a:gd name="connsiteY10" fmla="*/ 207991 h 336550"/>
              <a:gd name="connsiteX11" fmla="*/ 118613 w 279400"/>
              <a:gd name="connsiteY11" fmla="*/ 209317 h 336550"/>
              <a:gd name="connsiteX12" fmla="*/ 118613 w 279400"/>
              <a:gd name="connsiteY12" fmla="*/ 213293 h 336550"/>
              <a:gd name="connsiteX13" fmla="*/ 134429 w 279400"/>
              <a:gd name="connsiteY13" fmla="*/ 239800 h 336550"/>
              <a:gd name="connsiteX14" fmla="*/ 126521 w 279400"/>
              <a:gd name="connsiteY14" fmla="*/ 245101 h 336550"/>
              <a:gd name="connsiteX15" fmla="*/ 110706 w 279400"/>
              <a:gd name="connsiteY15" fmla="*/ 336550 h 336550"/>
              <a:gd name="connsiteX16" fmla="*/ 0 w 279400"/>
              <a:gd name="connsiteY16" fmla="*/ 336550 h 336550"/>
              <a:gd name="connsiteX17" fmla="*/ 0 w 279400"/>
              <a:gd name="connsiteY17" fmla="*/ 247752 h 336550"/>
              <a:gd name="connsiteX18" fmla="*/ 56671 w 279400"/>
              <a:gd name="connsiteY18" fmla="*/ 192087 h 336550"/>
              <a:gd name="connsiteX19" fmla="*/ 138907 w 279400"/>
              <a:gd name="connsiteY19" fmla="*/ 0 h 336550"/>
              <a:gd name="connsiteX20" fmla="*/ 219076 w 279400"/>
              <a:gd name="connsiteY20" fmla="*/ 80169 h 336550"/>
              <a:gd name="connsiteX21" fmla="*/ 138907 w 279400"/>
              <a:gd name="connsiteY21" fmla="*/ 160338 h 336550"/>
              <a:gd name="connsiteX22" fmla="*/ 58738 w 279400"/>
              <a:gd name="connsiteY22" fmla="*/ 80169 h 336550"/>
              <a:gd name="connsiteX23" fmla="*/ 138907 w 279400"/>
              <a:gd name="connsiteY23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79400" h="336550">
                <a:moveTo>
                  <a:pt x="56671" y="192087"/>
                </a:moveTo>
                <a:cubicBezTo>
                  <a:pt x="56671" y="192087"/>
                  <a:pt x="56671" y="192087"/>
                  <a:pt x="224047" y="192087"/>
                </a:cubicBezTo>
                <a:cubicBezTo>
                  <a:pt x="254360" y="192087"/>
                  <a:pt x="279400" y="217269"/>
                  <a:pt x="279400" y="247752"/>
                </a:cubicBezTo>
                <a:cubicBezTo>
                  <a:pt x="279400" y="247752"/>
                  <a:pt x="279400" y="247752"/>
                  <a:pt x="279400" y="336550"/>
                </a:cubicBezTo>
                <a:cubicBezTo>
                  <a:pt x="279400" y="336550"/>
                  <a:pt x="279400" y="336550"/>
                  <a:pt x="176602" y="336550"/>
                </a:cubicBezTo>
                <a:cubicBezTo>
                  <a:pt x="176602" y="336550"/>
                  <a:pt x="176602" y="336550"/>
                  <a:pt x="158151" y="245101"/>
                </a:cubicBezTo>
                <a:cubicBezTo>
                  <a:pt x="158151" y="242450"/>
                  <a:pt x="154197" y="239800"/>
                  <a:pt x="151562" y="239800"/>
                </a:cubicBezTo>
                <a:cubicBezTo>
                  <a:pt x="151562" y="239800"/>
                  <a:pt x="151562" y="239800"/>
                  <a:pt x="167377" y="213293"/>
                </a:cubicBezTo>
                <a:cubicBezTo>
                  <a:pt x="167377" y="211967"/>
                  <a:pt x="167377" y="210642"/>
                  <a:pt x="167377" y="209317"/>
                </a:cubicBezTo>
                <a:cubicBezTo>
                  <a:pt x="166059" y="207991"/>
                  <a:pt x="164741" y="207991"/>
                  <a:pt x="163423" y="207991"/>
                </a:cubicBezTo>
                <a:cubicBezTo>
                  <a:pt x="163423" y="207991"/>
                  <a:pt x="163423" y="207991"/>
                  <a:pt x="121249" y="207991"/>
                </a:cubicBezTo>
                <a:cubicBezTo>
                  <a:pt x="119931" y="207991"/>
                  <a:pt x="118613" y="207991"/>
                  <a:pt x="118613" y="209317"/>
                </a:cubicBezTo>
                <a:cubicBezTo>
                  <a:pt x="117296" y="210642"/>
                  <a:pt x="117296" y="211967"/>
                  <a:pt x="118613" y="213293"/>
                </a:cubicBezTo>
                <a:cubicBezTo>
                  <a:pt x="118613" y="213293"/>
                  <a:pt x="118613" y="213293"/>
                  <a:pt x="134429" y="239800"/>
                </a:cubicBezTo>
                <a:cubicBezTo>
                  <a:pt x="130475" y="239800"/>
                  <a:pt x="127839" y="242450"/>
                  <a:pt x="126521" y="245101"/>
                </a:cubicBezTo>
                <a:cubicBezTo>
                  <a:pt x="126521" y="245101"/>
                  <a:pt x="126521" y="245101"/>
                  <a:pt x="110706" y="336550"/>
                </a:cubicBezTo>
                <a:cubicBezTo>
                  <a:pt x="110706" y="336550"/>
                  <a:pt x="110706" y="336550"/>
                  <a:pt x="0" y="336550"/>
                </a:cubicBezTo>
                <a:cubicBezTo>
                  <a:pt x="0" y="336550"/>
                  <a:pt x="0" y="336550"/>
                  <a:pt x="0" y="247752"/>
                </a:cubicBezTo>
                <a:cubicBezTo>
                  <a:pt x="0" y="217269"/>
                  <a:pt x="25040" y="192087"/>
                  <a:pt x="56671" y="192087"/>
                </a:cubicBezTo>
                <a:close/>
                <a:moveTo>
                  <a:pt x="138907" y="0"/>
                </a:moveTo>
                <a:cubicBezTo>
                  <a:pt x="183183" y="0"/>
                  <a:pt x="219076" y="35893"/>
                  <a:pt x="219076" y="80169"/>
                </a:cubicBezTo>
                <a:cubicBezTo>
                  <a:pt x="219076" y="124445"/>
                  <a:pt x="183183" y="160338"/>
                  <a:pt x="138907" y="160338"/>
                </a:cubicBezTo>
                <a:cubicBezTo>
                  <a:pt x="94631" y="160338"/>
                  <a:pt x="58738" y="124445"/>
                  <a:pt x="58738" y="80169"/>
                </a:cubicBezTo>
                <a:cubicBezTo>
                  <a:pt x="58738" y="35893"/>
                  <a:pt x="94631" y="0"/>
                  <a:pt x="13890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>
              <a:defRPr/>
            </a:pPr>
            <a:endParaRPr lang="zh-CN" altLang="en-US" sz="1400" b="1" dirty="0">
              <a:solidFill>
                <a:srgbClr val="00A19A"/>
              </a:solidFill>
              <a:latin typeface="Arial" panose="020B0604020202020204"/>
              <a:sym typeface="Arial" panose="020B0604020202020204" pitchFamily="34" charset="0"/>
            </a:endParaRPr>
          </a:p>
        </p:txBody>
      </p:sp>
      <p:sp>
        <p:nvSpPr>
          <p:cNvPr id="205" name="圆角矩形 2"/>
          <p:cNvSpPr/>
          <p:nvPr/>
        </p:nvSpPr>
        <p:spPr>
          <a:xfrm>
            <a:off x="6378296" y="4905908"/>
            <a:ext cx="370834" cy="370958"/>
          </a:xfrm>
          <a:prstGeom prst="rect">
            <a:avLst/>
          </a:prstGeom>
          <a:solidFill>
            <a:srgbClr val="C1272D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algn="ctr">
              <a:defRPr/>
            </a:pPr>
            <a:endParaRPr lang="zh-CN" altLang="en-US" sz="1400" b="1">
              <a:solidFill>
                <a:srgbClr val="00A19A"/>
              </a:solidFill>
              <a:latin typeface="Arial" panose="020B0604020202020204"/>
              <a:sym typeface="Arial" panose="020B0604020202020204" pitchFamily="34" charset="0"/>
            </a:endParaRPr>
          </a:p>
        </p:txBody>
      </p:sp>
      <p:sp>
        <p:nvSpPr>
          <p:cNvPr id="206" name="student-graduation-cap-shape_52041"/>
          <p:cNvSpPr>
            <a:spLocks noChangeAspect="1"/>
          </p:cNvSpPr>
          <p:nvPr/>
        </p:nvSpPr>
        <p:spPr bwMode="auto">
          <a:xfrm>
            <a:off x="6471904" y="4999449"/>
            <a:ext cx="178566" cy="184724"/>
          </a:xfrm>
          <a:custGeom>
            <a:avLst/>
            <a:gdLst>
              <a:gd name="connsiteX0" fmla="*/ 233363 w 325438"/>
              <a:gd name="connsiteY0" fmla="*/ 249238 h 336550"/>
              <a:gd name="connsiteX1" fmla="*/ 279401 w 325438"/>
              <a:gd name="connsiteY1" fmla="*/ 249238 h 336550"/>
              <a:gd name="connsiteX2" fmla="*/ 279401 w 325438"/>
              <a:gd name="connsiteY2" fmla="*/ 290513 h 336550"/>
              <a:gd name="connsiteX3" fmla="*/ 233363 w 325438"/>
              <a:gd name="connsiteY3" fmla="*/ 290513 h 336550"/>
              <a:gd name="connsiteX4" fmla="*/ 171450 w 325438"/>
              <a:gd name="connsiteY4" fmla="*/ 249238 h 336550"/>
              <a:gd name="connsiteX5" fmla="*/ 217488 w 325438"/>
              <a:gd name="connsiteY5" fmla="*/ 249238 h 336550"/>
              <a:gd name="connsiteX6" fmla="*/ 217488 w 325438"/>
              <a:gd name="connsiteY6" fmla="*/ 290513 h 336550"/>
              <a:gd name="connsiteX7" fmla="*/ 171450 w 325438"/>
              <a:gd name="connsiteY7" fmla="*/ 290513 h 336550"/>
              <a:gd name="connsiteX8" fmla="*/ 107950 w 325438"/>
              <a:gd name="connsiteY8" fmla="*/ 249238 h 336550"/>
              <a:gd name="connsiteX9" fmla="*/ 155575 w 325438"/>
              <a:gd name="connsiteY9" fmla="*/ 249238 h 336550"/>
              <a:gd name="connsiteX10" fmla="*/ 155575 w 325438"/>
              <a:gd name="connsiteY10" fmla="*/ 290513 h 336550"/>
              <a:gd name="connsiteX11" fmla="*/ 107950 w 325438"/>
              <a:gd name="connsiteY11" fmla="*/ 290513 h 336550"/>
              <a:gd name="connsiteX12" fmla="*/ 46038 w 325438"/>
              <a:gd name="connsiteY12" fmla="*/ 249238 h 336550"/>
              <a:gd name="connsiteX13" fmla="*/ 93663 w 325438"/>
              <a:gd name="connsiteY13" fmla="*/ 249238 h 336550"/>
              <a:gd name="connsiteX14" fmla="*/ 93663 w 325438"/>
              <a:gd name="connsiteY14" fmla="*/ 290513 h 336550"/>
              <a:gd name="connsiteX15" fmla="*/ 46038 w 325438"/>
              <a:gd name="connsiteY15" fmla="*/ 290513 h 336550"/>
              <a:gd name="connsiteX16" fmla="*/ 233363 w 325438"/>
              <a:gd name="connsiteY16" fmla="*/ 195263 h 336550"/>
              <a:gd name="connsiteX17" fmla="*/ 279401 w 325438"/>
              <a:gd name="connsiteY17" fmla="*/ 195263 h 336550"/>
              <a:gd name="connsiteX18" fmla="*/ 279401 w 325438"/>
              <a:gd name="connsiteY18" fmla="*/ 234951 h 336550"/>
              <a:gd name="connsiteX19" fmla="*/ 233363 w 325438"/>
              <a:gd name="connsiteY19" fmla="*/ 234951 h 336550"/>
              <a:gd name="connsiteX20" fmla="*/ 171450 w 325438"/>
              <a:gd name="connsiteY20" fmla="*/ 195263 h 336550"/>
              <a:gd name="connsiteX21" fmla="*/ 217488 w 325438"/>
              <a:gd name="connsiteY21" fmla="*/ 195263 h 336550"/>
              <a:gd name="connsiteX22" fmla="*/ 217488 w 325438"/>
              <a:gd name="connsiteY22" fmla="*/ 234951 h 336550"/>
              <a:gd name="connsiteX23" fmla="*/ 171450 w 325438"/>
              <a:gd name="connsiteY23" fmla="*/ 234951 h 336550"/>
              <a:gd name="connsiteX24" fmla="*/ 107950 w 325438"/>
              <a:gd name="connsiteY24" fmla="*/ 195263 h 336550"/>
              <a:gd name="connsiteX25" fmla="*/ 155575 w 325438"/>
              <a:gd name="connsiteY25" fmla="*/ 195263 h 336550"/>
              <a:gd name="connsiteX26" fmla="*/ 155575 w 325438"/>
              <a:gd name="connsiteY26" fmla="*/ 234951 h 336550"/>
              <a:gd name="connsiteX27" fmla="*/ 107950 w 325438"/>
              <a:gd name="connsiteY27" fmla="*/ 234951 h 336550"/>
              <a:gd name="connsiteX28" fmla="*/ 46038 w 325438"/>
              <a:gd name="connsiteY28" fmla="*/ 195263 h 336550"/>
              <a:gd name="connsiteX29" fmla="*/ 93663 w 325438"/>
              <a:gd name="connsiteY29" fmla="*/ 195263 h 336550"/>
              <a:gd name="connsiteX30" fmla="*/ 93663 w 325438"/>
              <a:gd name="connsiteY30" fmla="*/ 234951 h 336550"/>
              <a:gd name="connsiteX31" fmla="*/ 46038 w 325438"/>
              <a:gd name="connsiteY31" fmla="*/ 234951 h 336550"/>
              <a:gd name="connsiteX32" fmla="*/ 233363 w 325438"/>
              <a:gd name="connsiteY32" fmla="*/ 139700 h 336550"/>
              <a:gd name="connsiteX33" fmla="*/ 279401 w 325438"/>
              <a:gd name="connsiteY33" fmla="*/ 139700 h 336550"/>
              <a:gd name="connsiteX34" fmla="*/ 279401 w 325438"/>
              <a:gd name="connsiteY34" fmla="*/ 180975 h 336550"/>
              <a:gd name="connsiteX35" fmla="*/ 233363 w 325438"/>
              <a:gd name="connsiteY35" fmla="*/ 180975 h 336550"/>
              <a:gd name="connsiteX36" fmla="*/ 171450 w 325438"/>
              <a:gd name="connsiteY36" fmla="*/ 139700 h 336550"/>
              <a:gd name="connsiteX37" fmla="*/ 217488 w 325438"/>
              <a:gd name="connsiteY37" fmla="*/ 139700 h 336550"/>
              <a:gd name="connsiteX38" fmla="*/ 217488 w 325438"/>
              <a:gd name="connsiteY38" fmla="*/ 180975 h 336550"/>
              <a:gd name="connsiteX39" fmla="*/ 171450 w 325438"/>
              <a:gd name="connsiteY39" fmla="*/ 180975 h 336550"/>
              <a:gd name="connsiteX40" fmla="*/ 107950 w 325438"/>
              <a:gd name="connsiteY40" fmla="*/ 139700 h 336550"/>
              <a:gd name="connsiteX41" fmla="*/ 155575 w 325438"/>
              <a:gd name="connsiteY41" fmla="*/ 139700 h 336550"/>
              <a:gd name="connsiteX42" fmla="*/ 155575 w 325438"/>
              <a:gd name="connsiteY42" fmla="*/ 180975 h 336550"/>
              <a:gd name="connsiteX43" fmla="*/ 107950 w 325438"/>
              <a:gd name="connsiteY43" fmla="*/ 180975 h 336550"/>
              <a:gd name="connsiteX44" fmla="*/ 49167 w 325438"/>
              <a:gd name="connsiteY44" fmla="*/ 38100 h 336550"/>
              <a:gd name="connsiteX45" fmla="*/ 25400 w 325438"/>
              <a:gd name="connsiteY45" fmla="*/ 61753 h 336550"/>
              <a:gd name="connsiteX46" fmla="*/ 25400 w 325438"/>
              <a:gd name="connsiteY46" fmla="*/ 289085 h 336550"/>
              <a:gd name="connsiteX47" fmla="*/ 49167 w 325438"/>
              <a:gd name="connsiteY47" fmla="*/ 312738 h 336550"/>
              <a:gd name="connsiteX48" fmla="*/ 276271 w 325438"/>
              <a:gd name="connsiteY48" fmla="*/ 312738 h 336550"/>
              <a:gd name="connsiteX49" fmla="*/ 300038 w 325438"/>
              <a:gd name="connsiteY49" fmla="*/ 289085 h 336550"/>
              <a:gd name="connsiteX50" fmla="*/ 300038 w 325438"/>
              <a:gd name="connsiteY50" fmla="*/ 61753 h 336550"/>
              <a:gd name="connsiteX51" fmla="*/ 276271 w 325438"/>
              <a:gd name="connsiteY51" fmla="*/ 38100 h 336550"/>
              <a:gd name="connsiteX52" fmla="*/ 269669 w 325438"/>
              <a:gd name="connsiteY52" fmla="*/ 38100 h 336550"/>
              <a:gd name="connsiteX53" fmla="*/ 269669 w 325438"/>
              <a:gd name="connsiteY53" fmla="*/ 63067 h 336550"/>
              <a:gd name="connsiteX54" fmla="*/ 276271 w 325438"/>
              <a:gd name="connsiteY54" fmla="*/ 74894 h 336550"/>
              <a:gd name="connsiteX55" fmla="*/ 260427 w 325438"/>
              <a:gd name="connsiteY55" fmla="*/ 90662 h 336550"/>
              <a:gd name="connsiteX56" fmla="*/ 244582 w 325438"/>
              <a:gd name="connsiteY56" fmla="*/ 74894 h 336550"/>
              <a:gd name="connsiteX57" fmla="*/ 249864 w 325438"/>
              <a:gd name="connsiteY57" fmla="*/ 63067 h 336550"/>
              <a:gd name="connsiteX58" fmla="*/ 249864 w 325438"/>
              <a:gd name="connsiteY58" fmla="*/ 38100 h 336550"/>
              <a:gd name="connsiteX59" fmla="*/ 231379 w 325438"/>
              <a:gd name="connsiteY59" fmla="*/ 38100 h 336550"/>
              <a:gd name="connsiteX60" fmla="*/ 231379 w 325438"/>
              <a:gd name="connsiteY60" fmla="*/ 63067 h 336550"/>
              <a:gd name="connsiteX61" fmla="*/ 236660 w 325438"/>
              <a:gd name="connsiteY61" fmla="*/ 74894 h 336550"/>
              <a:gd name="connsiteX62" fmla="*/ 220816 w 325438"/>
              <a:gd name="connsiteY62" fmla="*/ 90662 h 336550"/>
              <a:gd name="connsiteX63" fmla="*/ 204971 w 325438"/>
              <a:gd name="connsiteY63" fmla="*/ 74894 h 336550"/>
              <a:gd name="connsiteX64" fmla="*/ 210253 w 325438"/>
              <a:gd name="connsiteY64" fmla="*/ 63067 h 336550"/>
              <a:gd name="connsiteX65" fmla="*/ 210253 w 325438"/>
              <a:gd name="connsiteY65" fmla="*/ 38100 h 336550"/>
              <a:gd name="connsiteX66" fmla="*/ 191767 w 325438"/>
              <a:gd name="connsiteY66" fmla="*/ 38100 h 336550"/>
              <a:gd name="connsiteX67" fmla="*/ 191767 w 325438"/>
              <a:gd name="connsiteY67" fmla="*/ 63067 h 336550"/>
              <a:gd name="connsiteX68" fmla="*/ 198369 w 325438"/>
              <a:gd name="connsiteY68" fmla="*/ 74894 h 336550"/>
              <a:gd name="connsiteX69" fmla="*/ 182525 w 325438"/>
              <a:gd name="connsiteY69" fmla="*/ 90662 h 336550"/>
              <a:gd name="connsiteX70" fmla="*/ 166680 w 325438"/>
              <a:gd name="connsiteY70" fmla="*/ 74894 h 336550"/>
              <a:gd name="connsiteX71" fmla="*/ 171962 w 325438"/>
              <a:gd name="connsiteY71" fmla="*/ 63067 h 336550"/>
              <a:gd name="connsiteX72" fmla="*/ 171962 w 325438"/>
              <a:gd name="connsiteY72" fmla="*/ 38100 h 336550"/>
              <a:gd name="connsiteX73" fmla="*/ 153476 w 325438"/>
              <a:gd name="connsiteY73" fmla="*/ 38100 h 336550"/>
              <a:gd name="connsiteX74" fmla="*/ 153476 w 325438"/>
              <a:gd name="connsiteY74" fmla="*/ 63067 h 336550"/>
              <a:gd name="connsiteX75" fmla="*/ 158758 w 325438"/>
              <a:gd name="connsiteY75" fmla="*/ 74894 h 336550"/>
              <a:gd name="connsiteX76" fmla="*/ 142913 w 325438"/>
              <a:gd name="connsiteY76" fmla="*/ 90662 h 336550"/>
              <a:gd name="connsiteX77" fmla="*/ 127069 w 325438"/>
              <a:gd name="connsiteY77" fmla="*/ 74894 h 336550"/>
              <a:gd name="connsiteX78" fmla="*/ 133671 w 325438"/>
              <a:gd name="connsiteY78" fmla="*/ 63067 h 336550"/>
              <a:gd name="connsiteX79" fmla="*/ 133671 w 325438"/>
              <a:gd name="connsiteY79" fmla="*/ 38100 h 336550"/>
              <a:gd name="connsiteX80" fmla="*/ 115186 w 325438"/>
              <a:gd name="connsiteY80" fmla="*/ 38100 h 336550"/>
              <a:gd name="connsiteX81" fmla="*/ 115186 w 325438"/>
              <a:gd name="connsiteY81" fmla="*/ 63067 h 336550"/>
              <a:gd name="connsiteX82" fmla="*/ 120467 w 325438"/>
              <a:gd name="connsiteY82" fmla="*/ 74894 h 336550"/>
              <a:gd name="connsiteX83" fmla="*/ 104623 w 325438"/>
              <a:gd name="connsiteY83" fmla="*/ 90662 h 336550"/>
              <a:gd name="connsiteX84" fmla="*/ 88778 w 325438"/>
              <a:gd name="connsiteY84" fmla="*/ 74894 h 336550"/>
              <a:gd name="connsiteX85" fmla="*/ 94060 w 325438"/>
              <a:gd name="connsiteY85" fmla="*/ 63067 h 336550"/>
              <a:gd name="connsiteX86" fmla="*/ 94060 w 325438"/>
              <a:gd name="connsiteY86" fmla="*/ 38100 h 336550"/>
              <a:gd name="connsiteX87" fmla="*/ 75574 w 325438"/>
              <a:gd name="connsiteY87" fmla="*/ 38100 h 336550"/>
              <a:gd name="connsiteX88" fmla="*/ 75574 w 325438"/>
              <a:gd name="connsiteY88" fmla="*/ 63067 h 336550"/>
              <a:gd name="connsiteX89" fmla="*/ 80856 w 325438"/>
              <a:gd name="connsiteY89" fmla="*/ 74894 h 336550"/>
              <a:gd name="connsiteX90" fmla="*/ 65011 w 325438"/>
              <a:gd name="connsiteY90" fmla="*/ 90662 h 336550"/>
              <a:gd name="connsiteX91" fmla="*/ 49167 w 325438"/>
              <a:gd name="connsiteY91" fmla="*/ 74894 h 336550"/>
              <a:gd name="connsiteX92" fmla="*/ 55769 w 325438"/>
              <a:gd name="connsiteY92" fmla="*/ 63067 h 336550"/>
              <a:gd name="connsiteX93" fmla="*/ 55769 w 325438"/>
              <a:gd name="connsiteY93" fmla="*/ 38100 h 336550"/>
              <a:gd name="connsiteX94" fmla="*/ 49167 w 325438"/>
              <a:gd name="connsiteY94" fmla="*/ 38100 h 336550"/>
              <a:gd name="connsiteX95" fmla="*/ 65315 w 325438"/>
              <a:gd name="connsiteY95" fmla="*/ 4763 h 336550"/>
              <a:gd name="connsiteX96" fmla="*/ 61913 w 325438"/>
              <a:gd name="connsiteY96" fmla="*/ 10110 h 336550"/>
              <a:gd name="connsiteX97" fmla="*/ 61913 w 325438"/>
              <a:gd name="connsiteY97" fmla="*/ 75616 h 336550"/>
              <a:gd name="connsiteX98" fmla="*/ 65315 w 325438"/>
              <a:gd name="connsiteY98" fmla="*/ 80963 h 336550"/>
              <a:gd name="connsiteX99" fmla="*/ 69851 w 325438"/>
              <a:gd name="connsiteY99" fmla="*/ 75616 h 336550"/>
              <a:gd name="connsiteX100" fmla="*/ 69851 w 325438"/>
              <a:gd name="connsiteY100" fmla="*/ 10110 h 336550"/>
              <a:gd name="connsiteX101" fmla="*/ 65315 w 325438"/>
              <a:gd name="connsiteY101" fmla="*/ 4763 h 336550"/>
              <a:gd name="connsiteX102" fmla="*/ 104776 w 325438"/>
              <a:gd name="connsiteY102" fmla="*/ 4763 h 336550"/>
              <a:gd name="connsiteX103" fmla="*/ 100013 w 325438"/>
              <a:gd name="connsiteY103" fmla="*/ 10110 h 336550"/>
              <a:gd name="connsiteX104" fmla="*/ 100013 w 325438"/>
              <a:gd name="connsiteY104" fmla="*/ 75616 h 336550"/>
              <a:gd name="connsiteX105" fmla="*/ 104776 w 325438"/>
              <a:gd name="connsiteY105" fmla="*/ 80963 h 336550"/>
              <a:gd name="connsiteX106" fmla="*/ 109538 w 325438"/>
              <a:gd name="connsiteY106" fmla="*/ 75616 h 336550"/>
              <a:gd name="connsiteX107" fmla="*/ 109538 w 325438"/>
              <a:gd name="connsiteY107" fmla="*/ 10110 h 336550"/>
              <a:gd name="connsiteX108" fmla="*/ 104776 w 325438"/>
              <a:gd name="connsiteY108" fmla="*/ 4763 h 336550"/>
              <a:gd name="connsiteX109" fmla="*/ 142876 w 325438"/>
              <a:gd name="connsiteY109" fmla="*/ 4763 h 336550"/>
              <a:gd name="connsiteX110" fmla="*/ 138113 w 325438"/>
              <a:gd name="connsiteY110" fmla="*/ 10110 h 336550"/>
              <a:gd name="connsiteX111" fmla="*/ 138113 w 325438"/>
              <a:gd name="connsiteY111" fmla="*/ 75616 h 336550"/>
              <a:gd name="connsiteX112" fmla="*/ 142876 w 325438"/>
              <a:gd name="connsiteY112" fmla="*/ 80963 h 336550"/>
              <a:gd name="connsiteX113" fmla="*/ 147638 w 325438"/>
              <a:gd name="connsiteY113" fmla="*/ 75616 h 336550"/>
              <a:gd name="connsiteX114" fmla="*/ 147638 w 325438"/>
              <a:gd name="connsiteY114" fmla="*/ 10110 h 336550"/>
              <a:gd name="connsiteX115" fmla="*/ 142876 w 325438"/>
              <a:gd name="connsiteY115" fmla="*/ 4763 h 336550"/>
              <a:gd name="connsiteX116" fmla="*/ 182563 w 325438"/>
              <a:gd name="connsiteY116" fmla="*/ 4763 h 336550"/>
              <a:gd name="connsiteX117" fmla="*/ 177800 w 325438"/>
              <a:gd name="connsiteY117" fmla="*/ 10110 h 336550"/>
              <a:gd name="connsiteX118" fmla="*/ 177800 w 325438"/>
              <a:gd name="connsiteY118" fmla="*/ 75616 h 336550"/>
              <a:gd name="connsiteX119" fmla="*/ 182563 w 325438"/>
              <a:gd name="connsiteY119" fmla="*/ 80963 h 336550"/>
              <a:gd name="connsiteX120" fmla="*/ 187325 w 325438"/>
              <a:gd name="connsiteY120" fmla="*/ 75616 h 336550"/>
              <a:gd name="connsiteX121" fmla="*/ 187325 w 325438"/>
              <a:gd name="connsiteY121" fmla="*/ 10110 h 336550"/>
              <a:gd name="connsiteX122" fmla="*/ 182563 w 325438"/>
              <a:gd name="connsiteY122" fmla="*/ 4763 h 336550"/>
              <a:gd name="connsiteX123" fmla="*/ 220663 w 325438"/>
              <a:gd name="connsiteY123" fmla="*/ 4763 h 336550"/>
              <a:gd name="connsiteX124" fmla="*/ 215900 w 325438"/>
              <a:gd name="connsiteY124" fmla="*/ 10110 h 336550"/>
              <a:gd name="connsiteX125" fmla="*/ 215900 w 325438"/>
              <a:gd name="connsiteY125" fmla="*/ 75616 h 336550"/>
              <a:gd name="connsiteX126" fmla="*/ 220663 w 325438"/>
              <a:gd name="connsiteY126" fmla="*/ 80963 h 336550"/>
              <a:gd name="connsiteX127" fmla="*/ 225425 w 325438"/>
              <a:gd name="connsiteY127" fmla="*/ 75616 h 336550"/>
              <a:gd name="connsiteX128" fmla="*/ 225425 w 325438"/>
              <a:gd name="connsiteY128" fmla="*/ 10110 h 336550"/>
              <a:gd name="connsiteX129" fmla="*/ 220663 w 325438"/>
              <a:gd name="connsiteY129" fmla="*/ 4763 h 336550"/>
              <a:gd name="connsiteX130" fmla="*/ 260124 w 325438"/>
              <a:gd name="connsiteY130" fmla="*/ 4763 h 336550"/>
              <a:gd name="connsiteX131" fmla="*/ 255588 w 325438"/>
              <a:gd name="connsiteY131" fmla="*/ 10110 h 336550"/>
              <a:gd name="connsiteX132" fmla="*/ 255588 w 325438"/>
              <a:gd name="connsiteY132" fmla="*/ 75616 h 336550"/>
              <a:gd name="connsiteX133" fmla="*/ 260124 w 325438"/>
              <a:gd name="connsiteY133" fmla="*/ 80963 h 336550"/>
              <a:gd name="connsiteX134" fmla="*/ 263526 w 325438"/>
              <a:gd name="connsiteY134" fmla="*/ 75616 h 336550"/>
              <a:gd name="connsiteX135" fmla="*/ 263526 w 325438"/>
              <a:gd name="connsiteY135" fmla="*/ 10110 h 336550"/>
              <a:gd name="connsiteX136" fmla="*/ 260124 w 325438"/>
              <a:gd name="connsiteY136" fmla="*/ 4763 h 336550"/>
              <a:gd name="connsiteX137" fmla="*/ 64823 w 325438"/>
              <a:gd name="connsiteY137" fmla="*/ 0 h 336550"/>
              <a:gd name="connsiteX138" fmla="*/ 75406 w 325438"/>
              <a:gd name="connsiteY138" fmla="*/ 10517 h 336550"/>
              <a:gd name="connsiteX139" fmla="*/ 75406 w 325438"/>
              <a:gd name="connsiteY139" fmla="*/ 14461 h 336550"/>
              <a:gd name="connsiteX140" fmla="*/ 93927 w 325438"/>
              <a:gd name="connsiteY140" fmla="*/ 14461 h 336550"/>
              <a:gd name="connsiteX141" fmla="*/ 93927 w 325438"/>
              <a:gd name="connsiteY141" fmla="*/ 10517 h 336550"/>
              <a:gd name="connsiteX142" fmla="*/ 104511 w 325438"/>
              <a:gd name="connsiteY142" fmla="*/ 0 h 336550"/>
              <a:gd name="connsiteX143" fmla="*/ 115094 w 325438"/>
              <a:gd name="connsiteY143" fmla="*/ 10517 h 336550"/>
              <a:gd name="connsiteX144" fmla="*/ 115094 w 325438"/>
              <a:gd name="connsiteY144" fmla="*/ 14461 h 336550"/>
              <a:gd name="connsiteX145" fmla="*/ 133615 w 325438"/>
              <a:gd name="connsiteY145" fmla="*/ 14461 h 336550"/>
              <a:gd name="connsiteX146" fmla="*/ 133615 w 325438"/>
              <a:gd name="connsiteY146" fmla="*/ 10517 h 336550"/>
              <a:gd name="connsiteX147" fmla="*/ 142875 w 325438"/>
              <a:gd name="connsiteY147" fmla="*/ 0 h 336550"/>
              <a:gd name="connsiteX148" fmla="*/ 153459 w 325438"/>
              <a:gd name="connsiteY148" fmla="*/ 10517 h 336550"/>
              <a:gd name="connsiteX149" fmla="*/ 153459 w 325438"/>
              <a:gd name="connsiteY149" fmla="*/ 14461 h 336550"/>
              <a:gd name="connsiteX150" fmla="*/ 171980 w 325438"/>
              <a:gd name="connsiteY150" fmla="*/ 14461 h 336550"/>
              <a:gd name="connsiteX151" fmla="*/ 171980 w 325438"/>
              <a:gd name="connsiteY151" fmla="*/ 10517 h 336550"/>
              <a:gd name="connsiteX152" fmla="*/ 182563 w 325438"/>
              <a:gd name="connsiteY152" fmla="*/ 0 h 336550"/>
              <a:gd name="connsiteX153" fmla="*/ 191823 w 325438"/>
              <a:gd name="connsiteY153" fmla="*/ 10517 h 336550"/>
              <a:gd name="connsiteX154" fmla="*/ 191823 w 325438"/>
              <a:gd name="connsiteY154" fmla="*/ 14461 h 336550"/>
              <a:gd name="connsiteX155" fmla="*/ 210344 w 325438"/>
              <a:gd name="connsiteY155" fmla="*/ 14461 h 336550"/>
              <a:gd name="connsiteX156" fmla="*/ 210344 w 325438"/>
              <a:gd name="connsiteY156" fmla="*/ 10517 h 336550"/>
              <a:gd name="connsiteX157" fmla="*/ 220927 w 325438"/>
              <a:gd name="connsiteY157" fmla="*/ 0 h 336550"/>
              <a:gd name="connsiteX158" fmla="*/ 231511 w 325438"/>
              <a:gd name="connsiteY158" fmla="*/ 10517 h 336550"/>
              <a:gd name="connsiteX159" fmla="*/ 231511 w 325438"/>
              <a:gd name="connsiteY159" fmla="*/ 14461 h 336550"/>
              <a:gd name="connsiteX160" fmla="*/ 250032 w 325438"/>
              <a:gd name="connsiteY160" fmla="*/ 14461 h 336550"/>
              <a:gd name="connsiteX161" fmla="*/ 250032 w 325438"/>
              <a:gd name="connsiteY161" fmla="*/ 10517 h 336550"/>
              <a:gd name="connsiteX162" fmla="*/ 260615 w 325438"/>
              <a:gd name="connsiteY162" fmla="*/ 0 h 336550"/>
              <a:gd name="connsiteX163" fmla="*/ 269875 w 325438"/>
              <a:gd name="connsiteY163" fmla="*/ 10517 h 336550"/>
              <a:gd name="connsiteX164" fmla="*/ 269875 w 325438"/>
              <a:gd name="connsiteY164" fmla="*/ 14461 h 336550"/>
              <a:gd name="connsiteX165" fmla="*/ 276490 w 325438"/>
              <a:gd name="connsiteY165" fmla="*/ 14461 h 336550"/>
              <a:gd name="connsiteX166" fmla="*/ 325438 w 325438"/>
              <a:gd name="connsiteY166" fmla="*/ 61789 h 336550"/>
              <a:gd name="connsiteX167" fmla="*/ 325438 w 325438"/>
              <a:gd name="connsiteY167" fmla="*/ 289223 h 336550"/>
              <a:gd name="connsiteX168" fmla="*/ 276490 w 325438"/>
              <a:gd name="connsiteY168" fmla="*/ 336550 h 336550"/>
              <a:gd name="connsiteX169" fmla="*/ 48948 w 325438"/>
              <a:gd name="connsiteY169" fmla="*/ 336550 h 336550"/>
              <a:gd name="connsiteX170" fmla="*/ 0 w 325438"/>
              <a:gd name="connsiteY170" fmla="*/ 289223 h 336550"/>
              <a:gd name="connsiteX171" fmla="*/ 0 w 325438"/>
              <a:gd name="connsiteY171" fmla="*/ 61789 h 336550"/>
              <a:gd name="connsiteX172" fmla="*/ 48948 w 325438"/>
              <a:gd name="connsiteY172" fmla="*/ 14461 h 336550"/>
              <a:gd name="connsiteX173" fmla="*/ 55563 w 325438"/>
              <a:gd name="connsiteY173" fmla="*/ 14461 h 336550"/>
              <a:gd name="connsiteX174" fmla="*/ 55563 w 325438"/>
              <a:gd name="connsiteY174" fmla="*/ 10517 h 336550"/>
              <a:gd name="connsiteX175" fmla="*/ 64823 w 325438"/>
              <a:gd name="connsiteY175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</a:cxnLst>
            <a:rect l="l" t="t" r="r" b="b"/>
            <a:pathLst>
              <a:path w="325438" h="336550">
                <a:moveTo>
                  <a:pt x="233363" y="249238"/>
                </a:moveTo>
                <a:lnTo>
                  <a:pt x="279401" y="249238"/>
                </a:lnTo>
                <a:lnTo>
                  <a:pt x="279401" y="290513"/>
                </a:lnTo>
                <a:lnTo>
                  <a:pt x="233363" y="290513"/>
                </a:lnTo>
                <a:close/>
                <a:moveTo>
                  <a:pt x="171450" y="249238"/>
                </a:moveTo>
                <a:lnTo>
                  <a:pt x="217488" y="249238"/>
                </a:lnTo>
                <a:lnTo>
                  <a:pt x="217488" y="290513"/>
                </a:lnTo>
                <a:lnTo>
                  <a:pt x="171450" y="290513"/>
                </a:lnTo>
                <a:close/>
                <a:moveTo>
                  <a:pt x="107950" y="249238"/>
                </a:moveTo>
                <a:lnTo>
                  <a:pt x="155575" y="249238"/>
                </a:lnTo>
                <a:lnTo>
                  <a:pt x="155575" y="290513"/>
                </a:lnTo>
                <a:lnTo>
                  <a:pt x="107950" y="290513"/>
                </a:lnTo>
                <a:close/>
                <a:moveTo>
                  <a:pt x="46038" y="249238"/>
                </a:moveTo>
                <a:lnTo>
                  <a:pt x="93663" y="249238"/>
                </a:lnTo>
                <a:lnTo>
                  <a:pt x="93663" y="290513"/>
                </a:lnTo>
                <a:lnTo>
                  <a:pt x="46038" y="290513"/>
                </a:lnTo>
                <a:close/>
                <a:moveTo>
                  <a:pt x="233363" y="195263"/>
                </a:moveTo>
                <a:lnTo>
                  <a:pt x="279401" y="195263"/>
                </a:lnTo>
                <a:lnTo>
                  <a:pt x="279401" y="234951"/>
                </a:lnTo>
                <a:lnTo>
                  <a:pt x="233363" y="234951"/>
                </a:lnTo>
                <a:close/>
                <a:moveTo>
                  <a:pt x="171450" y="195263"/>
                </a:moveTo>
                <a:lnTo>
                  <a:pt x="217488" y="195263"/>
                </a:lnTo>
                <a:lnTo>
                  <a:pt x="217488" y="234951"/>
                </a:lnTo>
                <a:lnTo>
                  <a:pt x="171450" y="234951"/>
                </a:lnTo>
                <a:close/>
                <a:moveTo>
                  <a:pt x="107950" y="195263"/>
                </a:moveTo>
                <a:lnTo>
                  <a:pt x="155575" y="195263"/>
                </a:lnTo>
                <a:lnTo>
                  <a:pt x="155575" y="234951"/>
                </a:lnTo>
                <a:lnTo>
                  <a:pt x="107950" y="234951"/>
                </a:lnTo>
                <a:close/>
                <a:moveTo>
                  <a:pt x="46038" y="195263"/>
                </a:moveTo>
                <a:lnTo>
                  <a:pt x="93663" y="195263"/>
                </a:lnTo>
                <a:lnTo>
                  <a:pt x="93663" y="234951"/>
                </a:lnTo>
                <a:lnTo>
                  <a:pt x="46038" y="234951"/>
                </a:lnTo>
                <a:close/>
                <a:moveTo>
                  <a:pt x="233363" y="139700"/>
                </a:moveTo>
                <a:lnTo>
                  <a:pt x="279401" y="139700"/>
                </a:lnTo>
                <a:lnTo>
                  <a:pt x="279401" y="180975"/>
                </a:lnTo>
                <a:lnTo>
                  <a:pt x="233363" y="180975"/>
                </a:lnTo>
                <a:close/>
                <a:moveTo>
                  <a:pt x="171450" y="139700"/>
                </a:moveTo>
                <a:lnTo>
                  <a:pt x="217488" y="139700"/>
                </a:lnTo>
                <a:lnTo>
                  <a:pt x="217488" y="180975"/>
                </a:lnTo>
                <a:lnTo>
                  <a:pt x="171450" y="180975"/>
                </a:lnTo>
                <a:close/>
                <a:moveTo>
                  <a:pt x="107950" y="139700"/>
                </a:moveTo>
                <a:lnTo>
                  <a:pt x="155575" y="139700"/>
                </a:lnTo>
                <a:lnTo>
                  <a:pt x="155575" y="180975"/>
                </a:lnTo>
                <a:lnTo>
                  <a:pt x="107950" y="180975"/>
                </a:lnTo>
                <a:close/>
                <a:moveTo>
                  <a:pt x="49167" y="38100"/>
                </a:moveTo>
                <a:cubicBezTo>
                  <a:pt x="35963" y="38100"/>
                  <a:pt x="25400" y="48613"/>
                  <a:pt x="25400" y="61753"/>
                </a:cubicBezTo>
                <a:cubicBezTo>
                  <a:pt x="25400" y="61753"/>
                  <a:pt x="25400" y="61753"/>
                  <a:pt x="25400" y="289085"/>
                </a:cubicBezTo>
                <a:cubicBezTo>
                  <a:pt x="25400" y="302226"/>
                  <a:pt x="35963" y="312738"/>
                  <a:pt x="49167" y="312738"/>
                </a:cubicBezTo>
                <a:cubicBezTo>
                  <a:pt x="49167" y="312738"/>
                  <a:pt x="49167" y="312738"/>
                  <a:pt x="276271" y="312738"/>
                </a:cubicBezTo>
                <a:cubicBezTo>
                  <a:pt x="289475" y="312738"/>
                  <a:pt x="300038" y="302226"/>
                  <a:pt x="300038" y="289085"/>
                </a:cubicBezTo>
                <a:cubicBezTo>
                  <a:pt x="300038" y="289085"/>
                  <a:pt x="300038" y="289085"/>
                  <a:pt x="300038" y="61753"/>
                </a:cubicBezTo>
                <a:cubicBezTo>
                  <a:pt x="300038" y="48613"/>
                  <a:pt x="289475" y="38100"/>
                  <a:pt x="276271" y="38100"/>
                </a:cubicBezTo>
                <a:cubicBezTo>
                  <a:pt x="276271" y="38100"/>
                  <a:pt x="276271" y="38100"/>
                  <a:pt x="269669" y="38100"/>
                </a:cubicBezTo>
                <a:cubicBezTo>
                  <a:pt x="269669" y="38100"/>
                  <a:pt x="269669" y="38100"/>
                  <a:pt x="269669" y="63067"/>
                </a:cubicBezTo>
                <a:cubicBezTo>
                  <a:pt x="273631" y="65695"/>
                  <a:pt x="276271" y="70951"/>
                  <a:pt x="276271" y="74894"/>
                </a:cubicBezTo>
                <a:cubicBezTo>
                  <a:pt x="276271" y="84092"/>
                  <a:pt x="268349" y="90662"/>
                  <a:pt x="260427" y="90662"/>
                </a:cubicBezTo>
                <a:cubicBezTo>
                  <a:pt x="251184" y="90662"/>
                  <a:pt x="244582" y="84092"/>
                  <a:pt x="244582" y="74894"/>
                </a:cubicBezTo>
                <a:cubicBezTo>
                  <a:pt x="244582" y="70951"/>
                  <a:pt x="245903" y="65695"/>
                  <a:pt x="249864" y="63067"/>
                </a:cubicBezTo>
                <a:cubicBezTo>
                  <a:pt x="249864" y="63067"/>
                  <a:pt x="249864" y="63067"/>
                  <a:pt x="249864" y="38100"/>
                </a:cubicBezTo>
                <a:cubicBezTo>
                  <a:pt x="249864" y="38100"/>
                  <a:pt x="249864" y="38100"/>
                  <a:pt x="231379" y="38100"/>
                </a:cubicBezTo>
                <a:cubicBezTo>
                  <a:pt x="231379" y="38100"/>
                  <a:pt x="231379" y="38100"/>
                  <a:pt x="231379" y="63067"/>
                </a:cubicBezTo>
                <a:cubicBezTo>
                  <a:pt x="234019" y="65695"/>
                  <a:pt x="236660" y="70951"/>
                  <a:pt x="236660" y="74894"/>
                </a:cubicBezTo>
                <a:cubicBezTo>
                  <a:pt x="236660" y="84092"/>
                  <a:pt x="230058" y="90662"/>
                  <a:pt x="220816" y="90662"/>
                </a:cubicBezTo>
                <a:cubicBezTo>
                  <a:pt x="212893" y="90662"/>
                  <a:pt x="204971" y="84092"/>
                  <a:pt x="204971" y="74894"/>
                </a:cubicBezTo>
                <a:cubicBezTo>
                  <a:pt x="204971" y="70951"/>
                  <a:pt x="207612" y="65695"/>
                  <a:pt x="210253" y="63067"/>
                </a:cubicBezTo>
                <a:cubicBezTo>
                  <a:pt x="210253" y="63067"/>
                  <a:pt x="210253" y="63067"/>
                  <a:pt x="210253" y="38100"/>
                </a:cubicBezTo>
                <a:cubicBezTo>
                  <a:pt x="210253" y="38100"/>
                  <a:pt x="210253" y="38100"/>
                  <a:pt x="191767" y="38100"/>
                </a:cubicBezTo>
                <a:cubicBezTo>
                  <a:pt x="191767" y="38100"/>
                  <a:pt x="191767" y="38100"/>
                  <a:pt x="191767" y="63067"/>
                </a:cubicBezTo>
                <a:cubicBezTo>
                  <a:pt x="195728" y="65695"/>
                  <a:pt x="198369" y="70951"/>
                  <a:pt x="198369" y="74894"/>
                </a:cubicBezTo>
                <a:cubicBezTo>
                  <a:pt x="198369" y="84092"/>
                  <a:pt x="190447" y="90662"/>
                  <a:pt x="182525" y="90662"/>
                </a:cubicBezTo>
                <a:cubicBezTo>
                  <a:pt x="173282" y="90662"/>
                  <a:pt x="166680" y="84092"/>
                  <a:pt x="166680" y="74894"/>
                </a:cubicBezTo>
                <a:cubicBezTo>
                  <a:pt x="166680" y="70951"/>
                  <a:pt x="168001" y="65695"/>
                  <a:pt x="171962" y="63067"/>
                </a:cubicBezTo>
                <a:cubicBezTo>
                  <a:pt x="171962" y="63067"/>
                  <a:pt x="171962" y="63067"/>
                  <a:pt x="171962" y="38100"/>
                </a:cubicBezTo>
                <a:cubicBezTo>
                  <a:pt x="171962" y="38100"/>
                  <a:pt x="171962" y="38100"/>
                  <a:pt x="153476" y="38100"/>
                </a:cubicBezTo>
                <a:cubicBezTo>
                  <a:pt x="153476" y="38100"/>
                  <a:pt x="153476" y="38100"/>
                  <a:pt x="153476" y="63067"/>
                </a:cubicBezTo>
                <a:cubicBezTo>
                  <a:pt x="157438" y="65695"/>
                  <a:pt x="158758" y="70951"/>
                  <a:pt x="158758" y="74894"/>
                </a:cubicBezTo>
                <a:cubicBezTo>
                  <a:pt x="158758" y="84092"/>
                  <a:pt x="152156" y="90662"/>
                  <a:pt x="142913" y="90662"/>
                </a:cubicBezTo>
                <a:cubicBezTo>
                  <a:pt x="134991" y="90662"/>
                  <a:pt x="127069" y="84092"/>
                  <a:pt x="127069" y="74894"/>
                </a:cubicBezTo>
                <a:cubicBezTo>
                  <a:pt x="127069" y="70951"/>
                  <a:pt x="129710" y="65695"/>
                  <a:pt x="133671" y="63067"/>
                </a:cubicBezTo>
                <a:cubicBezTo>
                  <a:pt x="133671" y="63067"/>
                  <a:pt x="133671" y="63067"/>
                  <a:pt x="133671" y="38100"/>
                </a:cubicBezTo>
                <a:cubicBezTo>
                  <a:pt x="133671" y="38100"/>
                  <a:pt x="133671" y="38100"/>
                  <a:pt x="115186" y="38100"/>
                </a:cubicBezTo>
                <a:cubicBezTo>
                  <a:pt x="115186" y="38100"/>
                  <a:pt x="115186" y="38100"/>
                  <a:pt x="115186" y="63067"/>
                </a:cubicBezTo>
                <a:cubicBezTo>
                  <a:pt x="117826" y="65695"/>
                  <a:pt x="120467" y="70951"/>
                  <a:pt x="120467" y="74894"/>
                </a:cubicBezTo>
                <a:cubicBezTo>
                  <a:pt x="120467" y="84092"/>
                  <a:pt x="112545" y="90662"/>
                  <a:pt x="104623" y="90662"/>
                </a:cubicBezTo>
                <a:cubicBezTo>
                  <a:pt x="95380" y="90662"/>
                  <a:pt x="88778" y="84092"/>
                  <a:pt x="88778" y="74894"/>
                </a:cubicBezTo>
                <a:cubicBezTo>
                  <a:pt x="88778" y="70951"/>
                  <a:pt x="91419" y="65695"/>
                  <a:pt x="94060" y="63067"/>
                </a:cubicBezTo>
                <a:cubicBezTo>
                  <a:pt x="94060" y="63067"/>
                  <a:pt x="94060" y="63067"/>
                  <a:pt x="94060" y="38100"/>
                </a:cubicBezTo>
                <a:cubicBezTo>
                  <a:pt x="94060" y="38100"/>
                  <a:pt x="94060" y="38100"/>
                  <a:pt x="75574" y="38100"/>
                </a:cubicBezTo>
                <a:cubicBezTo>
                  <a:pt x="75574" y="38100"/>
                  <a:pt x="75574" y="38100"/>
                  <a:pt x="75574" y="63067"/>
                </a:cubicBezTo>
                <a:cubicBezTo>
                  <a:pt x="79535" y="65695"/>
                  <a:pt x="80856" y="70951"/>
                  <a:pt x="80856" y="74894"/>
                </a:cubicBezTo>
                <a:cubicBezTo>
                  <a:pt x="80856" y="84092"/>
                  <a:pt x="74254" y="90662"/>
                  <a:pt x="65011" y="90662"/>
                </a:cubicBezTo>
                <a:cubicBezTo>
                  <a:pt x="57089" y="90662"/>
                  <a:pt x="49167" y="84092"/>
                  <a:pt x="49167" y="74894"/>
                </a:cubicBezTo>
                <a:cubicBezTo>
                  <a:pt x="49167" y="70951"/>
                  <a:pt x="51808" y="65695"/>
                  <a:pt x="55769" y="63067"/>
                </a:cubicBezTo>
                <a:cubicBezTo>
                  <a:pt x="55769" y="63067"/>
                  <a:pt x="55769" y="63067"/>
                  <a:pt x="55769" y="38100"/>
                </a:cubicBezTo>
                <a:cubicBezTo>
                  <a:pt x="55769" y="38100"/>
                  <a:pt x="55769" y="38100"/>
                  <a:pt x="49167" y="38100"/>
                </a:cubicBezTo>
                <a:close/>
                <a:moveTo>
                  <a:pt x="65315" y="4763"/>
                </a:moveTo>
                <a:cubicBezTo>
                  <a:pt x="63047" y="4763"/>
                  <a:pt x="61913" y="7437"/>
                  <a:pt x="61913" y="10110"/>
                </a:cubicBezTo>
                <a:lnTo>
                  <a:pt x="61913" y="75616"/>
                </a:lnTo>
                <a:cubicBezTo>
                  <a:pt x="61913" y="79626"/>
                  <a:pt x="63047" y="80963"/>
                  <a:pt x="65315" y="80963"/>
                </a:cubicBezTo>
                <a:cubicBezTo>
                  <a:pt x="68717" y="80963"/>
                  <a:pt x="69851" y="79626"/>
                  <a:pt x="69851" y="75616"/>
                </a:cubicBezTo>
                <a:cubicBezTo>
                  <a:pt x="69851" y="75616"/>
                  <a:pt x="69851" y="75616"/>
                  <a:pt x="69851" y="10110"/>
                </a:cubicBezTo>
                <a:cubicBezTo>
                  <a:pt x="69851" y="7437"/>
                  <a:pt x="68717" y="4763"/>
                  <a:pt x="65315" y="4763"/>
                </a:cubicBezTo>
                <a:close/>
                <a:moveTo>
                  <a:pt x="104776" y="4763"/>
                </a:moveTo>
                <a:cubicBezTo>
                  <a:pt x="102394" y="4763"/>
                  <a:pt x="100013" y="7437"/>
                  <a:pt x="100013" y="10110"/>
                </a:cubicBezTo>
                <a:lnTo>
                  <a:pt x="100013" y="75616"/>
                </a:lnTo>
                <a:cubicBezTo>
                  <a:pt x="100013" y="79626"/>
                  <a:pt x="102394" y="80963"/>
                  <a:pt x="104776" y="80963"/>
                </a:cubicBezTo>
                <a:cubicBezTo>
                  <a:pt x="107157" y="80963"/>
                  <a:pt x="109538" y="79626"/>
                  <a:pt x="109538" y="75616"/>
                </a:cubicBezTo>
                <a:cubicBezTo>
                  <a:pt x="109538" y="75616"/>
                  <a:pt x="109538" y="75616"/>
                  <a:pt x="109538" y="10110"/>
                </a:cubicBezTo>
                <a:cubicBezTo>
                  <a:pt x="109538" y="7437"/>
                  <a:pt x="107157" y="4763"/>
                  <a:pt x="104776" y="4763"/>
                </a:cubicBezTo>
                <a:close/>
                <a:moveTo>
                  <a:pt x="142876" y="4763"/>
                </a:moveTo>
                <a:cubicBezTo>
                  <a:pt x="140494" y="4763"/>
                  <a:pt x="138113" y="7437"/>
                  <a:pt x="138113" y="10110"/>
                </a:cubicBezTo>
                <a:lnTo>
                  <a:pt x="138113" y="75616"/>
                </a:lnTo>
                <a:cubicBezTo>
                  <a:pt x="138113" y="79626"/>
                  <a:pt x="140494" y="80963"/>
                  <a:pt x="142876" y="80963"/>
                </a:cubicBezTo>
                <a:cubicBezTo>
                  <a:pt x="145257" y="80963"/>
                  <a:pt x="147638" y="79626"/>
                  <a:pt x="147638" y="75616"/>
                </a:cubicBezTo>
                <a:cubicBezTo>
                  <a:pt x="147638" y="75616"/>
                  <a:pt x="147638" y="75616"/>
                  <a:pt x="147638" y="10110"/>
                </a:cubicBezTo>
                <a:cubicBezTo>
                  <a:pt x="147638" y="7437"/>
                  <a:pt x="145257" y="4763"/>
                  <a:pt x="142876" y="4763"/>
                </a:cubicBezTo>
                <a:close/>
                <a:moveTo>
                  <a:pt x="182563" y="4763"/>
                </a:moveTo>
                <a:cubicBezTo>
                  <a:pt x="180181" y="4763"/>
                  <a:pt x="177800" y="7437"/>
                  <a:pt x="177800" y="10110"/>
                </a:cubicBezTo>
                <a:lnTo>
                  <a:pt x="177800" y="75616"/>
                </a:lnTo>
                <a:cubicBezTo>
                  <a:pt x="177800" y="79626"/>
                  <a:pt x="180181" y="80963"/>
                  <a:pt x="182563" y="80963"/>
                </a:cubicBezTo>
                <a:cubicBezTo>
                  <a:pt x="184944" y="80963"/>
                  <a:pt x="187325" y="79626"/>
                  <a:pt x="187325" y="75616"/>
                </a:cubicBezTo>
                <a:cubicBezTo>
                  <a:pt x="187325" y="75616"/>
                  <a:pt x="187325" y="75616"/>
                  <a:pt x="187325" y="10110"/>
                </a:cubicBezTo>
                <a:cubicBezTo>
                  <a:pt x="187325" y="7437"/>
                  <a:pt x="184944" y="4763"/>
                  <a:pt x="182563" y="4763"/>
                </a:cubicBezTo>
                <a:close/>
                <a:moveTo>
                  <a:pt x="220663" y="4763"/>
                </a:moveTo>
                <a:cubicBezTo>
                  <a:pt x="218281" y="4763"/>
                  <a:pt x="215900" y="7437"/>
                  <a:pt x="215900" y="10110"/>
                </a:cubicBezTo>
                <a:lnTo>
                  <a:pt x="215900" y="75616"/>
                </a:lnTo>
                <a:cubicBezTo>
                  <a:pt x="215900" y="79626"/>
                  <a:pt x="218281" y="80963"/>
                  <a:pt x="220663" y="80963"/>
                </a:cubicBezTo>
                <a:cubicBezTo>
                  <a:pt x="223044" y="80963"/>
                  <a:pt x="225425" y="79626"/>
                  <a:pt x="225425" y="75616"/>
                </a:cubicBezTo>
                <a:cubicBezTo>
                  <a:pt x="225425" y="75616"/>
                  <a:pt x="225425" y="75616"/>
                  <a:pt x="225425" y="10110"/>
                </a:cubicBezTo>
                <a:cubicBezTo>
                  <a:pt x="225425" y="7437"/>
                  <a:pt x="223044" y="4763"/>
                  <a:pt x="220663" y="4763"/>
                </a:cubicBezTo>
                <a:close/>
                <a:moveTo>
                  <a:pt x="260124" y="4763"/>
                </a:moveTo>
                <a:cubicBezTo>
                  <a:pt x="256722" y="4763"/>
                  <a:pt x="255588" y="7437"/>
                  <a:pt x="255588" y="10110"/>
                </a:cubicBezTo>
                <a:lnTo>
                  <a:pt x="255588" y="75616"/>
                </a:lnTo>
                <a:cubicBezTo>
                  <a:pt x="255588" y="79626"/>
                  <a:pt x="256722" y="80963"/>
                  <a:pt x="260124" y="80963"/>
                </a:cubicBezTo>
                <a:cubicBezTo>
                  <a:pt x="262392" y="80963"/>
                  <a:pt x="263526" y="79626"/>
                  <a:pt x="263526" y="75616"/>
                </a:cubicBezTo>
                <a:cubicBezTo>
                  <a:pt x="263526" y="75616"/>
                  <a:pt x="263526" y="75616"/>
                  <a:pt x="263526" y="10110"/>
                </a:cubicBezTo>
                <a:cubicBezTo>
                  <a:pt x="263526" y="7437"/>
                  <a:pt x="262392" y="4763"/>
                  <a:pt x="260124" y="4763"/>
                </a:cubicBezTo>
                <a:close/>
                <a:moveTo>
                  <a:pt x="64823" y="0"/>
                </a:moveTo>
                <a:cubicBezTo>
                  <a:pt x="71438" y="0"/>
                  <a:pt x="75406" y="3944"/>
                  <a:pt x="75406" y="10517"/>
                </a:cubicBezTo>
                <a:cubicBezTo>
                  <a:pt x="75406" y="10517"/>
                  <a:pt x="75406" y="10517"/>
                  <a:pt x="75406" y="14461"/>
                </a:cubicBezTo>
                <a:cubicBezTo>
                  <a:pt x="75406" y="14461"/>
                  <a:pt x="75406" y="14461"/>
                  <a:pt x="93927" y="14461"/>
                </a:cubicBezTo>
                <a:cubicBezTo>
                  <a:pt x="93927" y="14461"/>
                  <a:pt x="93927" y="14461"/>
                  <a:pt x="93927" y="10517"/>
                </a:cubicBezTo>
                <a:cubicBezTo>
                  <a:pt x="93927" y="3944"/>
                  <a:pt x="99219" y="0"/>
                  <a:pt x="104511" y="0"/>
                </a:cubicBezTo>
                <a:cubicBezTo>
                  <a:pt x="109802" y="0"/>
                  <a:pt x="115094" y="3944"/>
                  <a:pt x="115094" y="10517"/>
                </a:cubicBezTo>
                <a:cubicBezTo>
                  <a:pt x="115094" y="10517"/>
                  <a:pt x="115094" y="10517"/>
                  <a:pt x="115094" y="14461"/>
                </a:cubicBezTo>
                <a:cubicBezTo>
                  <a:pt x="115094" y="14461"/>
                  <a:pt x="115094" y="14461"/>
                  <a:pt x="133615" y="14461"/>
                </a:cubicBezTo>
                <a:cubicBezTo>
                  <a:pt x="133615" y="14461"/>
                  <a:pt x="133615" y="14461"/>
                  <a:pt x="133615" y="10517"/>
                </a:cubicBezTo>
                <a:cubicBezTo>
                  <a:pt x="133615" y="3944"/>
                  <a:pt x="137584" y="0"/>
                  <a:pt x="142875" y="0"/>
                </a:cubicBezTo>
                <a:cubicBezTo>
                  <a:pt x="149490" y="0"/>
                  <a:pt x="153459" y="3944"/>
                  <a:pt x="153459" y="10517"/>
                </a:cubicBezTo>
                <a:cubicBezTo>
                  <a:pt x="153459" y="10517"/>
                  <a:pt x="153459" y="10517"/>
                  <a:pt x="153459" y="14461"/>
                </a:cubicBezTo>
                <a:cubicBezTo>
                  <a:pt x="153459" y="14461"/>
                  <a:pt x="153459" y="14461"/>
                  <a:pt x="171980" y="14461"/>
                </a:cubicBezTo>
                <a:cubicBezTo>
                  <a:pt x="171980" y="14461"/>
                  <a:pt x="171980" y="14461"/>
                  <a:pt x="171980" y="10517"/>
                </a:cubicBezTo>
                <a:cubicBezTo>
                  <a:pt x="171980" y="3944"/>
                  <a:pt x="175948" y="0"/>
                  <a:pt x="182563" y="0"/>
                </a:cubicBezTo>
                <a:cubicBezTo>
                  <a:pt x="187855" y="0"/>
                  <a:pt x="191823" y="3944"/>
                  <a:pt x="191823" y="10517"/>
                </a:cubicBezTo>
                <a:cubicBezTo>
                  <a:pt x="191823" y="10517"/>
                  <a:pt x="191823" y="10517"/>
                  <a:pt x="191823" y="14461"/>
                </a:cubicBezTo>
                <a:cubicBezTo>
                  <a:pt x="191823" y="14461"/>
                  <a:pt x="191823" y="14461"/>
                  <a:pt x="210344" y="14461"/>
                </a:cubicBezTo>
                <a:cubicBezTo>
                  <a:pt x="210344" y="14461"/>
                  <a:pt x="210344" y="14461"/>
                  <a:pt x="210344" y="10517"/>
                </a:cubicBezTo>
                <a:cubicBezTo>
                  <a:pt x="210344" y="3944"/>
                  <a:pt x="215636" y="0"/>
                  <a:pt x="220927" y="0"/>
                </a:cubicBezTo>
                <a:cubicBezTo>
                  <a:pt x="226219" y="0"/>
                  <a:pt x="231511" y="3944"/>
                  <a:pt x="231511" y="10517"/>
                </a:cubicBezTo>
                <a:cubicBezTo>
                  <a:pt x="231511" y="10517"/>
                  <a:pt x="231511" y="10517"/>
                  <a:pt x="231511" y="14461"/>
                </a:cubicBezTo>
                <a:cubicBezTo>
                  <a:pt x="231511" y="14461"/>
                  <a:pt x="231511" y="14461"/>
                  <a:pt x="250032" y="14461"/>
                </a:cubicBezTo>
                <a:cubicBezTo>
                  <a:pt x="250032" y="14461"/>
                  <a:pt x="250032" y="14461"/>
                  <a:pt x="250032" y="10517"/>
                </a:cubicBezTo>
                <a:cubicBezTo>
                  <a:pt x="250032" y="3944"/>
                  <a:pt x="254000" y="0"/>
                  <a:pt x="260615" y="0"/>
                </a:cubicBezTo>
                <a:cubicBezTo>
                  <a:pt x="265907" y="0"/>
                  <a:pt x="269875" y="3944"/>
                  <a:pt x="269875" y="10517"/>
                </a:cubicBezTo>
                <a:cubicBezTo>
                  <a:pt x="269875" y="10517"/>
                  <a:pt x="269875" y="10517"/>
                  <a:pt x="269875" y="14461"/>
                </a:cubicBezTo>
                <a:cubicBezTo>
                  <a:pt x="269875" y="14461"/>
                  <a:pt x="269875" y="14461"/>
                  <a:pt x="276490" y="14461"/>
                </a:cubicBezTo>
                <a:cubicBezTo>
                  <a:pt x="302948" y="14461"/>
                  <a:pt x="325438" y="35496"/>
                  <a:pt x="325438" y="61789"/>
                </a:cubicBezTo>
                <a:cubicBezTo>
                  <a:pt x="325438" y="61789"/>
                  <a:pt x="325438" y="61789"/>
                  <a:pt x="325438" y="289223"/>
                </a:cubicBezTo>
                <a:cubicBezTo>
                  <a:pt x="325438" y="315516"/>
                  <a:pt x="302948" y="336550"/>
                  <a:pt x="276490" y="336550"/>
                </a:cubicBezTo>
                <a:cubicBezTo>
                  <a:pt x="276490" y="336550"/>
                  <a:pt x="276490" y="336550"/>
                  <a:pt x="48948" y="336550"/>
                </a:cubicBezTo>
                <a:cubicBezTo>
                  <a:pt x="22490" y="336550"/>
                  <a:pt x="0" y="315516"/>
                  <a:pt x="0" y="289223"/>
                </a:cubicBezTo>
                <a:cubicBezTo>
                  <a:pt x="0" y="289223"/>
                  <a:pt x="0" y="289223"/>
                  <a:pt x="0" y="61789"/>
                </a:cubicBezTo>
                <a:cubicBezTo>
                  <a:pt x="0" y="35496"/>
                  <a:pt x="22490" y="14461"/>
                  <a:pt x="48948" y="14461"/>
                </a:cubicBezTo>
                <a:cubicBezTo>
                  <a:pt x="48948" y="14461"/>
                  <a:pt x="48948" y="14461"/>
                  <a:pt x="55563" y="14461"/>
                </a:cubicBezTo>
                <a:cubicBezTo>
                  <a:pt x="55563" y="14461"/>
                  <a:pt x="55563" y="14461"/>
                  <a:pt x="55563" y="10517"/>
                </a:cubicBezTo>
                <a:cubicBezTo>
                  <a:pt x="55563" y="3944"/>
                  <a:pt x="59531" y="0"/>
                  <a:pt x="6482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>
              <a:defRPr/>
            </a:pPr>
            <a:endParaRPr lang="zh-CN" altLang="en-US" sz="1400" b="1" dirty="0">
              <a:solidFill>
                <a:srgbClr val="00A19A"/>
              </a:solidFill>
              <a:latin typeface="Arial" panose="020B0604020202020204"/>
              <a:sym typeface="Arial" panose="020B0604020202020204" pitchFamily="34" charset="0"/>
            </a:endParaRPr>
          </a:p>
        </p:txBody>
      </p:sp>
      <p:sp>
        <p:nvSpPr>
          <p:cNvPr id="207" name="圆角矩形 2"/>
          <p:cNvSpPr/>
          <p:nvPr/>
        </p:nvSpPr>
        <p:spPr>
          <a:xfrm>
            <a:off x="6804638" y="4911292"/>
            <a:ext cx="1511355" cy="370768"/>
          </a:xfrm>
          <a:prstGeom prst="rect">
            <a:avLst/>
          </a:prstGeom>
          <a:solidFill>
            <a:schemeClr val="bg1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>
              <a:defRPr/>
            </a:pPr>
            <a:r>
              <a:rPr lang="zh-CN" altLang="en-US" sz="1200" b="1" dirty="0">
                <a:solidFill>
                  <a:prstClr val="black"/>
                </a:solidFill>
                <a:latin typeface="Arial" panose="020B0604020202020204"/>
                <a:sym typeface="Arial" panose="020B0604020202020204" pitchFamily="34" charset="0"/>
              </a:rPr>
              <a:t>时间：</a:t>
            </a:r>
          </a:p>
        </p:txBody>
      </p:sp>
      <p:grpSp>
        <p:nvGrpSpPr>
          <p:cNvPr id="208" name="组合 207"/>
          <p:cNvGrpSpPr/>
          <p:nvPr/>
        </p:nvGrpSpPr>
        <p:grpSpPr>
          <a:xfrm>
            <a:off x="4192502" y="714119"/>
            <a:ext cx="4026054" cy="1214883"/>
            <a:chOff x="2792413" y="1425575"/>
            <a:chExt cx="6602412" cy="1992313"/>
          </a:xfrm>
        </p:grpSpPr>
        <p:sp>
          <p:nvSpPr>
            <p:cNvPr id="209" name="AutoShape 16"/>
            <p:cNvSpPr>
              <a:spLocks noChangeAspect="1" noChangeArrowheads="1" noTextEdit="1"/>
            </p:cNvSpPr>
            <p:nvPr/>
          </p:nvSpPr>
          <p:spPr bwMode="auto">
            <a:xfrm>
              <a:off x="2792413" y="1425575"/>
              <a:ext cx="6602412" cy="1992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0" name="Freeform 18"/>
            <p:cNvSpPr>
              <a:spLocks/>
            </p:cNvSpPr>
            <p:nvPr/>
          </p:nvSpPr>
          <p:spPr bwMode="auto">
            <a:xfrm>
              <a:off x="2795588" y="1595438"/>
              <a:ext cx="1528762" cy="1789113"/>
            </a:xfrm>
            <a:custGeom>
              <a:avLst/>
              <a:gdLst>
                <a:gd name="T0" fmla="*/ 216 w 407"/>
                <a:gd name="T1" fmla="*/ 0 h 474"/>
                <a:gd name="T2" fmla="*/ 147 w 407"/>
                <a:gd name="T3" fmla="*/ 6 h 474"/>
                <a:gd name="T4" fmla="*/ 86 w 407"/>
                <a:gd name="T5" fmla="*/ 24 h 474"/>
                <a:gd name="T6" fmla="*/ 36 w 407"/>
                <a:gd name="T7" fmla="*/ 49 h 474"/>
                <a:gd name="T8" fmla="*/ 1 w 407"/>
                <a:gd name="T9" fmla="*/ 77 h 474"/>
                <a:gd name="T10" fmla="*/ 84 w 407"/>
                <a:gd name="T11" fmla="*/ 174 h 474"/>
                <a:gd name="T12" fmla="*/ 133 w 407"/>
                <a:gd name="T13" fmla="*/ 130 h 474"/>
                <a:gd name="T14" fmla="*/ 193 w 407"/>
                <a:gd name="T15" fmla="*/ 113 h 474"/>
                <a:gd name="T16" fmla="*/ 239 w 407"/>
                <a:gd name="T17" fmla="*/ 127 h 474"/>
                <a:gd name="T18" fmla="*/ 256 w 407"/>
                <a:gd name="T19" fmla="*/ 164 h 474"/>
                <a:gd name="T20" fmla="*/ 249 w 407"/>
                <a:gd name="T21" fmla="*/ 184 h 474"/>
                <a:gd name="T22" fmla="*/ 228 w 407"/>
                <a:gd name="T23" fmla="*/ 203 h 474"/>
                <a:gd name="T24" fmla="*/ 187 w 407"/>
                <a:gd name="T25" fmla="*/ 227 h 474"/>
                <a:gd name="T26" fmla="*/ 123 w 407"/>
                <a:gd name="T27" fmla="*/ 263 h 474"/>
                <a:gd name="T28" fmla="*/ 63 w 407"/>
                <a:gd name="T29" fmla="*/ 304 h 474"/>
                <a:gd name="T30" fmla="*/ 26 w 407"/>
                <a:gd name="T31" fmla="*/ 350 h 474"/>
                <a:gd name="T32" fmla="*/ 6 w 407"/>
                <a:gd name="T33" fmla="*/ 405 h 474"/>
                <a:gd name="T34" fmla="*/ 0 w 407"/>
                <a:gd name="T35" fmla="*/ 474 h 474"/>
                <a:gd name="T36" fmla="*/ 407 w 407"/>
                <a:gd name="T37" fmla="*/ 474 h 474"/>
                <a:gd name="T38" fmla="*/ 407 w 407"/>
                <a:gd name="T39" fmla="*/ 356 h 474"/>
                <a:gd name="T40" fmla="*/ 185 w 407"/>
                <a:gd name="T41" fmla="*/ 356 h 474"/>
                <a:gd name="T42" fmla="*/ 206 w 407"/>
                <a:gd name="T43" fmla="*/ 338 h 474"/>
                <a:gd name="T44" fmla="*/ 237 w 407"/>
                <a:gd name="T45" fmla="*/ 318 h 474"/>
                <a:gd name="T46" fmla="*/ 271 w 407"/>
                <a:gd name="T47" fmla="*/ 298 h 474"/>
                <a:gd name="T48" fmla="*/ 301 w 407"/>
                <a:gd name="T49" fmla="*/ 280 h 474"/>
                <a:gd name="T50" fmla="*/ 336 w 407"/>
                <a:gd name="T51" fmla="*/ 257 h 474"/>
                <a:gd name="T52" fmla="*/ 367 w 407"/>
                <a:gd name="T53" fmla="*/ 228 h 474"/>
                <a:gd name="T54" fmla="*/ 389 w 407"/>
                <a:gd name="T55" fmla="*/ 190 h 474"/>
                <a:gd name="T56" fmla="*/ 398 w 407"/>
                <a:gd name="T57" fmla="*/ 142 h 474"/>
                <a:gd name="T58" fmla="*/ 351 w 407"/>
                <a:gd name="T59" fmla="*/ 38 h 474"/>
                <a:gd name="T60" fmla="*/ 216 w 407"/>
                <a:gd name="T61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07" h="474">
                  <a:moveTo>
                    <a:pt x="216" y="0"/>
                  </a:moveTo>
                  <a:cubicBezTo>
                    <a:pt x="192" y="0"/>
                    <a:pt x="169" y="2"/>
                    <a:pt x="147" y="6"/>
                  </a:cubicBezTo>
                  <a:cubicBezTo>
                    <a:pt x="125" y="11"/>
                    <a:pt x="105" y="17"/>
                    <a:pt x="86" y="24"/>
                  </a:cubicBezTo>
                  <a:cubicBezTo>
                    <a:pt x="68" y="31"/>
                    <a:pt x="51" y="40"/>
                    <a:pt x="36" y="49"/>
                  </a:cubicBezTo>
                  <a:cubicBezTo>
                    <a:pt x="22" y="58"/>
                    <a:pt x="10" y="68"/>
                    <a:pt x="1" y="77"/>
                  </a:cubicBezTo>
                  <a:cubicBezTo>
                    <a:pt x="84" y="174"/>
                    <a:pt x="84" y="174"/>
                    <a:pt x="84" y="174"/>
                  </a:cubicBezTo>
                  <a:cubicBezTo>
                    <a:pt x="100" y="156"/>
                    <a:pt x="117" y="141"/>
                    <a:pt x="133" y="130"/>
                  </a:cubicBezTo>
                  <a:cubicBezTo>
                    <a:pt x="150" y="119"/>
                    <a:pt x="170" y="113"/>
                    <a:pt x="193" y="113"/>
                  </a:cubicBezTo>
                  <a:cubicBezTo>
                    <a:pt x="213" y="113"/>
                    <a:pt x="229" y="118"/>
                    <a:pt x="239" y="127"/>
                  </a:cubicBezTo>
                  <a:cubicBezTo>
                    <a:pt x="250" y="136"/>
                    <a:pt x="256" y="149"/>
                    <a:pt x="256" y="164"/>
                  </a:cubicBezTo>
                  <a:cubicBezTo>
                    <a:pt x="256" y="171"/>
                    <a:pt x="254" y="178"/>
                    <a:pt x="249" y="184"/>
                  </a:cubicBezTo>
                  <a:cubicBezTo>
                    <a:pt x="245" y="190"/>
                    <a:pt x="238" y="196"/>
                    <a:pt x="228" y="203"/>
                  </a:cubicBezTo>
                  <a:cubicBezTo>
                    <a:pt x="218" y="210"/>
                    <a:pt x="204" y="218"/>
                    <a:pt x="187" y="227"/>
                  </a:cubicBezTo>
                  <a:cubicBezTo>
                    <a:pt x="170" y="237"/>
                    <a:pt x="148" y="248"/>
                    <a:pt x="123" y="263"/>
                  </a:cubicBezTo>
                  <a:cubicBezTo>
                    <a:pt x="99" y="276"/>
                    <a:pt x="79" y="290"/>
                    <a:pt x="63" y="304"/>
                  </a:cubicBezTo>
                  <a:cubicBezTo>
                    <a:pt x="47" y="318"/>
                    <a:pt x="35" y="334"/>
                    <a:pt x="26" y="350"/>
                  </a:cubicBezTo>
                  <a:cubicBezTo>
                    <a:pt x="16" y="367"/>
                    <a:pt x="10" y="385"/>
                    <a:pt x="6" y="405"/>
                  </a:cubicBezTo>
                  <a:cubicBezTo>
                    <a:pt x="2" y="425"/>
                    <a:pt x="0" y="448"/>
                    <a:pt x="0" y="474"/>
                  </a:cubicBezTo>
                  <a:cubicBezTo>
                    <a:pt x="407" y="474"/>
                    <a:pt x="407" y="474"/>
                    <a:pt x="407" y="474"/>
                  </a:cubicBezTo>
                  <a:cubicBezTo>
                    <a:pt x="407" y="356"/>
                    <a:pt x="407" y="356"/>
                    <a:pt x="407" y="356"/>
                  </a:cubicBezTo>
                  <a:cubicBezTo>
                    <a:pt x="185" y="356"/>
                    <a:pt x="185" y="356"/>
                    <a:pt x="185" y="356"/>
                  </a:cubicBezTo>
                  <a:cubicBezTo>
                    <a:pt x="190" y="351"/>
                    <a:pt x="197" y="345"/>
                    <a:pt x="206" y="338"/>
                  </a:cubicBezTo>
                  <a:cubicBezTo>
                    <a:pt x="216" y="331"/>
                    <a:pt x="226" y="324"/>
                    <a:pt x="237" y="318"/>
                  </a:cubicBezTo>
                  <a:cubicBezTo>
                    <a:pt x="249" y="311"/>
                    <a:pt x="260" y="304"/>
                    <a:pt x="271" y="298"/>
                  </a:cubicBezTo>
                  <a:cubicBezTo>
                    <a:pt x="283" y="291"/>
                    <a:pt x="292" y="285"/>
                    <a:pt x="301" y="280"/>
                  </a:cubicBezTo>
                  <a:cubicBezTo>
                    <a:pt x="313" y="273"/>
                    <a:pt x="324" y="266"/>
                    <a:pt x="336" y="257"/>
                  </a:cubicBezTo>
                  <a:cubicBezTo>
                    <a:pt x="347" y="249"/>
                    <a:pt x="357" y="239"/>
                    <a:pt x="367" y="228"/>
                  </a:cubicBezTo>
                  <a:cubicBezTo>
                    <a:pt x="376" y="217"/>
                    <a:pt x="383" y="204"/>
                    <a:pt x="389" y="190"/>
                  </a:cubicBezTo>
                  <a:cubicBezTo>
                    <a:pt x="395" y="176"/>
                    <a:pt x="398" y="160"/>
                    <a:pt x="398" y="142"/>
                  </a:cubicBezTo>
                  <a:cubicBezTo>
                    <a:pt x="398" y="98"/>
                    <a:pt x="382" y="64"/>
                    <a:pt x="351" y="38"/>
                  </a:cubicBezTo>
                  <a:cubicBezTo>
                    <a:pt x="319" y="13"/>
                    <a:pt x="275" y="0"/>
                    <a:pt x="216" y="0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1" name="Freeform 19"/>
            <p:cNvSpPr>
              <a:spLocks noEditPoints="1"/>
            </p:cNvSpPr>
            <p:nvPr/>
          </p:nvSpPr>
          <p:spPr bwMode="auto">
            <a:xfrm>
              <a:off x="4441825" y="1546225"/>
              <a:ext cx="1625600" cy="1825625"/>
            </a:xfrm>
            <a:custGeom>
              <a:avLst/>
              <a:gdLst>
                <a:gd name="T0" fmla="*/ 63 w 433"/>
                <a:gd name="T1" fmla="*/ 329 h 484"/>
                <a:gd name="T2" fmla="*/ 55 w 433"/>
                <a:gd name="T3" fmla="*/ 309 h 484"/>
                <a:gd name="T4" fmla="*/ 36 w 433"/>
                <a:gd name="T5" fmla="*/ 233 h 484"/>
                <a:gd name="T6" fmla="*/ 78 w 433"/>
                <a:gd name="T7" fmla="*/ 141 h 484"/>
                <a:gd name="T8" fmla="*/ 168 w 433"/>
                <a:gd name="T9" fmla="*/ 102 h 484"/>
                <a:gd name="T10" fmla="*/ 85 w 433"/>
                <a:gd name="T11" fmla="*/ 148 h 484"/>
                <a:gd name="T12" fmla="*/ 56 w 433"/>
                <a:gd name="T13" fmla="*/ 232 h 484"/>
                <a:gd name="T14" fmla="*/ 79 w 433"/>
                <a:gd name="T15" fmla="*/ 295 h 484"/>
                <a:gd name="T16" fmla="*/ 92 w 433"/>
                <a:gd name="T17" fmla="*/ 319 h 484"/>
                <a:gd name="T18" fmla="*/ 93 w 433"/>
                <a:gd name="T19" fmla="*/ 345 h 484"/>
                <a:gd name="T20" fmla="*/ 213 w 433"/>
                <a:gd name="T21" fmla="*/ 0 h 484"/>
                <a:gd name="T22" fmla="*/ 61 w 433"/>
                <a:gd name="T23" fmla="*/ 70 h 484"/>
                <a:gd name="T24" fmla="*/ 0 w 433"/>
                <a:gd name="T25" fmla="*/ 248 h 484"/>
                <a:gd name="T26" fmla="*/ 50 w 433"/>
                <a:gd name="T27" fmla="*/ 411 h 484"/>
                <a:gd name="T28" fmla="*/ 50 w 433"/>
                <a:gd name="T29" fmla="*/ 406 h 484"/>
                <a:gd name="T30" fmla="*/ 63 w 433"/>
                <a:gd name="T31" fmla="*/ 380 h 484"/>
                <a:gd name="T32" fmla="*/ 101 w 433"/>
                <a:gd name="T33" fmla="*/ 351 h 484"/>
                <a:gd name="T34" fmla="*/ 237 w 433"/>
                <a:gd name="T35" fmla="*/ 333 h 484"/>
                <a:gd name="T36" fmla="*/ 263 w 433"/>
                <a:gd name="T37" fmla="*/ 325 h 484"/>
                <a:gd name="T38" fmla="*/ 217 w 433"/>
                <a:gd name="T39" fmla="*/ 316 h 484"/>
                <a:gd name="T40" fmla="*/ 120 w 433"/>
                <a:gd name="T41" fmla="*/ 199 h 484"/>
                <a:gd name="T42" fmla="*/ 109 w 433"/>
                <a:gd name="T43" fmla="*/ 180 h 484"/>
                <a:gd name="T44" fmla="*/ 122 w 433"/>
                <a:gd name="T45" fmla="*/ 177 h 484"/>
                <a:gd name="T46" fmla="*/ 136 w 433"/>
                <a:gd name="T47" fmla="*/ 193 h 484"/>
                <a:gd name="T48" fmla="*/ 246 w 433"/>
                <a:gd name="T49" fmla="*/ 195 h 484"/>
                <a:gd name="T50" fmla="*/ 254 w 433"/>
                <a:gd name="T51" fmla="*/ 194 h 484"/>
                <a:gd name="T52" fmla="*/ 257 w 433"/>
                <a:gd name="T53" fmla="*/ 187 h 484"/>
                <a:gd name="T54" fmla="*/ 305 w 433"/>
                <a:gd name="T55" fmla="*/ 154 h 484"/>
                <a:gd name="T56" fmla="*/ 362 w 433"/>
                <a:gd name="T57" fmla="*/ 198 h 484"/>
                <a:gd name="T58" fmla="*/ 341 w 433"/>
                <a:gd name="T59" fmla="*/ 305 h 484"/>
                <a:gd name="T60" fmla="*/ 326 w 433"/>
                <a:gd name="T61" fmla="*/ 309 h 484"/>
                <a:gd name="T62" fmla="*/ 279 w 433"/>
                <a:gd name="T63" fmla="*/ 484 h 484"/>
                <a:gd name="T64" fmla="*/ 365 w 433"/>
                <a:gd name="T65" fmla="*/ 425 h 484"/>
                <a:gd name="T66" fmla="*/ 426 w 433"/>
                <a:gd name="T67" fmla="*/ 248 h 484"/>
                <a:gd name="T68" fmla="*/ 365 w 433"/>
                <a:gd name="T69" fmla="*/ 70 h 484"/>
                <a:gd name="T70" fmla="*/ 213 w 433"/>
                <a:gd name="T71" fmla="*/ 0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33" h="484">
                  <a:moveTo>
                    <a:pt x="67" y="353"/>
                  </a:moveTo>
                  <a:cubicBezTo>
                    <a:pt x="67" y="345"/>
                    <a:pt x="66" y="337"/>
                    <a:pt x="63" y="329"/>
                  </a:cubicBezTo>
                  <a:cubicBezTo>
                    <a:pt x="60" y="319"/>
                    <a:pt x="60" y="319"/>
                    <a:pt x="60" y="319"/>
                  </a:cubicBezTo>
                  <a:cubicBezTo>
                    <a:pt x="55" y="309"/>
                    <a:pt x="55" y="309"/>
                    <a:pt x="55" y="309"/>
                  </a:cubicBezTo>
                  <a:cubicBezTo>
                    <a:pt x="51" y="302"/>
                    <a:pt x="47" y="293"/>
                    <a:pt x="44" y="285"/>
                  </a:cubicBezTo>
                  <a:cubicBezTo>
                    <a:pt x="39" y="268"/>
                    <a:pt x="36" y="251"/>
                    <a:pt x="36" y="233"/>
                  </a:cubicBezTo>
                  <a:cubicBezTo>
                    <a:pt x="36" y="215"/>
                    <a:pt x="39" y="198"/>
                    <a:pt x="47" y="182"/>
                  </a:cubicBezTo>
                  <a:cubicBezTo>
                    <a:pt x="54" y="166"/>
                    <a:pt x="65" y="152"/>
                    <a:pt x="78" y="141"/>
                  </a:cubicBezTo>
                  <a:cubicBezTo>
                    <a:pt x="91" y="130"/>
                    <a:pt x="105" y="122"/>
                    <a:pt x="121" y="115"/>
                  </a:cubicBezTo>
                  <a:cubicBezTo>
                    <a:pt x="136" y="109"/>
                    <a:pt x="152" y="105"/>
                    <a:pt x="168" y="102"/>
                  </a:cubicBezTo>
                  <a:cubicBezTo>
                    <a:pt x="152" y="106"/>
                    <a:pt x="137" y="112"/>
                    <a:pt x="123" y="120"/>
                  </a:cubicBezTo>
                  <a:cubicBezTo>
                    <a:pt x="109" y="128"/>
                    <a:pt x="95" y="137"/>
                    <a:pt x="85" y="148"/>
                  </a:cubicBezTo>
                  <a:cubicBezTo>
                    <a:pt x="74" y="160"/>
                    <a:pt x="66" y="173"/>
                    <a:pt x="61" y="188"/>
                  </a:cubicBezTo>
                  <a:cubicBezTo>
                    <a:pt x="56" y="202"/>
                    <a:pt x="54" y="217"/>
                    <a:pt x="56" y="232"/>
                  </a:cubicBezTo>
                  <a:cubicBezTo>
                    <a:pt x="57" y="247"/>
                    <a:pt x="61" y="262"/>
                    <a:pt x="68" y="276"/>
                  </a:cubicBezTo>
                  <a:cubicBezTo>
                    <a:pt x="71" y="282"/>
                    <a:pt x="75" y="289"/>
                    <a:pt x="79" y="295"/>
                  </a:cubicBezTo>
                  <a:cubicBezTo>
                    <a:pt x="86" y="307"/>
                    <a:pt x="86" y="307"/>
                    <a:pt x="86" y="307"/>
                  </a:cubicBezTo>
                  <a:cubicBezTo>
                    <a:pt x="88" y="311"/>
                    <a:pt x="90" y="315"/>
                    <a:pt x="92" y="319"/>
                  </a:cubicBezTo>
                  <a:cubicBezTo>
                    <a:pt x="95" y="328"/>
                    <a:pt x="97" y="336"/>
                    <a:pt x="99" y="345"/>
                  </a:cubicBezTo>
                  <a:cubicBezTo>
                    <a:pt x="97" y="345"/>
                    <a:pt x="95" y="345"/>
                    <a:pt x="93" y="345"/>
                  </a:cubicBezTo>
                  <a:cubicBezTo>
                    <a:pt x="81" y="345"/>
                    <a:pt x="73" y="349"/>
                    <a:pt x="67" y="353"/>
                  </a:cubicBezTo>
                  <a:moveTo>
                    <a:pt x="213" y="0"/>
                  </a:moveTo>
                  <a:cubicBezTo>
                    <a:pt x="183" y="0"/>
                    <a:pt x="155" y="6"/>
                    <a:pt x="128" y="19"/>
                  </a:cubicBezTo>
                  <a:cubicBezTo>
                    <a:pt x="102" y="31"/>
                    <a:pt x="80" y="48"/>
                    <a:pt x="61" y="70"/>
                  </a:cubicBezTo>
                  <a:cubicBezTo>
                    <a:pt x="42" y="92"/>
                    <a:pt x="27" y="118"/>
                    <a:pt x="16" y="149"/>
                  </a:cubicBezTo>
                  <a:cubicBezTo>
                    <a:pt x="6" y="179"/>
                    <a:pt x="0" y="212"/>
                    <a:pt x="0" y="248"/>
                  </a:cubicBezTo>
                  <a:cubicBezTo>
                    <a:pt x="0" y="284"/>
                    <a:pt x="6" y="317"/>
                    <a:pt x="16" y="347"/>
                  </a:cubicBezTo>
                  <a:cubicBezTo>
                    <a:pt x="25" y="371"/>
                    <a:pt x="36" y="393"/>
                    <a:pt x="50" y="411"/>
                  </a:cubicBezTo>
                  <a:cubicBezTo>
                    <a:pt x="50" y="410"/>
                    <a:pt x="51" y="408"/>
                    <a:pt x="51" y="407"/>
                  </a:cubicBezTo>
                  <a:cubicBezTo>
                    <a:pt x="50" y="406"/>
                    <a:pt x="50" y="406"/>
                    <a:pt x="50" y="406"/>
                  </a:cubicBezTo>
                  <a:cubicBezTo>
                    <a:pt x="51" y="406"/>
                    <a:pt x="51" y="405"/>
                    <a:pt x="52" y="405"/>
                  </a:cubicBezTo>
                  <a:cubicBezTo>
                    <a:pt x="55" y="395"/>
                    <a:pt x="58" y="387"/>
                    <a:pt x="63" y="380"/>
                  </a:cubicBezTo>
                  <a:cubicBezTo>
                    <a:pt x="63" y="379"/>
                    <a:pt x="63" y="379"/>
                    <a:pt x="64" y="378"/>
                  </a:cubicBezTo>
                  <a:cubicBezTo>
                    <a:pt x="75" y="364"/>
                    <a:pt x="91" y="355"/>
                    <a:pt x="101" y="351"/>
                  </a:cubicBezTo>
                  <a:cubicBezTo>
                    <a:pt x="131" y="339"/>
                    <a:pt x="167" y="338"/>
                    <a:pt x="196" y="327"/>
                  </a:cubicBezTo>
                  <a:cubicBezTo>
                    <a:pt x="212" y="331"/>
                    <a:pt x="226" y="333"/>
                    <a:pt x="237" y="333"/>
                  </a:cubicBezTo>
                  <a:cubicBezTo>
                    <a:pt x="262" y="333"/>
                    <a:pt x="274" y="325"/>
                    <a:pt x="274" y="325"/>
                  </a:cubicBezTo>
                  <a:cubicBezTo>
                    <a:pt x="270" y="325"/>
                    <a:pt x="267" y="325"/>
                    <a:pt x="263" y="325"/>
                  </a:cubicBezTo>
                  <a:cubicBezTo>
                    <a:pt x="242" y="325"/>
                    <a:pt x="224" y="319"/>
                    <a:pt x="217" y="317"/>
                  </a:cubicBezTo>
                  <a:cubicBezTo>
                    <a:pt x="217" y="316"/>
                    <a:pt x="217" y="316"/>
                    <a:pt x="217" y="316"/>
                  </a:cubicBezTo>
                  <a:cubicBezTo>
                    <a:pt x="195" y="310"/>
                    <a:pt x="172" y="299"/>
                    <a:pt x="155" y="279"/>
                  </a:cubicBezTo>
                  <a:cubicBezTo>
                    <a:pt x="127" y="246"/>
                    <a:pt x="121" y="214"/>
                    <a:pt x="120" y="199"/>
                  </a:cubicBezTo>
                  <a:cubicBezTo>
                    <a:pt x="111" y="194"/>
                    <a:pt x="111" y="194"/>
                    <a:pt x="111" y="194"/>
                  </a:cubicBezTo>
                  <a:cubicBezTo>
                    <a:pt x="107" y="191"/>
                    <a:pt x="106" y="184"/>
                    <a:pt x="109" y="180"/>
                  </a:cubicBezTo>
                  <a:cubicBezTo>
                    <a:pt x="111" y="177"/>
                    <a:pt x="114" y="176"/>
                    <a:pt x="117" y="176"/>
                  </a:cubicBezTo>
                  <a:cubicBezTo>
                    <a:pt x="119" y="176"/>
                    <a:pt x="121" y="176"/>
                    <a:pt x="122" y="177"/>
                  </a:cubicBezTo>
                  <a:cubicBezTo>
                    <a:pt x="132" y="184"/>
                    <a:pt x="132" y="184"/>
                    <a:pt x="132" y="184"/>
                  </a:cubicBezTo>
                  <a:cubicBezTo>
                    <a:pt x="135" y="186"/>
                    <a:pt x="137" y="190"/>
                    <a:pt x="136" y="193"/>
                  </a:cubicBezTo>
                  <a:cubicBezTo>
                    <a:pt x="148" y="196"/>
                    <a:pt x="166" y="199"/>
                    <a:pt x="193" y="199"/>
                  </a:cubicBezTo>
                  <a:cubicBezTo>
                    <a:pt x="208" y="199"/>
                    <a:pt x="225" y="198"/>
                    <a:pt x="246" y="195"/>
                  </a:cubicBezTo>
                  <a:cubicBezTo>
                    <a:pt x="249" y="195"/>
                    <a:pt x="251" y="195"/>
                    <a:pt x="254" y="195"/>
                  </a:cubicBezTo>
                  <a:cubicBezTo>
                    <a:pt x="254" y="194"/>
                    <a:pt x="254" y="194"/>
                    <a:pt x="254" y="194"/>
                  </a:cubicBezTo>
                  <a:cubicBezTo>
                    <a:pt x="268" y="196"/>
                    <a:pt x="289" y="201"/>
                    <a:pt x="316" y="210"/>
                  </a:cubicBezTo>
                  <a:cubicBezTo>
                    <a:pt x="316" y="210"/>
                    <a:pt x="311" y="197"/>
                    <a:pt x="257" y="187"/>
                  </a:cubicBezTo>
                  <a:cubicBezTo>
                    <a:pt x="262" y="174"/>
                    <a:pt x="275" y="154"/>
                    <a:pt x="301" y="154"/>
                  </a:cubicBezTo>
                  <a:cubicBezTo>
                    <a:pt x="302" y="154"/>
                    <a:pt x="303" y="154"/>
                    <a:pt x="305" y="154"/>
                  </a:cubicBezTo>
                  <a:cubicBezTo>
                    <a:pt x="326" y="156"/>
                    <a:pt x="335" y="178"/>
                    <a:pt x="339" y="200"/>
                  </a:cubicBezTo>
                  <a:cubicBezTo>
                    <a:pt x="346" y="199"/>
                    <a:pt x="354" y="198"/>
                    <a:pt x="362" y="198"/>
                  </a:cubicBezTo>
                  <a:cubicBezTo>
                    <a:pt x="378" y="198"/>
                    <a:pt x="395" y="202"/>
                    <a:pt x="403" y="217"/>
                  </a:cubicBezTo>
                  <a:cubicBezTo>
                    <a:pt x="433" y="270"/>
                    <a:pt x="386" y="305"/>
                    <a:pt x="341" y="305"/>
                  </a:cubicBezTo>
                  <a:cubicBezTo>
                    <a:pt x="338" y="305"/>
                    <a:pt x="335" y="305"/>
                    <a:pt x="332" y="305"/>
                  </a:cubicBezTo>
                  <a:cubicBezTo>
                    <a:pt x="330" y="306"/>
                    <a:pt x="328" y="308"/>
                    <a:pt x="326" y="309"/>
                  </a:cubicBezTo>
                  <a:cubicBezTo>
                    <a:pt x="343" y="370"/>
                    <a:pt x="335" y="439"/>
                    <a:pt x="281" y="482"/>
                  </a:cubicBezTo>
                  <a:cubicBezTo>
                    <a:pt x="280" y="483"/>
                    <a:pt x="279" y="484"/>
                    <a:pt x="279" y="484"/>
                  </a:cubicBezTo>
                  <a:cubicBezTo>
                    <a:pt x="285" y="482"/>
                    <a:pt x="291" y="480"/>
                    <a:pt x="298" y="477"/>
                  </a:cubicBezTo>
                  <a:cubicBezTo>
                    <a:pt x="324" y="464"/>
                    <a:pt x="346" y="447"/>
                    <a:pt x="365" y="425"/>
                  </a:cubicBezTo>
                  <a:cubicBezTo>
                    <a:pt x="384" y="403"/>
                    <a:pt x="399" y="377"/>
                    <a:pt x="410" y="347"/>
                  </a:cubicBezTo>
                  <a:cubicBezTo>
                    <a:pt x="421" y="317"/>
                    <a:pt x="426" y="284"/>
                    <a:pt x="426" y="248"/>
                  </a:cubicBezTo>
                  <a:cubicBezTo>
                    <a:pt x="426" y="212"/>
                    <a:pt x="421" y="179"/>
                    <a:pt x="410" y="149"/>
                  </a:cubicBezTo>
                  <a:cubicBezTo>
                    <a:pt x="399" y="118"/>
                    <a:pt x="384" y="92"/>
                    <a:pt x="365" y="70"/>
                  </a:cubicBezTo>
                  <a:cubicBezTo>
                    <a:pt x="346" y="48"/>
                    <a:pt x="324" y="31"/>
                    <a:pt x="298" y="19"/>
                  </a:cubicBezTo>
                  <a:cubicBezTo>
                    <a:pt x="272" y="6"/>
                    <a:pt x="244" y="0"/>
                    <a:pt x="213" y="0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2" name="Freeform 20"/>
            <p:cNvSpPr>
              <a:spLocks/>
            </p:cNvSpPr>
            <p:nvPr/>
          </p:nvSpPr>
          <p:spPr bwMode="auto">
            <a:xfrm>
              <a:off x="5657850" y="2384425"/>
              <a:ext cx="203200" cy="244475"/>
            </a:xfrm>
            <a:custGeom>
              <a:avLst/>
              <a:gdLst>
                <a:gd name="T0" fmla="*/ 22 w 54"/>
                <a:gd name="T1" fmla="*/ 0 h 65"/>
                <a:gd name="T2" fmla="*/ 0 w 54"/>
                <a:gd name="T3" fmla="*/ 7 h 65"/>
                <a:gd name="T4" fmla="*/ 10 w 54"/>
                <a:gd name="T5" fmla="*/ 65 h 65"/>
                <a:gd name="T6" fmla="*/ 36 w 54"/>
                <a:gd name="T7" fmla="*/ 65 h 65"/>
                <a:gd name="T8" fmla="*/ 18 w 54"/>
                <a:gd name="T9" fmla="*/ 57 h 65"/>
                <a:gd name="T10" fmla="*/ 45 w 54"/>
                <a:gd name="T11" fmla="*/ 52 h 65"/>
                <a:gd name="T12" fmla="*/ 18 w 54"/>
                <a:gd name="T13" fmla="*/ 46 h 65"/>
                <a:gd name="T14" fmla="*/ 54 w 54"/>
                <a:gd name="T15" fmla="*/ 42 h 65"/>
                <a:gd name="T16" fmla="*/ 21 w 54"/>
                <a:gd name="T17" fmla="*/ 37 h 65"/>
                <a:gd name="T18" fmla="*/ 50 w 54"/>
                <a:gd name="T19" fmla="*/ 25 h 65"/>
                <a:gd name="T20" fmla="*/ 18 w 54"/>
                <a:gd name="T21" fmla="*/ 25 h 65"/>
                <a:gd name="T22" fmla="*/ 54 w 54"/>
                <a:gd name="T23" fmla="*/ 11 h 65"/>
                <a:gd name="T24" fmla="*/ 14 w 54"/>
                <a:gd name="T25" fmla="*/ 13 h 65"/>
                <a:gd name="T26" fmla="*/ 42 w 54"/>
                <a:gd name="T27" fmla="*/ 4 h 65"/>
                <a:gd name="T28" fmla="*/ 11 w 54"/>
                <a:gd name="T29" fmla="*/ 9 h 65"/>
                <a:gd name="T30" fmla="*/ 22 w 54"/>
                <a:gd name="T31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4" h="65">
                  <a:moveTo>
                    <a:pt x="22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13" y="22"/>
                    <a:pt x="10" y="65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54" y="42"/>
                    <a:pt x="54" y="42"/>
                    <a:pt x="54" y="42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50" y="25"/>
                    <a:pt x="50" y="25"/>
                    <a:pt x="50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FFF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3" name="Freeform 21"/>
            <p:cNvSpPr>
              <a:spLocks/>
            </p:cNvSpPr>
            <p:nvPr/>
          </p:nvSpPr>
          <p:spPr bwMode="auto">
            <a:xfrm>
              <a:off x="6149975" y="1595438"/>
              <a:ext cx="1525587" cy="1789113"/>
            </a:xfrm>
            <a:custGeom>
              <a:avLst/>
              <a:gdLst>
                <a:gd name="T0" fmla="*/ 215 w 406"/>
                <a:gd name="T1" fmla="*/ 0 h 474"/>
                <a:gd name="T2" fmla="*/ 146 w 406"/>
                <a:gd name="T3" fmla="*/ 6 h 474"/>
                <a:gd name="T4" fmla="*/ 85 w 406"/>
                <a:gd name="T5" fmla="*/ 24 h 474"/>
                <a:gd name="T6" fmla="*/ 36 w 406"/>
                <a:gd name="T7" fmla="*/ 49 h 474"/>
                <a:gd name="T8" fmla="*/ 1 w 406"/>
                <a:gd name="T9" fmla="*/ 77 h 474"/>
                <a:gd name="T10" fmla="*/ 84 w 406"/>
                <a:gd name="T11" fmla="*/ 174 h 474"/>
                <a:gd name="T12" fmla="*/ 133 w 406"/>
                <a:gd name="T13" fmla="*/ 130 h 474"/>
                <a:gd name="T14" fmla="*/ 192 w 406"/>
                <a:gd name="T15" fmla="*/ 113 h 474"/>
                <a:gd name="T16" fmla="*/ 239 w 406"/>
                <a:gd name="T17" fmla="*/ 127 h 474"/>
                <a:gd name="T18" fmla="*/ 255 w 406"/>
                <a:gd name="T19" fmla="*/ 164 h 474"/>
                <a:gd name="T20" fmla="*/ 249 w 406"/>
                <a:gd name="T21" fmla="*/ 184 h 474"/>
                <a:gd name="T22" fmla="*/ 227 w 406"/>
                <a:gd name="T23" fmla="*/ 203 h 474"/>
                <a:gd name="T24" fmla="*/ 186 w 406"/>
                <a:gd name="T25" fmla="*/ 227 h 474"/>
                <a:gd name="T26" fmla="*/ 122 w 406"/>
                <a:gd name="T27" fmla="*/ 263 h 474"/>
                <a:gd name="T28" fmla="*/ 63 w 406"/>
                <a:gd name="T29" fmla="*/ 304 h 474"/>
                <a:gd name="T30" fmla="*/ 25 w 406"/>
                <a:gd name="T31" fmla="*/ 350 h 474"/>
                <a:gd name="T32" fmla="*/ 5 w 406"/>
                <a:gd name="T33" fmla="*/ 405 h 474"/>
                <a:gd name="T34" fmla="*/ 0 w 406"/>
                <a:gd name="T35" fmla="*/ 474 h 474"/>
                <a:gd name="T36" fmla="*/ 406 w 406"/>
                <a:gd name="T37" fmla="*/ 474 h 474"/>
                <a:gd name="T38" fmla="*/ 406 w 406"/>
                <a:gd name="T39" fmla="*/ 356 h 474"/>
                <a:gd name="T40" fmla="*/ 184 w 406"/>
                <a:gd name="T41" fmla="*/ 356 h 474"/>
                <a:gd name="T42" fmla="*/ 206 w 406"/>
                <a:gd name="T43" fmla="*/ 338 h 474"/>
                <a:gd name="T44" fmla="*/ 237 w 406"/>
                <a:gd name="T45" fmla="*/ 318 h 474"/>
                <a:gd name="T46" fmla="*/ 271 w 406"/>
                <a:gd name="T47" fmla="*/ 298 h 474"/>
                <a:gd name="T48" fmla="*/ 300 w 406"/>
                <a:gd name="T49" fmla="*/ 280 h 474"/>
                <a:gd name="T50" fmla="*/ 335 w 406"/>
                <a:gd name="T51" fmla="*/ 257 h 474"/>
                <a:gd name="T52" fmla="*/ 366 w 406"/>
                <a:gd name="T53" fmla="*/ 228 h 474"/>
                <a:gd name="T54" fmla="*/ 388 w 406"/>
                <a:gd name="T55" fmla="*/ 190 h 474"/>
                <a:gd name="T56" fmla="*/ 397 w 406"/>
                <a:gd name="T57" fmla="*/ 142 h 474"/>
                <a:gd name="T58" fmla="*/ 350 w 406"/>
                <a:gd name="T59" fmla="*/ 38 h 474"/>
                <a:gd name="T60" fmla="*/ 215 w 406"/>
                <a:gd name="T61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06" h="474">
                  <a:moveTo>
                    <a:pt x="215" y="0"/>
                  </a:moveTo>
                  <a:cubicBezTo>
                    <a:pt x="191" y="0"/>
                    <a:pt x="168" y="2"/>
                    <a:pt x="146" y="6"/>
                  </a:cubicBezTo>
                  <a:cubicBezTo>
                    <a:pt x="124" y="11"/>
                    <a:pt x="104" y="17"/>
                    <a:pt x="85" y="24"/>
                  </a:cubicBezTo>
                  <a:cubicBezTo>
                    <a:pt x="67" y="31"/>
                    <a:pt x="50" y="40"/>
                    <a:pt x="36" y="49"/>
                  </a:cubicBezTo>
                  <a:cubicBezTo>
                    <a:pt x="21" y="58"/>
                    <a:pt x="9" y="68"/>
                    <a:pt x="1" y="77"/>
                  </a:cubicBezTo>
                  <a:cubicBezTo>
                    <a:pt x="84" y="174"/>
                    <a:pt x="84" y="174"/>
                    <a:pt x="84" y="174"/>
                  </a:cubicBezTo>
                  <a:cubicBezTo>
                    <a:pt x="100" y="156"/>
                    <a:pt x="116" y="141"/>
                    <a:pt x="133" y="130"/>
                  </a:cubicBezTo>
                  <a:cubicBezTo>
                    <a:pt x="150" y="119"/>
                    <a:pt x="169" y="113"/>
                    <a:pt x="192" y="113"/>
                  </a:cubicBezTo>
                  <a:cubicBezTo>
                    <a:pt x="212" y="113"/>
                    <a:pt x="228" y="118"/>
                    <a:pt x="239" y="127"/>
                  </a:cubicBezTo>
                  <a:cubicBezTo>
                    <a:pt x="250" y="136"/>
                    <a:pt x="255" y="149"/>
                    <a:pt x="255" y="164"/>
                  </a:cubicBezTo>
                  <a:cubicBezTo>
                    <a:pt x="255" y="171"/>
                    <a:pt x="253" y="178"/>
                    <a:pt x="249" y="184"/>
                  </a:cubicBezTo>
                  <a:cubicBezTo>
                    <a:pt x="244" y="190"/>
                    <a:pt x="237" y="196"/>
                    <a:pt x="227" y="203"/>
                  </a:cubicBezTo>
                  <a:cubicBezTo>
                    <a:pt x="217" y="210"/>
                    <a:pt x="203" y="218"/>
                    <a:pt x="186" y="227"/>
                  </a:cubicBezTo>
                  <a:cubicBezTo>
                    <a:pt x="169" y="237"/>
                    <a:pt x="148" y="248"/>
                    <a:pt x="122" y="263"/>
                  </a:cubicBezTo>
                  <a:cubicBezTo>
                    <a:pt x="98" y="276"/>
                    <a:pt x="78" y="290"/>
                    <a:pt x="63" y="304"/>
                  </a:cubicBezTo>
                  <a:cubicBezTo>
                    <a:pt x="47" y="318"/>
                    <a:pt x="34" y="334"/>
                    <a:pt x="25" y="350"/>
                  </a:cubicBezTo>
                  <a:cubicBezTo>
                    <a:pt x="16" y="367"/>
                    <a:pt x="9" y="385"/>
                    <a:pt x="5" y="405"/>
                  </a:cubicBezTo>
                  <a:cubicBezTo>
                    <a:pt x="2" y="425"/>
                    <a:pt x="0" y="448"/>
                    <a:pt x="0" y="474"/>
                  </a:cubicBezTo>
                  <a:cubicBezTo>
                    <a:pt x="406" y="474"/>
                    <a:pt x="406" y="474"/>
                    <a:pt x="406" y="474"/>
                  </a:cubicBezTo>
                  <a:cubicBezTo>
                    <a:pt x="406" y="356"/>
                    <a:pt x="406" y="356"/>
                    <a:pt x="406" y="356"/>
                  </a:cubicBezTo>
                  <a:cubicBezTo>
                    <a:pt x="184" y="356"/>
                    <a:pt x="184" y="356"/>
                    <a:pt x="184" y="356"/>
                  </a:cubicBezTo>
                  <a:cubicBezTo>
                    <a:pt x="189" y="351"/>
                    <a:pt x="196" y="345"/>
                    <a:pt x="206" y="338"/>
                  </a:cubicBezTo>
                  <a:cubicBezTo>
                    <a:pt x="215" y="331"/>
                    <a:pt x="226" y="324"/>
                    <a:pt x="237" y="318"/>
                  </a:cubicBezTo>
                  <a:cubicBezTo>
                    <a:pt x="248" y="311"/>
                    <a:pt x="259" y="304"/>
                    <a:pt x="271" y="298"/>
                  </a:cubicBezTo>
                  <a:cubicBezTo>
                    <a:pt x="282" y="291"/>
                    <a:pt x="292" y="285"/>
                    <a:pt x="300" y="280"/>
                  </a:cubicBezTo>
                  <a:cubicBezTo>
                    <a:pt x="312" y="273"/>
                    <a:pt x="324" y="266"/>
                    <a:pt x="335" y="257"/>
                  </a:cubicBezTo>
                  <a:cubicBezTo>
                    <a:pt x="346" y="249"/>
                    <a:pt x="357" y="239"/>
                    <a:pt x="366" y="228"/>
                  </a:cubicBezTo>
                  <a:cubicBezTo>
                    <a:pt x="375" y="217"/>
                    <a:pt x="383" y="204"/>
                    <a:pt x="388" y="190"/>
                  </a:cubicBezTo>
                  <a:cubicBezTo>
                    <a:pt x="394" y="176"/>
                    <a:pt x="397" y="160"/>
                    <a:pt x="397" y="142"/>
                  </a:cubicBezTo>
                  <a:cubicBezTo>
                    <a:pt x="397" y="98"/>
                    <a:pt x="381" y="64"/>
                    <a:pt x="350" y="38"/>
                  </a:cubicBezTo>
                  <a:cubicBezTo>
                    <a:pt x="319" y="13"/>
                    <a:pt x="274" y="0"/>
                    <a:pt x="215" y="0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4" name="Freeform 22"/>
            <p:cNvSpPr>
              <a:spLocks noEditPoints="1"/>
            </p:cNvSpPr>
            <p:nvPr/>
          </p:nvSpPr>
          <p:spPr bwMode="auto">
            <a:xfrm>
              <a:off x="7794625" y="1546225"/>
              <a:ext cx="1597025" cy="1868488"/>
            </a:xfrm>
            <a:custGeom>
              <a:avLst/>
              <a:gdLst>
                <a:gd name="T0" fmla="*/ 213 w 425"/>
                <a:gd name="T1" fmla="*/ 375 h 495"/>
                <a:gd name="T2" fmla="*/ 153 w 425"/>
                <a:gd name="T3" fmla="*/ 340 h 495"/>
                <a:gd name="T4" fmla="*/ 130 w 425"/>
                <a:gd name="T5" fmla="*/ 248 h 495"/>
                <a:gd name="T6" fmla="*/ 153 w 425"/>
                <a:gd name="T7" fmla="*/ 155 h 495"/>
                <a:gd name="T8" fmla="*/ 213 w 425"/>
                <a:gd name="T9" fmla="*/ 120 h 495"/>
                <a:gd name="T10" fmla="*/ 271 w 425"/>
                <a:gd name="T11" fmla="*/ 155 h 495"/>
                <a:gd name="T12" fmla="*/ 294 w 425"/>
                <a:gd name="T13" fmla="*/ 248 h 495"/>
                <a:gd name="T14" fmla="*/ 271 w 425"/>
                <a:gd name="T15" fmla="*/ 340 h 495"/>
                <a:gd name="T16" fmla="*/ 213 w 425"/>
                <a:gd name="T17" fmla="*/ 375 h 495"/>
                <a:gd name="T18" fmla="*/ 213 w 425"/>
                <a:gd name="T19" fmla="*/ 0 h 495"/>
                <a:gd name="T20" fmla="*/ 128 w 425"/>
                <a:gd name="T21" fmla="*/ 19 h 495"/>
                <a:gd name="T22" fmla="*/ 60 w 425"/>
                <a:gd name="T23" fmla="*/ 70 h 495"/>
                <a:gd name="T24" fmla="*/ 16 w 425"/>
                <a:gd name="T25" fmla="*/ 149 h 495"/>
                <a:gd name="T26" fmla="*/ 0 w 425"/>
                <a:gd name="T27" fmla="*/ 248 h 495"/>
                <a:gd name="T28" fmla="*/ 16 w 425"/>
                <a:gd name="T29" fmla="*/ 347 h 495"/>
                <a:gd name="T30" fmla="*/ 60 w 425"/>
                <a:gd name="T31" fmla="*/ 425 h 495"/>
                <a:gd name="T32" fmla="*/ 128 w 425"/>
                <a:gd name="T33" fmla="*/ 477 h 495"/>
                <a:gd name="T34" fmla="*/ 213 w 425"/>
                <a:gd name="T35" fmla="*/ 495 h 495"/>
                <a:gd name="T36" fmla="*/ 297 w 425"/>
                <a:gd name="T37" fmla="*/ 477 h 495"/>
                <a:gd name="T38" fmla="*/ 364 w 425"/>
                <a:gd name="T39" fmla="*/ 425 h 495"/>
                <a:gd name="T40" fmla="*/ 409 w 425"/>
                <a:gd name="T41" fmla="*/ 347 h 495"/>
                <a:gd name="T42" fmla="*/ 425 w 425"/>
                <a:gd name="T43" fmla="*/ 248 h 495"/>
                <a:gd name="T44" fmla="*/ 409 w 425"/>
                <a:gd name="T45" fmla="*/ 149 h 495"/>
                <a:gd name="T46" fmla="*/ 364 w 425"/>
                <a:gd name="T47" fmla="*/ 70 h 495"/>
                <a:gd name="T48" fmla="*/ 297 w 425"/>
                <a:gd name="T49" fmla="*/ 19 h 495"/>
                <a:gd name="T50" fmla="*/ 213 w 425"/>
                <a:gd name="T51" fmla="*/ 0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25" h="495">
                  <a:moveTo>
                    <a:pt x="213" y="375"/>
                  </a:moveTo>
                  <a:cubicBezTo>
                    <a:pt x="188" y="375"/>
                    <a:pt x="168" y="363"/>
                    <a:pt x="153" y="340"/>
                  </a:cubicBezTo>
                  <a:cubicBezTo>
                    <a:pt x="138" y="317"/>
                    <a:pt x="130" y="286"/>
                    <a:pt x="130" y="248"/>
                  </a:cubicBezTo>
                  <a:cubicBezTo>
                    <a:pt x="130" y="210"/>
                    <a:pt x="138" y="179"/>
                    <a:pt x="153" y="155"/>
                  </a:cubicBezTo>
                  <a:cubicBezTo>
                    <a:pt x="168" y="132"/>
                    <a:pt x="188" y="120"/>
                    <a:pt x="213" y="120"/>
                  </a:cubicBezTo>
                  <a:cubicBezTo>
                    <a:pt x="237" y="120"/>
                    <a:pt x="256" y="132"/>
                    <a:pt x="271" y="155"/>
                  </a:cubicBezTo>
                  <a:cubicBezTo>
                    <a:pt x="287" y="179"/>
                    <a:pt x="294" y="210"/>
                    <a:pt x="294" y="248"/>
                  </a:cubicBezTo>
                  <a:cubicBezTo>
                    <a:pt x="294" y="286"/>
                    <a:pt x="287" y="317"/>
                    <a:pt x="271" y="340"/>
                  </a:cubicBezTo>
                  <a:cubicBezTo>
                    <a:pt x="256" y="363"/>
                    <a:pt x="237" y="375"/>
                    <a:pt x="213" y="375"/>
                  </a:cubicBezTo>
                  <a:moveTo>
                    <a:pt x="213" y="0"/>
                  </a:moveTo>
                  <a:cubicBezTo>
                    <a:pt x="182" y="0"/>
                    <a:pt x="154" y="6"/>
                    <a:pt x="128" y="19"/>
                  </a:cubicBezTo>
                  <a:cubicBezTo>
                    <a:pt x="102" y="31"/>
                    <a:pt x="79" y="48"/>
                    <a:pt x="60" y="70"/>
                  </a:cubicBezTo>
                  <a:cubicBezTo>
                    <a:pt x="41" y="92"/>
                    <a:pt x="26" y="118"/>
                    <a:pt x="16" y="149"/>
                  </a:cubicBezTo>
                  <a:cubicBezTo>
                    <a:pt x="5" y="179"/>
                    <a:pt x="0" y="212"/>
                    <a:pt x="0" y="248"/>
                  </a:cubicBezTo>
                  <a:cubicBezTo>
                    <a:pt x="0" y="284"/>
                    <a:pt x="5" y="317"/>
                    <a:pt x="16" y="347"/>
                  </a:cubicBezTo>
                  <a:cubicBezTo>
                    <a:pt x="26" y="377"/>
                    <a:pt x="41" y="403"/>
                    <a:pt x="60" y="425"/>
                  </a:cubicBezTo>
                  <a:cubicBezTo>
                    <a:pt x="79" y="447"/>
                    <a:pt x="102" y="464"/>
                    <a:pt x="128" y="477"/>
                  </a:cubicBezTo>
                  <a:cubicBezTo>
                    <a:pt x="154" y="489"/>
                    <a:pt x="182" y="495"/>
                    <a:pt x="213" y="495"/>
                  </a:cubicBezTo>
                  <a:cubicBezTo>
                    <a:pt x="243" y="495"/>
                    <a:pt x="271" y="489"/>
                    <a:pt x="297" y="477"/>
                  </a:cubicBezTo>
                  <a:cubicBezTo>
                    <a:pt x="323" y="464"/>
                    <a:pt x="345" y="447"/>
                    <a:pt x="364" y="425"/>
                  </a:cubicBezTo>
                  <a:cubicBezTo>
                    <a:pt x="383" y="403"/>
                    <a:pt x="398" y="377"/>
                    <a:pt x="409" y="347"/>
                  </a:cubicBezTo>
                  <a:cubicBezTo>
                    <a:pt x="420" y="317"/>
                    <a:pt x="425" y="284"/>
                    <a:pt x="425" y="248"/>
                  </a:cubicBezTo>
                  <a:cubicBezTo>
                    <a:pt x="425" y="212"/>
                    <a:pt x="420" y="179"/>
                    <a:pt x="409" y="149"/>
                  </a:cubicBezTo>
                  <a:cubicBezTo>
                    <a:pt x="398" y="118"/>
                    <a:pt x="383" y="92"/>
                    <a:pt x="364" y="70"/>
                  </a:cubicBezTo>
                  <a:cubicBezTo>
                    <a:pt x="345" y="48"/>
                    <a:pt x="323" y="31"/>
                    <a:pt x="297" y="19"/>
                  </a:cubicBezTo>
                  <a:cubicBezTo>
                    <a:pt x="271" y="6"/>
                    <a:pt x="243" y="0"/>
                    <a:pt x="213" y="0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5" name="Freeform 23"/>
            <p:cNvSpPr>
              <a:spLocks/>
            </p:cNvSpPr>
            <p:nvPr/>
          </p:nvSpPr>
          <p:spPr bwMode="auto">
            <a:xfrm>
              <a:off x="2795588" y="1474788"/>
              <a:ext cx="1528762" cy="1789113"/>
            </a:xfrm>
            <a:custGeom>
              <a:avLst/>
              <a:gdLst>
                <a:gd name="T0" fmla="*/ 0 w 407"/>
                <a:gd name="T1" fmla="*/ 474 h 474"/>
                <a:gd name="T2" fmla="*/ 6 w 407"/>
                <a:gd name="T3" fmla="*/ 405 h 474"/>
                <a:gd name="T4" fmla="*/ 26 w 407"/>
                <a:gd name="T5" fmla="*/ 350 h 474"/>
                <a:gd name="T6" fmla="*/ 63 w 407"/>
                <a:gd name="T7" fmla="*/ 304 h 474"/>
                <a:gd name="T8" fmla="*/ 123 w 407"/>
                <a:gd name="T9" fmla="*/ 263 h 474"/>
                <a:gd name="T10" fmla="*/ 187 w 407"/>
                <a:gd name="T11" fmla="*/ 228 h 474"/>
                <a:gd name="T12" fmla="*/ 228 w 407"/>
                <a:gd name="T13" fmla="*/ 203 h 474"/>
                <a:gd name="T14" fmla="*/ 249 w 407"/>
                <a:gd name="T15" fmla="*/ 184 h 474"/>
                <a:gd name="T16" fmla="*/ 256 w 407"/>
                <a:gd name="T17" fmla="*/ 164 h 474"/>
                <a:gd name="T18" fmla="*/ 239 w 407"/>
                <a:gd name="T19" fmla="*/ 127 h 474"/>
                <a:gd name="T20" fmla="*/ 193 w 407"/>
                <a:gd name="T21" fmla="*/ 113 h 474"/>
                <a:gd name="T22" fmla="*/ 133 w 407"/>
                <a:gd name="T23" fmla="*/ 130 h 474"/>
                <a:gd name="T24" fmla="*/ 84 w 407"/>
                <a:gd name="T25" fmla="*/ 174 h 474"/>
                <a:gd name="T26" fmla="*/ 1 w 407"/>
                <a:gd name="T27" fmla="*/ 77 h 474"/>
                <a:gd name="T28" fmla="*/ 36 w 407"/>
                <a:gd name="T29" fmla="*/ 49 h 474"/>
                <a:gd name="T30" fmla="*/ 86 w 407"/>
                <a:gd name="T31" fmla="*/ 24 h 474"/>
                <a:gd name="T32" fmla="*/ 147 w 407"/>
                <a:gd name="T33" fmla="*/ 6 h 474"/>
                <a:gd name="T34" fmla="*/ 216 w 407"/>
                <a:gd name="T35" fmla="*/ 0 h 474"/>
                <a:gd name="T36" fmla="*/ 351 w 407"/>
                <a:gd name="T37" fmla="*/ 38 h 474"/>
                <a:gd name="T38" fmla="*/ 398 w 407"/>
                <a:gd name="T39" fmla="*/ 142 h 474"/>
                <a:gd name="T40" fmla="*/ 389 w 407"/>
                <a:gd name="T41" fmla="*/ 190 h 474"/>
                <a:gd name="T42" fmla="*/ 367 w 407"/>
                <a:gd name="T43" fmla="*/ 228 h 474"/>
                <a:gd name="T44" fmla="*/ 336 w 407"/>
                <a:gd name="T45" fmla="*/ 257 h 474"/>
                <a:gd name="T46" fmla="*/ 301 w 407"/>
                <a:gd name="T47" fmla="*/ 281 h 474"/>
                <a:gd name="T48" fmla="*/ 271 w 407"/>
                <a:gd name="T49" fmla="*/ 298 h 474"/>
                <a:gd name="T50" fmla="*/ 237 w 407"/>
                <a:gd name="T51" fmla="*/ 318 h 474"/>
                <a:gd name="T52" fmla="*/ 206 w 407"/>
                <a:gd name="T53" fmla="*/ 338 h 474"/>
                <a:gd name="T54" fmla="*/ 185 w 407"/>
                <a:gd name="T55" fmla="*/ 356 h 474"/>
                <a:gd name="T56" fmla="*/ 407 w 407"/>
                <a:gd name="T57" fmla="*/ 356 h 474"/>
                <a:gd name="T58" fmla="*/ 407 w 407"/>
                <a:gd name="T59" fmla="*/ 474 h 474"/>
                <a:gd name="T60" fmla="*/ 0 w 407"/>
                <a:gd name="T61" fmla="*/ 474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07" h="474">
                  <a:moveTo>
                    <a:pt x="0" y="474"/>
                  </a:moveTo>
                  <a:cubicBezTo>
                    <a:pt x="0" y="448"/>
                    <a:pt x="2" y="425"/>
                    <a:pt x="6" y="405"/>
                  </a:cubicBezTo>
                  <a:cubicBezTo>
                    <a:pt x="10" y="385"/>
                    <a:pt x="16" y="367"/>
                    <a:pt x="26" y="350"/>
                  </a:cubicBezTo>
                  <a:cubicBezTo>
                    <a:pt x="35" y="334"/>
                    <a:pt x="47" y="318"/>
                    <a:pt x="63" y="304"/>
                  </a:cubicBezTo>
                  <a:cubicBezTo>
                    <a:pt x="79" y="290"/>
                    <a:pt x="99" y="276"/>
                    <a:pt x="123" y="263"/>
                  </a:cubicBezTo>
                  <a:cubicBezTo>
                    <a:pt x="148" y="248"/>
                    <a:pt x="170" y="237"/>
                    <a:pt x="187" y="228"/>
                  </a:cubicBezTo>
                  <a:cubicBezTo>
                    <a:pt x="204" y="218"/>
                    <a:pt x="218" y="210"/>
                    <a:pt x="228" y="203"/>
                  </a:cubicBezTo>
                  <a:cubicBezTo>
                    <a:pt x="238" y="196"/>
                    <a:pt x="245" y="190"/>
                    <a:pt x="249" y="184"/>
                  </a:cubicBezTo>
                  <a:cubicBezTo>
                    <a:pt x="254" y="178"/>
                    <a:pt x="256" y="172"/>
                    <a:pt x="256" y="164"/>
                  </a:cubicBezTo>
                  <a:cubicBezTo>
                    <a:pt x="256" y="149"/>
                    <a:pt x="250" y="136"/>
                    <a:pt x="239" y="127"/>
                  </a:cubicBezTo>
                  <a:cubicBezTo>
                    <a:pt x="229" y="118"/>
                    <a:pt x="213" y="113"/>
                    <a:pt x="193" y="113"/>
                  </a:cubicBezTo>
                  <a:cubicBezTo>
                    <a:pt x="170" y="113"/>
                    <a:pt x="150" y="119"/>
                    <a:pt x="133" y="130"/>
                  </a:cubicBezTo>
                  <a:cubicBezTo>
                    <a:pt x="117" y="141"/>
                    <a:pt x="100" y="156"/>
                    <a:pt x="84" y="174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0" y="68"/>
                    <a:pt x="22" y="58"/>
                    <a:pt x="36" y="49"/>
                  </a:cubicBezTo>
                  <a:cubicBezTo>
                    <a:pt x="51" y="40"/>
                    <a:pt x="68" y="31"/>
                    <a:pt x="86" y="24"/>
                  </a:cubicBezTo>
                  <a:cubicBezTo>
                    <a:pt x="105" y="17"/>
                    <a:pt x="125" y="11"/>
                    <a:pt x="147" y="6"/>
                  </a:cubicBezTo>
                  <a:cubicBezTo>
                    <a:pt x="169" y="2"/>
                    <a:pt x="192" y="0"/>
                    <a:pt x="216" y="0"/>
                  </a:cubicBezTo>
                  <a:cubicBezTo>
                    <a:pt x="275" y="0"/>
                    <a:pt x="319" y="13"/>
                    <a:pt x="351" y="38"/>
                  </a:cubicBezTo>
                  <a:cubicBezTo>
                    <a:pt x="382" y="64"/>
                    <a:pt x="398" y="98"/>
                    <a:pt x="398" y="142"/>
                  </a:cubicBezTo>
                  <a:cubicBezTo>
                    <a:pt x="398" y="160"/>
                    <a:pt x="395" y="176"/>
                    <a:pt x="389" y="190"/>
                  </a:cubicBezTo>
                  <a:cubicBezTo>
                    <a:pt x="383" y="204"/>
                    <a:pt x="376" y="217"/>
                    <a:pt x="367" y="228"/>
                  </a:cubicBezTo>
                  <a:cubicBezTo>
                    <a:pt x="357" y="239"/>
                    <a:pt x="347" y="249"/>
                    <a:pt x="336" y="257"/>
                  </a:cubicBezTo>
                  <a:cubicBezTo>
                    <a:pt x="324" y="266"/>
                    <a:pt x="313" y="273"/>
                    <a:pt x="301" y="281"/>
                  </a:cubicBezTo>
                  <a:cubicBezTo>
                    <a:pt x="292" y="285"/>
                    <a:pt x="283" y="291"/>
                    <a:pt x="271" y="298"/>
                  </a:cubicBezTo>
                  <a:cubicBezTo>
                    <a:pt x="260" y="304"/>
                    <a:pt x="249" y="311"/>
                    <a:pt x="237" y="318"/>
                  </a:cubicBezTo>
                  <a:cubicBezTo>
                    <a:pt x="226" y="324"/>
                    <a:pt x="216" y="331"/>
                    <a:pt x="206" y="338"/>
                  </a:cubicBezTo>
                  <a:cubicBezTo>
                    <a:pt x="197" y="345"/>
                    <a:pt x="190" y="351"/>
                    <a:pt x="185" y="356"/>
                  </a:cubicBezTo>
                  <a:cubicBezTo>
                    <a:pt x="407" y="356"/>
                    <a:pt x="407" y="356"/>
                    <a:pt x="407" y="356"/>
                  </a:cubicBezTo>
                  <a:cubicBezTo>
                    <a:pt x="407" y="474"/>
                    <a:pt x="407" y="474"/>
                    <a:pt x="407" y="474"/>
                  </a:cubicBezTo>
                  <a:lnTo>
                    <a:pt x="0" y="47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6" name="Freeform 24"/>
            <p:cNvSpPr>
              <a:spLocks noEditPoints="1"/>
            </p:cNvSpPr>
            <p:nvPr/>
          </p:nvSpPr>
          <p:spPr bwMode="auto">
            <a:xfrm>
              <a:off x="4441825" y="1425575"/>
              <a:ext cx="1633537" cy="1825625"/>
            </a:xfrm>
            <a:custGeom>
              <a:avLst/>
              <a:gdLst>
                <a:gd name="T0" fmla="*/ 365 w 435"/>
                <a:gd name="T1" fmla="*/ 70 h 484"/>
                <a:gd name="T2" fmla="*/ 213 w 435"/>
                <a:gd name="T3" fmla="*/ 0 h 484"/>
                <a:gd name="T4" fmla="*/ 61 w 435"/>
                <a:gd name="T5" fmla="*/ 70 h 484"/>
                <a:gd name="T6" fmla="*/ 0 w 435"/>
                <a:gd name="T7" fmla="*/ 248 h 484"/>
                <a:gd name="T8" fmla="*/ 50 w 435"/>
                <a:gd name="T9" fmla="*/ 412 h 484"/>
                <a:gd name="T10" fmla="*/ 50 w 435"/>
                <a:gd name="T11" fmla="*/ 406 h 484"/>
                <a:gd name="T12" fmla="*/ 63 w 435"/>
                <a:gd name="T13" fmla="*/ 380 h 484"/>
                <a:gd name="T14" fmla="*/ 101 w 435"/>
                <a:gd name="T15" fmla="*/ 351 h 484"/>
                <a:gd name="T16" fmla="*/ 274 w 435"/>
                <a:gd name="T17" fmla="*/ 325 h 484"/>
                <a:gd name="T18" fmla="*/ 217 w 435"/>
                <a:gd name="T19" fmla="*/ 316 h 484"/>
                <a:gd name="T20" fmla="*/ 120 w 435"/>
                <a:gd name="T21" fmla="*/ 200 h 484"/>
                <a:gd name="T22" fmla="*/ 109 w 435"/>
                <a:gd name="T23" fmla="*/ 180 h 484"/>
                <a:gd name="T24" fmla="*/ 132 w 435"/>
                <a:gd name="T25" fmla="*/ 184 h 484"/>
                <a:gd name="T26" fmla="*/ 246 w 435"/>
                <a:gd name="T27" fmla="*/ 196 h 484"/>
                <a:gd name="T28" fmla="*/ 254 w 435"/>
                <a:gd name="T29" fmla="*/ 194 h 484"/>
                <a:gd name="T30" fmla="*/ 257 w 435"/>
                <a:gd name="T31" fmla="*/ 187 h 484"/>
                <a:gd name="T32" fmla="*/ 339 w 435"/>
                <a:gd name="T33" fmla="*/ 200 h 484"/>
                <a:gd name="T34" fmla="*/ 332 w 435"/>
                <a:gd name="T35" fmla="*/ 305 h 484"/>
                <a:gd name="T36" fmla="*/ 281 w 435"/>
                <a:gd name="T37" fmla="*/ 482 h 484"/>
                <a:gd name="T38" fmla="*/ 298 w 435"/>
                <a:gd name="T39" fmla="*/ 477 h 484"/>
                <a:gd name="T40" fmla="*/ 410 w 435"/>
                <a:gd name="T41" fmla="*/ 347 h 484"/>
                <a:gd name="T42" fmla="*/ 410 w 435"/>
                <a:gd name="T43" fmla="*/ 149 h 484"/>
                <a:gd name="T44" fmla="*/ 85 w 435"/>
                <a:gd name="T45" fmla="*/ 148 h 484"/>
                <a:gd name="T46" fmla="*/ 56 w 435"/>
                <a:gd name="T47" fmla="*/ 232 h 484"/>
                <a:gd name="T48" fmla="*/ 79 w 435"/>
                <a:gd name="T49" fmla="*/ 295 h 484"/>
                <a:gd name="T50" fmla="*/ 92 w 435"/>
                <a:gd name="T51" fmla="*/ 319 h 484"/>
                <a:gd name="T52" fmla="*/ 67 w 435"/>
                <a:gd name="T53" fmla="*/ 354 h 484"/>
                <a:gd name="T54" fmla="*/ 60 w 435"/>
                <a:gd name="T55" fmla="*/ 319 h 484"/>
                <a:gd name="T56" fmla="*/ 44 w 435"/>
                <a:gd name="T57" fmla="*/ 285 h 484"/>
                <a:gd name="T58" fmla="*/ 47 w 435"/>
                <a:gd name="T59" fmla="*/ 182 h 484"/>
                <a:gd name="T60" fmla="*/ 121 w 435"/>
                <a:gd name="T61" fmla="*/ 115 h 484"/>
                <a:gd name="T62" fmla="*/ 123 w 435"/>
                <a:gd name="T63" fmla="*/ 120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35" h="484">
                  <a:moveTo>
                    <a:pt x="410" y="149"/>
                  </a:moveTo>
                  <a:cubicBezTo>
                    <a:pt x="399" y="119"/>
                    <a:pt x="384" y="92"/>
                    <a:pt x="365" y="70"/>
                  </a:cubicBezTo>
                  <a:cubicBezTo>
                    <a:pt x="346" y="48"/>
                    <a:pt x="324" y="31"/>
                    <a:pt x="298" y="19"/>
                  </a:cubicBezTo>
                  <a:cubicBezTo>
                    <a:pt x="272" y="6"/>
                    <a:pt x="244" y="0"/>
                    <a:pt x="213" y="0"/>
                  </a:cubicBezTo>
                  <a:cubicBezTo>
                    <a:pt x="183" y="0"/>
                    <a:pt x="155" y="6"/>
                    <a:pt x="128" y="19"/>
                  </a:cubicBezTo>
                  <a:cubicBezTo>
                    <a:pt x="102" y="31"/>
                    <a:pt x="80" y="48"/>
                    <a:pt x="61" y="70"/>
                  </a:cubicBezTo>
                  <a:cubicBezTo>
                    <a:pt x="42" y="92"/>
                    <a:pt x="27" y="119"/>
                    <a:pt x="16" y="149"/>
                  </a:cubicBezTo>
                  <a:cubicBezTo>
                    <a:pt x="6" y="179"/>
                    <a:pt x="0" y="212"/>
                    <a:pt x="0" y="248"/>
                  </a:cubicBezTo>
                  <a:cubicBezTo>
                    <a:pt x="0" y="284"/>
                    <a:pt x="6" y="317"/>
                    <a:pt x="16" y="347"/>
                  </a:cubicBezTo>
                  <a:cubicBezTo>
                    <a:pt x="25" y="371"/>
                    <a:pt x="36" y="393"/>
                    <a:pt x="50" y="412"/>
                  </a:cubicBezTo>
                  <a:cubicBezTo>
                    <a:pt x="50" y="410"/>
                    <a:pt x="51" y="408"/>
                    <a:pt x="51" y="407"/>
                  </a:cubicBezTo>
                  <a:cubicBezTo>
                    <a:pt x="50" y="406"/>
                    <a:pt x="50" y="406"/>
                    <a:pt x="50" y="406"/>
                  </a:cubicBezTo>
                  <a:cubicBezTo>
                    <a:pt x="51" y="406"/>
                    <a:pt x="51" y="406"/>
                    <a:pt x="52" y="405"/>
                  </a:cubicBezTo>
                  <a:cubicBezTo>
                    <a:pt x="55" y="395"/>
                    <a:pt x="58" y="387"/>
                    <a:pt x="63" y="380"/>
                  </a:cubicBezTo>
                  <a:cubicBezTo>
                    <a:pt x="63" y="380"/>
                    <a:pt x="63" y="379"/>
                    <a:pt x="64" y="378"/>
                  </a:cubicBezTo>
                  <a:cubicBezTo>
                    <a:pt x="75" y="364"/>
                    <a:pt x="91" y="356"/>
                    <a:pt x="101" y="351"/>
                  </a:cubicBezTo>
                  <a:cubicBezTo>
                    <a:pt x="131" y="339"/>
                    <a:pt x="167" y="338"/>
                    <a:pt x="196" y="327"/>
                  </a:cubicBezTo>
                  <a:cubicBezTo>
                    <a:pt x="250" y="341"/>
                    <a:pt x="274" y="325"/>
                    <a:pt x="274" y="325"/>
                  </a:cubicBezTo>
                  <a:cubicBezTo>
                    <a:pt x="249" y="328"/>
                    <a:pt x="225" y="320"/>
                    <a:pt x="217" y="317"/>
                  </a:cubicBezTo>
                  <a:cubicBezTo>
                    <a:pt x="217" y="316"/>
                    <a:pt x="217" y="316"/>
                    <a:pt x="217" y="316"/>
                  </a:cubicBezTo>
                  <a:cubicBezTo>
                    <a:pt x="195" y="310"/>
                    <a:pt x="172" y="299"/>
                    <a:pt x="155" y="279"/>
                  </a:cubicBezTo>
                  <a:cubicBezTo>
                    <a:pt x="127" y="246"/>
                    <a:pt x="121" y="214"/>
                    <a:pt x="120" y="200"/>
                  </a:cubicBezTo>
                  <a:cubicBezTo>
                    <a:pt x="111" y="194"/>
                    <a:pt x="111" y="194"/>
                    <a:pt x="111" y="194"/>
                  </a:cubicBezTo>
                  <a:cubicBezTo>
                    <a:pt x="107" y="191"/>
                    <a:pt x="106" y="184"/>
                    <a:pt x="109" y="180"/>
                  </a:cubicBezTo>
                  <a:cubicBezTo>
                    <a:pt x="112" y="175"/>
                    <a:pt x="118" y="174"/>
                    <a:pt x="122" y="177"/>
                  </a:cubicBezTo>
                  <a:cubicBezTo>
                    <a:pt x="132" y="184"/>
                    <a:pt x="132" y="184"/>
                    <a:pt x="132" y="184"/>
                  </a:cubicBezTo>
                  <a:cubicBezTo>
                    <a:pt x="135" y="186"/>
                    <a:pt x="137" y="190"/>
                    <a:pt x="136" y="194"/>
                  </a:cubicBezTo>
                  <a:cubicBezTo>
                    <a:pt x="154" y="197"/>
                    <a:pt x="187" y="202"/>
                    <a:pt x="246" y="196"/>
                  </a:cubicBezTo>
                  <a:cubicBezTo>
                    <a:pt x="249" y="195"/>
                    <a:pt x="251" y="195"/>
                    <a:pt x="254" y="195"/>
                  </a:cubicBezTo>
                  <a:cubicBezTo>
                    <a:pt x="254" y="194"/>
                    <a:pt x="254" y="194"/>
                    <a:pt x="254" y="194"/>
                  </a:cubicBezTo>
                  <a:cubicBezTo>
                    <a:pt x="268" y="196"/>
                    <a:pt x="289" y="201"/>
                    <a:pt x="316" y="210"/>
                  </a:cubicBezTo>
                  <a:cubicBezTo>
                    <a:pt x="316" y="210"/>
                    <a:pt x="311" y="197"/>
                    <a:pt x="257" y="187"/>
                  </a:cubicBezTo>
                  <a:cubicBezTo>
                    <a:pt x="262" y="174"/>
                    <a:pt x="276" y="152"/>
                    <a:pt x="305" y="154"/>
                  </a:cubicBezTo>
                  <a:cubicBezTo>
                    <a:pt x="326" y="156"/>
                    <a:pt x="335" y="178"/>
                    <a:pt x="339" y="200"/>
                  </a:cubicBezTo>
                  <a:cubicBezTo>
                    <a:pt x="358" y="196"/>
                    <a:pt x="390" y="194"/>
                    <a:pt x="403" y="217"/>
                  </a:cubicBezTo>
                  <a:cubicBezTo>
                    <a:pt x="435" y="274"/>
                    <a:pt x="380" y="310"/>
                    <a:pt x="332" y="305"/>
                  </a:cubicBezTo>
                  <a:cubicBezTo>
                    <a:pt x="330" y="307"/>
                    <a:pt x="328" y="308"/>
                    <a:pt x="326" y="310"/>
                  </a:cubicBezTo>
                  <a:cubicBezTo>
                    <a:pt x="343" y="371"/>
                    <a:pt x="335" y="440"/>
                    <a:pt x="281" y="482"/>
                  </a:cubicBezTo>
                  <a:cubicBezTo>
                    <a:pt x="280" y="483"/>
                    <a:pt x="279" y="484"/>
                    <a:pt x="279" y="484"/>
                  </a:cubicBezTo>
                  <a:cubicBezTo>
                    <a:pt x="285" y="482"/>
                    <a:pt x="291" y="480"/>
                    <a:pt x="298" y="477"/>
                  </a:cubicBezTo>
                  <a:cubicBezTo>
                    <a:pt x="324" y="464"/>
                    <a:pt x="346" y="447"/>
                    <a:pt x="365" y="425"/>
                  </a:cubicBezTo>
                  <a:cubicBezTo>
                    <a:pt x="384" y="403"/>
                    <a:pt x="399" y="377"/>
                    <a:pt x="410" y="347"/>
                  </a:cubicBezTo>
                  <a:cubicBezTo>
                    <a:pt x="421" y="317"/>
                    <a:pt x="426" y="284"/>
                    <a:pt x="426" y="248"/>
                  </a:cubicBezTo>
                  <a:cubicBezTo>
                    <a:pt x="426" y="212"/>
                    <a:pt x="421" y="179"/>
                    <a:pt x="410" y="149"/>
                  </a:cubicBezTo>
                  <a:close/>
                  <a:moveTo>
                    <a:pt x="123" y="120"/>
                  </a:moveTo>
                  <a:cubicBezTo>
                    <a:pt x="109" y="128"/>
                    <a:pt x="95" y="137"/>
                    <a:pt x="85" y="148"/>
                  </a:cubicBezTo>
                  <a:cubicBezTo>
                    <a:pt x="74" y="160"/>
                    <a:pt x="66" y="173"/>
                    <a:pt x="61" y="188"/>
                  </a:cubicBezTo>
                  <a:cubicBezTo>
                    <a:pt x="56" y="202"/>
                    <a:pt x="54" y="217"/>
                    <a:pt x="56" y="232"/>
                  </a:cubicBezTo>
                  <a:cubicBezTo>
                    <a:pt x="57" y="247"/>
                    <a:pt x="61" y="262"/>
                    <a:pt x="68" y="276"/>
                  </a:cubicBezTo>
                  <a:cubicBezTo>
                    <a:pt x="71" y="282"/>
                    <a:pt x="75" y="289"/>
                    <a:pt x="79" y="295"/>
                  </a:cubicBezTo>
                  <a:cubicBezTo>
                    <a:pt x="86" y="307"/>
                    <a:pt x="86" y="307"/>
                    <a:pt x="86" y="307"/>
                  </a:cubicBezTo>
                  <a:cubicBezTo>
                    <a:pt x="88" y="311"/>
                    <a:pt x="90" y="315"/>
                    <a:pt x="92" y="319"/>
                  </a:cubicBezTo>
                  <a:cubicBezTo>
                    <a:pt x="95" y="328"/>
                    <a:pt x="97" y="336"/>
                    <a:pt x="99" y="346"/>
                  </a:cubicBezTo>
                  <a:cubicBezTo>
                    <a:pt x="84" y="344"/>
                    <a:pt x="74" y="348"/>
                    <a:pt x="67" y="354"/>
                  </a:cubicBezTo>
                  <a:cubicBezTo>
                    <a:pt x="67" y="345"/>
                    <a:pt x="66" y="337"/>
                    <a:pt x="63" y="329"/>
                  </a:cubicBezTo>
                  <a:cubicBezTo>
                    <a:pt x="60" y="319"/>
                    <a:pt x="60" y="319"/>
                    <a:pt x="60" y="319"/>
                  </a:cubicBezTo>
                  <a:cubicBezTo>
                    <a:pt x="55" y="309"/>
                    <a:pt x="55" y="309"/>
                    <a:pt x="55" y="309"/>
                  </a:cubicBezTo>
                  <a:cubicBezTo>
                    <a:pt x="51" y="302"/>
                    <a:pt x="47" y="293"/>
                    <a:pt x="44" y="285"/>
                  </a:cubicBezTo>
                  <a:cubicBezTo>
                    <a:pt x="39" y="268"/>
                    <a:pt x="36" y="251"/>
                    <a:pt x="36" y="233"/>
                  </a:cubicBezTo>
                  <a:cubicBezTo>
                    <a:pt x="36" y="216"/>
                    <a:pt x="39" y="198"/>
                    <a:pt x="47" y="182"/>
                  </a:cubicBezTo>
                  <a:cubicBezTo>
                    <a:pt x="54" y="166"/>
                    <a:pt x="65" y="152"/>
                    <a:pt x="78" y="141"/>
                  </a:cubicBezTo>
                  <a:cubicBezTo>
                    <a:pt x="91" y="130"/>
                    <a:pt x="105" y="122"/>
                    <a:pt x="121" y="115"/>
                  </a:cubicBezTo>
                  <a:cubicBezTo>
                    <a:pt x="136" y="109"/>
                    <a:pt x="152" y="105"/>
                    <a:pt x="168" y="102"/>
                  </a:cubicBezTo>
                  <a:cubicBezTo>
                    <a:pt x="152" y="106"/>
                    <a:pt x="137" y="112"/>
                    <a:pt x="123" y="1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7" name="Freeform 25"/>
            <p:cNvSpPr>
              <a:spLocks/>
            </p:cNvSpPr>
            <p:nvPr/>
          </p:nvSpPr>
          <p:spPr bwMode="auto">
            <a:xfrm>
              <a:off x="5657850" y="2263775"/>
              <a:ext cx="203200" cy="244475"/>
            </a:xfrm>
            <a:custGeom>
              <a:avLst/>
              <a:gdLst>
                <a:gd name="T0" fmla="*/ 0 w 54"/>
                <a:gd name="T1" fmla="*/ 7 h 65"/>
                <a:gd name="T2" fmla="*/ 10 w 54"/>
                <a:gd name="T3" fmla="*/ 65 h 65"/>
                <a:gd name="T4" fmla="*/ 36 w 54"/>
                <a:gd name="T5" fmla="*/ 65 h 65"/>
                <a:gd name="T6" fmla="*/ 18 w 54"/>
                <a:gd name="T7" fmla="*/ 57 h 65"/>
                <a:gd name="T8" fmla="*/ 45 w 54"/>
                <a:gd name="T9" fmla="*/ 52 h 65"/>
                <a:gd name="T10" fmla="*/ 18 w 54"/>
                <a:gd name="T11" fmla="*/ 46 h 65"/>
                <a:gd name="T12" fmla="*/ 54 w 54"/>
                <a:gd name="T13" fmla="*/ 42 h 65"/>
                <a:gd name="T14" fmla="*/ 21 w 54"/>
                <a:gd name="T15" fmla="*/ 37 h 65"/>
                <a:gd name="T16" fmla="*/ 50 w 54"/>
                <a:gd name="T17" fmla="*/ 25 h 65"/>
                <a:gd name="T18" fmla="*/ 18 w 54"/>
                <a:gd name="T19" fmla="*/ 25 h 65"/>
                <a:gd name="T20" fmla="*/ 54 w 54"/>
                <a:gd name="T21" fmla="*/ 11 h 65"/>
                <a:gd name="T22" fmla="*/ 14 w 54"/>
                <a:gd name="T23" fmla="*/ 13 h 65"/>
                <a:gd name="T24" fmla="*/ 42 w 54"/>
                <a:gd name="T25" fmla="*/ 4 h 65"/>
                <a:gd name="T26" fmla="*/ 11 w 54"/>
                <a:gd name="T27" fmla="*/ 9 h 65"/>
                <a:gd name="T28" fmla="*/ 22 w 54"/>
                <a:gd name="T29" fmla="*/ 0 h 65"/>
                <a:gd name="T30" fmla="*/ 0 w 54"/>
                <a:gd name="T31" fmla="*/ 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4" h="65">
                  <a:moveTo>
                    <a:pt x="0" y="7"/>
                  </a:moveTo>
                  <a:cubicBezTo>
                    <a:pt x="0" y="7"/>
                    <a:pt x="13" y="22"/>
                    <a:pt x="10" y="65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54" y="42"/>
                    <a:pt x="54" y="42"/>
                    <a:pt x="54" y="42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50" y="25"/>
                    <a:pt x="50" y="25"/>
                    <a:pt x="50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22" y="0"/>
                    <a:pt x="22" y="0"/>
                    <a:pt x="22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ED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8" name="Freeform 26"/>
            <p:cNvSpPr>
              <a:spLocks/>
            </p:cNvSpPr>
            <p:nvPr/>
          </p:nvSpPr>
          <p:spPr bwMode="auto">
            <a:xfrm>
              <a:off x="6149975" y="1474788"/>
              <a:ext cx="1525587" cy="1789113"/>
            </a:xfrm>
            <a:custGeom>
              <a:avLst/>
              <a:gdLst>
                <a:gd name="T0" fmla="*/ 0 w 406"/>
                <a:gd name="T1" fmla="*/ 474 h 474"/>
                <a:gd name="T2" fmla="*/ 5 w 406"/>
                <a:gd name="T3" fmla="*/ 405 h 474"/>
                <a:gd name="T4" fmla="*/ 25 w 406"/>
                <a:gd name="T5" fmla="*/ 350 h 474"/>
                <a:gd name="T6" fmla="*/ 63 w 406"/>
                <a:gd name="T7" fmla="*/ 304 h 474"/>
                <a:gd name="T8" fmla="*/ 122 w 406"/>
                <a:gd name="T9" fmla="*/ 263 h 474"/>
                <a:gd name="T10" fmla="*/ 186 w 406"/>
                <a:gd name="T11" fmla="*/ 228 h 474"/>
                <a:gd name="T12" fmla="*/ 227 w 406"/>
                <a:gd name="T13" fmla="*/ 203 h 474"/>
                <a:gd name="T14" fmla="*/ 249 w 406"/>
                <a:gd name="T15" fmla="*/ 184 h 474"/>
                <a:gd name="T16" fmla="*/ 255 w 406"/>
                <a:gd name="T17" fmla="*/ 164 h 474"/>
                <a:gd name="T18" fmla="*/ 239 w 406"/>
                <a:gd name="T19" fmla="*/ 127 h 474"/>
                <a:gd name="T20" fmla="*/ 192 w 406"/>
                <a:gd name="T21" fmla="*/ 113 h 474"/>
                <a:gd name="T22" fmla="*/ 133 w 406"/>
                <a:gd name="T23" fmla="*/ 130 h 474"/>
                <a:gd name="T24" fmla="*/ 84 w 406"/>
                <a:gd name="T25" fmla="*/ 174 h 474"/>
                <a:gd name="T26" fmla="*/ 1 w 406"/>
                <a:gd name="T27" fmla="*/ 77 h 474"/>
                <a:gd name="T28" fmla="*/ 36 w 406"/>
                <a:gd name="T29" fmla="*/ 49 h 474"/>
                <a:gd name="T30" fmla="*/ 85 w 406"/>
                <a:gd name="T31" fmla="*/ 24 h 474"/>
                <a:gd name="T32" fmla="*/ 146 w 406"/>
                <a:gd name="T33" fmla="*/ 6 h 474"/>
                <a:gd name="T34" fmla="*/ 215 w 406"/>
                <a:gd name="T35" fmla="*/ 0 h 474"/>
                <a:gd name="T36" fmla="*/ 350 w 406"/>
                <a:gd name="T37" fmla="*/ 38 h 474"/>
                <a:gd name="T38" fmla="*/ 397 w 406"/>
                <a:gd name="T39" fmla="*/ 142 h 474"/>
                <a:gd name="T40" fmla="*/ 388 w 406"/>
                <a:gd name="T41" fmla="*/ 190 h 474"/>
                <a:gd name="T42" fmla="*/ 366 w 406"/>
                <a:gd name="T43" fmla="*/ 228 h 474"/>
                <a:gd name="T44" fmla="*/ 335 w 406"/>
                <a:gd name="T45" fmla="*/ 257 h 474"/>
                <a:gd name="T46" fmla="*/ 300 w 406"/>
                <a:gd name="T47" fmla="*/ 281 h 474"/>
                <a:gd name="T48" fmla="*/ 271 w 406"/>
                <a:gd name="T49" fmla="*/ 298 h 474"/>
                <a:gd name="T50" fmla="*/ 237 w 406"/>
                <a:gd name="T51" fmla="*/ 318 h 474"/>
                <a:gd name="T52" fmla="*/ 206 w 406"/>
                <a:gd name="T53" fmla="*/ 338 h 474"/>
                <a:gd name="T54" fmla="*/ 184 w 406"/>
                <a:gd name="T55" fmla="*/ 356 h 474"/>
                <a:gd name="T56" fmla="*/ 406 w 406"/>
                <a:gd name="T57" fmla="*/ 356 h 474"/>
                <a:gd name="T58" fmla="*/ 406 w 406"/>
                <a:gd name="T59" fmla="*/ 474 h 474"/>
                <a:gd name="T60" fmla="*/ 0 w 406"/>
                <a:gd name="T61" fmla="*/ 474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06" h="474">
                  <a:moveTo>
                    <a:pt x="0" y="474"/>
                  </a:moveTo>
                  <a:cubicBezTo>
                    <a:pt x="0" y="448"/>
                    <a:pt x="2" y="425"/>
                    <a:pt x="5" y="405"/>
                  </a:cubicBezTo>
                  <a:cubicBezTo>
                    <a:pt x="9" y="385"/>
                    <a:pt x="16" y="367"/>
                    <a:pt x="25" y="350"/>
                  </a:cubicBezTo>
                  <a:cubicBezTo>
                    <a:pt x="34" y="334"/>
                    <a:pt x="47" y="318"/>
                    <a:pt x="63" y="304"/>
                  </a:cubicBezTo>
                  <a:cubicBezTo>
                    <a:pt x="78" y="290"/>
                    <a:pt x="98" y="276"/>
                    <a:pt x="122" y="263"/>
                  </a:cubicBezTo>
                  <a:cubicBezTo>
                    <a:pt x="148" y="248"/>
                    <a:pt x="169" y="237"/>
                    <a:pt x="186" y="228"/>
                  </a:cubicBezTo>
                  <a:cubicBezTo>
                    <a:pt x="203" y="218"/>
                    <a:pt x="217" y="210"/>
                    <a:pt x="227" y="203"/>
                  </a:cubicBezTo>
                  <a:cubicBezTo>
                    <a:pt x="237" y="196"/>
                    <a:pt x="244" y="190"/>
                    <a:pt x="249" y="184"/>
                  </a:cubicBezTo>
                  <a:cubicBezTo>
                    <a:pt x="253" y="178"/>
                    <a:pt x="255" y="172"/>
                    <a:pt x="255" y="164"/>
                  </a:cubicBezTo>
                  <a:cubicBezTo>
                    <a:pt x="255" y="149"/>
                    <a:pt x="250" y="136"/>
                    <a:pt x="239" y="127"/>
                  </a:cubicBezTo>
                  <a:cubicBezTo>
                    <a:pt x="228" y="118"/>
                    <a:pt x="212" y="113"/>
                    <a:pt x="192" y="113"/>
                  </a:cubicBezTo>
                  <a:cubicBezTo>
                    <a:pt x="169" y="113"/>
                    <a:pt x="150" y="119"/>
                    <a:pt x="133" y="130"/>
                  </a:cubicBezTo>
                  <a:cubicBezTo>
                    <a:pt x="116" y="141"/>
                    <a:pt x="100" y="156"/>
                    <a:pt x="84" y="174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9" y="68"/>
                    <a:pt x="21" y="58"/>
                    <a:pt x="36" y="49"/>
                  </a:cubicBezTo>
                  <a:cubicBezTo>
                    <a:pt x="50" y="40"/>
                    <a:pt x="67" y="31"/>
                    <a:pt x="85" y="24"/>
                  </a:cubicBezTo>
                  <a:cubicBezTo>
                    <a:pt x="104" y="17"/>
                    <a:pt x="124" y="11"/>
                    <a:pt x="146" y="6"/>
                  </a:cubicBezTo>
                  <a:cubicBezTo>
                    <a:pt x="168" y="2"/>
                    <a:pt x="191" y="0"/>
                    <a:pt x="215" y="0"/>
                  </a:cubicBezTo>
                  <a:cubicBezTo>
                    <a:pt x="274" y="0"/>
                    <a:pt x="319" y="13"/>
                    <a:pt x="350" y="38"/>
                  </a:cubicBezTo>
                  <a:cubicBezTo>
                    <a:pt x="381" y="64"/>
                    <a:pt x="397" y="98"/>
                    <a:pt x="397" y="142"/>
                  </a:cubicBezTo>
                  <a:cubicBezTo>
                    <a:pt x="397" y="160"/>
                    <a:pt x="394" y="176"/>
                    <a:pt x="388" y="190"/>
                  </a:cubicBezTo>
                  <a:cubicBezTo>
                    <a:pt x="383" y="204"/>
                    <a:pt x="375" y="217"/>
                    <a:pt x="366" y="228"/>
                  </a:cubicBezTo>
                  <a:cubicBezTo>
                    <a:pt x="357" y="239"/>
                    <a:pt x="346" y="249"/>
                    <a:pt x="335" y="257"/>
                  </a:cubicBezTo>
                  <a:cubicBezTo>
                    <a:pt x="324" y="266"/>
                    <a:pt x="312" y="273"/>
                    <a:pt x="300" y="281"/>
                  </a:cubicBezTo>
                  <a:cubicBezTo>
                    <a:pt x="292" y="285"/>
                    <a:pt x="282" y="291"/>
                    <a:pt x="271" y="298"/>
                  </a:cubicBezTo>
                  <a:cubicBezTo>
                    <a:pt x="259" y="304"/>
                    <a:pt x="248" y="311"/>
                    <a:pt x="237" y="318"/>
                  </a:cubicBezTo>
                  <a:cubicBezTo>
                    <a:pt x="226" y="324"/>
                    <a:pt x="215" y="331"/>
                    <a:pt x="206" y="338"/>
                  </a:cubicBezTo>
                  <a:cubicBezTo>
                    <a:pt x="196" y="345"/>
                    <a:pt x="189" y="351"/>
                    <a:pt x="184" y="356"/>
                  </a:cubicBezTo>
                  <a:cubicBezTo>
                    <a:pt x="406" y="356"/>
                    <a:pt x="406" y="356"/>
                    <a:pt x="406" y="356"/>
                  </a:cubicBezTo>
                  <a:cubicBezTo>
                    <a:pt x="406" y="474"/>
                    <a:pt x="406" y="474"/>
                    <a:pt x="406" y="474"/>
                  </a:cubicBezTo>
                  <a:lnTo>
                    <a:pt x="0" y="47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9" name="Freeform 27"/>
            <p:cNvSpPr>
              <a:spLocks noEditPoints="1"/>
            </p:cNvSpPr>
            <p:nvPr/>
          </p:nvSpPr>
          <p:spPr bwMode="auto">
            <a:xfrm>
              <a:off x="7794625" y="1425575"/>
              <a:ext cx="1597025" cy="1868488"/>
            </a:xfrm>
            <a:custGeom>
              <a:avLst/>
              <a:gdLst>
                <a:gd name="T0" fmla="*/ 425 w 425"/>
                <a:gd name="T1" fmla="*/ 248 h 495"/>
                <a:gd name="T2" fmla="*/ 409 w 425"/>
                <a:gd name="T3" fmla="*/ 347 h 495"/>
                <a:gd name="T4" fmla="*/ 364 w 425"/>
                <a:gd name="T5" fmla="*/ 425 h 495"/>
                <a:gd name="T6" fmla="*/ 297 w 425"/>
                <a:gd name="T7" fmla="*/ 477 h 495"/>
                <a:gd name="T8" fmla="*/ 213 w 425"/>
                <a:gd name="T9" fmla="*/ 495 h 495"/>
                <a:gd name="T10" fmla="*/ 128 w 425"/>
                <a:gd name="T11" fmla="*/ 477 h 495"/>
                <a:gd name="T12" fmla="*/ 60 w 425"/>
                <a:gd name="T13" fmla="*/ 425 h 495"/>
                <a:gd name="T14" fmla="*/ 16 w 425"/>
                <a:gd name="T15" fmla="*/ 347 h 495"/>
                <a:gd name="T16" fmla="*/ 0 w 425"/>
                <a:gd name="T17" fmla="*/ 248 h 495"/>
                <a:gd name="T18" fmla="*/ 16 w 425"/>
                <a:gd name="T19" fmla="*/ 149 h 495"/>
                <a:gd name="T20" fmla="*/ 60 w 425"/>
                <a:gd name="T21" fmla="*/ 70 h 495"/>
                <a:gd name="T22" fmla="*/ 128 w 425"/>
                <a:gd name="T23" fmla="*/ 19 h 495"/>
                <a:gd name="T24" fmla="*/ 213 w 425"/>
                <a:gd name="T25" fmla="*/ 0 h 495"/>
                <a:gd name="T26" fmla="*/ 297 w 425"/>
                <a:gd name="T27" fmla="*/ 19 h 495"/>
                <a:gd name="T28" fmla="*/ 364 w 425"/>
                <a:gd name="T29" fmla="*/ 70 h 495"/>
                <a:gd name="T30" fmla="*/ 409 w 425"/>
                <a:gd name="T31" fmla="*/ 149 h 495"/>
                <a:gd name="T32" fmla="*/ 425 w 425"/>
                <a:gd name="T33" fmla="*/ 248 h 495"/>
                <a:gd name="T34" fmla="*/ 294 w 425"/>
                <a:gd name="T35" fmla="*/ 248 h 495"/>
                <a:gd name="T36" fmla="*/ 271 w 425"/>
                <a:gd name="T37" fmla="*/ 155 h 495"/>
                <a:gd name="T38" fmla="*/ 213 w 425"/>
                <a:gd name="T39" fmla="*/ 120 h 495"/>
                <a:gd name="T40" fmla="*/ 153 w 425"/>
                <a:gd name="T41" fmla="*/ 155 h 495"/>
                <a:gd name="T42" fmla="*/ 130 w 425"/>
                <a:gd name="T43" fmla="*/ 248 h 495"/>
                <a:gd name="T44" fmla="*/ 153 w 425"/>
                <a:gd name="T45" fmla="*/ 340 h 495"/>
                <a:gd name="T46" fmla="*/ 213 w 425"/>
                <a:gd name="T47" fmla="*/ 375 h 495"/>
                <a:gd name="T48" fmla="*/ 271 w 425"/>
                <a:gd name="T49" fmla="*/ 340 h 495"/>
                <a:gd name="T50" fmla="*/ 294 w 425"/>
                <a:gd name="T51" fmla="*/ 248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25" h="495">
                  <a:moveTo>
                    <a:pt x="425" y="248"/>
                  </a:moveTo>
                  <a:cubicBezTo>
                    <a:pt x="425" y="284"/>
                    <a:pt x="420" y="317"/>
                    <a:pt x="409" y="347"/>
                  </a:cubicBezTo>
                  <a:cubicBezTo>
                    <a:pt x="398" y="377"/>
                    <a:pt x="383" y="403"/>
                    <a:pt x="364" y="425"/>
                  </a:cubicBezTo>
                  <a:cubicBezTo>
                    <a:pt x="345" y="447"/>
                    <a:pt x="323" y="464"/>
                    <a:pt x="297" y="477"/>
                  </a:cubicBezTo>
                  <a:cubicBezTo>
                    <a:pt x="271" y="489"/>
                    <a:pt x="243" y="495"/>
                    <a:pt x="213" y="495"/>
                  </a:cubicBezTo>
                  <a:cubicBezTo>
                    <a:pt x="182" y="495"/>
                    <a:pt x="154" y="489"/>
                    <a:pt x="128" y="477"/>
                  </a:cubicBezTo>
                  <a:cubicBezTo>
                    <a:pt x="102" y="464"/>
                    <a:pt x="79" y="447"/>
                    <a:pt x="60" y="425"/>
                  </a:cubicBezTo>
                  <a:cubicBezTo>
                    <a:pt x="41" y="403"/>
                    <a:pt x="26" y="377"/>
                    <a:pt x="16" y="347"/>
                  </a:cubicBezTo>
                  <a:cubicBezTo>
                    <a:pt x="5" y="317"/>
                    <a:pt x="0" y="284"/>
                    <a:pt x="0" y="248"/>
                  </a:cubicBezTo>
                  <a:cubicBezTo>
                    <a:pt x="0" y="212"/>
                    <a:pt x="5" y="179"/>
                    <a:pt x="16" y="149"/>
                  </a:cubicBezTo>
                  <a:cubicBezTo>
                    <a:pt x="26" y="119"/>
                    <a:pt x="41" y="92"/>
                    <a:pt x="60" y="70"/>
                  </a:cubicBezTo>
                  <a:cubicBezTo>
                    <a:pt x="79" y="48"/>
                    <a:pt x="102" y="31"/>
                    <a:pt x="128" y="19"/>
                  </a:cubicBezTo>
                  <a:cubicBezTo>
                    <a:pt x="154" y="6"/>
                    <a:pt x="182" y="0"/>
                    <a:pt x="213" y="0"/>
                  </a:cubicBezTo>
                  <a:cubicBezTo>
                    <a:pt x="243" y="0"/>
                    <a:pt x="271" y="6"/>
                    <a:pt x="297" y="19"/>
                  </a:cubicBezTo>
                  <a:cubicBezTo>
                    <a:pt x="323" y="31"/>
                    <a:pt x="345" y="48"/>
                    <a:pt x="364" y="70"/>
                  </a:cubicBezTo>
                  <a:cubicBezTo>
                    <a:pt x="383" y="92"/>
                    <a:pt x="398" y="119"/>
                    <a:pt x="409" y="149"/>
                  </a:cubicBezTo>
                  <a:cubicBezTo>
                    <a:pt x="420" y="179"/>
                    <a:pt x="425" y="212"/>
                    <a:pt x="425" y="248"/>
                  </a:cubicBezTo>
                  <a:close/>
                  <a:moveTo>
                    <a:pt x="294" y="248"/>
                  </a:moveTo>
                  <a:cubicBezTo>
                    <a:pt x="294" y="210"/>
                    <a:pt x="287" y="179"/>
                    <a:pt x="271" y="155"/>
                  </a:cubicBezTo>
                  <a:cubicBezTo>
                    <a:pt x="256" y="132"/>
                    <a:pt x="237" y="120"/>
                    <a:pt x="213" y="120"/>
                  </a:cubicBezTo>
                  <a:cubicBezTo>
                    <a:pt x="188" y="120"/>
                    <a:pt x="168" y="132"/>
                    <a:pt x="153" y="155"/>
                  </a:cubicBezTo>
                  <a:cubicBezTo>
                    <a:pt x="138" y="179"/>
                    <a:pt x="130" y="210"/>
                    <a:pt x="130" y="248"/>
                  </a:cubicBezTo>
                  <a:cubicBezTo>
                    <a:pt x="130" y="286"/>
                    <a:pt x="138" y="317"/>
                    <a:pt x="153" y="340"/>
                  </a:cubicBezTo>
                  <a:cubicBezTo>
                    <a:pt x="168" y="363"/>
                    <a:pt x="188" y="375"/>
                    <a:pt x="213" y="375"/>
                  </a:cubicBezTo>
                  <a:cubicBezTo>
                    <a:pt x="237" y="375"/>
                    <a:pt x="256" y="363"/>
                    <a:pt x="271" y="340"/>
                  </a:cubicBezTo>
                  <a:cubicBezTo>
                    <a:pt x="287" y="317"/>
                    <a:pt x="294" y="286"/>
                    <a:pt x="294" y="2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38150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272746"/>
            <a:ext cx="12192000" cy="2298357"/>
          </a:xfrm>
          <a:prstGeom prst="rect">
            <a:avLst/>
          </a:prstGeom>
          <a:solidFill>
            <a:srgbClr val="2775B6"/>
          </a:solidFill>
          <a:ln>
            <a:solidFill>
              <a:srgbClr val="2775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741819" y="1637094"/>
            <a:ext cx="688385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专注企业</a:t>
            </a:r>
            <a:endParaRPr lang="en-US" altLang="zh-CN" sz="48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汇报</a:t>
            </a:r>
            <a:r>
              <a:rPr lang="en-US" altLang="zh-CN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总结</a:t>
            </a:r>
            <a:r>
              <a:rPr lang="en-US" altLang="zh-CN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计划</a:t>
            </a:r>
            <a:r>
              <a:rPr lang="en-US" altLang="zh-CN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设计</a:t>
            </a:r>
            <a:endParaRPr lang="en-US" altLang="zh-CN" sz="4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33013" y="1162601"/>
            <a:ext cx="3605356" cy="5343073"/>
            <a:chOff x="8709026" y="995363"/>
            <a:chExt cx="1409700" cy="2089150"/>
          </a:xfrm>
        </p:grpSpPr>
        <p:sp>
          <p:nvSpPr>
            <p:cNvPr id="5" name="Freeform 775"/>
            <p:cNvSpPr>
              <a:spLocks/>
            </p:cNvSpPr>
            <p:nvPr/>
          </p:nvSpPr>
          <p:spPr bwMode="auto">
            <a:xfrm>
              <a:off x="8851901" y="1649413"/>
              <a:ext cx="1112838" cy="779462"/>
            </a:xfrm>
            <a:custGeom>
              <a:avLst/>
              <a:gdLst>
                <a:gd name="T0" fmla="*/ 557 w 557"/>
                <a:gd name="T1" fmla="*/ 172 h 390"/>
                <a:gd name="T2" fmla="*/ 492 w 557"/>
                <a:gd name="T3" fmla="*/ 125 h 390"/>
                <a:gd name="T4" fmla="*/ 389 w 557"/>
                <a:gd name="T5" fmla="*/ 113 h 390"/>
                <a:gd name="T6" fmla="*/ 349 w 557"/>
                <a:gd name="T7" fmla="*/ 74 h 390"/>
                <a:gd name="T8" fmla="*/ 348 w 557"/>
                <a:gd name="T9" fmla="*/ 21 h 390"/>
                <a:gd name="T10" fmla="*/ 313 w 557"/>
                <a:gd name="T11" fmla="*/ 43 h 390"/>
                <a:gd name="T12" fmla="*/ 275 w 557"/>
                <a:gd name="T13" fmla="*/ 43 h 390"/>
                <a:gd name="T14" fmla="*/ 214 w 557"/>
                <a:gd name="T15" fmla="*/ 0 h 390"/>
                <a:gd name="T16" fmla="*/ 211 w 557"/>
                <a:gd name="T17" fmla="*/ 75 h 390"/>
                <a:gd name="T18" fmla="*/ 170 w 557"/>
                <a:gd name="T19" fmla="*/ 113 h 390"/>
                <a:gd name="T20" fmla="*/ 68 w 557"/>
                <a:gd name="T21" fmla="*/ 125 h 390"/>
                <a:gd name="T22" fmla="*/ 1 w 557"/>
                <a:gd name="T23" fmla="*/ 182 h 390"/>
                <a:gd name="T24" fmla="*/ 0 w 557"/>
                <a:gd name="T25" fmla="*/ 186 h 390"/>
                <a:gd name="T26" fmla="*/ 0 w 557"/>
                <a:gd name="T27" fmla="*/ 188 h 390"/>
                <a:gd name="T28" fmla="*/ 0 w 557"/>
                <a:gd name="T29" fmla="*/ 189 h 390"/>
                <a:gd name="T30" fmla="*/ 100 w 557"/>
                <a:gd name="T31" fmla="*/ 271 h 390"/>
                <a:gd name="T32" fmla="*/ 136 w 557"/>
                <a:gd name="T33" fmla="*/ 390 h 390"/>
                <a:gd name="T34" fmla="*/ 424 w 557"/>
                <a:gd name="T35" fmla="*/ 390 h 390"/>
                <a:gd name="T36" fmla="*/ 464 w 557"/>
                <a:gd name="T37" fmla="*/ 262 h 390"/>
                <a:gd name="T38" fmla="*/ 474 w 557"/>
                <a:gd name="T39" fmla="*/ 262 h 390"/>
                <a:gd name="T40" fmla="*/ 557 w 557"/>
                <a:gd name="T41" fmla="*/ 172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7" h="390">
                  <a:moveTo>
                    <a:pt x="557" y="172"/>
                  </a:moveTo>
                  <a:cubicBezTo>
                    <a:pt x="548" y="145"/>
                    <a:pt x="522" y="125"/>
                    <a:pt x="492" y="125"/>
                  </a:cubicBezTo>
                  <a:cubicBezTo>
                    <a:pt x="389" y="113"/>
                    <a:pt x="389" y="113"/>
                    <a:pt x="389" y="113"/>
                  </a:cubicBezTo>
                  <a:cubicBezTo>
                    <a:pt x="370" y="106"/>
                    <a:pt x="353" y="87"/>
                    <a:pt x="349" y="74"/>
                  </a:cubicBezTo>
                  <a:cubicBezTo>
                    <a:pt x="348" y="21"/>
                    <a:pt x="348" y="21"/>
                    <a:pt x="348" y="21"/>
                  </a:cubicBezTo>
                  <a:cubicBezTo>
                    <a:pt x="337" y="30"/>
                    <a:pt x="326" y="35"/>
                    <a:pt x="313" y="43"/>
                  </a:cubicBezTo>
                  <a:cubicBezTo>
                    <a:pt x="307" y="45"/>
                    <a:pt x="283" y="46"/>
                    <a:pt x="275" y="43"/>
                  </a:cubicBezTo>
                  <a:cubicBezTo>
                    <a:pt x="256" y="32"/>
                    <a:pt x="234" y="19"/>
                    <a:pt x="214" y="0"/>
                  </a:cubicBezTo>
                  <a:cubicBezTo>
                    <a:pt x="211" y="75"/>
                    <a:pt x="211" y="75"/>
                    <a:pt x="211" y="75"/>
                  </a:cubicBezTo>
                  <a:cubicBezTo>
                    <a:pt x="206" y="88"/>
                    <a:pt x="189" y="105"/>
                    <a:pt x="170" y="113"/>
                  </a:cubicBezTo>
                  <a:cubicBezTo>
                    <a:pt x="68" y="125"/>
                    <a:pt x="68" y="125"/>
                    <a:pt x="68" y="125"/>
                  </a:cubicBezTo>
                  <a:cubicBezTo>
                    <a:pt x="34" y="125"/>
                    <a:pt x="6" y="150"/>
                    <a:pt x="1" y="182"/>
                  </a:cubicBezTo>
                  <a:cubicBezTo>
                    <a:pt x="0" y="183"/>
                    <a:pt x="0" y="184"/>
                    <a:pt x="0" y="186"/>
                  </a:cubicBezTo>
                  <a:cubicBezTo>
                    <a:pt x="0" y="186"/>
                    <a:pt x="0" y="187"/>
                    <a:pt x="0" y="188"/>
                  </a:cubicBezTo>
                  <a:cubicBezTo>
                    <a:pt x="0" y="188"/>
                    <a:pt x="0" y="189"/>
                    <a:pt x="0" y="189"/>
                  </a:cubicBezTo>
                  <a:cubicBezTo>
                    <a:pt x="100" y="271"/>
                    <a:pt x="100" y="271"/>
                    <a:pt x="100" y="271"/>
                  </a:cubicBezTo>
                  <a:cubicBezTo>
                    <a:pt x="136" y="390"/>
                    <a:pt x="136" y="390"/>
                    <a:pt x="136" y="390"/>
                  </a:cubicBezTo>
                  <a:cubicBezTo>
                    <a:pt x="424" y="390"/>
                    <a:pt x="424" y="390"/>
                    <a:pt x="424" y="390"/>
                  </a:cubicBezTo>
                  <a:cubicBezTo>
                    <a:pt x="464" y="262"/>
                    <a:pt x="464" y="262"/>
                    <a:pt x="464" y="262"/>
                  </a:cubicBezTo>
                  <a:cubicBezTo>
                    <a:pt x="474" y="262"/>
                    <a:pt x="474" y="262"/>
                    <a:pt x="474" y="262"/>
                  </a:cubicBezTo>
                  <a:lnTo>
                    <a:pt x="557" y="172"/>
                  </a:ln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" name="Rectangle 776"/>
            <p:cNvSpPr>
              <a:spLocks noChangeArrowheads="1"/>
            </p:cNvSpPr>
            <p:nvPr/>
          </p:nvSpPr>
          <p:spPr bwMode="auto">
            <a:xfrm>
              <a:off x="9228138" y="1936750"/>
              <a:ext cx="346075" cy="638175"/>
            </a:xfrm>
            <a:prstGeom prst="rect">
              <a:avLst/>
            </a:pr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 777"/>
            <p:cNvSpPr>
              <a:spLocks noEditPoints="1"/>
            </p:cNvSpPr>
            <p:nvPr/>
          </p:nvSpPr>
          <p:spPr bwMode="auto">
            <a:xfrm>
              <a:off x="8709026" y="1843088"/>
              <a:ext cx="1409700" cy="1241425"/>
            </a:xfrm>
            <a:custGeom>
              <a:avLst/>
              <a:gdLst>
                <a:gd name="T0" fmla="*/ 627 w 705"/>
                <a:gd name="T1" fmla="*/ 72 h 621"/>
                <a:gd name="T2" fmla="*/ 563 w 705"/>
                <a:gd name="T3" fmla="*/ 28 h 621"/>
                <a:gd name="T4" fmla="*/ 460 w 705"/>
                <a:gd name="T5" fmla="*/ 16 h 621"/>
                <a:gd name="T6" fmla="*/ 438 w 705"/>
                <a:gd name="T7" fmla="*/ 10 h 621"/>
                <a:gd name="T8" fmla="*/ 353 w 705"/>
                <a:gd name="T9" fmla="*/ 343 h 621"/>
                <a:gd name="T10" fmla="*/ 265 w 705"/>
                <a:gd name="T11" fmla="*/ 0 h 621"/>
                <a:gd name="T12" fmla="*/ 241 w 705"/>
                <a:gd name="T13" fmla="*/ 16 h 621"/>
                <a:gd name="T14" fmla="*/ 139 w 705"/>
                <a:gd name="T15" fmla="*/ 28 h 621"/>
                <a:gd name="T16" fmla="*/ 87 w 705"/>
                <a:gd name="T17" fmla="*/ 52 h 621"/>
                <a:gd name="T18" fmla="*/ 87 w 705"/>
                <a:gd name="T19" fmla="*/ 52 h 621"/>
                <a:gd name="T20" fmla="*/ 83 w 705"/>
                <a:gd name="T21" fmla="*/ 57 h 621"/>
                <a:gd name="T22" fmla="*/ 76 w 705"/>
                <a:gd name="T23" fmla="*/ 70 h 621"/>
                <a:gd name="T24" fmla="*/ 1 w 705"/>
                <a:gd name="T25" fmla="*/ 318 h 621"/>
                <a:gd name="T26" fmla="*/ 125 w 705"/>
                <a:gd name="T27" fmla="*/ 550 h 621"/>
                <a:gd name="T28" fmla="*/ 214 w 705"/>
                <a:gd name="T29" fmla="*/ 544 h 621"/>
                <a:gd name="T30" fmla="*/ 163 w 705"/>
                <a:gd name="T31" fmla="*/ 574 h 621"/>
                <a:gd name="T32" fmla="*/ 163 w 705"/>
                <a:gd name="T33" fmla="*/ 583 h 621"/>
                <a:gd name="T34" fmla="*/ 349 w 705"/>
                <a:gd name="T35" fmla="*/ 621 h 621"/>
                <a:gd name="T36" fmla="*/ 539 w 705"/>
                <a:gd name="T37" fmla="*/ 582 h 621"/>
                <a:gd name="T38" fmla="*/ 538 w 705"/>
                <a:gd name="T39" fmla="*/ 550 h 621"/>
                <a:gd name="T40" fmla="*/ 581 w 705"/>
                <a:gd name="T41" fmla="*/ 539 h 621"/>
                <a:gd name="T42" fmla="*/ 703 w 705"/>
                <a:gd name="T43" fmla="*/ 311 h 621"/>
                <a:gd name="T44" fmla="*/ 627 w 705"/>
                <a:gd name="T45" fmla="*/ 72 h 621"/>
                <a:gd name="T46" fmla="*/ 169 w 705"/>
                <a:gd name="T47" fmla="*/ 471 h 621"/>
                <a:gd name="T48" fmla="*/ 103 w 705"/>
                <a:gd name="T49" fmla="*/ 337 h 621"/>
                <a:gd name="T50" fmla="*/ 157 w 705"/>
                <a:gd name="T51" fmla="*/ 187 h 621"/>
                <a:gd name="T52" fmla="*/ 169 w 705"/>
                <a:gd name="T53" fmla="*/ 470 h 621"/>
                <a:gd name="T54" fmla="*/ 169 w 705"/>
                <a:gd name="T55" fmla="*/ 471 h 621"/>
                <a:gd name="T56" fmla="*/ 533 w 705"/>
                <a:gd name="T57" fmla="*/ 478 h 621"/>
                <a:gd name="T58" fmla="*/ 533 w 705"/>
                <a:gd name="T59" fmla="*/ 464 h 621"/>
                <a:gd name="T60" fmla="*/ 544 w 705"/>
                <a:gd name="T61" fmla="*/ 194 h 621"/>
                <a:gd name="T62" fmla="*/ 603 w 705"/>
                <a:gd name="T63" fmla="*/ 336 h 621"/>
                <a:gd name="T64" fmla="*/ 533 w 705"/>
                <a:gd name="T65" fmla="*/ 478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05" h="621">
                  <a:moveTo>
                    <a:pt x="627" y="72"/>
                  </a:moveTo>
                  <a:cubicBezTo>
                    <a:pt x="617" y="47"/>
                    <a:pt x="592" y="28"/>
                    <a:pt x="563" y="28"/>
                  </a:cubicBezTo>
                  <a:cubicBezTo>
                    <a:pt x="460" y="16"/>
                    <a:pt x="460" y="16"/>
                    <a:pt x="460" y="16"/>
                  </a:cubicBezTo>
                  <a:cubicBezTo>
                    <a:pt x="456" y="14"/>
                    <a:pt x="442" y="12"/>
                    <a:pt x="438" y="10"/>
                  </a:cubicBezTo>
                  <a:cubicBezTo>
                    <a:pt x="353" y="343"/>
                    <a:pt x="353" y="343"/>
                    <a:pt x="353" y="343"/>
                  </a:cubicBezTo>
                  <a:cubicBezTo>
                    <a:pt x="265" y="0"/>
                    <a:pt x="265" y="0"/>
                    <a:pt x="265" y="0"/>
                  </a:cubicBezTo>
                  <a:cubicBezTo>
                    <a:pt x="258" y="6"/>
                    <a:pt x="250" y="12"/>
                    <a:pt x="241" y="16"/>
                  </a:cubicBezTo>
                  <a:cubicBezTo>
                    <a:pt x="139" y="28"/>
                    <a:pt x="139" y="28"/>
                    <a:pt x="139" y="28"/>
                  </a:cubicBezTo>
                  <a:cubicBezTo>
                    <a:pt x="118" y="28"/>
                    <a:pt x="99" y="37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6" y="53"/>
                    <a:pt x="84" y="55"/>
                    <a:pt x="83" y="57"/>
                  </a:cubicBezTo>
                  <a:cubicBezTo>
                    <a:pt x="80" y="61"/>
                    <a:pt x="78" y="65"/>
                    <a:pt x="76" y="70"/>
                  </a:cubicBezTo>
                  <a:cubicBezTo>
                    <a:pt x="51" y="119"/>
                    <a:pt x="3" y="257"/>
                    <a:pt x="1" y="318"/>
                  </a:cubicBezTo>
                  <a:cubicBezTo>
                    <a:pt x="0" y="388"/>
                    <a:pt x="89" y="518"/>
                    <a:pt x="125" y="550"/>
                  </a:cubicBezTo>
                  <a:cubicBezTo>
                    <a:pt x="214" y="544"/>
                    <a:pt x="214" y="544"/>
                    <a:pt x="214" y="544"/>
                  </a:cubicBezTo>
                  <a:cubicBezTo>
                    <a:pt x="163" y="574"/>
                    <a:pt x="163" y="574"/>
                    <a:pt x="163" y="574"/>
                  </a:cubicBezTo>
                  <a:cubicBezTo>
                    <a:pt x="163" y="583"/>
                    <a:pt x="163" y="583"/>
                    <a:pt x="163" y="583"/>
                  </a:cubicBezTo>
                  <a:cubicBezTo>
                    <a:pt x="220" y="608"/>
                    <a:pt x="283" y="621"/>
                    <a:pt x="349" y="621"/>
                  </a:cubicBezTo>
                  <a:cubicBezTo>
                    <a:pt x="417" y="621"/>
                    <a:pt x="481" y="607"/>
                    <a:pt x="539" y="582"/>
                  </a:cubicBezTo>
                  <a:cubicBezTo>
                    <a:pt x="538" y="550"/>
                    <a:pt x="538" y="550"/>
                    <a:pt x="538" y="550"/>
                  </a:cubicBezTo>
                  <a:cubicBezTo>
                    <a:pt x="549" y="558"/>
                    <a:pt x="565" y="559"/>
                    <a:pt x="581" y="539"/>
                  </a:cubicBezTo>
                  <a:cubicBezTo>
                    <a:pt x="617" y="507"/>
                    <a:pt x="705" y="382"/>
                    <a:pt x="703" y="311"/>
                  </a:cubicBezTo>
                  <a:cubicBezTo>
                    <a:pt x="702" y="252"/>
                    <a:pt x="653" y="124"/>
                    <a:pt x="627" y="72"/>
                  </a:cubicBezTo>
                  <a:close/>
                  <a:moveTo>
                    <a:pt x="169" y="471"/>
                  </a:moveTo>
                  <a:cubicBezTo>
                    <a:pt x="142" y="426"/>
                    <a:pt x="110" y="352"/>
                    <a:pt x="103" y="337"/>
                  </a:cubicBezTo>
                  <a:cubicBezTo>
                    <a:pt x="91" y="308"/>
                    <a:pt x="124" y="238"/>
                    <a:pt x="157" y="187"/>
                  </a:cubicBezTo>
                  <a:cubicBezTo>
                    <a:pt x="169" y="470"/>
                    <a:pt x="169" y="470"/>
                    <a:pt x="169" y="470"/>
                  </a:cubicBezTo>
                  <a:lnTo>
                    <a:pt x="169" y="471"/>
                  </a:lnTo>
                  <a:close/>
                  <a:moveTo>
                    <a:pt x="533" y="478"/>
                  </a:moveTo>
                  <a:cubicBezTo>
                    <a:pt x="533" y="464"/>
                    <a:pt x="533" y="464"/>
                    <a:pt x="533" y="464"/>
                  </a:cubicBezTo>
                  <a:cubicBezTo>
                    <a:pt x="544" y="194"/>
                    <a:pt x="544" y="194"/>
                    <a:pt x="544" y="194"/>
                  </a:cubicBezTo>
                  <a:cubicBezTo>
                    <a:pt x="572" y="244"/>
                    <a:pt x="603" y="306"/>
                    <a:pt x="603" y="336"/>
                  </a:cubicBezTo>
                  <a:cubicBezTo>
                    <a:pt x="604" y="358"/>
                    <a:pt x="560" y="427"/>
                    <a:pt x="533" y="478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778"/>
            <p:cNvSpPr>
              <a:spLocks/>
            </p:cNvSpPr>
            <p:nvPr/>
          </p:nvSpPr>
          <p:spPr bwMode="auto">
            <a:xfrm>
              <a:off x="9115426" y="1858963"/>
              <a:ext cx="603250" cy="831850"/>
            </a:xfrm>
            <a:custGeom>
              <a:avLst/>
              <a:gdLst>
                <a:gd name="T0" fmla="*/ 302 w 302"/>
                <a:gd name="T1" fmla="*/ 129 h 416"/>
                <a:gd name="T2" fmla="*/ 295 w 302"/>
                <a:gd name="T3" fmla="*/ 12 h 416"/>
                <a:gd name="T4" fmla="*/ 260 w 302"/>
                <a:gd name="T5" fmla="*/ 8 h 416"/>
                <a:gd name="T6" fmla="*/ 246 w 302"/>
                <a:gd name="T7" fmla="*/ 1 h 416"/>
                <a:gd name="T8" fmla="*/ 228 w 302"/>
                <a:gd name="T9" fmla="*/ 25 h 416"/>
                <a:gd name="T10" fmla="*/ 149 w 302"/>
                <a:gd name="T11" fmla="*/ 333 h 416"/>
                <a:gd name="T12" fmla="*/ 71 w 302"/>
                <a:gd name="T13" fmla="*/ 24 h 416"/>
                <a:gd name="T14" fmla="*/ 53 w 302"/>
                <a:gd name="T15" fmla="*/ 0 h 416"/>
                <a:gd name="T16" fmla="*/ 38 w 302"/>
                <a:gd name="T17" fmla="*/ 8 h 416"/>
                <a:gd name="T18" fmla="*/ 6 w 302"/>
                <a:gd name="T19" fmla="*/ 11 h 416"/>
                <a:gd name="T20" fmla="*/ 0 w 302"/>
                <a:gd name="T21" fmla="*/ 128 h 416"/>
                <a:gd name="T22" fmla="*/ 44 w 302"/>
                <a:gd name="T23" fmla="*/ 136 h 416"/>
                <a:gd name="T24" fmla="*/ 35 w 302"/>
                <a:gd name="T25" fmla="*/ 181 h 416"/>
                <a:gd name="T26" fmla="*/ 143 w 302"/>
                <a:gd name="T27" fmla="*/ 389 h 416"/>
                <a:gd name="T28" fmla="*/ 141 w 302"/>
                <a:gd name="T29" fmla="*/ 416 h 416"/>
                <a:gd name="T30" fmla="*/ 267 w 302"/>
                <a:gd name="T31" fmla="*/ 182 h 416"/>
                <a:gd name="T32" fmla="*/ 258 w 302"/>
                <a:gd name="T33" fmla="*/ 137 h 416"/>
                <a:gd name="T34" fmla="*/ 302 w 302"/>
                <a:gd name="T35" fmla="*/ 129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2" h="416">
                  <a:moveTo>
                    <a:pt x="302" y="129"/>
                  </a:moveTo>
                  <a:cubicBezTo>
                    <a:pt x="295" y="12"/>
                    <a:pt x="295" y="12"/>
                    <a:pt x="295" y="12"/>
                  </a:cubicBezTo>
                  <a:cubicBezTo>
                    <a:pt x="260" y="8"/>
                    <a:pt x="260" y="8"/>
                    <a:pt x="260" y="8"/>
                  </a:cubicBezTo>
                  <a:cubicBezTo>
                    <a:pt x="255" y="6"/>
                    <a:pt x="250" y="4"/>
                    <a:pt x="246" y="1"/>
                  </a:cubicBezTo>
                  <a:cubicBezTo>
                    <a:pt x="228" y="25"/>
                    <a:pt x="228" y="25"/>
                    <a:pt x="228" y="25"/>
                  </a:cubicBezTo>
                  <a:cubicBezTo>
                    <a:pt x="149" y="333"/>
                    <a:pt x="149" y="333"/>
                    <a:pt x="149" y="333"/>
                  </a:cubicBezTo>
                  <a:cubicBezTo>
                    <a:pt x="71" y="24"/>
                    <a:pt x="71" y="24"/>
                    <a:pt x="71" y="24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48" y="3"/>
                    <a:pt x="43" y="5"/>
                    <a:pt x="38" y="8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44" y="136"/>
                    <a:pt x="44" y="136"/>
                    <a:pt x="44" y="136"/>
                  </a:cubicBezTo>
                  <a:cubicBezTo>
                    <a:pt x="35" y="181"/>
                    <a:pt x="35" y="181"/>
                    <a:pt x="35" y="181"/>
                  </a:cubicBezTo>
                  <a:cubicBezTo>
                    <a:pt x="143" y="389"/>
                    <a:pt x="143" y="389"/>
                    <a:pt x="143" y="389"/>
                  </a:cubicBezTo>
                  <a:cubicBezTo>
                    <a:pt x="141" y="416"/>
                    <a:pt x="141" y="416"/>
                    <a:pt x="141" y="416"/>
                  </a:cubicBezTo>
                  <a:cubicBezTo>
                    <a:pt x="267" y="182"/>
                    <a:pt x="267" y="182"/>
                    <a:pt x="267" y="182"/>
                  </a:cubicBezTo>
                  <a:cubicBezTo>
                    <a:pt x="258" y="137"/>
                    <a:pt x="258" y="137"/>
                    <a:pt x="258" y="137"/>
                  </a:cubicBezTo>
                  <a:lnTo>
                    <a:pt x="302" y="129"/>
                  </a:ln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779"/>
            <p:cNvSpPr>
              <a:spLocks/>
            </p:cNvSpPr>
            <p:nvPr/>
          </p:nvSpPr>
          <p:spPr bwMode="auto">
            <a:xfrm>
              <a:off x="9347201" y="1920875"/>
              <a:ext cx="127000" cy="604837"/>
            </a:xfrm>
            <a:custGeom>
              <a:avLst/>
              <a:gdLst>
                <a:gd name="T0" fmla="*/ 0 w 80"/>
                <a:gd name="T1" fmla="*/ 218 h 381"/>
                <a:gd name="T2" fmla="*/ 41 w 80"/>
                <a:gd name="T3" fmla="*/ 381 h 381"/>
                <a:gd name="T4" fmla="*/ 77 w 80"/>
                <a:gd name="T5" fmla="*/ 244 h 381"/>
                <a:gd name="T6" fmla="*/ 55 w 80"/>
                <a:gd name="T7" fmla="*/ 78 h 381"/>
                <a:gd name="T8" fmla="*/ 80 w 80"/>
                <a:gd name="T9" fmla="*/ 42 h 381"/>
                <a:gd name="T10" fmla="*/ 65 w 80"/>
                <a:gd name="T11" fmla="*/ 1 h 381"/>
                <a:gd name="T12" fmla="*/ 14 w 80"/>
                <a:gd name="T13" fmla="*/ 0 h 381"/>
                <a:gd name="T14" fmla="*/ 1 w 80"/>
                <a:gd name="T15" fmla="*/ 43 h 381"/>
                <a:gd name="T16" fmla="*/ 24 w 80"/>
                <a:gd name="T17" fmla="*/ 77 h 381"/>
                <a:gd name="T18" fmla="*/ 0 w 80"/>
                <a:gd name="T19" fmla="*/ 218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381">
                  <a:moveTo>
                    <a:pt x="0" y="218"/>
                  </a:moveTo>
                  <a:lnTo>
                    <a:pt x="41" y="381"/>
                  </a:lnTo>
                  <a:lnTo>
                    <a:pt x="77" y="244"/>
                  </a:lnTo>
                  <a:lnTo>
                    <a:pt x="55" y="78"/>
                  </a:lnTo>
                  <a:lnTo>
                    <a:pt x="80" y="42"/>
                  </a:lnTo>
                  <a:lnTo>
                    <a:pt x="65" y="1"/>
                  </a:lnTo>
                  <a:lnTo>
                    <a:pt x="14" y="0"/>
                  </a:lnTo>
                  <a:lnTo>
                    <a:pt x="1" y="43"/>
                  </a:lnTo>
                  <a:lnTo>
                    <a:pt x="24" y="77"/>
                  </a:lnTo>
                  <a:lnTo>
                    <a:pt x="0" y="218"/>
                  </a:lnTo>
                  <a:close/>
                </a:path>
              </a:pathLst>
            </a:custGeom>
            <a:solidFill>
              <a:srgbClr val="5FA6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780"/>
            <p:cNvSpPr>
              <a:spLocks/>
            </p:cNvSpPr>
            <p:nvPr/>
          </p:nvSpPr>
          <p:spPr bwMode="auto">
            <a:xfrm>
              <a:off x="9202738" y="1795463"/>
              <a:ext cx="209550" cy="230187"/>
            </a:xfrm>
            <a:custGeom>
              <a:avLst/>
              <a:gdLst>
                <a:gd name="T0" fmla="*/ 42 w 132"/>
                <a:gd name="T1" fmla="*/ 0 h 145"/>
                <a:gd name="T2" fmla="*/ 132 w 132"/>
                <a:gd name="T3" fmla="*/ 78 h 145"/>
                <a:gd name="T4" fmla="*/ 66 w 132"/>
                <a:gd name="T5" fmla="*/ 145 h 145"/>
                <a:gd name="T6" fmla="*/ 0 w 132"/>
                <a:gd name="T7" fmla="*/ 44 h 145"/>
                <a:gd name="T8" fmla="*/ 42 w 132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45">
                  <a:moveTo>
                    <a:pt x="42" y="0"/>
                  </a:moveTo>
                  <a:lnTo>
                    <a:pt x="132" y="78"/>
                  </a:lnTo>
                  <a:lnTo>
                    <a:pt x="66" y="145"/>
                  </a:lnTo>
                  <a:lnTo>
                    <a:pt x="0" y="44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781"/>
            <p:cNvSpPr>
              <a:spLocks/>
            </p:cNvSpPr>
            <p:nvPr/>
          </p:nvSpPr>
          <p:spPr bwMode="auto">
            <a:xfrm>
              <a:off x="8983663" y="2873375"/>
              <a:ext cx="182563" cy="155575"/>
            </a:xfrm>
            <a:custGeom>
              <a:avLst/>
              <a:gdLst>
                <a:gd name="T0" fmla="*/ 92 w 92"/>
                <a:gd name="T1" fmla="*/ 44 h 78"/>
                <a:gd name="T2" fmla="*/ 92 w 92"/>
                <a:gd name="T3" fmla="*/ 43 h 78"/>
                <a:gd name="T4" fmla="*/ 75 w 92"/>
                <a:gd name="T5" fmla="*/ 17 h 78"/>
                <a:gd name="T6" fmla="*/ 35 w 92"/>
                <a:gd name="T7" fmla="*/ 9 h 78"/>
                <a:gd name="T8" fmla="*/ 6 w 92"/>
                <a:gd name="T9" fmla="*/ 29 h 78"/>
                <a:gd name="T10" fmla="*/ 0 w 92"/>
                <a:gd name="T11" fmla="*/ 56 h 78"/>
                <a:gd name="T12" fmla="*/ 49 w 92"/>
                <a:gd name="T13" fmla="*/ 78 h 78"/>
                <a:gd name="T14" fmla="*/ 92 w 92"/>
                <a:gd name="T15" fmla="*/ 4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78">
                  <a:moveTo>
                    <a:pt x="92" y="44"/>
                  </a:moveTo>
                  <a:cubicBezTo>
                    <a:pt x="92" y="43"/>
                    <a:pt x="92" y="43"/>
                    <a:pt x="92" y="43"/>
                  </a:cubicBezTo>
                  <a:cubicBezTo>
                    <a:pt x="78" y="22"/>
                    <a:pt x="82" y="28"/>
                    <a:pt x="75" y="17"/>
                  </a:cubicBezTo>
                  <a:cubicBezTo>
                    <a:pt x="66" y="4"/>
                    <a:pt x="48" y="0"/>
                    <a:pt x="35" y="9"/>
                  </a:cubicBezTo>
                  <a:cubicBezTo>
                    <a:pt x="3" y="30"/>
                    <a:pt x="8" y="27"/>
                    <a:pt x="6" y="29"/>
                  </a:cubicBezTo>
                  <a:cubicBezTo>
                    <a:pt x="2" y="37"/>
                    <a:pt x="0" y="46"/>
                    <a:pt x="0" y="56"/>
                  </a:cubicBezTo>
                  <a:cubicBezTo>
                    <a:pt x="16" y="64"/>
                    <a:pt x="32" y="71"/>
                    <a:pt x="49" y="78"/>
                  </a:cubicBezTo>
                  <a:cubicBezTo>
                    <a:pt x="67" y="71"/>
                    <a:pt x="82" y="59"/>
                    <a:pt x="92" y="44"/>
                  </a:cubicBez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782"/>
            <p:cNvSpPr>
              <a:spLocks/>
            </p:cNvSpPr>
            <p:nvPr/>
          </p:nvSpPr>
          <p:spPr bwMode="auto">
            <a:xfrm>
              <a:off x="9412288" y="1795463"/>
              <a:ext cx="209550" cy="230187"/>
            </a:xfrm>
            <a:custGeom>
              <a:avLst/>
              <a:gdLst>
                <a:gd name="T0" fmla="*/ 92 w 132"/>
                <a:gd name="T1" fmla="*/ 0 h 145"/>
                <a:gd name="T2" fmla="*/ 0 w 132"/>
                <a:gd name="T3" fmla="*/ 78 h 145"/>
                <a:gd name="T4" fmla="*/ 67 w 132"/>
                <a:gd name="T5" fmla="*/ 145 h 145"/>
                <a:gd name="T6" fmla="*/ 132 w 132"/>
                <a:gd name="T7" fmla="*/ 44 h 145"/>
                <a:gd name="T8" fmla="*/ 92 w 132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45">
                  <a:moveTo>
                    <a:pt x="92" y="0"/>
                  </a:moveTo>
                  <a:lnTo>
                    <a:pt x="0" y="78"/>
                  </a:lnTo>
                  <a:lnTo>
                    <a:pt x="67" y="145"/>
                  </a:lnTo>
                  <a:lnTo>
                    <a:pt x="132" y="44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783"/>
            <p:cNvSpPr>
              <a:spLocks/>
            </p:cNvSpPr>
            <p:nvPr/>
          </p:nvSpPr>
          <p:spPr bwMode="auto">
            <a:xfrm>
              <a:off x="8961438" y="2851150"/>
              <a:ext cx="141288" cy="117475"/>
            </a:xfrm>
            <a:custGeom>
              <a:avLst/>
              <a:gdLst>
                <a:gd name="T0" fmla="*/ 89 w 89"/>
                <a:gd name="T1" fmla="*/ 19 h 74"/>
                <a:gd name="T2" fmla="*/ 12 w 89"/>
                <a:gd name="T3" fmla="*/ 74 h 74"/>
                <a:gd name="T4" fmla="*/ 0 w 89"/>
                <a:gd name="T5" fmla="*/ 54 h 74"/>
                <a:gd name="T6" fmla="*/ 75 w 89"/>
                <a:gd name="T7" fmla="*/ 0 h 74"/>
                <a:gd name="T8" fmla="*/ 89 w 89"/>
                <a:gd name="T9" fmla="*/ 1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4">
                  <a:moveTo>
                    <a:pt x="89" y="19"/>
                  </a:moveTo>
                  <a:lnTo>
                    <a:pt x="12" y="74"/>
                  </a:lnTo>
                  <a:lnTo>
                    <a:pt x="0" y="54"/>
                  </a:lnTo>
                  <a:lnTo>
                    <a:pt x="75" y="0"/>
                  </a:lnTo>
                  <a:lnTo>
                    <a:pt x="89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784"/>
            <p:cNvSpPr>
              <a:spLocks/>
            </p:cNvSpPr>
            <p:nvPr/>
          </p:nvSpPr>
          <p:spPr bwMode="auto">
            <a:xfrm>
              <a:off x="9080501" y="2836863"/>
              <a:ext cx="147638" cy="206375"/>
            </a:xfrm>
            <a:custGeom>
              <a:avLst/>
              <a:gdLst>
                <a:gd name="T0" fmla="*/ 72 w 74"/>
                <a:gd name="T1" fmla="*/ 0 h 103"/>
                <a:gd name="T2" fmla="*/ 54 w 74"/>
                <a:gd name="T3" fmla="*/ 0 h 103"/>
                <a:gd name="T4" fmla="*/ 56 w 74"/>
                <a:gd name="T5" fmla="*/ 16 h 103"/>
                <a:gd name="T6" fmla="*/ 43 w 74"/>
                <a:gd name="T7" fmla="*/ 62 h 103"/>
                <a:gd name="T8" fmla="*/ 0 w 74"/>
                <a:gd name="T9" fmla="*/ 96 h 103"/>
                <a:gd name="T10" fmla="*/ 24 w 74"/>
                <a:gd name="T11" fmla="*/ 103 h 103"/>
                <a:gd name="T12" fmla="*/ 73 w 74"/>
                <a:gd name="T13" fmla="*/ 16 h 103"/>
                <a:gd name="T14" fmla="*/ 72 w 74"/>
                <a:gd name="T15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103">
                  <a:moveTo>
                    <a:pt x="72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55" y="5"/>
                    <a:pt x="56" y="11"/>
                    <a:pt x="56" y="16"/>
                  </a:cubicBezTo>
                  <a:cubicBezTo>
                    <a:pt x="56" y="33"/>
                    <a:pt x="52" y="48"/>
                    <a:pt x="43" y="62"/>
                  </a:cubicBezTo>
                  <a:cubicBezTo>
                    <a:pt x="33" y="77"/>
                    <a:pt x="18" y="89"/>
                    <a:pt x="0" y="96"/>
                  </a:cubicBezTo>
                  <a:cubicBezTo>
                    <a:pt x="5" y="97"/>
                    <a:pt x="15" y="101"/>
                    <a:pt x="24" y="103"/>
                  </a:cubicBezTo>
                  <a:cubicBezTo>
                    <a:pt x="54" y="86"/>
                    <a:pt x="74" y="53"/>
                    <a:pt x="73" y="16"/>
                  </a:cubicBezTo>
                  <a:cubicBezTo>
                    <a:pt x="73" y="11"/>
                    <a:pt x="72" y="5"/>
                    <a:pt x="72" y="0"/>
                  </a:cubicBez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785"/>
            <p:cNvSpPr>
              <a:spLocks/>
            </p:cNvSpPr>
            <p:nvPr/>
          </p:nvSpPr>
          <p:spPr bwMode="auto">
            <a:xfrm>
              <a:off x="9656763" y="2868613"/>
              <a:ext cx="185738" cy="153987"/>
            </a:xfrm>
            <a:custGeom>
              <a:avLst/>
              <a:gdLst>
                <a:gd name="T0" fmla="*/ 85 w 93"/>
                <a:gd name="T1" fmla="*/ 26 h 77"/>
                <a:gd name="T2" fmla="*/ 57 w 93"/>
                <a:gd name="T3" fmla="*/ 8 h 77"/>
                <a:gd name="T4" fmla="*/ 17 w 93"/>
                <a:gd name="T5" fmla="*/ 17 h 77"/>
                <a:gd name="T6" fmla="*/ 0 w 93"/>
                <a:gd name="T7" fmla="*/ 43 h 77"/>
                <a:gd name="T8" fmla="*/ 0 w 93"/>
                <a:gd name="T9" fmla="*/ 44 h 77"/>
                <a:gd name="T10" fmla="*/ 44 w 93"/>
                <a:gd name="T11" fmla="*/ 77 h 77"/>
                <a:gd name="T12" fmla="*/ 93 w 93"/>
                <a:gd name="T13" fmla="*/ 56 h 77"/>
                <a:gd name="T14" fmla="*/ 85 w 93"/>
                <a:gd name="T15" fmla="*/ 2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3" h="77">
                  <a:moveTo>
                    <a:pt x="85" y="26"/>
                  </a:moveTo>
                  <a:cubicBezTo>
                    <a:pt x="57" y="8"/>
                    <a:pt x="57" y="8"/>
                    <a:pt x="57" y="8"/>
                  </a:cubicBezTo>
                  <a:cubicBezTo>
                    <a:pt x="44" y="0"/>
                    <a:pt x="26" y="4"/>
                    <a:pt x="17" y="17"/>
                  </a:cubicBezTo>
                  <a:cubicBezTo>
                    <a:pt x="10" y="28"/>
                    <a:pt x="14" y="22"/>
                    <a:pt x="0" y="43"/>
                  </a:cubicBezTo>
                  <a:cubicBezTo>
                    <a:pt x="0" y="43"/>
                    <a:pt x="0" y="44"/>
                    <a:pt x="0" y="44"/>
                  </a:cubicBezTo>
                  <a:cubicBezTo>
                    <a:pt x="10" y="60"/>
                    <a:pt x="26" y="72"/>
                    <a:pt x="44" y="77"/>
                  </a:cubicBezTo>
                  <a:cubicBezTo>
                    <a:pt x="61" y="71"/>
                    <a:pt x="77" y="64"/>
                    <a:pt x="93" y="56"/>
                  </a:cubicBezTo>
                  <a:cubicBezTo>
                    <a:pt x="93" y="47"/>
                    <a:pt x="90" y="30"/>
                    <a:pt x="85" y="26"/>
                  </a:cubicBez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786"/>
            <p:cNvSpPr>
              <a:spLocks/>
            </p:cNvSpPr>
            <p:nvPr/>
          </p:nvSpPr>
          <p:spPr bwMode="auto">
            <a:xfrm>
              <a:off x="9596438" y="2833688"/>
              <a:ext cx="147638" cy="207962"/>
            </a:xfrm>
            <a:custGeom>
              <a:avLst/>
              <a:gdLst>
                <a:gd name="T0" fmla="*/ 30 w 74"/>
                <a:gd name="T1" fmla="*/ 62 h 104"/>
                <a:gd name="T2" fmla="*/ 17 w 74"/>
                <a:gd name="T3" fmla="*/ 17 h 104"/>
                <a:gd name="T4" fmla="*/ 18 w 74"/>
                <a:gd name="T5" fmla="*/ 0 h 104"/>
                <a:gd name="T6" fmla="*/ 1 w 74"/>
                <a:gd name="T7" fmla="*/ 0 h 104"/>
                <a:gd name="T8" fmla="*/ 0 w 74"/>
                <a:gd name="T9" fmla="*/ 17 h 104"/>
                <a:gd name="T10" fmla="*/ 51 w 74"/>
                <a:gd name="T11" fmla="*/ 104 h 104"/>
                <a:gd name="T12" fmla="*/ 74 w 74"/>
                <a:gd name="T13" fmla="*/ 95 h 104"/>
                <a:gd name="T14" fmla="*/ 30 w 74"/>
                <a:gd name="T15" fmla="*/ 6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104">
                  <a:moveTo>
                    <a:pt x="30" y="62"/>
                  </a:moveTo>
                  <a:cubicBezTo>
                    <a:pt x="22" y="49"/>
                    <a:pt x="17" y="33"/>
                    <a:pt x="17" y="17"/>
                  </a:cubicBezTo>
                  <a:cubicBezTo>
                    <a:pt x="17" y="11"/>
                    <a:pt x="17" y="6"/>
                    <a:pt x="18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6"/>
                    <a:pt x="0" y="11"/>
                    <a:pt x="0" y="17"/>
                  </a:cubicBezTo>
                  <a:cubicBezTo>
                    <a:pt x="0" y="54"/>
                    <a:pt x="20" y="87"/>
                    <a:pt x="51" y="104"/>
                  </a:cubicBezTo>
                  <a:cubicBezTo>
                    <a:pt x="60" y="100"/>
                    <a:pt x="67" y="98"/>
                    <a:pt x="74" y="95"/>
                  </a:cubicBezTo>
                  <a:cubicBezTo>
                    <a:pt x="56" y="90"/>
                    <a:pt x="40" y="78"/>
                    <a:pt x="30" y="62"/>
                  </a:cubicBez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787"/>
            <p:cNvSpPr>
              <a:spLocks/>
            </p:cNvSpPr>
            <p:nvPr/>
          </p:nvSpPr>
          <p:spPr bwMode="auto">
            <a:xfrm>
              <a:off x="9732963" y="2841625"/>
              <a:ext cx="141288" cy="117475"/>
            </a:xfrm>
            <a:custGeom>
              <a:avLst/>
              <a:gdLst>
                <a:gd name="T0" fmla="*/ 0 w 89"/>
                <a:gd name="T1" fmla="*/ 18 h 74"/>
                <a:gd name="T2" fmla="*/ 75 w 89"/>
                <a:gd name="T3" fmla="*/ 74 h 74"/>
                <a:gd name="T4" fmla="*/ 89 w 89"/>
                <a:gd name="T5" fmla="*/ 55 h 74"/>
                <a:gd name="T6" fmla="*/ 14 w 89"/>
                <a:gd name="T7" fmla="*/ 0 h 74"/>
                <a:gd name="T8" fmla="*/ 0 w 89"/>
                <a:gd name="T9" fmla="*/ 1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4">
                  <a:moveTo>
                    <a:pt x="0" y="18"/>
                  </a:moveTo>
                  <a:lnTo>
                    <a:pt x="75" y="74"/>
                  </a:lnTo>
                  <a:lnTo>
                    <a:pt x="89" y="55"/>
                  </a:lnTo>
                  <a:lnTo>
                    <a:pt x="14" y="0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788"/>
            <p:cNvSpPr>
              <a:spLocks/>
            </p:cNvSpPr>
            <p:nvPr/>
          </p:nvSpPr>
          <p:spPr bwMode="auto">
            <a:xfrm>
              <a:off x="9274176" y="1652588"/>
              <a:ext cx="274638" cy="123825"/>
            </a:xfrm>
            <a:custGeom>
              <a:avLst/>
              <a:gdLst>
                <a:gd name="T0" fmla="*/ 64 w 137"/>
                <a:gd name="T1" fmla="*/ 28 h 62"/>
                <a:gd name="T2" fmla="*/ 0 w 137"/>
                <a:gd name="T3" fmla="*/ 1 h 62"/>
                <a:gd name="T4" fmla="*/ 0 w 137"/>
                <a:gd name="T5" fmla="*/ 34 h 62"/>
                <a:gd name="T6" fmla="*/ 37 w 137"/>
                <a:gd name="T7" fmla="*/ 57 h 62"/>
                <a:gd name="T8" fmla="*/ 52 w 137"/>
                <a:gd name="T9" fmla="*/ 62 h 62"/>
                <a:gd name="T10" fmla="*/ 92 w 137"/>
                <a:gd name="T11" fmla="*/ 62 h 62"/>
                <a:gd name="T12" fmla="*/ 107 w 137"/>
                <a:gd name="T13" fmla="*/ 58 h 62"/>
                <a:gd name="T14" fmla="*/ 137 w 137"/>
                <a:gd name="T15" fmla="*/ 37 h 62"/>
                <a:gd name="T16" fmla="*/ 137 w 137"/>
                <a:gd name="T17" fmla="*/ 0 h 62"/>
                <a:gd name="T18" fmla="*/ 64 w 137"/>
                <a:gd name="T19" fmla="*/ 2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7" h="62">
                  <a:moveTo>
                    <a:pt x="64" y="28"/>
                  </a:moveTo>
                  <a:cubicBezTo>
                    <a:pt x="64" y="28"/>
                    <a:pt x="37" y="20"/>
                    <a:pt x="0" y="1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1" y="41"/>
                    <a:pt x="26" y="51"/>
                    <a:pt x="37" y="57"/>
                  </a:cubicBezTo>
                  <a:cubicBezTo>
                    <a:pt x="42" y="61"/>
                    <a:pt x="52" y="62"/>
                    <a:pt x="52" y="62"/>
                  </a:cubicBezTo>
                  <a:cubicBezTo>
                    <a:pt x="92" y="62"/>
                    <a:pt x="92" y="62"/>
                    <a:pt x="92" y="62"/>
                  </a:cubicBezTo>
                  <a:cubicBezTo>
                    <a:pt x="92" y="62"/>
                    <a:pt x="102" y="61"/>
                    <a:pt x="107" y="58"/>
                  </a:cubicBezTo>
                  <a:cubicBezTo>
                    <a:pt x="116" y="52"/>
                    <a:pt x="126" y="44"/>
                    <a:pt x="137" y="37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98" y="19"/>
                    <a:pt x="64" y="28"/>
                    <a:pt x="64" y="28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789"/>
            <p:cNvSpPr>
              <a:spLocks/>
            </p:cNvSpPr>
            <p:nvPr/>
          </p:nvSpPr>
          <p:spPr bwMode="auto">
            <a:xfrm>
              <a:off x="9110663" y="1049338"/>
              <a:ext cx="592138" cy="698500"/>
            </a:xfrm>
            <a:custGeom>
              <a:avLst/>
              <a:gdLst>
                <a:gd name="T0" fmla="*/ 281 w 296"/>
                <a:gd name="T1" fmla="*/ 157 h 349"/>
                <a:gd name="T2" fmla="*/ 270 w 296"/>
                <a:gd name="T3" fmla="*/ 158 h 349"/>
                <a:gd name="T4" fmla="*/ 266 w 296"/>
                <a:gd name="T5" fmla="*/ 69 h 349"/>
                <a:gd name="T6" fmla="*/ 149 w 296"/>
                <a:gd name="T7" fmla="*/ 0 h 349"/>
                <a:gd name="T8" fmla="*/ 149 w 296"/>
                <a:gd name="T9" fmla="*/ 0 h 349"/>
                <a:gd name="T10" fmla="*/ 149 w 296"/>
                <a:gd name="T11" fmla="*/ 0 h 349"/>
                <a:gd name="T12" fmla="*/ 37 w 296"/>
                <a:gd name="T13" fmla="*/ 69 h 349"/>
                <a:gd name="T14" fmla="*/ 31 w 296"/>
                <a:gd name="T15" fmla="*/ 161 h 349"/>
                <a:gd name="T16" fmla="*/ 15 w 296"/>
                <a:gd name="T17" fmla="*/ 157 h 349"/>
                <a:gd name="T18" fmla="*/ 6 w 296"/>
                <a:gd name="T19" fmla="*/ 199 h 349"/>
                <a:gd name="T20" fmla="*/ 33 w 296"/>
                <a:gd name="T21" fmla="*/ 227 h 349"/>
                <a:gd name="T22" fmla="*/ 37 w 296"/>
                <a:gd name="T23" fmla="*/ 293 h 349"/>
                <a:gd name="T24" fmla="*/ 115 w 296"/>
                <a:gd name="T25" fmla="*/ 345 h 349"/>
                <a:gd name="T26" fmla="*/ 128 w 296"/>
                <a:gd name="T27" fmla="*/ 349 h 349"/>
                <a:gd name="T28" fmla="*/ 169 w 296"/>
                <a:gd name="T29" fmla="*/ 349 h 349"/>
                <a:gd name="T30" fmla="*/ 183 w 296"/>
                <a:gd name="T31" fmla="*/ 345 h 349"/>
                <a:gd name="T32" fmla="*/ 262 w 296"/>
                <a:gd name="T33" fmla="*/ 293 h 349"/>
                <a:gd name="T34" fmla="*/ 267 w 296"/>
                <a:gd name="T35" fmla="*/ 226 h 349"/>
                <a:gd name="T36" fmla="*/ 290 w 296"/>
                <a:gd name="T37" fmla="*/ 199 h 349"/>
                <a:gd name="T38" fmla="*/ 281 w 296"/>
                <a:gd name="T39" fmla="*/ 157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6" h="349">
                  <a:moveTo>
                    <a:pt x="281" y="157"/>
                  </a:moveTo>
                  <a:cubicBezTo>
                    <a:pt x="278" y="156"/>
                    <a:pt x="274" y="156"/>
                    <a:pt x="270" y="158"/>
                  </a:cubicBezTo>
                  <a:cubicBezTo>
                    <a:pt x="272" y="116"/>
                    <a:pt x="271" y="78"/>
                    <a:pt x="266" y="69"/>
                  </a:cubicBezTo>
                  <a:cubicBezTo>
                    <a:pt x="236" y="23"/>
                    <a:pt x="201" y="2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98" y="2"/>
                    <a:pt x="67" y="23"/>
                    <a:pt x="37" y="69"/>
                  </a:cubicBezTo>
                  <a:cubicBezTo>
                    <a:pt x="31" y="78"/>
                    <a:pt x="30" y="118"/>
                    <a:pt x="31" y="161"/>
                  </a:cubicBezTo>
                  <a:cubicBezTo>
                    <a:pt x="26" y="157"/>
                    <a:pt x="20" y="156"/>
                    <a:pt x="15" y="157"/>
                  </a:cubicBezTo>
                  <a:cubicBezTo>
                    <a:pt x="4" y="161"/>
                    <a:pt x="0" y="180"/>
                    <a:pt x="6" y="199"/>
                  </a:cubicBezTo>
                  <a:cubicBezTo>
                    <a:pt x="12" y="215"/>
                    <a:pt x="23" y="227"/>
                    <a:pt x="33" y="227"/>
                  </a:cubicBezTo>
                  <a:cubicBezTo>
                    <a:pt x="35" y="264"/>
                    <a:pt x="37" y="293"/>
                    <a:pt x="37" y="293"/>
                  </a:cubicBezTo>
                  <a:cubicBezTo>
                    <a:pt x="72" y="317"/>
                    <a:pt x="95" y="333"/>
                    <a:pt x="115" y="345"/>
                  </a:cubicBezTo>
                  <a:cubicBezTo>
                    <a:pt x="120" y="348"/>
                    <a:pt x="128" y="349"/>
                    <a:pt x="128" y="349"/>
                  </a:cubicBezTo>
                  <a:cubicBezTo>
                    <a:pt x="169" y="349"/>
                    <a:pt x="169" y="349"/>
                    <a:pt x="169" y="349"/>
                  </a:cubicBezTo>
                  <a:cubicBezTo>
                    <a:pt x="169" y="349"/>
                    <a:pt x="179" y="348"/>
                    <a:pt x="183" y="345"/>
                  </a:cubicBezTo>
                  <a:cubicBezTo>
                    <a:pt x="204" y="333"/>
                    <a:pt x="227" y="317"/>
                    <a:pt x="262" y="293"/>
                  </a:cubicBezTo>
                  <a:cubicBezTo>
                    <a:pt x="262" y="293"/>
                    <a:pt x="264" y="264"/>
                    <a:pt x="267" y="226"/>
                  </a:cubicBezTo>
                  <a:cubicBezTo>
                    <a:pt x="276" y="224"/>
                    <a:pt x="285" y="213"/>
                    <a:pt x="290" y="199"/>
                  </a:cubicBezTo>
                  <a:cubicBezTo>
                    <a:pt x="296" y="180"/>
                    <a:pt x="292" y="161"/>
                    <a:pt x="281" y="157"/>
                  </a:cubicBez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790"/>
            <p:cNvSpPr>
              <a:spLocks/>
            </p:cNvSpPr>
            <p:nvPr/>
          </p:nvSpPr>
          <p:spPr bwMode="auto">
            <a:xfrm>
              <a:off x="9458326" y="1296988"/>
              <a:ext cx="152400" cy="82550"/>
            </a:xfrm>
            <a:custGeom>
              <a:avLst/>
              <a:gdLst>
                <a:gd name="T0" fmla="*/ 5 w 76"/>
                <a:gd name="T1" fmla="*/ 19 h 41"/>
                <a:gd name="T2" fmla="*/ 65 w 76"/>
                <a:gd name="T3" fmla="*/ 22 h 41"/>
                <a:gd name="T4" fmla="*/ 42 w 76"/>
                <a:gd name="T5" fmla="*/ 23 h 41"/>
                <a:gd name="T6" fmla="*/ 7 w 76"/>
                <a:gd name="T7" fmla="*/ 25 h 41"/>
                <a:gd name="T8" fmla="*/ 5 w 76"/>
                <a:gd name="T9" fmla="*/ 1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41">
                  <a:moveTo>
                    <a:pt x="5" y="19"/>
                  </a:moveTo>
                  <a:cubicBezTo>
                    <a:pt x="8" y="17"/>
                    <a:pt x="51" y="0"/>
                    <a:pt x="65" y="22"/>
                  </a:cubicBezTo>
                  <a:cubicBezTo>
                    <a:pt x="76" y="41"/>
                    <a:pt x="55" y="22"/>
                    <a:pt x="42" y="23"/>
                  </a:cubicBezTo>
                  <a:cubicBezTo>
                    <a:pt x="25" y="23"/>
                    <a:pt x="20" y="23"/>
                    <a:pt x="7" y="25"/>
                  </a:cubicBezTo>
                  <a:cubicBezTo>
                    <a:pt x="2" y="26"/>
                    <a:pt x="0" y="21"/>
                    <a:pt x="5" y="19"/>
                  </a:cubicBezTo>
                  <a:close/>
                </a:path>
              </a:pathLst>
            </a:custGeom>
            <a:solidFill>
              <a:srgbClr val="6634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791"/>
            <p:cNvSpPr>
              <a:spLocks/>
            </p:cNvSpPr>
            <p:nvPr/>
          </p:nvSpPr>
          <p:spPr bwMode="auto">
            <a:xfrm>
              <a:off x="9202738" y="1301750"/>
              <a:ext cx="147638" cy="77787"/>
            </a:xfrm>
            <a:custGeom>
              <a:avLst/>
              <a:gdLst>
                <a:gd name="T0" fmla="*/ 69 w 74"/>
                <a:gd name="T1" fmla="*/ 17 h 39"/>
                <a:gd name="T2" fmla="*/ 11 w 74"/>
                <a:gd name="T3" fmla="*/ 21 h 39"/>
                <a:gd name="T4" fmla="*/ 33 w 74"/>
                <a:gd name="T5" fmla="*/ 21 h 39"/>
                <a:gd name="T6" fmla="*/ 67 w 74"/>
                <a:gd name="T7" fmla="*/ 24 h 39"/>
                <a:gd name="T8" fmla="*/ 69 w 74"/>
                <a:gd name="T9" fmla="*/ 1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39">
                  <a:moveTo>
                    <a:pt x="69" y="17"/>
                  </a:moveTo>
                  <a:cubicBezTo>
                    <a:pt x="66" y="15"/>
                    <a:pt x="24" y="0"/>
                    <a:pt x="11" y="21"/>
                  </a:cubicBezTo>
                  <a:cubicBezTo>
                    <a:pt x="0" y="39"/>
                    <a:pt x="20" y="21"/>
                    <a:pt x="33" y="21"/>
                  </a:cubicBezTo>
                  <a:cubicBezTo>
                    <a:pt x="50" y="21"/>
                    <a:pt x="60" y="23"/>
                    <a:pt x="67" y="24"/>
                  </a:cubicBezTo>
                  <a:cubicBezTo>
                    <a:pt x="72" y="24"/>
                    <a:pt x="74" y="20"/>
                    <a:pt x="69" y="17"/>
                  </a:cubicBezTo>
                  <a:close/>
                </a:path>
              </a:pathLst>
            </a:custGeom>
            <a:solidFill>
              <a:srgbClr val="6634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792"/>
            <p:cNvSpPr>
              <a:spLocks/>
            </p:cNvSpPr>
            <p:nvPr/>
          </p:nvSpPr>
          <p:spPr bwMode="auto">
            <a:xfrm>
              <a:off x="9247188" y="1366838"/>
              <a:ext cx="96838" cy="46037"/>
            </a:xfrm>
            <a:custGeom>
              <a:avLst/>
              <a:gdLst>
                <a:gd name="T0" fmla="*/ 49 w 49"/>
                <a:gd name="T1" fmla="*/ 18 h 23"/>
                <a:gd name="T2" fmla="*/ 21 w 49"/>
                <a:gd name="T3" fmla="*/ 23 h 23"/>
                <a:gd name="T4" fmla="*/ 0 w 49"/>
                <a:gd name="T5" fmla="*/ 12 h 23"/>
                <a:gd name="T6" fmla="*/ 21 w 49"/>
                <a:gd name="T7" fmla="*/ 0 h 23"/>
                <a:gd name="T8" fmla="*/ 49 w 49"/>
                <a:gd name="T9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3">
                  <a:moveTo>
                    <a:pt x="49" y="18"/>
                  </a:moveTo>
                  <a:cubicBezTo>
                    <a:pt x="35" y="23"/>
                    <a:pt x="29" y="23"/>
                    <a:pt x="21" y="23"/>
                  </a:cubicBezTo>
                  <a:cubicBezTo>
                    <a:pt x="10" y="23"/>
                    <a:pt x="0" y="19"/>
                    <a:pt x="0" y="12"/>
                  </a:cubicBezTo>
                  <a:cubicBezTo>
                    <a:pt x="0" y="5"/>
                    <a:pt x="10" y="0"/>
                    <a:pt x="21" y="0"/>
                  </a:cubicBezTo>
                  <a:cubicBezTo>
                    <a:pt x="33" y="0"/>
                    <a:pt x="48" y="12"/>
                    <a:pt x="49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Oval 793"/>
            <p:cNvSpPr>
              <a:spLocks noChangeArrowheads="1"/>
            </p:cNvSpPr>
            <p:nvPr/>
          </p:nvSpPr>
          <p:spPr bwMode="auto">
            <a:xfrm>
              <a:off x="9269413" y="1366838"/>
              <a:ext cx="42863" cy="46037"/>
            </a:xfrm>
            <a:prstGeom prst="ellipse">
              <a:avLst/>
            </a:prstGeom>
            <a:solidFill>
              <a:srgbClr val="7B93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Oval 794"/>
            <p:cNvSpPr>
              <a:spLocks noChangeArrowheads="1"/>
            </p:cNvSpPr>
            <p:nvPr/>
          </p:nvSpPr>
          <p:spPr bwMode="auto">
            <a:xfrm>
              <a:off x="9277351" y="1374775"/>
              <a:ext cx="26988" cy="3016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Oval 795"/>
            <p:cNvSpPr>
              <a:spLocks noChangeArrowheads="1"/>
            </p:cNvSpPr>
            <p:nvPr/>
          </p:nvSpPr>
          <p:spPr bwMode="auto">
            <a:xfrm>
              <a:off x="9299576" y="1385888"/>
              <a:ext cx="12700" cy="95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796"/>
            <p:cNvSpPr>
              <a:spLocks/>
            </p:cNvSpPr>
            <p:nvPr/>
          </p:nvSpPr>
          <p:spPr bwMode="auto">
            <a:xfrm>
              <a:off x="9239251" y="1360488"/>
              <a:ext cx="104775" cy="42862"/>
            </a:xfrm>
            <a:custGeom>
              <a:avLst/>
              <a:gdLst>
                <a:gd name="T0" fmla="*/ 53 w 53"/>
                <a:gd name="T1" fmla="*/ 21 h 21"/>
                <a:gd name="T2" fmla="*/ 34 w 53"/>
                <a:gd name="T3" fmla="*/ 10 h 21"/>
                <a:gd name="T4" fmla="*/ 5 w 53"/>
                <a:gd name="T5" fmla="*/ 19 h 21"/>
                <a:gd name="T6" fmla="*/ 12 w 53"/>
                <a:gd name="T7" fmla="*/ 5 h 21"/>
                <a:gd name="T8" fmla="*/ 52 w 53"/>
                <a:gd name="T9" fmla="*/ 18 h 21"/>
                <a:gd name="T10" fmla="*/ 53 w 53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21">
                  <a:moveTo>
                    <a:pt x="53" y="21"/>
                  </a:moveTo>
                  <a:cubicBezTo>
                    <a:pt x="53" y="21"/>
                    <a:pt x="49" y="14"/>
                    <a:pt x="34" y="10"/>
                  </a:cubicBezTo>
                  <a:cubicBezTo>
                    <a:pt x="22" y="6"/>
                    <a:pt x="6" y="11"/>
                    <a:pt x="5" y="19"/>
                  </a:cubicBezTo>
                  <a:cubicBezTo>
                    <a:pt x="1" y="16"/>
                    <a:pt x="0" y="9"/>
                    <a:pt x="12" y="5"/>
                  </a:cubicBezTo>
                  <a:cubicBezTo>
                    <a:pt x="26" y="0"/>
                    <a:pt x="42" y="3"/>
                    <a:pt x="52" y="18"/>
                  </a:cubicBezTo>
                  <a:cubicBezTo>
                    <a:pt x="52" y="19"/>
                    <a:pt x="53" y="20"/>
                    <a:pt x="53" y="21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797"/>
            <p:cNvSpPr>
              <a:spLocks/>
            </p:cNvSpPr>
            <p:nvPr/>
          </p:nvSpPr>
          <p:spPr bwMode="auto">
            <a:xfrm>
              <a:off x="9466263" y="1366838"/>
              <a:ext cx="98425" cy="46037"/>
            </a:xfrm>
            <a:custGeom>
              <a:avLst/>
              <a:gdLst>
                <a:gd name="T0" fmla="*/ 0 w 49"/>
                <a:gd name="T1" fmla="*/ 18 h 23"/>
                <a:gd name="T2" fmla="*/ 27 w 49"/>
                <a:gd name="T3" fmla="*/ 23 h 23"/>
                <a:gd name="T4" fmla="*/ 49 w 49"/>
                <a:gd name="T5" fmla="*/ 13 h 23"/>
                <a:gd name="T6" fmla="*/ 28 w 49"/>
                <a:gd name="T7" fmla="*/ 0 h 23"/>
                <a:gd name="T8" fmla="*/ 0 w 49"/>
                <a:gd name="T9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3">
                  <a:moveTo>
                    <a:pt x="0" y="18"/>
                  </a:moveTo>
                  <a:cubicBezTo>
                    <a:pt x="14" y="23"/>
                    <a:pt x="19" y="23"/>
                    <a:pt x="27" y="23"/>
                  </a:cubicBezTo>
                  <a:cubicBezTo>
                    <a:pt x="39" y="23"/>
                    <a:pt x="49" y="20"/>
                    <a:pt x="49" y="13"/>
                  </a:cubicBezTo>
                  <a:cubicBezTo>
                    <a:pt x="49" y="6"/>
                    <a:pt x="39" y="0"/>
                    <a:pt x="28" y="0"/>
                  </a:cubicBezTo>
                  <a:cubicBezTo>
                    <a:pt x="16" y="0"/>
                    <a:pt x="2" y="12"/>
                    <a:pt x="0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Oval 798"/>
            <p:cNvSpPr>
              <a:spLocks noChangeArrowheads="1"/>
            </p:cNvSpPr>
            <p:nvPr/>
          </p:nvSpPr>
          <p:spPr bwMode="auto">
            <a:xfrm>
              <a:off x="9498013" y="1366838"/>
              <a:ext cx="44450" cy="46037"/>
            </a:xfrm>
            <a:prstGeom prst="ellipse">
              <a:avLst/>
            </a:prstGeom>
            <a:solidFill>
              <a:srgbClr val="7B93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Oval 799"/>
            <p:cNvSpPr>
              <a:spLocks noChangeArrowheads="1"/>
            </p:cNvSpPr>
            <p:nvPr/>
          </p:nvSpPr>
          <p:spPr bwMode="auto">
            <a:xfrm>
              <a:off x="9505951" y="1374775"/>
              <a:ext cx="28575" cy="3016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Oval 800"/>
            <p:cNvSpPr>
              <a:spLocks noChangeArrowheads="1"/>
            </p:cNvSpPr>
            <p:nvPr/>
          </p:nvSpPr>
          <p:spPr bwMode="auto">
            <a:xfrm>
              <a:off x="9528176" y="1382713"/>
              <a:ext cx="14288" cy="111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801"/>
            <p:cNvSpPr>
              <a:spLocks/>
            </p:cNvSpPr>
            <p:nvPr/>
          </p:nvSpPr>
          <p:spPr bwMode="auto">
            <a:xfrm>
              <a:off x="9466263" y="1360488"/>
              <a:ext cx="106363" cy="42862"/>
            </a:xfrm>
            <a:custGeom>
              <a:avLst/>
              <a:gdLst>
                <a:gd name="T0" fmla="*/ 0 w 53"/>
                <a:gd name="T1" fmla="*/ 21 h 21"/>
                <a:gd name="T2" fmla="*/ 20 w 53"/>
                <a:gd name="T3" fmla="*/ 10 h 21"/>
                <a:gd name="T4" fmla="*/ 48 w 53"/>
                <a:gd name="T5" fmla="*/ 19 h 21"/>
                <a:gd name="T6" fmla="*/ 40 w 53"/>
                <a:gd name="T7" fmla="*/ 5 h 21"/>
                <a:gd name="T8" fmla="*/ 2 w 53"/>
                <a:gd name="T9" fmla="*/ 18 h 21"/>
                <a:gd name="T10" fmla="*/ 0 w 53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21">
                  <a:moveTo>
                    <a:pt x="0" y="21"/>
                  </a:moveTo>
                  <a:cubicBezTo>
                    <a:pt x="0" y="21"/>
                    <a:pt x="4" y="14"/>
                    <a:pt x="20" y="10"/>
                  </a:cubicBezTo>
                  <a:cubicBezTo>
                    <a:pt x="31" y="6"/>
                    <a:pt x="48" y="11"/>
                    <a:pt x="48" y="19"/>
                  </a:cubicBezTo>
                  <a:cubicBezTo>
                    <a:pt x="53" y="16"/>
                    <a:pt x="52" y="9"/>
                    <a:pt x="40" y="5"/>
                  </a:cubicBezTo>
                  <a:cubicBezTo>
                    <a:pt x="27" y="0"/>
                    <a:pt x="11" y="3"/>
                    <a:pt x="2" y="18"/>
                  </a:cubicBezTo>
                  <a:cubicBezTo>
                    <a:pt x="1" y="19"/>
                    <a:pt x="0" y="20"/>
                    <a:pt x="0" y="21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802"/>
            <p:cNvSpPr>
              <a:spLocks/>
            </p:cNvSpPr>
            <p:nvPr/>
          </p:nvSpPr>
          <p:spPr bwMode="auto">
            <a:xfrm>
              <a:off x="9358313" y="1506538"/>
              <a:ext cx="92075" cy="34925"/>
            </a:xfrm>
            <a:custGeom>
              <a:avLst/>
              <a:gdLst>
                <a:gd name="T0" fmla="*/ 32 w 46"/>
                <a:gd name="T1" fmla="*/ 10 h 17"/>
                <a:gd name="T2" fmla="*/ 14 w 46"/>
                <a:gd name="T3" fmla="*/ 10 h 17"/>
                <a:gd name="T4" fmla="*/ 1 w 46"/>
                <a:gd name="T5" fmla="*/ 0 h 17"/>
                <a:gd name="T6" fmla="*/ 0 w 46"/>
                <a:gd name="T7" fmla="*/ 6 h 17"/>
                <a:gd name="T8" fmla="*/ 18 w 46"/>
                <a:gd name="T9" fmla="*/ 17 h 17"/>
                <a:gd name="T10" fmla="*/ 28 w 46"/>
                <a:gd name="T11" fmla="*/ 17 h 17"/>
                <a:gd name="T12" fmla="*/ 46 w 46"/>
                <a:gd name="T13" fmla="*/ 6 h 17"/>
                <a:gd name="T14" fmla="*/ 45 w 46"/>
                <a:gd name="T15" fmla="*/ 0 h 17"/>
                <a:gd name="T16" fmla="*/ 32 w 46"/>
                <a:gd name="T17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17">
                  <a:moveTo>
                    <a:pt x="32" y="10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8" y="10"/>
                    <a:pt x="3" y="6"/>
                    <a:pt x="1" y="0"/>
                  </a:cubicBezTo>
                  <a:cubicBezTo>
                    <a:pt x="0" y="2"/>
                    <a:pt x="0" y="4"/>
                    <a:pt x="0" y="6"/>
                  </a:cubicBezTo>
                  <a:cubicBezTo>
                    <a:pt x="0" y="14"/>
                    <a:pt x="10" y="17"/>
                    <a:pt x="18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35" y="17"/>
                    <a:pt x="46" y="14"/>
                    <a:pt x="46" y="6"/>
                  </a:cubicBezTo>
                  <a:cubicBezTo>
                    <a:pt x="46" y="4"/>
                    <a:pt x="46" y="2"/>
                    <a:pt x="45" y="0"/>
                  </a:cubicBezTo>
                  <a:cubicBezTo>
                    <a:pt x="43" y="6"/>
                    <a:pt x="38" y="10"/>
                    <a:pt x="32" y="10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803"/>
            <p:cNvSpPr>
              <a:spLocks/>
            </p:cNvSpPr>
            <p:nvPr/>
          </p:nvSpPr>
          <p:spPr bwMode="auto">
            <a:xfrm>
              <a:off x="9124951" y="1374775"/>
              <a:ext cx="41275" cy="90487"/>
            </a:xfrm>
            <a:custGeom>
              <a:avLst/>
              <a:gdLst>
                <a:gd name="T0" fmla="*/ 0 w 21"/>
                <a:gd name="T1" fmla="*/ 8 h 45"/>
                <a:gd name="T2" fmla="*/ 7 w 21"/>
                <a:gd name="T3" fmla="*/ 1 h 45"/>
                <a:gd name="T4" fmla="*/ 19 w 21"/>
                <a:gd name="T5" fmla="*/ 25 h 45"/>
                <a:gd name="T6" fmla="*/ 19 w 21"/>
                <a:gd name="T7" fmla="*/ 42 h 45"/>
                <a:gd name="T8" fmla="*/ 8 w 21"/>
                <a:gd name="T9" fmla="*/ 11 h 45"/>
                <a:gd name="T10" fmla="*/ 0 w 21"/>
                <a:gd name="T11" fmla="*/ 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5">
                  <a:moveTo>
                    <a:pt x="0" y="8"/>
                  </a:moveTo>
                  <a:cubicBezTo>
                    <a:pt x="0" y="7"/>
                    <a:pt x="3" y="0"/>
                    <a:pt x="7" y="1"/>
                  </a:cubicBezTo>
                  <a:cubicBezTo>
                    <a:pt x="13" y="3"/>
                    <a:pt x="16" y="14"/>
                    <a:pt x="19" y="25"/>
                  </a:cubicBezTo>
                  <a:cubicBezTo>
                    <a:pt x="21" y="36"/>
                    <a:pt x="20" y="45"/>
                    <a:pt x="19" y="42"/>
                  </a:cubicBezTo>
                  <a:cubicBezTo>
                    <a:pt x="17" y="37"/>
                    <a:pt x="15" y="24"/>
                    <a:pt x="8" y="11"/>
                  </a:cubicBezTo>
                  <a:cubicBezTo>
                    <a:pt x="4" y="3"/>
                    <a:pt x="1" y="20"/>
                    <a:pt x="0" y="8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804"/>
            <p:cNvSpPr>
              <a:spLocks/>
            </p:cNvSpPr>
            <p:nvPr/>
          </p:nvSpPr>
          <p:spPr bwMode="auto">
            <a:xfrm>
              <a:off x="9647238" y="1374775"/>
              <a:ext cx="41275" cy="90487"/>
            </a:xfrm>
            <a:custGeom>
              <a:avLst/>
              <a:gdLst>
                <a:gd name="T0" fmla="*/ 21 w 21"/>
                <a:gd name="T1" fmla="*/ 8 h 45"/>
                <a:gd name="T2" fmla="*/ 14 w 21"/>
                <a:gd name="T3" fmla="*/ 1 h 45"/>
                <a:gd name="T4" fmla="*/ 2 w 21"/>
                <a:gd name="T5" fmla="*/ 25 h 45"/>
                <a:gd name="T6" fmla="*/ 2 w 21"/>
                <a:gd name="T7" fmla="*/ 42 h 45"/>
                <a:gd name="T8" fmla="*/ 13 w 21"/>
                <a:gd name="T9" fmla="*/ 11 h 45"/>
                <a:gd name="T10" fmla="*/ 21 w 21"/>
                <a:gd name="T11" fmla="*/ 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5">
                  <a:moveTo>
                    <a:pt x="21" y="8"/>
                  </a:moveTo>
                  <a:cubicBezTo>
                    <a:pt x="21" y="7"/>
                    <a:pt x="18" y="0"/>
                    <a:pt x="14" y="1"/>
                  </a:cubicBezTo>
                  <a:cubicBezTo>
                    <a:pt x="9" y="3"/>
                    <a:pt x="5" y="14"/>
                    <a:pt x="2" y="25"/>
                  </a:cubicBezTo>
                  <a:cubicBezTo>
                    <a:pt x="0" y="36"/>
                    <a:pt x="1" y="45"/>
                    <a:pt x="2" y="42"/>
                  </a:cubicBezTo>
                  <a:cubicBezTo>
                    <a:pt x="4" y="37"/>
                    <a:pt x="6" y="24"/>
                    <a:pt x="13" y="11"/>
                  </a:cubicBezTo>
                  <a:cubicBezTo>
                    <a:pt x="17" y="3"/>
                    <a:pt x="20" y="20"/>
                    <a:pt x="21" y="8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805"/>
            <p:cNvSpPr>
              <a:spLocks/>
            </p:cNvSpPr>
            <p:nvPr/>
          </p:nvSpPr>
          <p:spPr bwMode="auto">
            <a:xfrm>
              <a:off x="9148763" y="995363"/>
              <a:ext cx="531813" cy="460375"/>
            </a:xfrm>
            <a:custGeom>
              <a:avLst/>
              <a:gdLst>
                <a:gd name="T0" fmla="*/ 223 w 266"/>
                <a:gd name="T1" fmla="*/ 34 h 230"/>
                <a:gd name="T2" fmla="*/ 58 w 266"/>
                <a:gd name="T3" fmla="*/ 24 h 230"/>
                <a:gd name="T4" fmla="*/ 1 w 266"/>
                <a:gd name="T5" fmla="*/ 83 h 230"/>
                <a:gd name="T6" fmla="*/ 2 w 266"/>
                <a:gd name="T7" fmla="*/ 184 h 230"/>
                <a:gd name="T8" fmla="*/ 11 w 266"/>
                <a:gd name="T9" fmla="*/ 187 h 230"/>
                <a:gd name="T10" fmla="*/ 18 w 266"/>
                <a:gd name="T11" fmla="*/ 219 h 230"/>
                <a:gd name="T12" fmla="*/ 25 w 266"/>
                <a:gd name="T13" fmla="*/ 169 h 230"/>
                <a:gd name="T14" fmla="*/ 105 w 266"/>
                <a:gd name="T15" fmla="*/ 89 h 230"/>
                <a:gd name="T16" fmla="*/ 67 w 266"/>
                <a:gd name="T17" fmla="*/ 122 h 230"/>
                <a:gd name="T18" fmla="*/ 145 w 266"/>
                <a:gd name="T19" fmla="*/ 100 h 230"/>
                <a:gd name="T20" fmla="*/ 145 w 266"/>
                <a:gd name="T21" fmla="*/ 118 h 230"/>
                <a:gd name="T22" fmla="*/ 201 w 266"/>
                <a:gd name="T23" fmla="*/ 98 h 230"/>
                <a:gd name="T24" fmla="*/ 230 w 266"/>
                <a:gd name="T25" fmla="*/ 120 h 230"/>
                <a:gd name="T26" fmla="*/ 238 w 266"/>
                <a:gd name="T27" fmla="*/ 230 h 230"/>
                <a:gd name="T28" fmla="*/ 254 w 266"/>
                <a:gd name="T29" fmla="*/ 184 h 230"/>
                <a:gd name="T30" fmla="*/ 257 w 266"/>
                <a:gd name="T31" fmla="*/ 184 h 230"/>
                <a:gd name="T32" fmla="*/ 259 w 266"/>
                <a:gd name="T33" fmla="*/ 149 h 230"/>
                <a:gd name="T34" fmla="*/ 223 w 266"/>
                <a:gd name="T35" fmla="*/ 34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6" h="230">
                  <a:moveTo>
                    <a:pt x="223" y="34"/>
                  </a:moveTo>
                  <a:cubicBezTo>
                    <a:pt x="203" y="0"/>
                    <a:pt x="93" y="14"/>
                    <a:pt x="58" y="24"/>
                  </a:cubicBezTo>
                  <a:cubicBezTo>
                    <a:pt x="23" y="34"/>
                    <a:pt x="0" y="53"/>
                    <a:pt x="1" y="83"/>
                  </a:cubicBezTo>
                  <a:cubicBezTo>
                    <a:pt x="2" y="109"/>
                    <a:pt x="2" y="168"/>
                    <a:pt x="2" y="184"/>
                  </a:cubicBezTo>
                  <a:cubicBezTo>
                    <a:pt x="5" y="184"/>
                    <a:pt x="8" y="185"/>
                    <a:pt x="11" y="187"/>
                  </a:cubicBezTo>
                  <a:cubicBezTo>
                    <a:pt x="18" y="219"/>
                    <a:pt x="18" y="219"/>
                    <a:pt x="18" y="219"/>
                  </a:cubicBezTo>
                  <a:cubicBezTo>
                    <a:pt x="25" y="169"/>
                    <a:pt x="25" y="169"/>
                    <a:pt x="25" y="169"/>
                  </a:cubicBezTo>
                  <a:cubicBezTo>
                    <a:pt x="25" y="169"/>
                    <a:pt x="10" y="72"/>
                    <a:pt x="105" y="89"/>
                  </a:cubicBezTo>
                  <a:cubicBezTo>
                    <a:pt x="92" y="97"/>
                    <a:pt x="67" y="122"/>
                    <a:pt x="67" y="122"/>
                  </a:cubicBezTo>
                  <a:cubicBezTo>
                    <a:pt x="67" y="122"/>
                    <a:pt x="123" y="109"/>
                    <a:pt x="145" y="100"/>
                  </a:cubicBezTo>
                  <a:cubicBezTo>
                    <a:pt x="167" y="92"/>
                    <a:pt x="145" y="118"/>
                    <a:pt x="145" y="118"/>
                  </a:cubicBezTo>
                  <a:cubicBezTo>
                    <a:pt x="145" y="118"/>
                    <a:pt x="187" y="103"/>
                    <a:pt x="201" y="98"/>
                  </a:cubicBezTo>
                  <a:cubicBezTo>
                    <a:pt x="214" y="93"/>
                    <a:pt x="227" y="97"/>
                    <a:pt x="230" y="120"/>
                  </a:cubicBezTo>
                  <a:cubicBezTo>
                    <a:pt x="232" y="143"/>
                    <a:pt x="238" y="230"/>
                    <a:pt x="238" y="230"/>
                  </a:cubicBezTo>
                  <a:cubicBezTo>
                    <a:pt x="254" y="184"/>
                    <a:pt x="254" y="184"/>
                    <a:pt x="254" y="184"/>
                  </a:cubicBezTo>
                  <a:cubicBezTo>
                    <a:pt x="255" y="184"/>
                    <a:pt x="256" y="184"/>
                    <a:pt x="257" y="184"/>
                  </a:cubicBezTo>
                  <a:cubicBezTo>
                    <a:pt x="258" y="174"/>
                    <a:pt x="258" y="163"/>
                    <a:pt x="259" y="149"/>
                  </a:cubicBezTo>
                  <a:cubicBezTo>
                    <a:pt x="266" y="11"/>
                    <a:pt x="237" y="59"/>
                    <a:pt x="223" y="34"/>
                  </a:cubicBezTo>
                  <a:close/>
                </a:path>
              </a:pathLst>
            </a:custGeom>
            <a:solidFill>
              <a:srgbClr val="6634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806"/>
            <p:cNvSpPr>
              <a:spLocks/>
            </p:cNvSpPr>
            <p:nvPr/>
          </p:nvSpPr>
          <p:spPr bwMode="auto">
            <a:xfrm>
              <a:off x="9340851" y="1604963"/>
              <a:ext cx="125413" cy="30162"/>
            </a:xfrm>
            <a:custGeom>
              <a:avLst/>
              <a:gdLst>
                <a:gd name="T0" fmla="*/ 0 w 63"/>
                <a:gd name="T1" fmla="*/ 0 h 15"/>
                <a:gd name="T2" fmla="*/ 12 w 63"/>
                <a:gd name="T3" fmla="*/ 15 h 15"/>
                <a:gd name="T4" fmla="*/ 52 w 63"/>
                <a:gd name="T5" fmla="*/ 15 h 15"/>
                <a:gd name="T6" fmla="*/ 63 w 63"/>
                <a:gd name="T7" fmla="*/ 0 h 15"/>
                <a:gd name="T8" fmla="*/ 0 w 63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15">
                  <a:moveTo>
                    <a:pt x="0" y="0"/>
                  </a:moveTo>
                  <a:cubicBezTo>
                    <a:pt x="1" y="5"/>
                    <a:pt x="8" y="15"/>
                    <a:pt x="12" y="15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6" y="15"/>
                    <a:pt x="62" y="5"/>
                    <a:pt x="6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A8C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807"/>
            <p:cNvSpPr>
              <a:spLocks/>
            </p:cNvSpPr>
            <p:nvPr/>
          </p:nvSpPr>
          <p:spPr bwMode="auto">
            <a:xfrm>
              <a:off x="9324976" y="1589088"/>
              <a:ext cx="160338" cy="23812"/>
            </a:xfrm>
            <a:custGeom>
              <a:avLst/>
              <a:gdLst>
                <a:gd name="T0" fmla="*/ 58 w 80"/>
                <a:gd name="T1" fmla="*/ 10 h 12"/>
                <a:gd name="T2" fmla="*/ 18 w 80"/>
                <a:gd name="T3" fmla="*/ 10 h 12"/>
                <a:gd name="T4" fmla="*/ 1 w 80"/>
                <a:gd name="T5" fmla="*/ 3 h 12"/>
                <a:gd name="T6" fmla="*/ 4 w 80"/>
                <a:gd name="T7" fmla="*/ 3 h 12"/>
                <a:gd name="T8" fmla="*/ 16 w 80"/>
                <a:gd name="T9" fmla="*/ 4 h 12"/>
                <a:gd name="T10" fmla="*/ 38 w 80"/>
                <a:gd name="T11" fmla="*/ 4 h 12"/>
                <a:gd name="T12" fmla="*/ 60 w 80"/>
                <a:gd name="T13" fmla="*/ 4 h 12"/>
                <a:gd name="T14" fmla="*/ 75 w 80"/>
                <a:gd name="T15" fmla="*/ 6 h 12"/>
                <a:gd name="T16" fmla="*/ 79 w 80"/>
                <a:gd name="T17" fmla="*/ 6 h 12"/>
                <a:gd name="T18" fmla="*/ 58 w 80"/>
                <a:gd name="T1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12">
                  <a:moveTo>
                    <a:pt x="58" y="10"/>
                  </a:moveTo>
                  <a:cubicBezTo>
                    <a:pt x="50" y="9"/>
                    <a:pt x="22" y="10"/>
                    <a:pt x="18" y="10"/>
                  </a:cubicBezTo>
                  <a:cubicBezTo>
                    <a:pt x="7" y="10"/>
                    <a:pt x="0" y="4"/>
                    <a:pt x="1" y="3"/>
                  </a:cubicBezTo>
                  <a:cubicBezTo>
                    <a:pt x="1" y="1"/>
                    <a:pt x="3" y="1"/>
                    <a:pt x="4" y="3"/>
                  </a:cubicBezTo>
                  <a:cubicBezTo>
                    <a:pt x="5" y="5"/>
                    <a:pt x="12" y="4"/>
                    <a:pt x="16" y="4"/>
                  </a:cubicBezTo>
                  <a:cubicBezTo>
                    <a:pt x="34" y="0"/>
                    <a:pt x="30" y="4"/>
                    <a:pt x="38" y="4"/>
                  </a:cubicBezTo>
                  <a:cubicBezTo>
                    <a:pt x="47" y="4"/>
                    <a:pt x="44" y="0"/>
                    <a:pt x="60" y="4"/>
                  </a:cubicBezTo>
                  <a:cubicBezTo>
                    <a:pt x="65" y="5"/>
                    <a:pt x="73" y="7"/>
                    <a:pt x="75" y="6"/>
                  </a:cubicBezTo>
                  <a:cubicBezTo>
                    <a:pt x="77" y="5"/>
                    <a:pt x="79" y="4"/>
                    <a:pt x="79" y="6"/>
                  </a:cubicBezTo>
                  <a:cubicBezTo>
                    <a:pt x="80" y="7"/>
                    <a:pt x="72" y="12"/>
                    <a:pt x="58" y="10"/>
                  </a:cubicBezTo>
                  <a:close/>
                </a:path>
              </a:pathLst>
            </a:custGeom>
            <a:solidFill>
              <a:srgbClr val="D873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4842963" y="4058322"/>
            <a:ext cx="407861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免费赠送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:</a:t>
            </a:r>
          </a:p>
          <a:p>
            <a:pPr marL="342900" indent="-342900">
              <a:buFont typeface="Wingdings" panose="05000000000000000000" pitchFamily="2" charset="2"/>
              <a:buChar char="l"/>
            </a:pP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500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套微立体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图表</a:t>
            </a:r>
            <a:endParaRPr lang="en-US" altLang="zh-CN" sz="20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buFont typeface="Wingdings" panose="05000000000000000000" pitchFamily="2" charset="2"/>
              <a:buChar char="l"/>
            </a:pP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40GB PPT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培训教程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书籍</a:t>
            </a:r>
            <a:endParaRPr lang="en-US" altLang="zh-CN" sz="20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buFont typeface="Wingdings" panose="05000000000000000000" pitchFamily="2" charset="2"/>
              <a:buChar char="l"/>
            </a:pP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70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套鼠年新年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模板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422609" y="290852"/>
            <a:ext cx="741937" cy="36000"/>
          </a:xfrm>
          <a:prstGeom prst="rect">
            <a:avLst/>
          </a:prstGeom>
          <a:solidFill>
            <a:srgbClr val="1AB49C"/>
          </a:solidFill>
          <a:ln>
            <a:solidFill>
              <a:srgbClr val="4BC0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317834" y="671970"/>
            <a:ext cx="3158791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" dirty="0" smtClean="0"/>
              <a:t>LOREM IPSUM DOLOR SIT AMET, CONSECTETUR ADIPISICING ELIT</a:t>
            </a:r>
            <a:endParaRPr lang="zh-CN" altLang="en-US" sz="800" dirty="0"/>
          </a:p>
        </p:txBody>
      </p:sp>
      <p:sp>
        <p:nvSpPr>
          <p:cNvPr id="43" name="文本框 42"/>
          <p:cNvSpPr txBox="1"/>
          <p:nvPr/>
        </p:nvSpPr>
        <p:spPr>
          <a:xfrm>
            <a:off x="308309" y="385417"/>
            <a:ext cx="70068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关注免费赠送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图表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模板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+40GB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视频教程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5549776" y="5908840"/>
            <a:ext cx="3742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tx1"/>
                </a:solidFill>
                <a:latin typeface="+mj-ea"/>
                <a:ea typeface="+mj-ea"/>
              </a:rPr>
              <a:t>QQ: 418157732</a:t>
            </a:r>
            <a:r>
              <a:rPr lang="zh-CN" altLang="en-US" sz="2000" b="1" dirty="0" smtClean="0">
                <a:solidFill>
                  <a:schemeClr val="tx1"/>
                </a:solidFill>
                <a:latin typeface="+mj-ea"/>
                <a:ea typeface="+mj-ea"/>
              </a:rPr>
              <a:t>（备注</a:t>
            </a:r>
            <a:r>
              <a:rPr lang="en-US" altLang="zh-CN" sz="2000" b="1" dirty="0" smtClean="0">
                <a:solidFill>
                  <a:schemeClr val="tx1"/>
                </a:solidFill>
                <a:latin typeface="+mj-ea"/>
                <a:ea typeface="+mj-ea"/>
              </a:rPr>
              <a:t>51PPT</a:t>
            </a:r>
            <a:r>
              <a:rPr lang="zh-CN" altLang="en-US" sz="2000" b="1" dirty="0" smtClean="0">
                <a:solidFill>
                  <a:schemeClr val="tx1"/>
                </a:solidFill>
                <a:latin typeface="+mj-ea"/>
                <a:ea typeface="+mj-ea"/>
              </a:rPr>
              <a:t>）</a:t>
            </a:r>
            <a:endParaRPr lang="zh-CN" altLang="en-US" sz="20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45" name="qq-social-logo-of-a-penguin_49013"/>
          <p:cNvSpPr>
            <a:spLocks noChangeAspect="1"/>
          </p:cNvSpPr>
          <p:nvPr/>
        </p:nvSpPr>
        <p:spPr bwMode="auto">
          <a:xfrm>
            <a:off x="4913714" y="5846625"/>
            <a:ext cx="538136" cy="549425"/>
          </a:xfrm>
          <a:custGeom>
            <a:avLst/>
            <a:gdLst>
              <a:gd name="connsiteX0" fmla="*/ 120973 w 594062"/>
              <a:gd name="connsiteY0" fmla="*/ 518014 h 606524"/>
              <a:gd name="connsiteX1" fmla="*/ 103971 w 594062"/>
              <a:gd name="connsiteY1" fmla="*/ 521582 h 606524"/>
              <a:gd name="connsiteX2" fmla="*/ 89678 w 594062"/>
              <a:gd name="connsiteY2" fmla="*/ 529409 h 606524"/>
              <a:gd name="connsiteX3" fmla="*/ 82301 w 594062"/>
              <a:gd name="connsiteY3" fmla="*/ 537696 h 606524"/>
              <a:gd name="connsiteX4" fmla="*/ 81840 w 594062"/>
              <a:gd name="connsiteY4" fmla="*/ 543221 h 606524"/>
              <a:gd name="connsiteX5" fmla="*/ 86911 w 594062"/>
              <a:gd name="connsiteY5" fmla="*/ 543221 h 606524"/>
              <a:gd name="connsiteX6" fmla="*/ 97977 w 594062"/>
              <a:gd name="connsiteY6" fmla="*/ 541379 h 606524"/>
              <a:gd name="connsiteX7" fmla="*/ 83684 w 594062"/>
              <a:gd name="connsiteY7" fmla="*/ 554270 h 606524"/>
              <a:gd name="connsiteX8" fmla="*/ 83684 w 594062"/>
              <a:gd name="connsiteY8" fmla="*/ 575448 h 606524"/>
              <a:gd name="connsiteX9" fmla="*/ 118725 w 594062"/>
              <a:gd name="connsiteY9" fmla="*/ 592943 h 606524"/>
              <a:gd name="connsiteX10" fmla="*/ 242293 w 594062"/>
              <a:gd name="connsiteY10" fmla="*/ 592943 h 606524"/>
              <a:gd name="connsiteX11" fmla="*/ 273185 w 594062"/>
              <a:gd name="connsiteY11" fmla="*/ 579131 h 606524"/>
              <a:gd name="connsiteX12" fmla="*/ 275491 w 594062"/>
              <a:gd name="connsiteY12" fmla="*/ 574988 h 606524"/>
              <a:gd name="connsiteX13" fmla="*/ 271341 w 594062"/>
              <a:gd name="connsiteY13" fmla="*/ 573606 h 606524"/>
              <a:gd name="connsiteX14" fmla="*/ 212784 w 594062"/>
              <a:gd name="connsiteY14" fmla="*/ 560715 h 606524"/>
              <a:gd name="connsiteX15" fmla="*/ 137629 w 594062"/>
              <a:gd name="connsiteY15" fmla="*/ 524805 h 606524"/>
              <a:gd name="connsiteX16" fmla="*/ 120973 w 594062"/>
              <a:gd name="connsiteY16" fmla="*/ 518014 h 606524"/>
              <a:gd name="connsiteX17" fmla="*/ 485163 w 594062"/>
              <a:gd name="connsiteY17" fmla="*/ 514044 h 606524"/>
              <a:gd name="connsiteX18" fmla="*/ 476979 w 594062"/>
              <a:gd name="connsiteY18" fmla="*/ 518820 h 606524"/>
              <a:gd name="connsiteX19" fmla="*/ 351567 w 594062"/>
              <a:gd name="connsiteY19" fmla="*/ 575908 h 606524"/>
              <a:gd name="connsiteX20" fmla="*/ 364939 w 594062"/>
              <a:gd name="connsiteY20" fmla="*/ 584195 h 606524"/>
              <a:gd name="connsiteX21" fmla="*/ 501877 w 594062"/>
              <a:gd name="connsiteY21" fmla="*/ 587878 h 606524"/>
              <a:gd name="connsiteX22" fmla="*/ 537380 w 594062"/>
              <a:gd name="connsiteY22" fmla="*/ 562097 h 606524"/>
              <a:gd name="connsiteX23" fmla="*/ 522625 w 594062"/>
              <a:gd name="connsiteY23" fmla="*/ 539077 h 606524"/>
              <a:gd name="connsiteX24" fmla="*/ 501416 w 594062"/>
              <a:gd name="connsiteY24" fmla="*/ 539077 h 606524"/>
              <a:gd name="connsiteX25" fmla="*/ 497266 w 594062"/>
              <a:gd name="connsiteY25" fmla="*/ 537696 h 606524"/>
              <a:gd name="connsiteX26" fmla="*/ 500033 w 594062"/>
              <a:gd name="connsiteY26" fmla="*/ 534934 h 606524"/>
              <a:gd name="connsiteX27" fmla="*/ 518937 w 594062"/>
              <a:gd name="connsiteY27" fmla="*/ 530790 h 606524"/>
              <a:gd name="connsiteX28" fmla="*/ 494039 w 594062"/>
              <a:gd name="connsiteY28" fmla="*/ 516518 h 606524"/>
              <a:gd name="connsiteX29" fmla="*/ 485163 w 594062"/>
              <a:gd name="connsiteY29" fmla="*/ 514044 h 606524"/>
              <a:gd name="connsiteX30" fmla="*/ 171288 w 594062"/>
              <a:gd name="connsiteY30" fmla="*/ 348477 h 606524"/>
              <a:gd name="connsiteX31" fmla="*/ 166677 w 594062"/>
              <a:gd name="connsiteY31" fmla="*/ 350318 h 606524"/>
              <a:gd name="connsiteX32" fmla="*/ 158839 w 594062"/>
              <a:gd name="connsiteY32" fmla="*/ 409248 h 606524"/>
              <a:gd name="connsiteX33" fmla="*/ 185120 w 594062"/>
              <a:gd name="connsiteY33" fmla="*/ 443777 h 606524"/>
              <a:gd name="connsiteX34" fmla="*/ 225694 w 594062"/>
              <a:gd name="connsiteY34" fmla="*/ 445618 h 606524"/>
              <a:gd name="connsiteX35" fmla="*/ 239526 w 594062"/>
              <a:gd name="connsiteY35" fmla="*/ 431346 h 606524"/>
              <a:gd name="connsiteX36" fmla="*/ 237682 w 594062"/>
              <a:gd name="connsiteY36" fmla="*/ 378862 h 606524"/>
              <a:gd name="connsiteX37" fmla="*/ 223389 w 594062"/>
              <a:gd name="connsiteY37" fmla="*/ 368273 h 606524"/>
              <a:gd name="connsiteX38" fmla="*/ 219700 w 594062"/>
              <a:gd name="connsiteY38" fmla="*/ 378862 h 606524"/>
              <a:gd name="connsiteX39" fmla="*/ 220161 w 594062"/>
              <a:gd name="connsiteY39" fmla="*/ 397738 h 606524"/>
              <a:gd name="connsiteX40" fmla="*/ 220161 w 594062"/>
              <a:gd name="connsiteY40" fmla="*/ 412931 h 606524"/>
              <a:gd name="connsiteX41" fmla="*/ 216934 w 594062"/>
              <a:gd name="connsiteY41" fmla="*/ 405565 h 606524"/>
              <a:gd name="connsiteX42" fmla="*/ 210940 w 594062"/>
              <a:gd name="connsiteY42" fmla="*/ 368734 h 606524"/>
              <a:gd name="connsiteX43" fmla="*/ 207251 w 594062"/>
              <a:gd name="connsiteY43" fmla="*/ 362749 h 606524"/>
              <a:gd name="connsiteX44" fmla="*/ 171288 w 594062"/>
              <a:gd name="connsiteY44" fmla="*/ 348477 h 606524"/>
              <a:gd name="connsiteX45" fmla="*/ 126564 w 594062"/>
              <a:gd name="connsiteY45" fmla="*/ 325976 h 606524"/>
              <a:gd name="connsiteX46" fmla="*/ 122414 w 594062"/>
              <a:gd name="connsiteY46" fmla="*/ 330982 h 606524"/>
              <a:gd name="connsiteX47" fmla="*/ 119187 w 594062"/>
              <a:gd name="connsiteY47" fmla="*/ 337427 h 606524"/>
              <a:gd name="connsiteX48" fmla="*/ 108582 w 594062"/>
              <a:gd name="connsiteY48" fmla="*/ 434569 h 606524"/>
              <a:gd name="connsiteX49" fmla="*/ 166677 w 594062"/>
              <a:gd name="connsiteY49" fmla="*/ 521122 h 606524"/>
              <a:gd name="connsiteX50" fmla="*/ 214629 w 594062"/>
              <a:gd name="connsiteY50" fmla="*/ 548745 h 606524"/>
              <a:gd name="connsiteX51" fmla="*/ 300850 w 594062"/>
              <a:gd name="connsiteY51" fmla="*/ 568542 h 606524"/>
              <a:gd name="connsiteX52" fmla="*/ 358484 w 594062"/>
              <a:gd name="connsiteY52" fmla="*/ 568082 h 606524"/>
              <a:gd name="connsiteX53" fmla="*/ 482512 w 594062"/>
              <a:gd name="connsiteY53" fmla="*/ 490736 h 606524"/>
              <a:gd name="connsiteX54" fmla="*/ 511098 w 594062"/>
              <a:gd name="connsiteY54" fmla="*/ 417995 h 606524"/>
              <a:gd name="connsiteX55" fmla="*/ 483895 w 594062"/>
              <a:gd name="connsiteY55" fmla="*/ 330061 h 606524"/>
              <a:gd name="connsiteX56" fmla="*/ 477901 w 594062"/>
              <a:gd name="connsiteY56" fmla="*/ 328680 h 606524"/>
              <a:gd name="connsiteX57" fmla="*/ 441016 w 594062"/>
              <a:gd name="connsiteY57" fmla="*/ 349397 h 606524"/>
              <a:gd name="connsiteX58" fmla="*/ 305460 w 594062"/>
              <a:gd name="connsiteY58" fmla="*/ 380243 h 606524"/>
              <a:gd name="connsiteX59" fmla="*/ 245059 w 594062"/>
              <a:gd name="connsiteY59" fmla="*/ 372417 h 606524"/>
              <a:gd name="connsiteX60" fmla="*/ 245520 w 594062"/>
              <a:gd name="connsiteY60" fmla="*/ 383006 h 606524"/>
              <a:gd name="connsiteX61" fmla="*/ 246904 w 594062"/>
              <a:gd name="connsiteY61" fmla="*/ 432728 h 606524"/>
              <a:gd name="connsiteX62" fmla="*/ 231227 w 594062"/>
              <a:gd name="connsiteY62" fmla="*/ 454366 h 606524"/>
              <a:gd name="connsiteX63" fmla="*/ 177743 w 594062"/>
              <a:gd name="connsiteY63" fmla="*/ 450683 h 606524"/>
              <a:gd name="connsiteX64" fmla="*/ 154689 w 594062"/>
              <a:gd name="connsiteY64" fmla="*/ 421218 h 606524"/>
              <a:gd name="connsiteX65" fmla="*/ 157456 w 594062"/>
              <a:gd name="connsiteY65" fmla="*/ 346175 h 606524"/>
              <a:gd name="connsiteX66" fmla="*/ 154689 w 594062"/>
              <a:gd name="connsiteY66" fmla="*/ 340190 h 606524"/>
              <a:gd name="connsiteX67" fmla="*/ 133480 w 594062"/>
              <a:gd name="connsiteY67" fmla="*/ 328220 h 606524"/>
              <a:gd name="connsiteX68" fmla="*/ 126564 w 594062"/>
              <a:gd name="connsiteY68" fmla="*/ 325976 h 606524"/>
              <a:gd name="connsiteX69" fmla="*/ 104893 w 594062"/>
              <a:gd name="connsiteY69" fmla="*/ 216806 h 606524"/>
              <a:gd name="connsiteX70" fmla="*/ 103049 w 594062"/>
              <a:gd name="connsiteY70" fmla="*/ 217266 h 606524"/>
              <a:gd name="connsiteX71" fmla="*/ 109043 w 594062"/>
              <a:gd name="connsiteY71" fmla="*/ 257320 h 606524"/>
              <a:gd name="connsiteX72" fmla="*/ 129330 w 594062"/>
              <a:gd name="connsiteY72" fmla="*/ 292309 h 606524"/>
              <a:gd name="connsiteX73" fmla="*/ 94750 w 594062"/>
              <a:gd name="connsiteY73" fmla="*/ 239365 h 606524"/>
              <a:gd name="connsiteX74" fmla="*/ 97516 w 594062"/>
              <a:gd name="connsiteY74" fmla="*/ 290928 h 606524"/>
              <a:gd name="connsiteX75" fmla="*/ 168060 w 594062"/>
              <a:gd name="connsiteY75" fmla="*/ 340650 h 606524"/>
              <a:gd name="connsiteX76" fmla="*/ 268574 w 594062"/>
              <a:gd name="connsiteY76" fmla="*/ 369655 h 606524"/>
              <a:gd name="connsiteX77" fmla="*/ 356178 w 594062"/>
              <a:gd name="connsiteY77" fmla="*/ 368273 h 606524"/>
              <a:gd name="connsiteX78" fmla="*/ 494961 w 594062"/>
              <a:gd name="connsiteY78" fmla="*/ 311646 h 606524"/>
              <a:gd name="connsiteX79" fmla="*/ 533691 w 594062"/>
              <a:gd name="connsiteY79" fmla="*/ 257320 h 606524"/>
              <a:gd name="connsiteX80" fmla="*/ 529541 w 594062"/>
              <a:gd name="connsiteY80" fmla="*/ 223712 h 606524"/>
              <a:gd name="connsiteX81" fmla="*/ 443321 w 594062"/>
              <a:gd name="connsiteY81" fmla="*/ 320393 h 606524"/>
              <a:gd name="connsiteX82" fmla="*/ 514326 w 594062"/>
              <a:gd name="connsiteY82" fmla="*/ 236602 h 606524"/>
              <a:gd name="connsiteX83" fmla="*/ 506949 w 594062"/>
              <a:gd name="connsiteY83" fmla="*/ 243048 h 606524"/>
              <a:gd name="connsiteX84" fmla="*/ 362172 w 594062"/>
              <a:gd name="connsiteY84" fmla="*/ 307042 h 606524"/>
              <a:gd name="connsiteX85" fmla="*/ 204946 w 594062"/>
              <a:gd name="connsiteY85" fmla="*/ 289547 h 606524"/>
              <a:gd name="connsiteX86" fmla="*/ 104893 w 594062"/>
              <a:gd name="connsiteY86" fmla="*/ 216806 h 606524"/>
              <a:gd name="connsiteX87" fmla="*/ 316757 w 594062"/>
              <a:gd name="connsiteY87" fmla="*/ 207368 h 606524"/>
              <a:gd name="connsiteX88" fmla="*/ 245520 w 594062"/>
              <a:gd name="connsiteY88" fmla="*/ 215425 h 606524"/>
              <a:gd name="connsiteX89" fmla="*/ 184659 w 594062"/>
              <a:gd name="connsiteY89" fmla="*/ 240286 h 606524"/>
              <a:gd name="connsiteX90" fmla="*/ 184659 w 594062"/>
              <a:gd name="connsiteY90" fmla="*/ 254558 h 606524"/>
              <a:gd name="connsiteX91" fmla="*/ 221545 w 594062"/>
              <a:gd name="connsiteY91" fmla="*/ 266988 h 606524"/>
              <a:gd name="connsiteX92" fmla="*/ 211401 w 594062"/>
              <a:gd name="connsiteY92" fmla="*/ 250874 h 606524"/>
              <a:gd name="connsiteX93" fmla="*/ 421189 w 594062"/>
              <a:gd name="connsiteY93" fmla="*/ 248573 h 606524"/>
              <a:gd name="connsiteX94" fmla="*/ 405052 w 594062"/>
              <a:gd name="connsiteY94" fmla="*/ 266528 h 606524"/>
              <a:gd name="connsiteX95" fmla="*/ 442399 w 594062"/>
              <a:gd name="connsiteY95" fmla="*/ 254097 h 606524"/>
              <a:gd name="connsiteX96" fmla="*/ 442860 w 594062"/>
              <a:gd name="connsiteY96" fmla="*/ 238444 h 606524"/>
              <a:gd name="connsiteX97" fmla="*/ 387992 w 594062"/>
              <a:gd name="connsiteY97" fmla="*/ 215885 h 606524"/>
              <a:gd name="connsiteX98" fmla="*/ 316757 w 594062"/>
              <a:gd name="connsiteY98" fmla="*/ 207368 h 606524"/>
              <a:gd name="connsiteX99" fmla="*/ 364938 w 594062"/>
              <a:gd name="connsiteY99" fmla="*/ 124274 h 606524"/>
              <a:gd name="connsiteX100" fmla="*/ 371854 w 594062"/>
              <a:gd name="connsiteY100" fmla="*/ 149583 h 606524"/>
              <a:gd name="connsiteX101" fmla="*/ 366321 w 594062"/>
              <a:gd name="connsiteY101" fmla="*/ 144061 h 606524"/>
              <a:gd name="connsiteX102" fmla="*/ 360328 w 594062"/>
              <a:gd name="connsiteY102" fmla="*/ 134398 h 606524"/>
              <a:gd name="connsiteX103" fmla="*/ 352951 w 594062"/>
              <a:gd name="connsiteY103" fmla="*/ 144981 h 606524"/>
              <a:gd name="connsiteX104" fmla="*/ 348802 w 594062"/>
              <a:gd name="connsiteY104" fmla="*/ 149583 h 606524"/>
              <a:gd name="connsiteX105" fmla="*/ 345574 w 594062"/>
              <a:gd name="connsiteY105" fmla="*/ 143601 h 606524"/>
              <a:gd name="connsiteX106" fmla="*/ 364938 w 594062"/>
              <a:gd name="connsiteY106" fmla="*/ 124274 h 606524"/>
              <a:gd name="connsiteX107" fmla="*/ 282038 w 594062"/>
              <a:gd name="connsiteY107" fmla="*/ 119309 h 606524"/>
              <a:gd name="connsiteX108" fmla="*/ 289757 w 594062"/>
              <a:gd name="connsiteY108" fmla="*/ 124776 h 606524"/>
              <a:gd name="connsiteX109" fmla="*/ 290678 w 594062"/>
              <a:gd name="connsiteY109" fmla="*/ 154242 h 606524"/>
              <a:gd name="connsiteX110" fmla="*/ 281001 w 594062"/>
              <a:gd name="connsiteY110" fmla="*/ 161149 h 606524"/>
              <a:gd name="connsiteX111" fmla="*/ 271324 w 594062"/>
              <a:gd name="connsiteY111" fmla="*/ 153322 h 606524"/>
              <a:gd name="connsiteX112" fmla="*/ 269020 w 594062"/>
              <a:gd name="connsiteY112" fmla="*/ 140430 h 606524"/>
              <a:gd name="connsiteX113" fmla="*/ 273628 w 594062"/>
              <a:gd name="connsiteY113" fmla="*/ 123856 h 606524"/>
              <a:gd name="connsiteX114" fmla="*/ 282038 w 594062"/>
              <a:gd name="connsiteY114" fmla="*/ 119309 h 606524"/>
              <a:gd name="connsiteX115" fmla="*/ 365861 w 594062"/>
              <a:gd name="connsiteY115" fmla="*/ 85826 h 606524"/>
              <a:gd name="connsiteX116" fmla="*/ 340963 w 594062"/>
              <a:gd name="connsiteY116" fmla="*/ 102630 h 606524"/>
              <a:gd name="connsiteX117" fmla="*/ 331741 w 594062"/>
              <a:gd name="connsiteY117" fmla="*/ 139461 h 606524"/>
              <a:gd name="connsiteX118" fmla="*/ 343729 w 594062"/>
              <a:gd name="connsiteY118" fmla="*/ 182277 h 606524"/>
              <a:gd name="connsiteX119" fmla="*/ 379693 w 594062"/>
              <a:gd name="connsiteY119" fmla="*/ 190564 h 606524"/>
              <a:gd name="connsiteX120" fmla="*/ 396753 w 594062"/>
              <a:gd name="connsiteY120" fmla="*/ 166163 h 606524"/>
              <a:gd name="connsiteX121" fmla="*/ 390759 w 594062"/>
              <a:gd name="connsiteY121" fmla="*/ 102169 h 606524"/>
              <a:gd name="connsiteX122" fmla="*/ 365861 w 594062"/>
              <a:gd name="connsiteY122" fmla="*/ 85826 h 606524"/>
              <a:gd name="connsiteX123" fmla="*/ 264136 w 594062"/>
              <a:gd name="connsiteY123" fmla="*/ 85192 h 606524"/>
              <a:gd name="connsiteX124" fmla="*/ 241832 w 594062"/>
              <a:gd name="connsiteY124" fmla="*/ 98026 h 606524"/>
              <a:gd name="connsiteX125" fmla="*/ 242293 w 594062"/>
              <a:gd name="connsiteY125" fmla="*/ 182737 h 606524"/>
              <a:gd name="connsiteX126" fmla="*/ 284251 w 594062"/>
              <a:gd name="connsiteY126" fmla="*/ 184118 h 606524"/>
              <a:gd name="connsiteX127" fmla="*/ 299005 w 594062"/>
              <a:gd name="connsiteY127" fmla="*/ 141763 h 606524"/>
              <a:gd name="connsiteX128" fmla="*/ 286095 w 594062"/>
              <a:gd name="connsiteY128" fmla="*/ 97565 h 606524"/>
              <a:gd name="connsiteX129" fmla="*/ 264136 w 594062"/>
              <a:gd name="connsiteY129" fmla="*/ 85192 h 606524"/>
              <a:gd name="connsiteX130" fmla="*/ 299293 w 594062"/>
              <a:gd name="connsiteY130" fmla="*/ 251 h 606524"/>
              <a:gd name="connsiteX131" fmla="*/ 344651 w 594062"/>
              <a:gd name="connsiteY131" fmla="*/ 1805 h 606524"/>
              <a:gd name="connsiteX132" fmla="*/ 427644 w 594062"/>
              <a:gd name="connsiteY132" fmla="*/ 27126 h 606524"/>
              <a:gd name="connsiteX133" fmla="*/ 513404 w 594062"/>
              <a:gd name="connsiteY133" fmla="*/ 140381 h 606524"/>
              <a:gd name="connsiteX134" fmla="*/ 521703 w 594062"/>
              <a:gd name="connsiteY134" fmla="*/ 183197 h 606524"/>
              <a:gd name="connsiteX135" fmla="*/ 532308 w 594062"/>
              <a:gd name="connsiteY135" fmla="*/ 209900 h 606524"/>
              <a:gd name="connsiteX136" fmla="*/ 537380 w 594062"/>
              <a:gd name="connsiteY136" fmla="*/ 268369 h 606524"/>
              <a:gd name="connsiteX137" fmla="*/ 539224 w 594062"/>
              <a:gd name="connsiteY137" fmla="*/ 277117 h 606524"/>
              <a:gd name="connsiteX138" fmla="*/ 580720 w 594062"/>
              <a:gd name="connsiteY138" fmla="*/ 352620 h 606524"/>
              <a:gd name="connsiteX139" fmla="*/ 589020 w 594062"/>
              <a:gd name="connsiteY139" fmla="*/ 450222 h 606524"/>
              <a:gd name="connsiteX140" fmla="*/ 581181 w 594062"/>
              <a:gd name="connsiteY140" fmla="*/ 464494 h 606524"/>
              <a:gd name="connsiteX141" fmla="*/ 555822 w 594062"/>
              <a:gd name="connsiteY141" fmla="*/ 464955 h 606524"/>
              <a:gd name="connsiteX142" fmla="*/ 534613 w 594062"/>
              <a:gd name="connsiteY142" fmla="*/ 431346 h 606524"/>
              <a:gd name="connsiteX143" fmla="*/ 489428 w 594062"/>
              <a:gd name="connsiteY143" fmla="*/ 507771 h 606524"/>
              <a:gd name="connsiteX144" fmla="*/ 497727 w 594062"/>
              <a:gd name="connsiteY144" fmla="*/ 513296 h 606524"/>
              <a:gd name="connsiteX145" fmla="*/ 529541 w 594062"/>
              <a:gd name="connsiteY145" fmla="*/ 531711 h 606524"/>
              <a:gd name="connsiteX146" fmla="*/ 527697 w 594062"/>
              <a:gd name="connsiteY146" fmla="*/ 582814 h 606524"/>
              <a:gd name="connsiteX147" fmla="*/ 472368 w 594062"/>
              <a:gd name="connsiteY147" fmla="*/ 599848 h 606524"/>
              <a:gd name="connsiteX148" fmla="*/ 387070 w 594062"/>
              <a:gd name="connsiteY148" fmla="*/ 596626 h 606524"/>
              <a:gd name="connsiteX149" fmla="*/ 331741 w 594062"/>
              <a:gd name="connsiteY149" fmla="*/ 581433 h 606524"/>
              <a:gd name="connsiteX150" fmla="*/ 298083 w 594062"/>
              <a:gd name="connsiteY150" fmla="*/ 577289 h 606524"/>
              <a:gd name="connsiteX151" fmla="*/ 293933 w 594062"/>
              <a:gd name="connsiteY151" fmla="*/ 579591 h 606524"/>
              <a:gd name="connsiteX152" fmla="*/ 249209 w 594062"/>
              <a:gd name="connsiteY152" fmla="*/ 600309 h 606524"/>
              <a:gd name="connsiteX153" fmla="*/ 165755 w 594062"/>
              <a:gd name="connsiteY153" fmla="*/ 605373 h 606524"/>
              <a:gd name="connsiteX154" fmla="*/ 98899 w 594062"/>
              <a:gd name="connsiteY154" fmla="*/ 592022 h 606524"/>
              <a:gd name="connsiteX155" fmla="*/ 82301 w 594062"/>
              <a:gd name="connsiteY155" fmla="*/ 581893 h 606524"/>
              <a:gd name="connsiteX156" fmla="*/ 73079 w 594062"/>
              <a:gd name="connsiteY156" fmla="*/ 543681 h 606524"/>
              <a:gd name="connsiteX157" fmla="*/ 100283 w 594062"/>
              <a:gd name="connsiteY157" fmla="*/ 518360 h 606524"/>
              <a:gd name="connsiteX158" fmla="*/ 123797 w 594062"/>
              <a:gd name="connsiteY158" fmla="*/ 514677 h 606524"/>
              <a:gd name="connsiteX159" fmla="*/ 111809 w 594062"/>
              <a:gd name="connsiteY159" fmla="*/ 503167 h 606524"/>
              <a:gd name="connsiteX160" fmla="*/ 80918 w 594062"/>
              <a:gd name="connsiteY160" fmla="*/ 467717 h 606524"/>
              <a:gd name="connsiteX161" fmla="*/ 63397 w 594062"/>
              <a:gd name="connsiteY161" fmla="*/ 426743 h 606524"/>
              <a:gd name="connsiteX162" fmla="*/ 60630 w 594062"/>
              <a:gd name="connsiteY162" fmla="*/ 423520 h 606524"/>
              <a:gd name="connsiteX163" fmla="*/ 57864 w 594062"/>
              <a:gd name="connsiteY163" fmla="*/ 426743 h 606524"/>
              <a:gd name="connsiteX164" fmla="*/ 34810 w 594062"/>
              <a:gd name="connsiteY164" fmla="*/ 457589 h 606524"/>
              <a:gd name="connsiteX165" fmla="*/ 18673 w 594062"/>
              <a:gd name="connsiteY165" fmla="*/ 466336 h 606524"/>
              <a:gd name="connsiteX166" fmla="*/ 5763 w 594062"/>
              <a:gd name="connsiteY166" fmla="*/ 459430 h 606524"/>
              <a:gd name="connsiteX167" fmla="*/ 230 w 594062"/>
              <a:gd name="connsiteY167" fmla="*/ 419376 h 606524"/>
              <a:gd name="connsiteX168" fmla="*/ 32044 w 594062"/>
              <a:gd name="connsiteY168" fmla="*/ 326378 h 606524"/>
              <a:gd name="connsiteX169" fmla="*/ 79995 w 594062"/>
              <a:gd name="connsiteY169" fmla="*/ 274815 h 606524"/>
              <a:gd name="connsiteX170" fmla="*/ 83684 w 594062"/>
              <a:gd name="connsiteY170" fmla="*/ 265607 h 606524"/>
              <a:gd name="connsiteX171" fmla="*/ 88295 w 594062"/>
              <a:gd name="connsiteY171" fmla="*/ 233840 h 606524"/>
              <a:gd name="connsiteX172" fmla="*/ 96133 w 594062"/>
              <a:gd name="connsiteY172" fmla="*/ 208979 h 606524"/>
              <a:gd name="connsiteX173" fmla="*/ 102588 w 594062"/>
              <a:gd name="connsiteY173" fmla="*/ 192405 h 606524"/>
              <a:gd name="connsiteX174" fmla="*/ 105354 w 594062"/>
              <a:gd name="connsiteY174" fmla="*/ 173529 h 606524"/>
              <a:gd name="connsiteX175" fmla="*/ 140857 w 594062"/>
              <a:gd name="connsiteY175" fmla="*/ 85595 h 606524"/>
              <a:gd name="connsiteX176" fmla="*/ 254281 w 594062"/>
              <a:gd name="connsiteY176" fmla="*/ 5948 h 606524"/>
              <a:gd name="connsiteX177" fmla="*/ 299293 w 594062"/>
              <a:gd name="connsiteY177" fmla="*/ 251 h 606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</a:cxnLst>
            <a:rect l="l" t="t" r="r" b="b"/>
            <a:pathLst>
              <a:path w="594062" h="606524">
                <a:moveTo>
                  <a:pt x="120973" y="518014"/>
                </a:moveTo>
                <a:cubicBezTo>
                  <a:pt x="115498" y="517669"/>
                  <a:pt x="109965" y="519050"/>
                  <a:pt x="103971" y="521582"/>
                </a:cubicBezTo>
                <a:cubicBezTo>
                  <a:pt x="98899" y="523884"/>
                  <a:pt x="94289" y="526647"/>
                  <a:pt x="89678" y="529409"/>
                </a:cubicBezTo>
                <a:cubicBezTo>
                  <a:pt x="86450" y="531251"/>
                  <a:pt x="83684" y="534473"/>
                  <a:pt x="82301" y="537696"/>
                </a:cubicBezTo>
                <a:cubicBezTo>
                  <a:pt x="81379" y="539077"/>
                  <a:pt x="81379" y="541840"/>
                  <a:pt x="81840" y="543221"/>
                </a:cubicBezTo>
                <a:cubicBezTo>
                  <a:pt x="83223" y="545062"/>
                  <a:pt x="85067" y="543681"/>
                  <a:pt x="86911" y="543221"/>
                </a:cubicBezTo>
                <a:cubicBezTo>
                  <a:pt x="90600" y="542300"/>
                  <a:pt x="94289" y="541840"/>
                  <a:pt x="97977" y="541379"/>
                </a:cubicBezTo>
                <a:cubicBezTo>
                  <a:pt x="93367" y="545983"/>
                  <a:pt x="88295" y="549666"/>
                  <a:pt x="83684" y="554270"/>
                </a:cubicBezTo>
                <a:cubicBezTo>
                  <a:pt x="76307" y="562097"/>
                  <a:pt x="76307" y="568082"/>
                  <a:pt x="83684" y="575448"/>
                </a:cubicBezTo>
                <a:cubicBezTo>
                  <a:pt x="93367" y="585116"/>
                  <a:pt x="105815" y="589720"/>
                  <a:pt x="118725" y="592943"/>
                </a:cubicBezTo>
                <a:cubicBezTo>
                  <a:pt x="159761" y="603992"/>
                  <a:pt x="201257" y="601690"/>
                  <a:pt x="242293" y="592943"/>
                </a:cubicBezTo>
                <a:cubicBezTo>
                  <a:pt x="253359" y="590180"/>
                  <a:pt x="264424" y="587418"/>
                  <a:pt x="273185" y="579131"/>
                </a:cubicBezTo>
                <a:cubicBezTo>
                  <a:pt x="274107" y="578210"/>
                  <a:pt x="276874" y="577289"/>
                  <a:pt x="275491" y="574988"/>
                </a:cubicBezTo>
                <a:cubicBezTo>
                  <a:pt x="275029" y="573146"/>
                  <a:pt x="272724" y="574067"/>
                  <a:pt x="271341" y="573606"/>
                </a:cubicBezTo>
                <a:cubicBezTo>
                  <a:pt x="251514" y="570844"/>
                  <a:pt x="232149" y="566700"/>
                  <a:pt x="212784" y="560715"/>
                </a:cubicBezTo>
                <a:cubicBezTo>
                  <a:pt x="186042" y="552428"/>
                  <a:pt x="160222" y="541840"/>
                  <a:pt x="137629" y="524805"/>
                </a:cubicBezTo>
                <a:cubicBezTo>
                  <a:pt x="131866" y="520432"/>
                  <a:pt x="126449" y="518360"/>
                  <a:pt x="120973" y="518014"/>
                </a:cubicBezTo>
                <a:close/>
                <a:moveTo>
                  <a:pt x="485163" y="514044"/>
                </a:moveTo>
                <a:cubicBezTo>
                  <a:pt x="482627" y="514331"/>
                  <a:pt x="480207" y="515828"/>
                  <a:pt x="476979" y="518820"/>
                </a:cubicBezTo>
                <a:cubicBezTo>
                  <a:pt x="441016" y="550126"/>
                  <a:pt x="399058" y="568542"/>
                  <a:pt x="351567" y="575908"/>
                </a:cubicBezTo>
                <a:cubicBezTo>
                  <a:pt x="353873" y="582814"/>
                  <a:pt x="359867" y="582814"/>
                  <a:pt x="364939" y="584195"/>
                </a:cubicBezTo>
                <a:cubicBezTo>
                  <a:pt x="410124" y="598007"/>
                  <a:pt x="455770" y="602611"/>
                  <a:pt x="501877" y="587878"/>
                </a:cubicBezTo>
                <a:cubicBezTo>
                  <a:pt x="516170" y="583274"/>
                  <a:pt x="530925" y="577750"/>
                  <a:pt x="537380" y="562097"/>
                </a:cubicBezTo>
                <a:cubicBezTo>
                  <a:pt x="541990" y="550126"/>
                  <a:pt x="535535" y="539998"/>
                  <a:pt x="522625" y="539077"/>
                </a:cubicBezTo>
                <a:cubicBezTo>
                  <a:pt x="515248" y="539077"/>
                  <a:pt x="508332" y="539077"/>
                  <a:pt x="501416" y="539077"/>
                </a:cubicBezTo>
                <a:cubicBezTo>
                  <a:pt x="499572" y="539077"/>
                  <a:pt x="497727" y="539998"/>
                  <a:pt x="497266" y="537696"/>
                </a:cubicBezTo>
                <a:cubicBezTo>
                  <a:pt x="497266" y="536775"/>
                  <a:pt x="499111" y="535394"/>
                  <a:pt x="500033" y="534934"/>
                </a:cubicBezTo>
                <a:cubicBezTo>
                  <a:pt x="505105" y="531711"/>
                  <a:pt x="511560" y="531251"/>
                  <a:pt x="518937" y="530790"/>
                </a:cubicBezTo>
                <a:cubicBezTo>
                  <a:pt x="509715" y="523424"/>
                  <a:pt x="501877" y="520201"/>
                  <a:pt x="494039" y="516518"/>
                </a:cubicBezTo>
                <a:cubicBezTo>
                  <a:pt x="490350" y="514676"/>
                  <a:pt x="487699" y="513756"/>
                  <a:pt x="485163" y="514044"/>
                </a:cubicBezTo>
                <a:close/>
                <a:moveTo>
                  <a:pt x="171288" y="348477"/>
                </a:moveTo>
                <a:cubicBezTo>
                  <a:pt x="168521" y="347096"/>
                  <a:pt x="167599" y="347096"/>
                  <a:pt x="166677" y="350318"/>
                </a:cubicBezTo>
                <a:cubicBezTo>
                  <a:pt x="162988" y="369655"/>
                  <a:pt x="158378" y="388991"/>
                  <a:pt x="158839" y="409248"/>
                </a:cubicBezTo>
                <a:cubicBezTo>
                  <a:pt x="159300" y="430426"/>
                  <a:pt x="166216" y="439633"/>
                  <a:pt x="185120" y="443777"/>
                </a:cubicBezTo>
                <a:cubicBezTo>
                  <a:pt x="198491" y="446539"/>
                  <a:pt x="211862" y="446079"/>
                  <a:pt x="225694" y="445618"/>
                </a:cubicBezTo>
                <a:cubicBezTo>
                  <a:pt x="235377" y="445158"/>
                  <a:pt x="239526" y="440094"/>
                  <a:pt x="239526" y="431346"/>
                </a:cubicBezTo>
                <a:cubicBezTo>
                  <a:pt x="240449" y="413852"/>
                  <a:pt x="239065" y="396357"/>
                  <a:pt x="237682" y="378862"/>
                </a:cubicBezTo>
                <a:cubicBezTo>
                  <a:pt x="236760" y="371956"/>
                  <a:pt x="230305" y="367353"/>
                  <a:pt x="223389" y="368273"/>
                </a:cubicBezTo>
                <a:cubicBezTo>
                  <a:pt x="217856" y="369194"/>
                  <a:pt x="219700" y="375640"/>
                  <a:pt x="219700" y="378862"/>
                </a:cubicBezTo>
                <a:lnTo>
                  <a:pt x="220161" y="397738"/>
                </a:lnTo>
                <a:lnTo>
                  <a:pt x="220161" y="412931"/>
                </a:lnTo>
                <a:cubicBezTo>
                  <a:pt x="218778" y="409248"/>
                  <a:pt x="217856" y="407406"/>
                  <a:pt x="216934" y="405565"/>
                </a:cubicBezTo>
                <a:cubicBezTo>
                  <a:pt x="212784" y="393595"/>
                  <a:pt x="211401" y="381625"/>
                  <a:pt x="210940" y="368734"/>
                </a:cubicBezTo>
                <a:cubicBezTo>
                  <a:pt x="210479" y="365971"/>
                  <a:pt x="211401" y="363670"/>
                  <a:pt x="207251" y="362749"/>
                </a:cubicBezTo>
                <a:cubicBezTo>
                  <a:pt x="194802" y="359066"/>
                  <a:pt x="183276" y="353541"/>
                  <a:pt x="171288" y="348477"/>
                </a:cubicBezTo>
                <a:close/>
                <a:moveTo>
                  <a:pt x="126564" y="325976"/>
                </a:moveTo>
                <a:cubicBezTo>
                  <a:pt x="124835" y="326609"/>
                  <a:pt x="123567" y="328450"/>
                  <a:pt x="122414" y="330982"/>
                </a:cubicBezTo>
                <a:cubicBezTo>
                  <a:pt x="121492" y="333284"/>
                  <a:pt x="120109" y="335125"/>
                  <a:pt x="119187" y="337427"/>
                </a:cubicBezTo>
                <a:cubicBezTo>
                  <a:pt x="104893" y="368734"/>
                  <a:pt x="102127" y="401421"/>
                  <a:pt x="108582" y="434569"/>
                </a:cubicBezTo>
                <a:cubicBezTo>
                  <a:pt x="115959" y="470940"/>
                  <a:pt x="138552" y="498103"/>
                  <a:pt x="166677" y="521122"/>
                </a:cubicBezTo>
                <a:cubicBezTo>
                  <a:pt x="181431" y="533092"/>
                  <a:pt x="198030" y="541379"/>
                  <a:pt x="214629" y="548745"/>
                </a:cubicBezTo>
                <a:cubicBezTo>
                  <a:pt x="242293" y="560255"/>
                  <a:pt x="271341" y="565780"/>
                  <a:pt x="300850" y="568542"/>
                </a:cubicBezTo>
                <a:cubicBezTo>
                  <a:pt x="319753" y="570384"/>
                  <a:pt x="339119" y="572686"/>
                  <a:pt x="358484" y="568082"/>
                </a:cubicBezTo>
                <a:cubicBezTo>
                  <a:pt x="408740" y="556572"/>
                  <a:pt x="450698" y="531711"/>
                  <a:pt x="482512" y="490736"/>
                </a:cubicBezTo>
                <a:cubicBezTo>
                  <a:pt x="499111" y="469098"/>
                  <a:pt x="509715" y="445158"/>
                  <a:pt x="511098" y="417995"/>
                </a:cubicBezTo>
                <a:cubicBezTo>
                  <a:pt x="512943" y="385308"/>
                  <a:pt x="501877" y="356764"/>
                  <a:pt x="483895" y="330061"/>
                </a:cubicBezTo>
                <a:cubicBezTo>
                  <a:pt x="481590" y="326838"/>
                  <a:pt x="480668" y="326838"/>
                  <a:pt x="477901" y="328680"/>
                </a:cubicBezTo>
                <a:cubicBezTo>
                  <a:pt x="465913" y="336507"/>
                  <a:pt x="453926" y="343412"/>
                  <a:pt x="441016" y="349397"/>
                </a:cubicBezTo>
                <a:cubicBezTo>
                  <a:pt x="398136" y="369655"/>
                  <a:pt x="352951" y="381164"/>
                  <a:pt x="305460" y="380243"/>
                </a:cubicBezTo>
                <a:cubicBezTo>
                  <a:pt x="285173" y="379783"/>
                  <a:pt x="264885" y="377942"/>
                  <a:pt x="245059" y="372417"/>
                </a:cubicBezTo>
                <a:lnTo>
                  <a:pt x="245520" y="383006"/>
                </a:lnTo>
                <a:lnTo>
                  <a:pt x="246904" y="432728"/>
                </a:lnTo>
                <a:cubicBezTo>
                  <a:pt x="246904" y="443317"/>
                  <a:pt x="238604" y="452985"/>
                  <a:pt x="231227" y="454366"/>
                </a:cubicBezTo>
                <a:cubicBezTo>
                  <a:pt x="213245" y="457128"/>
                  <a:pt x="194802" y="458049"/>
                  <a:pt x="177743" y="450683"/>
                </a:cubicBezTo>
                <a:cubicBezTo>
                  <a:pt x="165294" y="445618"/>
                  <a:pt x="156072" y="435950"/>
                  <a:pt x="154689" y="421218"/>
                </a:cubicBezTo>
                <a:cubicBezTo>
                  <a:pt x="151923" y="395897"/>
                  <a:pt x="154228" y="371036"/>
                  <a:pt x="157456" y="346175"/>
                </a:cubicBezTo>
                <a:cubicBezTo>
                  <a:pt x="157917" y="342952"/>
                  <a:pt x="157456" y="341571"/>
                  <a:pt x="154689" y="340190"/>
                </a:cubicBezTo>
                <a:cubicBezTo>
                  <a:pt x="147312" y="336507"/>
                  <a:pt x="139935" y="332824"/>
                  <a:pt x="133480" y="328220"/>
                </a:cubicBezTo>
                <a:cubicBezTo>
                  <a:pt x="130483" y="325918"/>
                  <a:pt x="128293" y="325342"/>
                  <a:pt x="126564" y="325976"/>
                </a:cubicBezTo>
                <a:close/>
                <a:moveTo>
                  <a:pt x="104893" y="216806"/>
                </a:moveTo>
                <a:cubicBezTo>
                  <a:pt x="104893" y="216806"/>
                  <a:pt x="103971" y="217266"/>
                  <a:pt x="103049" y="217266"/>
                </a:cubicBezTo>
                <a:cubicBezTo>
                  <a:pt x="102588" y="231078"/>
                  <a:pt x="102127" y="244429"/>
                  <a:pt x="109043" y="257320"/>
                </a:cubicBezTo>
                <a:cubicBezTo>
                  <a:pt x="115498" y="268830"/>
                  <a:pt x="122875" y="280339"/>
                  <a:pt x="129330" y="292309"/>
                </a:cubicBezTo>
                <a:cubicBezTo>
                  <a:pt x="111348" y="278958"/>
                  <a:pt x="98438" y="262384"/>
                  <a:pt x="94750" y="239365"/>
                </a:cubicBezTo>
                <a:cubicBezTo>
                  <a:pt x="82301" y="255478"/>
                  <a:pt x="84145" y="273434"/>
                  <a:pt x="97516" y="290928"/>
                </a:cubicBezTo>
                <a:cubicBezTo>
                  <a:pt x="115959" y="314408"/>
                  <a:pt x="141318" y="328680"/>
                  <a:pt x="168060" y="340650"/>
                </a:cubicBezTo>
                <a:cubicBezTo>
                  <a:pt x="200335" y="355382"/>
                  <a:pt x="233532" y="365511"/>
                  <a:pt x="268574" y="369655"/>
                </a:cubicBezTo>
                <a:cubicBezTo>
                  <a:pt x="298083" y="373338"/>
                  <a:pt x="327131" y="373798"/>
                  <a:pt x="356178" y="368273"/>
                </a:cubicBezTo>
                <a:cubicBezTo>
                  <a:pt x="406435" y="359066"/>
                  <a:pt x="452081" y="338348"/>
                  <a:pt x="494961" y="311646"/>
                </a:cubicBezTo>
                <a:cubicBezTo>
                  <a:pt x="515248" y="299215"/>
                  <a:pt x="529080" y="281720"/>
                  <a:pt x="533691" y="257320"/>
                </a:cubicBezTo>
                <a:cubicBezTo>
                  <a:pt x="535535" y="244889"/>
                  <a:pt x="534613" y="231078"/>
                  <a:pt x="529541" y="223712"/>
                </a:cubicBezTo>
                <a:cubicBezTo>
                  <a:pt x="513404" y="266988"/>
                  <a:pt x="489428" y="303819"/>
                  <a:pt x="443321" y="320393"/>
                </a:cubicBezTo>
                <a:cubicBezTo>
                  <a:pt x="476979" y="300136"/>
                  <a:pt x="504643" y="275735"/>
                  <a:pt x="514326" y="236602"/>
                </a:cubicBezTo>
                <a:cubicBezTo>
                  <a:pt x="512021" y="238444"/>
                  <a:pt x="509254" y="240746"/>
                  <a:pt x="506949" y="243048"/>
                </a:cubicBezTo>
                <a:cubicBezTo>
                  <a:pt x="465452" y="279879"/>
                  <a:pt x="416579" y="301057"/>
                  <a:pt x="362172" y="307042"/>
                </a:cubicBezTo>
                <a:cubicBezTo>
                  <a:pt x="308688" y="313027"/>
                  <a:pt x="256125" y="307502"/>
                  <a:pt x="204946" y="289547"/>
                </a:cubicBezTo>
                <a:cubicBezTo>
                  <a:pt x="164372" y="275275"/>
                  <a:pt x="129330" y="253176"/>
                  <a:pt x="104893" y="216806"/>
                </a:cubicBezTo>
                <a:close/>
                <a:moveTo>
                  <a:pt x="316757" y="207368"/>
                </a:moveTo>
                <a:cubicBezTo>
                  <a:pt x="293011" y="207483"/>
                  <a:pt x="269266" y="210361"/>
                  <a:pt x="245520" y="215425"/>
                </a:cubicBezTo>
                <a:cubicBezTo>
                  <a:pt x="223850" y="220029"/>
                  <a:pt x="203102" y="227395"/>
                  <a:pt x="184659" y="240286"/>
                </a:cubicBezTo>
                <a:cubicBezTo>
                  <a:pt x="176360" y="245810"/>
                  <a:pt x="175898" y="249493"/>
                  <a:pt x="184659" y="254558"/>
                </a:cubicBezTo>
                <a:cubicBezTo>
                  <a:pt x="195725" y="260082"/>
                  <a:pt x="207712" y="263305"/>
                  <a:pt x="221545" y="266988"/>
                </a:cubicBezTo>
                <a:cubicBezTo>
                  <a:pt x="217395" y="261003"/>
                  <a:pt x="214629" y="255939"/>
                  <a:pt x="211401" y="250874"/>
                </a:cubicBezTo>
                <a:cubicBezTo>
                  <a:pt x="281023" y="301057"/>
                  <a:pt x="350184" y="297374"/>
                  <a:pt x="421189" y="248573"/>
                </a:cubicBezTo>
                <a:cubicBezTo>
                  <a:pt x="417040" y="257780"/>
                  <a:pt x="410585" y="261003"/>
                  <a:pt x="405052" y="266528"/>
                </a:cubicBezTo>
                <a:cubicBezTo>
                  <a:pt x="419806" y="266528"/>
                  <a:pt x="431333" y="261003"/>
                  <a:pt x="442399" y="254097"/>
                </a:cubicBezTo>
                <a:cubicBezTo>
                  <a:pt x="453003" y="247652"/>
                  <a:pt x="453003" y="245350"/>
                  <a:pt x="442860" y="238444"/>
                </a:cubicBezTo>
                <a:cubicBezTo>
                  <a:pt x="425800" y="227855"/>
                  <a:pt x="407357" y="220949"/>
                  <a:pt x="387992" y="215885"/>
                </a:cubicBezTo>
                <a:cubicBezTo>
                  <a:pt x="364247" y="209900"/>
                  <a:pt x="340502" y="207253"/>
                  <a:pt x="316757" y="207368"/>
                </a:cubicBezTo>
                <a:close/>
                <a:moveTo>
                  <a:pt x="364938" y="124274"/>
                </a:moveTo>
                <a:cubicBezTo>
                  <a:pt x="375542" y="127955"/>
                  <a:pt x="376003" y="149123"/>
                  <a:pt x="371854" y="149583"/>
                </a:cubicBezTo>
                <a:cubicBezTo>
                  <a:pt x="368627" y="150043"/>
                  <a:pt x="366782" y="146822"/>
                  <a:pt x="366321" y="144061"/>
                </a:cubicBezTo>
                <a:cubicBezTo>
                  <a:pt x="365860" y="140380"/>
                  <a:pt x="365399" y="134398"/>
                  <a:pt x="360328" y="134398"/>
                </a:cubicBezTo>
                <a:cubicBezTo>
                  <a:pt x="354795" y="134858"/>
                  <a:pt x="354334" y="140380"/>
                  <a:pt x="352951" y="144981"/>
                </a:cubicBezTo>
                <a:cubicBezTo>
                  <a:pt x="352490" y="147282"/>
                  <a:pt x="352029" y="150503"/>
                  <a:pt x="348802" y="149583"/>
                </a:cubicBezTo>
                <a:cubicBezTo>
                  <a:pt x="345574" y="149123"/>
                  <a:pt x="345574" y="145901"/>
                  <a:pt x="345574" y="143601"/>
                </a:cubicBezTo>
                <a:cubicBezTo>
                  <a:pt x="345574" y="130256"/>
                  <a:pt x="355256" y="120593"/>
                  <a:pt x="364938" y="124274"/>
                </a:cubicBezTo>
                <a:close/>
                <a:moveTo>
                  <a:pt x="282038" y="119309"/>
                </a:moveTo>
                <a:cubicBezTo>
                  <a:pt x="284918" y="119482"/>
                  <a:pt x="287683" y="121323"/>
                  <a:pt x="289757" y="124776"/>
                </a:cubicBezTo>
                <a:cubicBezTo>
                  <a:pt x="295286" y="133985"/>
                  <a:pt x="295747" y="144114"/>
                  <a:pt x="290678" y="154242"/>
                </a:cubicBezTo>
                <a:cubicBezTo>
                  <a:pt x="288835" y="157926"/>
                  <a:pt x="286070" y="161609"/>
                  <a:pt x="281001" y="161149"/>
                </a:cubicBezTo>
                <a:cubicBezTo>
                  <a:pt x="275932" y="160688"/>
                  <a:pt x="273168" y="157465"/>
                  <a:pt x="271324" y="153322"/>
                </a:cubicBezTo>
                <a:cubicBezTo>
                  <a:pt x="269481" y="149178"/>
                  <a:pt x="269020" y="145034"/>
                  <a:pt x="269020" y="140430"/>
                </a:cubicBezTo>
                <a:cubicBezTo>
                  <a:pt x="269020" y="134445"/>
                  <a:pt x="269942" y="128460"/>
                  <a:pt x="273628" y="123856"/>
                </a:cubicBezTo>
                <a:cubicBezTo>
                  <a:pt x="276163" y="120633"/>
                  <a:pt x="279158" y="119137"/>
                  <a:pt x="282038" y="119309"/>
                </a:cubicBezTo>
                <a:close/>
                <a:moveTo>
                  <a:pt x="365861" y="85826"/>
                </a:moveTo>
                <a:cubicBezTo>
                  <a:pt x="356754" y="85941"/>
                  <a:pt x="347648" y="91581"/>
                  <a:pt x="340963" y="102630"/>
                </a:cubicBezTo>
                <a:cubicBezTo>
                  <a:pt x="334047" y="114139"/>
                  <a:pt x="331280" y="126570"/>
                  <a:pt x="331741" y="139461"/>
                </a:cubicBezTo>
                <a:cubicBezTo>
                  <a:pt x="330819" y="155114"/>
                  <a:pt x="334508" y="169846"/>
                  <a:pt x="343729" y="182277"/>
                </a:cubicBezTo>
                <a:cubicBezTo>
                  <a:pt x="352951" y="194707"/>
                  <a:pt x="365861" y="197470"/>
                  <a:pt x="379693" y="190564"/>
                </a:cubicBezTo>
                <a:cubicBezTo>
                  <a:pt x="389836" y="185499"/>
                  <a:pt x="393986" y="176292"/>
                  <a:pt x="396753" y="166163"/>
                </a:cubicBezTo>
                <a:cubicBezTo>
                  <a:pt x="402747" y="144985"/>
                  <a:pt x="402285" y="121045"/>
                  <a:pt x="390759" y="102169"/>
                </a:cubicBezTo>
                <a:cubicBezTo>
                  <a:pt x="384073" y="91120"/>
                  <a:pt x="374967" y="85711"/>
                  <a:pt x="365861" y="85826"/>
                </a:cubicBezTo>
                <a:close/>
                <a:moveTo>
                  <a:pt x="264136" y="85192"/>
                </a:moveTo>
                <a:cubicBezTo>
                  <a:pt x="256240" y="85250"/>
                  <a:pt x="248287" y="89509"/>
                  <a:pt x="241832" y="98026"/>
                </a:cubicBezTo>
                <a:cubicBezTo>
                  <a:pt x="224772" y="119664"/>
                  <a:pt x="225233" y="161099"/>
                  <a:pt x="242293" y="182737"/>
                </a:cubicBezTo>
                <a:cubicBezTo>
                  <a:pt x="254281" y="197470"/>
                  <a:pt x="271341" y="198390"/>
                  <a:pt x="284251" y="184118"/>
                </a:cubicBezTo>
                <a:cubicBezTo>
                  <a:pt x="295317" y="171688"/>
                  <a:pt x="298544" y="156495"/>
                  <a:pt x="299005" y="141763"/>
                </a:cubicBezTo>
                <a:cubicBezTo>
                  <a:pt x="299005" y="124728"/>
                  <a:pt x="295778" y="110456"/>
                  <a:pt x="286095" y="97565"/>
                </a:cubicBezTo>
                <a:cubicBezTo>
                  <a:pt x="279871" y="89278"/>
                  <a:pt x="272033" y="85135"/>
                  <a:pt x="264136" y="85192"/>
                </a:cubicBezTo>
                <a:close/>
                <a:moveTo>
                  <a:pt x="299293" y="251"/>
                </a:moveTo>
                <a:cubicBezTo>
                  <a:pt x="314336" y="-382"/>
                  <a:pt x="329436" y="194"/>
                  <a:pt x="344651" y="1805"/>
                </a:cubicBezTo>
                <a:cubicBezTo>
                  <a:pt x="373699" y="5027"/>
                  <a:pt x="401824" y="12854"/>
                  <a:pt x="427644" y="27126"/>
                </a:cubicBezTo>
                <a:cubicBezTo>
                  <a:pt x="473291" y="51527"/>
                  <a:pt x="500033" y="91120"/>
                  <a:pt x="513404" y="140381"/>
                </a:cubicBezTo>
                <a:cubicBezTo>
                  <a:pt x="517092" y="154653"/>
                  <a:pt x="520781" y="168465"/>
                  <a:pt x="521703" y="183197"/>
                </a:cubicBezTo>
                <a:cubicBezTo>
                  <a:pt x="522164" y="193326"/>
                  <a:pt x="527697" y="201613"/>
                  <a:pt x="532308" y="209900"/>
                </a:cubicBezTo>
                <a:cubicBezTo>
                  <a:pt x="542912" y="228776"/>
                  <a:pt x="545679" y="248112"/>
                  <a:pt x="537380" y="268369"/>
                </a:cubicBezTo>
                <a:cubicBezTo>
                  <a:pt x="535535" y="272513"/>
                  <a:pt x="537841" y="274354"/>
                  <a:pt x="539224" y="277117"/>
                </a:cubicBezTo>
                <a:cubicBezTo>
                  <a:pt x="556284" y="300596"/>
                  <a:pt x="570116" y="325918"/>
                  <a:pt x="580720" y="352620"/>
                </a:cubicBezTo>
                <a:cubicBezTo>
                  <a:pt x="593630" y="384387"/>
                  <a:pt x="598702" y="416614"/>
                  <a:pt x="589020" y="450222"/>
                </a:cubicBezTo>
                <a:cubicBezTo>
                  <a:pt x="587175" y="455747"/>
                  <a:pt x="584870" y="460351"/>
                  <a:pt x="581181" y="464494"/>
                </a:cubicBezTo>
                <a:cubicBezTo>
                  <a:pt x="572421" y="475083"/>
                  <a:pt x="564583" y="475544"/>
                  <a:pt x="555822" y="464955"/>
                </a:cubicBezTo>
                <a:cubicBezTo>
                  <a:pt x="547523" y="454826"/>
                  <a:pt x="541068" y="443317"/>
                  <a:pt x="534613" y="431346"/>
                </a:cubicBezTo>
                <a:cubicBezTo>
                  <a:pt x="523547" y="459430"/>
                  <a:pt x="512021" y="487053"/>
                  <a:pt x="489428" y="507771"/>
                </a:cubicBezTo>
                <a:cubicBezTo>
                  <a:pt x="491733" y="510994"/>
                  <a:pt x="494961" y="511914"/>
                  <a:pt x="497727" y="513296"/>
                </a:cubicBezTo>
                <a:cubicBezTo>
                  <a:pt x="508793" y="518360"/>
                  <a:pt x="519859" y="524345"/>
                  <a:pt x="529541" y="531711"/>
                </a:cubicBezTo>
                <a:cubicBezTo>
                  <a:pt x="550290" y="546904"/>
                  <a:pt x="549367" y="569463"/>
                  <a:pt x="527697" y="582814"/>
                </a:cubicBezTo>
                <a:cubicBezTo>
                  <a:pt x="510637" y="592943"/>
                  <a:pt x="491733" y="597546"/>
                  <a:pt x="472368" y="599848"/>
                </a:cubicBezTo>
                <a:cubicBezTo>
                  <a:pt x="443782" y="603532"/>
                  <a:pt x="415657" y="601230"/>
                  <a:pt x="387070" y="596626"/>
                </a:cubicBezTo>
                <a:cubicBezTo>
                  <a:pt x="368166" y="593863"/>
                  <a:pt x="349723" y="588339"/>
                  <a:pt x="331741" y="581433"/>
                </a:cubicBezTo>
                <a:cubicBezTo>
                  <a:pt x="320676" y="577289"/>
                  <a:pt x="309149" y="580512"/>
                  <a:pt x="298083" y="577289"/>
                </a:cubicBezTo>
                <a:cubicBezTo>
                  <a:pt x="296239" y="576829"/>
                  <a:pt x="295317" y="578671"/>
                  <a:pt x="293933" y="579591"/>
                </a:cubicBezTo>
                <a:cubicBezTo>
                  <a:pt x="280101" y="588339"/>
                  <a:pt x="265346" y="595705"/>
                  <a:pt x="249209" y="600309"/>
                </a:cubicBezTo>
                <a:cubicBezTo>
                  <a:pt x="222006" y="607675"/>
                  <a:pt x="193419" y="607215"/>
                  <a:pt x="165755" y="605373"/>
                </a:cubicBezTo>
                <a:cubicBezTo>
                  <a:pt x="142701" y="603992"/>
                  <a:pt x="120109" y="600769"/>
                  <a:pt x="98899" y="592022"/>
                </a:cubicBezTo>
                <a:cubicBezTo>
                  <a:pt x="92905" y="589260"/>
                  <a:pt x="87373" y="586037"/>
                  <a:pt x="82301" y="581893"/>
                </a:cubicBezTo>
                <a:cubicBezTo>
                  <a:pt x="69391" y="571765"/>
                  <a:pt x="70313" y="557953"/>
                  <a:pt x="73079" y="543681"/>
                </a:cubicBezTo>
                <a:cubicBezTo>
                  <a:pt x="76307" y="529409"/>
                  <a:pt x="87373" y="522503"/>
                  <a:pt x="100283" y="518360"/>
                </a:cubicBezTo>
                <a:cubicBezTo>
                  <a:pt x="107660" y="515597"/>
                  <a:pt x="115498" y="514677"/>
                  <a:pt x="123797" y="514677"/>
                </a:cubicBezTo>
                <a:cubicBezTo>
                  <a:pt x="121492" y="508692"/>
                  <a:pt x="115498" y="506850"/>
                  <a:pt x="111809" y="503167"/>
                </a:cubicBezTo>
                <a:cubicBezTo>
                  <a:pt x="99822" y="492578"/>
                  <a:pt x="88756" y="481529"/>
                  <a:pt x="80918" y="467717"/>
                </a:cubicBezTo>
                <a:cubicBezTo>
                  <a:pt x="73540" y="454826"/>
                  <a:pt x="66624" y="441475"/>
                  <a:pt x="63397" y="426743"/>
                </a:cubicBezTo>
                <a:cubicBezTo>
                  <a:pt x="62936" y="425361"/>
                  <a:pt x="62936" y="423520"/>
                  <a:pt x="60630" y="423520"/>
                </a:cubicBezTo>
                <a:cubicBezTo>
                  <a:pt x="58325" y="423520"/>
                  <a:pt x="58786" y="425361"/>
                  <a:pt x="57864" y="426743"/>
                </a:cubicBezTo>
                <a:cubicBezTo>
                  <a:pt x="52792" y="439173"/>
                  <a:pt x="44954" y="448841"/>
                  <a:pt x="34810" y="457589"/>
                </a:cubicBezTo>
                <a:cubicBezTo>
                  <a:pt x="30200" y="461732"/>
                  <a:pt x="24667" y="464494"/>
                  <a:pt x="18673" y="466336"/>
                </a:cubicBezTo>
                <a:cubicBezTo>
                  <a:pt x="11296" y="468638"/>
                  <a:pt x="8068" y="465415"/>
                  <a:pt x="5763" y="459430"/>
                </a:cubicBezTo>
                <a:cubicBezTo>
                  <a:pt x="1152" y="446539"/>
                  <a:pt x="-692" y="433188"/>
                  <a:pt x="230" y="419376"/>
                </a:cubicBezTo>
                <a:cubicBezTo>
                  <a:pt x="2074" y="385308"/>
                  <a:pt x="13140" y="354462"/>
                  <a:pt x="32044" y="326378"/>
                </a:cubicBezTo>
                <a:cubicBezTo>
                  <a:pt x="45415" y="306581"/>
                  <a:pt x="61091" y="289087"/>
                  <a:pt x="79995" y="274815"/>
                </a:cubicBezTo>
                <a:cubicBezTo>
                  <a:pt x="83223" y="272513"/>
                  <a:pt x="84606" y="270211"/>
                  <a:pt x="83684" y="265607"/>
                </a:cubicBezTo>
                <a:cubicBezTo>
                  <a:pt x="81379" y="254558"/>
                  <a:pt x="82762" y="243508"/>
                  <a:pt x="88295" y="233840"/>
                </a:cubicBezTo>
                <a:cubicBezTo>
                  <a:pt x="92444" y="226014"/>
                  <a:pt x="94750" y="217727"/>
                  <a:pt x="96133" y="208979"/>
                </a:cubicBezTo>
                <a:cubicBezTo>
                  <a:pt x="97055" y="202994"/>
                  <a:pt x="99360" y="197470"/>
                  <a:pt x="102588" y="192405"/>
                </a:cubicBezTo>
                <a:cubicBezTo>
                  <a:pt x="106738" y="186881"/>
                  <a:pt x="104432" y="179975"/>
                  <a:pt x="105354" y="173529"/>
                </a:cubicBezTo>
                <a:cubicBezTo>
                  <a:pt x="109043" y="140842"/>
                  <a:pt x="122414" y="112298"/>
                  <a:pt x="140857" y="85595"/>
                </a:cubicBezTo>
                <a:cubicBezTo>
                  <a:pt x="168982" y="45542"/>
                  <a:pt x="204946" y="16537"/>
                  <a:pt x="254281" y="5948"/>
                </a:cubicBezTo>
                <a:cubicBezTo>
                  <a:pt x="269266" y="2726"/>
                  <a:pt x="284251" y="884"/>
                  <a:pt x="299293" y="25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653042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439859" y="3244334"/>
            <a:ext cx="4914230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 smtClean="0">
                <a:hlinkClick r:id="rId2"/>
              </a:rPr>
              <a:t>StephenZhu</a:t>
            </a:r>
            <a:r>
              <a:rPr lang="en-US" altLang="zh-CN" dirty="0" smtClean="0"/>
              <a:t>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30568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4" name="图片 2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6" y="0"/>
            <a:ext cx="12188824" cy="6866158"/>
          </a:xfrm>
          <a:prstGeom prst="rect">
            <a:avLst/>
          </a:prstGeom>
        </p:spPr>
      </p:pic>
      <p:grpSp>
        <p:nvGrpSpPr>
          <p:cNvPr id="46" name="组合 45"/>
          <p:cNvGrpSpPr/>
          <p:nvPr/>
        </p:nvGrpSpPr>
        <p:grpSpPr>
          <a:xfrm>
            <a:off x="10336136" y="79777"/>
            <a:ext cx="1493744" cy="3582768"/>
            <a:chOff x="8591550" y="0"/>
            <a:chExt cx="1924050" cy="4614863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9528175" y="0"/>
              <a:ext cx="39687" cy="2698750"/>
            </a:xfrm>
            <a:custGeom>
              <a:avLst/>
              <a:gdLst>
                <a:gd name="T0" fmla="*/ 12 w 12"/>
                <a:gd name="T1" fmla="*/ 0 h 817"/>
                <a:gd name="T2" fmla="*/ 12 w 12"/>
                <a:gd name="T3" fmla="*/ 812 h 817"/>
                <a:gd name="T4" fmla="*/ 6 w 12"/>
                <a:gd name="T5" fmla="*/ 817 h 817"/>
                <a:gd name="T6" fmla="*/ 6 w 12"/>
                <a:gd name="T7" fmla="*/ 817 h 817"/>
                <a:gd name="T8" fmla="*/ 0 w 12"/>
                <a:gd name="T9" fmla="*/ 812 h 817"/>
                <a:gd name="T10" fmla="*/ 0 w 12"/>
                <a:gd name="T11" fmla="*/ 0 h 817"/>
                <a:gd name="T12" fmla="*/ 12 w 12"/>
                <a:gd name="T13" fmla="*/ 0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817">
                  <a:moveTo>
                    <a:pt x="12" y="0"/>
                  </a:moveTo>
                  <a:cubicBezTo>
                    <a:pt x="12" y="812"/>
                    <a:pt x="12" y="812"/>
                    <a:pt x="12" y="812"/>
                  </a:cubicBezTo>
                  <a:cubicBezTo>
                    <a:pt x="12" y="815"/>
                    <a:pt x="9" y="817"/>
                    <a:pt x="6" y="817"/>
                  </a:cubicBezTo>
                  <a:cubicBezTo>
                    <a:pt x="6" y="817"/>
                    <a:pt x="6" y="817"/>
                    <a:pt x="6" y="817"/>
                  </a:cubicBezTo>
                  <a:cubicBezTo>
                    <a:pt x="2" y="817"/>
                    <a:pt x="0" y="815"/>
                    <a:pt x="0" y="812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9D1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9221788" y="2686050"/>
              <a:ext cx="660400" cy="1862138"/>
            </a:xfrm>
            <a:prstGeom prst="rect">
              <a:avLst/>
            </a:pr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9283700" y="2747963"/>
              <a:ext cx="538162" cy="1738313"/>
            </a:xfrm>
            <a:custGeom>
              <a:avLst/>
              <a:gdLst>
                <a:gd name="T0" fmla="*/ 339 w 339"/>
                <a:gd name="T1" fmla="*/ 1095 h 1095"/>
                <a:gd name="T2" fmla="*/ 0 w 339"/>
                <a:gd name="T3" fmla="*/ 1095 h 1095"/>
                <a:gd name="T4" fmla="*/ 0 w 339"/>
                <a:gd name="T5" fmla="*/ 0 h 1095"/>
                <a:gd name="T6" fmla="*/ 339 w 339"/>
                <a:gd name="T7" fmla="*/ 0 h 1095"/>
                <a:gd name="T8" fmla="*/ 339 w 339"/>
                <a:gd name="T9" fmla="*/ 1095 h 1095"/>
                <a:gd name="T10" fmla="*/ 3 w 339"/>
                <a:gd name="T11" fmla="*/ 1093 h 1095"/>
                <a:gd name="T12" fmla="*/ 335 w 339"/>
                <a:gd name="T13" fmla="*/ 1093 h 1095"/>
                <a:gd name="T14" fmla="*/ 335 w 339"/>
                <a:gd name="T15" fmla="*/ 2 h 1095"/>
                <a:gd name="T16" fmla="*/ 3 w 339"/>
                <a:gd name="T17" fmla="*/ 2 h 1095"/>
                <a:gd name="T18" fmla="*/ 3 w 339"/>
                <a:gd name="T19" fmla="*/ 1093 h 1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9" h="1095">
                  <a:moveTo>
                    <a:pt x="339" y="1095"/>
                  </a:moveTo>
                  <a:lnTo>
                    <a:pt x="0" y="1095"/>
                  </a:lnTo>
                  <a:lnTo>
                    <a:pt x="0" y="0"/>
                  </a:lnTo>
                  <a:lnTo>
                    <a:pt x="339" y="0"/>
                  </a:lnTo>
                  <a:lnTo>
                    <a:pt x="339" y="1095"/>
                  </a:lnTo>
                  <a:close/>
                  <a:moveTo>
                    <a:pt x="3" y="1093"/>
                  </a:moveTo>
                  <a:lnTo>
                    <a:pt x="335" y="1093"/>
                  </a:lnTo>
                  <a:lnTo>
                    <a:pt x="335" y="2"/>
                  </a:lnTo>
                  <a:lnTo>
                    <a:pt x="3" y="2"/>
                  </a:lnTo>
                  <a:lnTo>
                    <a:pt x="3" y="1093"/>
                  </a:lnTo>
                  <a:close/>
                </a:path>
              </a:pathLst>
            </a:custGeom>
            <a:solidFill>
              <a:srgbClr val="9D1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9166225" y="4514850"/>
              <a:ext cx="774700" cy="100013"/>
            </a:xfrm>
            <a:custGeom>
              <a:avLst/>
              <a:gdLst>
                <a:gd name="T0" fmla="*/ 220 w 235"/>
                <a:gd name="T1" fmla="*/ 30 h 30"/>
                <a:gd name="T2" fmla="*/ 15 w 235"/>
                <a:gd name="T3" fmla="*/ 30 h 30"/>
                <a:gd name="T4" fmla="*/ 0 w 235"/>
                <a:gd name="T5" fmla="*/ 15 h 30"/>
                <a:gd name="T6" fmla="*/ 0 w 235"/>
                <a:gd name="T7" fmla="*/ 15 h 30"/>
                <a:gd name="T8" fmla="*/ 15 w 235"/>
                <a:gd name="T9" fmla="*/ 0 h 30"/>
                <a:gd name="T10" fmla="*/ 220 w 235"/>
                <a:gd name="T11" fmla="*/ 0 h 30"/>
                <a:gd name="T12" fmla="*/ 235 w 235"/>
                <a:gd name="T13" fmla="*/ 15 h 30"/>
                <a:gd name="T14" fmla="*/ 235 w 235"/>
                <a:gd name="T15" fmla="*/ 15 h 30"/>
                <a:gd name="T16" fmla="*/ 220 w 235"/>
                <a:gd name="T1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5" h="30">
                  <a:moveTo>
                    <a:pt x="220" y="30"/>
                  </a:moveTo>
                  <a:cubicBezTo>
                    <a:pt x="15" y="30"/>
                    <a:pt x="15" y="30"/>
                    <a:pt x="15" y="30"/>
                  </a:cubicBezTo>
                  <a:cubicBezTo>
                    <a:pt x="6" y="30"/>
                    <a:pt x="0" y="24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6" y="0"/>
                    <a:pt x="15" y="0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28" y="0"/>
                    <a:pt x="235" y="7"/>
                    <a:pt x="235" y="15"/>
                  </a:cubicBezTo>
                  <a:cubicBezTo>
                    <a:pt x="235" y="15"/>
                    <a:pt x="235" y="15"/>
                    <a:pt x="235" y="15"/>
                  </a:cubicBezTo>
                  <a:cubicBezTo>
                    <a:pt x="235" y="24"/>
                    <a:pt x="228" y="30"/>
                    <a:pt x="220" y="30"/>
                  </a:cubicBezTo>
                  <a:close/>
                </a:path>
              </a:pathLst>
            </a:custGeom>
            <a:solidFill>
              <a:srgbClr val="9D1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9166225" y="2613025"/>
              <a:ext cx="774700" cy="101600"/>
            </a:xfrm>
            <a:custGeom>
              <a:avLst/>
              <a:gdLst>
                <a:gd name="T0" fmla="*/ 220 w 235"/>
                <a:gd name="T1" fmla="*/ 31 h 31"/>
                <a:gd name="T2" fmla="*/ 15 w 235"/>
                <a:gd name="T3" fmla="*/ 31 h 31"/>
                <a:gd name="T4" fmla="*/ 0 w 235"/>
                <a:gd name="T5" fmla="*/ 15 h 31"/>
                <a:gd name="T6" fmla="*/ 0 w 235"/>
                <a:gd name="T7" fmla="*/ 15 h 31"/>
                <a:gd name="T8" fmla="*/ 15 w 235"/>
                <a:gd name="T9" fmla="*/ 0 h 31"/>
                <a:gd name="T10" fmla="*/ 220 w 235"/>
                <a:gd name="T11" fmla="*/ 0 h 31"/>
                <a:gd name="T12" fmla="*/ 235 w 235"/>
                <a:gd name="T13" fmla="*/ 15 h 31"/>
                <a:gd name="T14" fmla="*/ 235 w 235"/>
                <a:gd name="T15" fmla="*/ 15 h 31"/>
                <a:gd name="T16" fmla="*/ 220 w 235"/>
                <a:gd name="T1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5" h="31">
                  <a:moveTo>
                    <a:pt x="220" y="31"/>
                  </a:moveTo>
                  <a:cubicBezTo>
                    <a:pt x="15" y="31"/>
                    <a:pt x="15" y="31"/>
                    <a:pt x="15" y="31"/>
                  </a:cubicBezTo>
                  <a:cubicBezTo>
                    <a:pt x="6" y="31"/>
                    <a:pt x="0" y="24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6" y="0"/>
                    <a:pt x="15" y="0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28" y="0"/>
                    <a:pt x="235" y="7"/>
                    <a:pt x="235" y="15"/>
                  </a:cubicBezTo>
                  <a:cubicBezTo>
                    <a:pt x="235" y="15"/>
                    <a:pt x="235" y="15"/>
                    <a:pt x="235" y="15"/>
                  </a:cubicBezTo>
                  <a:cubicBezTo>
                    <a:pt x="235" y="24"/>
                    <a:pt x="228" y="31"/>
                    <a:pt x="220" y="31"/>
                  </a:cubicBezTo>
                  <a:close/>
                </a:path>
              </a:pathLst>
            </a:custGeom>
            <a:solidFill>
              <a:srgbClr val="9D1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Oval 10"/>
            <p:cNvSpPr>
              <a:spLocks noChangeArrowheads="1"/>
            </p:cNvSpPr>
            <p:nvPr/>
          </p:nvSpPr>
          <p:spPr bwMode="auto">
            <a:xfrm>
              <a:off x="9313863" y="547688"/>
              <a:ext cx="476250" cy="393700"/>
            </a:xfrm>
            <a:prstGeom prst="ellipse">
              <a:avLst/>
            </a:prstGeom>
            <a:solidFill>
              <a:srgbClr val="9D1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Oval 11"/>
            <p:cNvSpPr>
              <a:spLocks noChangeArrowheads="1"/>
            </p:cNvSpPr>
            <p:nvPr/>
          </p:nvSpPr>
          <p:spPr bwMode="auto">
            <a:xfrm>
              <a:off x="8591550" y="663575"/>
              <a:ext cx="1924050" cy="1774825"/>
            </a:xfrm>
            <a:prstGeom prst="ellipse">
              <a:avLst/>
            </a:pr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Oval 12"/>
            <p:cNvSpPr>
              <a:spLocks noChangeArrowheads="1"/>
            </p:cNvSpPr>
            <p:nvPr/>
          </p:nvSpPr>
          <p:spPr bwMode="auto">
            <a:xfrm>
              <a:off x="8974138" y="666750"/>
              <a:ext cx="1187450" cy="1754188"/>
            </a:xfrm>
            <a:prstGeom prst="ellipse">
              <a:avLst/>
            </a:prstGeom>
            <a:solidFill>
              <a:srgbClr val="E083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Oval 13"/>
            <p:cNvSpPr>
              <a:spLocks noChangeArrowheads="1"/>
            </p:cNvSpPr>
            <p:nvPr/>
          </p:nvSpPr>
          <p:spPr bwMode="auto">
            <a:xfrm>
              <a:off x="9337675" y="663575"/>
              <a:ext cx="431800" cy="1774825"/>
            </a:xfrm>
            <a:prstGeom prst="ellipse">
              <a:avLst/>
            </a:pr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9163050" y="2362200"/>
              <a:ext cx="795337" cy="131763"/>
            </a:xfrm>
            <a:custGeom>
              <a:avLst/>
              <a:gdLst>
                <a:gd name="T0" fmla="*/ 222 w 241"/>
                <a:gd name="T1" fmla="*/ 40 h 40"/>
                <a:gd name="T2" fmla="*/ 18 w 241"/>
                <a:gd name="T3" fmla="*/ 40 h 40"/>
                <a:gd name="T4" fmla="*/ 0 w 241"/>
                <a:gd name="T5" fmla="*/ 21 h 40"/>
                <a:gd name="T6" fmla="*/ 0 w 241"/>
                <a:gd name="T7" fmla="*/ 0 h 40"/>
                <a:gd name="T8" fmla="*/ 241 w 241"/>
                <a:gd name="T9" fmla="*/ 0 h 40"/>
                <a:gd name="T10" fmla="*/ 241 w 241"/>
                <a:gd name="T11" fmla="*/ 21 h 40"/>
                <a:gd name="T12" fmla="*/ 222 w 241"/>
                <a:gd name="T1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40">
                  <a:moveTo>
                    <a:pt x="222" y="40"/>
                  </a:moveTo>
                  <a:cubicBezTo>
                    <a:pt x="18" y="40"/>
                    <a:pt x="18" y="40"/>
                    <a:pt x="18" y="40"/>
                  </a:cubicBezTo>
                  <a:cubicBezTo>
                    <a:pt x="8" y="40"/>
                    <a:pt x="0" y="32"/>
                    <a:pt x="0" y="2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41" y="0"/>
                    <a:pt x="241" y="0"/>
                    <a:pt x="241" y="0"/>
                  </a:cubicBezTo>
                  <a:cubicBezTo>
                    <a:pt x="241" y="21"/>
                    <a:pt x="241" y="21"/>
                    <a:pt x="241" y="21"/>
                  </a:cubicBezTo>
                  <a:cubicBezTo>
                    <a:pt x="241" y="32"/>
                    <a:pt x="233" y="40"/>
                    <a:pt x="222" y="40"/>
                  </a:cubicBezTo>
                  <a:close/>
                </a:path>
              </a:pathLst>
            </a:custGeom>
            <a:solidFill>
              <a:srgbClr val="9D1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9491663" y="2847975"/>
              <a:ext cx="57150" cy="46038"/>
            </a:xfrm>
            <a:custGeom>
              <a:avLst/>
              <a:gdLst>
                <a:gd name="T0" fmla="*/ 8 w 17"/>
                <a:gd name="T1" fmla="*/ 11 h 14"/>
                <a:gd name="T2" fmla="*/ 13 w 17"/>
                <a:gd name="T3" fmla="*/ 14 h 14"/>
                <a:gd name="T4" fmla="*/ 17 w 17"/>
                <a:gd name="T5" fmla="*/ 10 h 14"/>
                <a:gd name="T6" fmla="*/ 16 w 17"/>
                <a:gd name="T7" fmla="*/ 5 h 14"/>
                <a:gd name="T8" fmla="*/ 9 w 17"/>
                <a:gd name="T9" fmla="*/ 1 h 14"/>
                <a:gd name="T10" fmla="*/ 3 w 17"/>
                <a:gd name="T11" fmla="*/ 0 h 14"/>
                <a:gd name="T12" fmla="*/ 0 w 17"/>
                <a:gd name="T13" fmla="*/ 1 h 14"/>
                <a:gd name="T14" fmla="*/ 1 w 17"/>
                <a:gd name="T15" fmla="*/ 4 h 14"/>
                <a:gd name="T16" fmla="*/ 8 w 17"/>
                <a:gd name="T17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4">
                  <a:moveTo>
                    <a:pt x="8" y="11"/>
                  </a:moveTo>
                  <a:cubicBezTo>
                    <a:pt x="10" y="13"/>
                    <a:pt x="11" y="14"/>
                    <a:pt x="13" y="14"/>
                  </a:cubicBezTo>
                  <a:cubicBezTo>
                    <a:pt x="14" y="14"/>
                    <a:pt x="16" y="13"/>
                    <a:pt x="17" y="10"/>
                  </a:cubicBezTo>
                  <a:cubicBezTo>
                    <a:pt x="17" y="8"/>
                    <a:pt x="17" y="6"/>
                    <a:pt x="16" y="5"/>
                  </a:cubicBezTo>
                  <a:cubicBezTo>
                    <a:pt x="15" y="3"/>
                    <a:pt x="12" y="2"/>
                    <a:pt x="9" y="1"/>
                  </a:cubicBezTo>
                  <a:cubicBezTo>
                    <a:pt x="6" y="0"/>
                    <a:pt x="4" y="0"/>
                    <a:pt x="3" y="0"/>
                  </a:cubicBezTo>
                  <a:cubicBezTo>
                    <a:pt x="3" y="0"/>
                    <a:pt x="1" y="0"/>
                    <a:pt x="0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4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9542463" y="2863850"/>
              <a:ext cx="187325" cy="311150"/>
            </a:xfrm>
            <a:custGeom>
              <a:avLst/>
              <a:gdLst>
                <a:gd name="T0" fmla="*/ 55 w 57"/>
                <a:gd name="T1" fmla="*/ 30 h 94"/>
                <a:gd name="T2" fmla="*/ 41 w 57"/>
                <a:gd name="T3" fmla="*/ 29 h 94"/>
                <a:gd name="T4" fmla="*/ 22 w 57"/>
                <a:gd name="T5" fmla="*/ 33 h 94"/>
                <a:gd name="T6" fmla="*/ 23 w 57"/>
                <a:gd name="T7" fmla="*/ 20 h 94"/>
                <a:gd name="T8" fmla="*/ 40 w 57"/>
                <a:gd name="T9" fmla="*/ 12 h 94"/>
                <a:gd name="T10" fmla="*/ 45 w 57"/>
                <a:gd name="T11" fmla="*/ 9 h 94"/>
                <a:gd name="T12" fmla="*/ 44 w 57"/>
                <a:gd name="T13" fmla="*/ 6 h 94"/>
                <a:gd name="T14" fmla="*/ 38 w 57"/>
                <a:gd name="T15" fmla="*/ 2 h 94"/>
                <a:gd name="T16" fmla="*/ 32 w 57"/>
                <a:gd name="T17" fmla="*/ 4 h 94"/>
                <a:gd name="T18" fmla="*/ 27 w 57"/>
                <a:gd name="T19" fmla="*/ 10 h 94"/>
                <a:gd name="T20" fmla="*/ 17 w 57"/>
                <a:gd name="T21" fmla="*/ 16 h 94"/>
                <a:gd name="T22" fmla="*/ 14 w 57"/>
                <a:gd name="T23" fmla="*/ 16 h 94"/>
                <a:gd name="T24" fmla="*/ 12 w 57"/>
                <a:gd name="T25" fmla="*/ 16 h 94"/>
                <a:gd name="T26" fmla="*/ 12 w 57"/>
                <a:gd name="T27" fmla="*/ 21 h 94"/>
                <a:gd name="T28" fmla="*/ 13 w 57"/>
                <a:gd name="T29" fmla="*/ 28 h 94"/>
                <a:gd name="T30" fmla="*/ 13 w 57"/>
                <a:gd name="T31" fmla="*/ 41 h 94"/>
                <a:gd name="T32" fmla="*/ 11 w 57"/>
                <a:gd name="T33" fmla="*/ 56 h 94"/>
                <a:gd name="T34" fmla="*/ 7 w 57"/>
                <a:gd name="T35" fmla="*/ 68 h 94"/>
                <a:gd name="T36" fmla="*/ 2 w 57"/>
                <a:gd name="T37" fmla="*/ 77 h 94"/>
                <a:gd name="T38" fmla="*/ 1 w 57"/>
                <a:gd name="T39" fmla="*/ 81 h 94"/>
                <a:gd name="T40" fmla="*/ 3 w 57"/>
                <a:gd name="T41" fmla="*/ 82 h 94"/>
                <a:gd name="T42" fmla="*/ 6 w 57"/>
                <a:gd name="T43" fmla="*/ 80 h 94"/>
                <a:gd name="T44" fmla="*/ 14 w 57"/>
                <a:gd name="T45" fmla="*/ 72 h 94"/>
                <a:gd name="T46" fmla="*/ 19 w 57"/>
                <a:gd name="T47" fmla="*/ 61 h 94"/>
                <a:gd name="T48" fmla="*/ 21 w 57"/>
                <a:gd name="T49" fmla="*/ 50 h 94"/>
                <a:gd name="T50" fmla="*/ 22 w 57"/>
                <a:gd name="T51" fmla="*/ 39 h 94"/>
                <a:gd name="T52" fmla="*/ 29 w 57"/>
                <a:gd name="T53" fmla="*/ 39 h 94"/>
                <a:gd name="T54" fmla="*/ 31 w 57"/>
                <a:gd name="T55" fmla="*/ 53 h 94"/>
                <a:gd name="T56" fmla="*/ 31 w 57"/>
                <a:gd name="T57" fmla="*/ 70 h 94"/>
                <a:gd name="T58" fmla="*/ 32 w 57"/>
                <a:gd name="T59" fmla="*/ 88 h 94"/>
                <a:gd name="T60" fmla="*/ 34 w 57"/>
                <a:gd name="T61" fmla="*/ 94 h 94"/>
                <a:gd name="T62" fmla="*/ 34 w 57"/>
                <a:gd name="T63" fmla="*/ 94 h 94"/>
                <a:gd name="T64" fmla="*/ 37 w 57"/>
                <a:gd name="T65" fmla="*/ 90 h 94"/>
                <a:gd name="T66" fmla="*/ 40 w 57"/>
                <a:gd name="T67" fmla="*/ 63 h 94"/>
                <a:gd name="T68" fmla="*/ 40 w 57"/>
                <a:gd name="T69" fmla="*/ 40 h 94"/>
                <a:gd name="T70" fmla="*/ 40 w 57"/>
                <a:gd name="T71" fmla="*/ 40 h 94"/>
                <a:gd name="T72" fmla="*/ 40 w 57"/>
                <a:gd name="T73" fmla="*/ 39 h 94"/>
                <a:gd name="T74" fmla="*/ 38 w 57"/>
                <a:gd name="T75" fmla="*/ 37 h 94"/>
                <a:gd name="T76" fmla="*/ 53 w 57"/>
                <a:gd name="T77" fmla="*/ 36 h 94"/>
                <a:gd name="T78" fmla="*/ 57 w 57"/>
                <a:gd name="T79" fmla="*/ 33 h 94"/>
                <a:gd name="T80" fmla="*/ 55 w 57"/>
                <a:gd name="T81" fmla="*/ 3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7" h="94">
                  <a:moveTo>
                    <a:pt x="55" y="30"/>
                  </a:moveTo>
                  <a:cubicBezTo>
                    <a:pt x="52" y="27"/>
                    <a:pt x="47" y="27"/>
                    <a:pt x="41" y="29"/>
                  </a:cubicBezTo>
                  <a:cubicBezTo>
                    <a:pt x="36" y="30"/>
                    <a:pt x="29" y="32"/>
                    <a:pt x="22" y="33"/>
                  </a:cubicBezTo>
                  <a:cubicBezTo>
                    <a:pt x="22" y="27"/>
                    <a:pt x="22" y="23"/>
                    <a:pt x="23" y="20"/>
                  </a:cubicBezTo>
                  <a:cubicBezTo>
                    <a:pt x="31" y="16"/>
                    <a:pt x="37" y="13"/>
                    <a:pt x="40" y="12"/>
                  </a:cubicBezTo>
                  <a:cubicBezTo>
                    <a:pt x="42" y="12"/>
                    <a:pt x="45" y="11"/>
                    <a:pt x="45" y="9"/>
                  </a:cubicBezTo>
                  <a:cubicBezTo>
                    <a:pt x="46" y="8"/>
                    <a:pt x="46" y="7"/>
                    <a:pt x="44" y="6"/>
                  </a:cubicBezTo>
                  <a:cubicBezTo>
                    <a:pt x="42" y="4"/>
                    <a:pt x="40" y="3"/>
                    <a:pt x="38" y="2"/>
                  </a:cubicBezTo>
                  <a:cubicBezTo>
                    <a:pt x="35" y="0"/>
                    <a:pt x="32" y="1"/>
                    <a:pt x="32" y="4"/>
                  </a:cubicBezTo>
                  <a:cubicBezTo>
                    <a:pt x="31" y="5"/>
                    <a:pt x="31" y="7"/>
                    <a:pt x="27" y="10"/>
                  </a:cubicBezTo>
                  <a:cubicBezTo>
                    <a:pt x="23" y="12"/>
                    <a:pt x="20" y="14"/>
                    <a:pt x="17" y="16"/>
                  </a:cubicBezTo>
                  <a:cubicBezTo>
                    <a:pt x="16" y="16"/>
                    <a:pt x="15" y="16"/>
                    <a:pt x="14" y="16"/>
                  </a:cubicBezTo>
                  <a:cubicBezTo>
                    <a:pt x="13" y="16"/>
                    <a:pt x="12" y="16"/>
                    <a:pt x="12" y="16"/>
                  </a:cubicBezTo>
                  <a:cubicBezTo>
                    <a:pt x="11" y="17"/>
                    <a:pt x="11" y="19"/>
                    <a:pt x="12" y="21"/>
                  </a:cubicBezTo>
                  <a:cubicBezTo>
                    <a:pt x="12" y="22"/>
                    <a:pt x="13" y="23"/>
                    <a:pt x="13" y="28"/>
                  </a:cubicBezTo>
                  <a:cubicBezTo>
                    <a:pt x="14" y="31"/>
                    <a:pt x="13" y="36"/>
                    <a:pt x="13" y="41"/>
                  </a:cubicBezTo>
                  <a:cubicBezTo>
                    <a:pt x="13" y="47"/>
                    <a:pt x="12" y="52"/>
                    <a:pt x="11" y="56"/>
                  </a:cubicBezTo>
                  <a:cubicBezTo>
                    <a:pt x="10" y="61"/>
                    <a:pt x="9" y="65"/>
                    <a:pt x="7" y="68"/>
                  </a:cubicBezTo>
                  <a:cubicBezTo>
                    <a:pt x="6" y="71"/>
                    <a:pt x="4" y="74"/>
                    <a:pt x="2" y="77"/>
                  </a:cubicBezTo>
                  <a:cubicBezTo>
                    <a:pt x="1" y="78"/>
                    <a:pt x="0" y="79"/>
                    <a:pt x="1" y="81"/>
                  </a:cubicBezTo>
                  <a:cubicBezTo>
                    <a:pt x="1" y="81"/>
                    <a:pt x="2" y="82"/>
                    <a:pt x="3" y="82"/>
                  </a:cubicBezTo>
                  <a:cubicBezTo>
                    <a:pt x="3" y="82"/>
                    <a:pt x="4" y="81"/>
                    <a:pt x="6" y="80"/>
                  </a:cubicBezTo>
                  <a:cubicBezTo>
                    <a:pt x="9" y="79"/>
                    <a:pt x="12" y="76"/>
                    <a:pt x="14" y="72"/>
                  </a:cubicBezTo>
                  <a:cubicBezTo>
                    <a:pt x="16" y="68"/>
                    <a:pt x="18" y="65"/>
                    <a:pt x="19" y="61"/>
                  </a:cubicBezTo>
                  <a:cubicBezTo>
                    <a:pt x="20" y="57"/>
                    <a:pt x="20" y="54"/>
                    <a:pt x="21" y="50"/>
                  </a:cubicBezTo>
                  <a:cubicBezTo>
                    <a:pt x="22" y="47"/>
                    <a:pt x="22" y="43"/>
                    <a:pt x="22" y="39"/>
                  </a:cubicBezTo>
                  <a:cubicBezTo>
                    <a:pt x="24" y="39"/>
                    <a:pt x="27" y="39"/>
                    <a:pt x="29" y="39"/>
                  </a:cubicBezTo>
                  <a:cubicBezTo>
                    <a:pt x="30" y="42"/>
                    <a:pt x="31" y="47"/>
                    <a:pt x="31" y="53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7"/>
                    <a:pt x="31" y="83"/>
                    <a:pt x="32" y="88"/>
                  </a:cubicBezTo>
                  <a:cubicBezTo>
                    <a:pt x="32" y="92"/>
                    <a:pt x="32" y="94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6" y="94"/>
                    <a:pt x="37" y="93"/>
                    <a:pt x="37" y="90"/>
                  </a:cubicBezTo>
                  <a:cubicBezTo>
                    <a:pt x="39" y="85"/>
                    <a:pt x="40" y="76"/>
                    <a:pt x="40" y="63"/>
                  </a:cubicBezTo>
                  <a:cubicBezTo>
                    <a:pt x="40" y="52"/>
                    <a:pt x="40" y="44"/>
                    <a:pt x="40" y="40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39" y="39"/>
                    <a:pt x="39" y="38"/>
                    <a:pt x="38" y="37"/>
                  </a:cubicBezTo>
                  <a:cubicBezTo>
                    <a:pt x="45" y="36"/>
                    <a:pt x="50" y="36"/>
                    <a:pt x="53" y="36"/>
                  </a:cubicBezTo>
                  <a:cubicBezTo>
                    <a:pt x="54" y="35"/>
                    <a:pt x="57" y="35"/>
                    <a:pt x="57" y="33"/>
                  </a:cubicBezTo>
                  <a:cubicBezTo>
                    <a:pt x="57" y="32"/>
                    <a:pt x="55" y="30"/>
                    <a:pt x="55" y="3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9402763" y="2890838"/>
              <a:ext cx="176212" cy="244475"/>
            </a:xfrm>
            <a:custGeom>
              <a:avLst/>
              <a:gdLst>
                <a:gd name="T0" fmla="*/ 47 w 53"/>
                <a:gd name="T1" fmla="*/ 49 h 74"/>
                <a:gd name="T2" fmla="*/ 37 w 53"/>
                <a:gd name="T3" fmla="*/ 42 h 74"/>
                <a:gd name="T4" fmla="*/ 51 w 53"/>
                <a:gd name="T5" fmla="*/ 38 h 74"/>
                <a:gd name="T6" fmla="*/ 43 w 53"/>
                <a:gd name="T7" fmla="*/ 34 h 74"/>
                <a:gd name="T8" fmla="*/ 37 w 53"/>
                <a:gd name="T9" fmla="*/ 34 h 74"/>
                <a:gd name="T10" fmla="*/ 48 w 53"/>
                <a:gd name="T11" fmla="*/ 27 h 74"/>
                <a:gd name="T12" fmla="*/ 52 w 53"/>
                <a:gd name="T13" fmla="*/ 22 h 74"/>
                <a:gd name="T14" fmla="*/ 41 w 53"/>
                <a:gd name="T15" fmla="*/ 22 h 74"/>
                <a:gd name="T16" fmla="*/ 46 w 53"/>
                <a:gd name="T17" fmla="*/ 13 h 74"/>
                <a:gd name="T18" fmla="*/ 43 w 53"/>
                <a:gd name="T19" fmla="*/ 9 h 74"/>
                <a:gd name="T20" fmla="*/ 52 w 53"/>
                <a:gd name="T21" fmla="*/ 3 h 74"/>
                <a:gd name="T22" fmla="*/ 41 w 53"/>
                <a:gd name="T23" fmla="*/ 1 h 74"/>
                <a:gd name="T24" fmla="*/ 19 w 53"/>
                <a:gd name="T25" fmla="*/ 6 h 74"/>
                <a:gd name="T26" fmla="*/ 17 w 53"/>
                <a:gd name="T27" fmla="*/ 12 h 74"/>
                <a:gd name="T28" fmla="*/ 20 w 53"/>
                <a:gd name="T29" fmla="*/ 13 h 74"/>
                <a:gd name="T30" fmla="*/ 23 w 53"/>
                <a:gd name="T31" fmla="*/ 23 h 74"/>
                <a:gd name="T32" fmla="*/ 15 w 53"/>
                <a:gd name="T33" fmla="*/ 27 h 74"/>
                <a:gd name="T34" fmla="*/ 0 w 53"/>
                <a:gd name="T35" fmla="*/ 30 h 74"/>
                <a:gd name="T36" fmla="*/ 11 w 53"/>
                <a:gd name="T37" fmla="*/ 35 h 74"/>
                <a:gd name="T38" fmla="*/ 28 w 53"/>
                <a:gd name="T39" fmla="*/ 33 h 74"/>
                <a:gd name="T40" fmla="*/ 12 w 53"/>
                <a:gd name="T41" fmla="*/ 39 h 74"/>
                <a:gd name="T42" fmla="*/ 8 w 53"/>
                <a:gd name="T43" fmla="*/ 41 h 74"/>
                <a:gd name="T44" fmla="*/ 14 w 53"/>
                <a:gd name="T45" fmla="*/ 47 h 74"/>
                <a:gd name="T46" fmla="*/ 9 w 53"/>
                <a:gd name="T47" fmla="*/ 57 h 74"/>
                <a:gd name="T48" fmla="*/ 12 w 53"/>
                <a:gd name="T49" fmla="*/ 68 h 74"/>
                <a:gd name="T50" fmla="*/ 19 w 53"/>
                <a:gd name="T51" fmla="*/ 51 h 74"/>
                <a:gd name="T52" fmla="*/ 29 w 53"/>
                <a:gd name="T53" fmla="*/ 44 h 74"/>
                <a:gd name="T54" fmla="*/ 28 w 53"/>
                <a:gd name="T55" fmla="*/ 62 h 74"/>
                <a:gd name="T56" fmla="*/ 24 w 53"/>
                <a:gd name="T57" fmla="*/ 62 h 74"/>
                <a:gd name="T58" fmla="*/ 21 w 53"/>
                <a:gd name="T59" fmla="*/ 63 h 74"/>
                <a:gd name="T60" fmla="*/ 29 w 53"/>
                <a:gd name="T61" fmla="*/ 72 h 74"/>
                <a:gd name="T62" fmla="*/ 35 w 53"/>
                <a:gd name="T63" fmla="*/ 72 h 74"/>
                <a:gd name="T64" fmla="*/ 37 w 53"/>
                <a:gd name="T65" fmla="*/ 60 h 74"/>
                <a:gd name="T66" fmla="*/ 42 w 53"/>
                <a:gd name="T67" fmla="*/ 55 h 74"/>
                <a:gd name="T68" fmla="*/ 49 w 53"/>
                <a:gd name="T69" fmla="*/ 56 h 74"/>
                <a:gd name="T70" fmla="*/ 23 w 53"/>
                <a:gd name="T71" fmla="*/ 13 h 74"/>
                <a:gd name="T72" fmla="*/ 37 w 53"/>
                <a:gd name="T73" fmla="*/ 10 h 74"/>
                <a:gd name="T74" fmla="*/ 33 w 53"/>
                <a:gd name="T75" fmla="*/ 23 h 74"/>
                <a:gd name="T76" fmla="*/ 30 w 53"/>
                <a:gd name="T77" fmla="*/ 2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3" h="74">
                  <a:moveTo>
                    <a:pt x="49" y="56"/>
                  </a:moveTo>
                  <a:cubicBezTo>
                    <a:pt x="50" y="54"/>
                    <a:pt x="50" y="52"/>
                    <a:pt x="47" y="49"/>
                  </a:cubicBezTo>
                  <a:cubicBezTo>
                    <a:pt x="45" y="47"/>
                    <a:pt x="41" y="46"/>
                    <a:pt x="37" y="46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40" y="42"/>
                    <a:pt x="43" y="41"/>
                    <a:pt x="46" y="41"/>
                  </a:cubicBezTo>
                  <a:cubicBezTo>
                    <a:pt x="49" y="40"/>
                    <a:pt x="51" y="40"/>
                    <a:pt x="51" y="38"/>
                  </a:cubicBezTo>
                  <a:cubicBezTo>
                    <a:pt x="52" y="38"/>
                    <a:pt x="52" y="37"/>
                    <a:pt x="50" y="35"/>
                  </a:cubicBezTo>
                  <a:cubicBezTo>
                    <a:pt x="48" y="34"/>
                    <a:pt x="46" y="33"/>
                    <a:pt x="43" y="34"/>
                  </a:cubicBezTo>
                  <a:cubicBezTo>
                    <a:pt x="41" y="35"/>
                    <a:pt x="39" y="35"/>
                    <a:pt x="37" y="36"/>
                  </a:cubicBezTo>
                  <a:cubicBezTo>
                    <a:pt x="37" y="35"/>
                    <a:pt x="37" y="34"/>
                    <a:pt x="37" y="34"/>
                  </a:cubicBezTo>
                  <a:cubicBezTo>
                    <a:pt x="38" y="33"/>
                    <a:pt x="37" y="31"/>
                    <a:pt x="35" y="30"/>
                  </a:cubicBezTo>
                  <a:cubicBezTo>
                    <a:pt x="41" y="29"/>
                    <a:pt x="45" y="28"/>
                    <a:pt x="48" y="27"/>
                  </a:cubicBezTo>
                  <a:cubicBezTo>
                    <a:pt x="51" y="27"/>
                    <a:pt x="53" y="27"/>
                    <a:pt x="53" y="25"/>
                  </a:cubicBezTo>
                  <a:cubicBezTo>
                    <a:pt x="53" y="24"/>
                    <a:pt x="53" y="23"/>
                    <a:pt x="52" y="22"/>
                  </a:cubicBezTo>
                  <a:cubicBezTo>
                    <a:pt x="50" y="21"/>
                    <a:pt x="48" y="20"/>
                    <a:pt x="46" y="21"/>
                  </a:cubicBezTo>
                  <a:cubicBezTo>
                    <a:pt x="44" y="21"/>
                    <a:pt x="43" y="21"/>
                    <a:pt x="41" y="22"/>
                  </a:cubicBezTo>
                  <a:cubicBezTo>
                    <a:pt x="43" y="19"/>
                    <a:pt x="44" y="17"/>
                    <a:pt x="45" y="16"/>
                  </a:cubicBezTo>
                  <a:cubicBezTo>
                    <a:pt x="46" y="15"/>
                    <a:pt x="47" y="14"/>
                    <a:pt x="46" y="13"/>
                  </a:cubicBezTo>
                  <a:cubicBezTo>
                    <a:pt x="46" y="12"/>
                    <a:pt x="45" y="11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51" y="7"/>
                    <a:pt x="52" y="6"/>
                    <a:pt x="52" y="5"/>
                  </a:cubicBezTo>
                  <a:cubicBezTo>
                    <a:pt x="52" y="4"/>
                    <a:pt x="52" y="4"/>
                    <a:pt x="52" y="3"/>
                  </a:cubicBezTo>
                  <a:cubicBezTo>
                    <a:pt x="52" y="2"/>
                    <a:pt x="50" y="1"/>
                    <a:pt x="48" y="1"/>
                  </a:cubicBezTo>
                  <a:cubicBezTo>
                    <a:pt x="46" y="0"/>
                    <a:pt x="43" y="0"/>
                    <a:pt x="41" y="1"/>
                  </a:cubicBezTo>
                  <a:cubicBezTo>
                    <a:pt x="39" y="1"/>
                    <a:pt x="36" y="3"/>
                    <a:pt x="31" y="4"/>
                  </a:cubicBezTo>
                  <a:cubicBezTo>
                    <a:pt x="27" y="5"/>
                    <a:pt x="23" y="6"/>
                    <a:pt x="19" y="6"/>
                  </a:cubicBezTo>
                  <a:cubicBezTo>
                    <a:pt x="17" y="7"/>
                    <a:pt x="15" y="7"/>
                    <a:pt x="15" y="9"/>
                  </a:cubicBezTo>
                  <a:cubicBezTo>
                    <a:pt x="14" y="10"/>
                    <a:pt x="16" y="11"/>
                    <a:pt x="17" y="12"/>
                  </a:cubicBezTo>
                  <a:cubicBezTo>
                    <a:pt x="19" y="12"/>
                    <a:pt x="20" y="12"/>
                    <a:pt x="21" y="13"/>
                  </a:cubicBezTo>
                  <a:cubicBezTo>
                    <a:pt x="21" y="13"/>
                    <a:pt x="21" y="13"/>
                    <a:pt x="20" y="13"/>
                  </a:cubicBezTo>
                  <a:cubicBezTo>
                    <a:pt x="20" y="14"/>
                    <a:pt x="20" y="14"/>
                    <a:pt x="20" y="15"/>
                  </a:cubicBezTo>
                  <a:cubicBezTo>
                    <a:pt x="20" y="17"/>
                    <a:pt x="21" y="20"/>
                    <a:pt x="23" y="23"/>
                  </a:cubicBezTo>
                  <a:cubicBezTo>
                    <a:pt x="23" y="24"/>
                    <a:pt x="24" y="24"/>
                    <a:pt x="24" y="25"/>
                  </a:cubicBezTo>
                  <a:cubicBezTo>
                    <a:pt x="21" y="26"/>
                    <a:pt x="18" y="26"/>
                    <a:pt x="15" y="27"/>
                  </a:cubicBezTo>
                  <a:cubicBezTo>
                    <a:pt x="11" y="27"/>
                    <a:pt x="7" y="28"/>
                    <a:pt x="5" y="28"/>
                  </a:cubicBezTo>
                  <a:cubicBezTo>
                    <a:pt x="3" y="28"/>
                    <a:pt x="0" y="28"/>
                    <a:pt x="0" y="30"/>
                  </a:cubicBezTo>
                  <a:cubicBezTo>
                    <a:pt x="0" y="31"/>
                    <a:pt x="1" y="32"/>
                    <a:pt x="3" y="34"/>
                  </a:cubicBezTo>
                  <a:cubicBezTo>
                    <a:pt x="5" y="36"/>
                    <a:pt x="8" y="36"/>
                    <a:pt x="11" y="35"/>
                  </a:cubicBezTo>
                  <a:cubicBezTo>
                    <a:pt x="13" y="35"/>
                    <a:pt x="18" y="33"/>
                    <a:pt x="27" y="31"/>
                  </a:cubicBezTo>
                  <a:cubicBezTo>
                    <a:pt x="27" y="32"/>
                    <a:pt x="27" y="33"/>
                    <a:pt x="28" y="33"/>
                  </a:cubicBezTo>
                  <a:cubicBezTo>
                    <a:pt x="28" y="34"/>
                    <a:pt x="29" y="36"/>
                    <a:pt x="29" y="37"/>
                  </a:cubicBezTo>
                  <a:cubicBezTo>
                    <a:pt x="21" y="39"/>
                    <a:pt x="16" y="40"/>
                    <a:pt x="12" y="39"/>
                  </a:cubicBezTo>
                  <a:cubicBezTo>
                    <a:pt x="12" y="39"/>
                    <a:pt x="12" y="39"/>
                    <a:pt x="11" y="39"/>
                  </a:cubicBezTo>
                  <a:cubicBezTo>
                    <a:pt x="10" y="39"/>
                    <a:pt x="8" y="39"/>
                    <a:pt x="8" y="41"/>
                  </a:cubicBezTo>
                  <a:cubicBezTo>
                    <a:pt x="7" y="43"/>
                    <a:pt x="9" y="44"/>
                    <a:pt x="10" y="45"/>
                  </a:cubicBezTo>
                  <a:cubicBezTo>
                    <a:pt x="11" y="46"/>
                    <a:pt x="13" y="46"/>
                    <a:pt x="14" y="47"/>
                  </a:cubicBezTo>
                  <a:cubicBezTo>
                    <a:pt x="14" y="48"/>
                    <a:pt x="13" y="49"/>
                    <a:pt x="12" y="51"/>
                  </a:cubicBezTo>
                  <a:cubicBezTo>
                    <a:pt x="11" y="53"/>
                    <a:pt x="10" y="55"/>
                    <a:pt x="9" y="57"/>
                  </a:cubicBezTo>
                  <a:cubicBezTo>
                    <a:pt x="7" y="59"/>
                    <a:pt x="7" y="62"/>
                    <a:pt x="9" y="65"/>
                  </a:cubicBezTo>
                  <a:cubicBezTo>
                    <a:pt x="10" y="67"/>
                    <a:pt x="11" y="68"/>
                    <a:pt x="12" y="68"/>
                  </a:cubicBezTo>
                  <a:cubicBezTo>
                    <a:pt x="15" y="68"/>
                    <a:pt x="16" y="65"/>
                    <a:pt x="17" y="63"/>
                  </a:cubicBezTo>
                  <a:cubicBezTo>
                    <a:pt x="19" y="58"/>
                    <a:pt x="19" y="54"/>
                    <a:pt x="19" y="51"/>
                  </a:cubicBezTo>
                  <a:cubicBezTo>
                    <a:pt x="19" y="50"/>
                    <a:pt x="19" y="47"/>
                    <a:pt x="18" y="46"/>
                  </a:cubicBezTo>
                  <a:cubicBezTo>
                    <a:pt x="20" y="46"/>
                    <a:pt x="23" y="45"/>
                    <a:pt x="29" y="44"/>
                  </a:cubicBezTo>
                  <a:cubicBezTo>
                    <a:pt x="29" y="49"/>
                    <a:pt x="29" y="54"/>
                    <a:pt x="29" y="57"/>
                  </a:cubicBezTo>
                  <a:cubicBezTo>
                    <a:pt x="28" y="61"/>
                    <a:pt x="28" y="62"/>
                    <a:pt x="28" y="62"/>
                  </a:cubicBezTo>
                  <a:cubicBezTo>
                    <a:pt x="28" y="62"/>
                    <a:pt x="27" y="62"/>
                    <a:pt x="26" y="62"/>
                  </a:cubicBezTo>
                  <a:cubicBezTo>
                    <a:pt x="26" y="62"/>
                    <a:pt x="25" y="62"/>
                    <a:pt x="24" y="62"/>
                  </a:cubicBezTo>
                  <a:cubicBezTo>
                    <a:pt x="24" y="62"/>
                    <a:pt x="23" y="62"/>
                    <a:pt x="23" y="62"/>
                  </a:cubicBezTo>
                  <a:cubicBezTo>
                    <a:pt x="22" y="62"/>
                    <a:pt x="21" y="62"/>
                    <a:pt x="21" y="63"/>
                  </a:cubicBezTo>
                  <a:cubicBezTo>
                    <a:pt x="21" y="64"/>
                    <a:pt x="22" y="65"/>
                    <a:pt x="24" y="67"/>
                  </a:cubicBezTo>
                  <a:cubicBezTo>
                    <a:pt x="26" y="69"/>
                    <a:pt x="28" y="71"/>
                    <a:pt x="29" y="72"/>
                  </a:cubicBezTo>
                  <a:cubicBezTo>
                    <a:pt x="30" y="74"/>
                    <a:pt x="31" y="74"/>
                    <a:pt x="32" y="74"/>
                  </a:cubicBezTo>
                  <a:cubicBezTo>
                    <a:pt x="34" y="74"/>
                    <a:pt x="35" y="73"/>
                    <a:pt x="35" y="72"/>
                  </a:cubicBezTo>
                  <a:cubicBezTo>
                    <a:pt x="36" y="70"/>
                    <a:pt x="37" y="69"/>
                    <a:pt x="37" y="67"/>
                  </a:cubicBezTo>
                  <a:cubicBezTo>
                    <a:pt x="37" y="66"/>
                    <a:pt x="37" y="63"/>
                    <a:pt x="37" y="60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39" y="53"/>
                    <a:pt x="40" y="54"/>
                    <a:pt x="42" y="55"/>
                  </a:cubicBezTo>
                  <a:cubicBezTo>
                    <a:pt x="43" y="57"/>
                    <a:pt x="45" y="58"/>
                    <a:pt x="46" y="58"/>
                  </a:cubicBezTo>
                  <a:cubicBezTo>
                    <a:pt x="47" y="58"/>
                    <a:pt x="48" y="57"/>
                    <a:pt x="49" y="56"/>
                  </a:cubicBezTo>
                  <a:close/>
                  <a:moveTo>
                    <a:pt x="26" y="15"/>
                  </a:moveTo>
                  <a:cubicBezTo>
                    <a:pt x="25" y="14"/>
                    <a:pt x="24" y="13"/>
                    <a:pt x="23" y="13"/>
                  </a:cubicBezTo>
                  <a:cubicBezTo>
                    <a:pt x="25" y="13"/>
                    <a:pt x="27" y="13"/>
                    <a:pt x="28" y="12"/>
                  </a:cubicBezTo>
                  <a:cubicBezTo>
                    <a:pt x="31" y="12"/>
                    <a:pt x="34" y="11"/>
                    <a:pt x="37" y="10"/>
                  </a:cubicBezTo>
                  <a:cubicBezTo>
                    <a:pt x="37" y="11"/>
                    <a:pt x="37" y="11"/>
                    <a:pt x="37" y="12"/>
                  </a:cubicBezTo>
                  <a:cubicBezTo>
                    <a:pt x="37" y="14"/>
                    <a:pt x="35" y="18"/>
                    <a:pt x="33" y="23"/>
                  </a:cubicBezTo>
                  <a:cubicBezTo>
                    <a:pt x="31" y="24"/>
                    <a:pt x="30" y="24"/>
                    <a:pt x="29" y="24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31" y="21"/>
                    <a:pt x="30" y="18"/>
                    <a:pt x="26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9399588" y="3273425"/>
              <a:ext cx="333375" cy="339725"/>
            </a:xfrm>
            <a:custGeom>
              <a:avLst/>
              <a:gdLst>
                <a:gd name="T0" fmla="*/ 92 w 101"/>
                <a:gd name="T1" fmla="*/ 47 h 103"/>
                <a:gd name="T2" fmla="*/ 62 w 101"/>
                <a:gd name="T3" fmla="*/ 50 h 103"/>
                <a:gd name="T4" fmla="*/ 78 w 101"/>
                <a:gd name="T5" fmla="*/ 37 h 103"/>
                <a:gd name="T6" fmla="*/ 79 w 101"/>
                <a:gd name="T7" fmla="*/ 31 h 103"/>
                <a:gd name="T8" fmla="*/ 62 w 101"/>
                <a:gd name="T9" fmla="*/ 31 h 103"/>
                <a:gd name="T10" fmla="*/ 59 w 101"/>
                <a:gd name="T11" fmla="*/ 21 h 103"/>
                <a:gd name="T12" fmla="*/ 80 w 101"/>
                <a:gd name="T13" fmla="*/ 14 h 103"/>
                <a:gd name="T14" fmla="*/ 69 w 101"/>
                <a:gd name="T15" fmla="*/ 10 h 103"/>
                <a:gd name="T16" fmla="*/ 43 w 101"/>
                <a:gd name="T17" fmla="*/ 16 h 103"/>
                <a:gd name="T18" fmla="*/ 50 w 101"/>
                <a:gd name="T19" fmla="*/ 6 h 103"/>
                <a:gd name="T20" fmla="*/ 44 w 101"/>
                <a:gd name="T21" fmla="*/ 1 h 103"/>
                <a:gd name="T22" fmla="*/ 39 w 101"/>
                <a:gd name="T23" fmla="*/ 1 h 103"/>
                <a:gd name="T24" fmla="*/ 34 w 101"/>
                <a:gd name="T25" fmla="*/ 15 h 103"/>
                <a:gd name="T26" fmla="*/ 20 w 101"/>
                <a:gd name="T27" fmla="*/ 35 h 103"/>
                <a:gd name="T28" fmla="*/ 21 w 101"/>
                <a:gd name="T29" fmla="*/ 36 h 103"/>
                <a:gd name="T30" fmla="*/ 24 w 101"/>
                <a:gd name="T31" fmla="*/ 35 h 103"/>
                <a:gd name="T32" fmla="*/ 29 w 101"/>
                <a:gd name="T33" fmla="*/ 45 h 103"/>
                <a:gd name="T34" fmla="*/ 20 w 101"/>
                <a:gd name="T35" fmla="*/ 56 h 103"/>
                <a:gd name="T36" fmla="*/ 1 w 101"/>
                <a:gd name="T37" fmla="*/ 60 h 103"/>
                <a:gd name="T38" fmla="*/ 6 w 101"/>
                <a:gd name="T39" fmla="*/ 67 h 103"/>
                <a:gd name="T40" fmla="*/ 30 w 101"/>
                <a:gd name="T41" fmla="*/ 63 h 103"/>
                <a:gd name="T42" fmla="*/ 52 w 101"/>
                <a:gd name="T43" fmla="*/ 92 h 103"/>
                <a:gd name="T44" fmla="*/ 56 w 101"/>
                <a:gd name="T45" fmla="*/ 103 h 103"/>
                <a:gd name="T46" fmla="*/ 62 w 101"/>
                <a:gd name="T47" fmla="*/ 58 h 103"/>
                <a:gd name="T48" fmla="*/ 94 w 101"/>
                <a:gd name="T49" fmla="*/ 57 h 103"/>
                <a:gd name="T50" fmla="*/ 101 w 101"/>
                <a:gd name="T51" fmla="*/ 54 h 103"/>
                <a:gd name="T52" fmla="*/ 26 w 101"/>
                <a:gd name="T53" fmla="*/ 34 h 103"/>
                <a:gd name="T54" fmla="*/ 41 w 101"/>
                <a:gd name="T55" fmla="*/ 24 h 103"/>
                <a:gd name="T56" fmla="*/ 51 w 101"/>
                <a:gd name="T57" fmla="*/ 25 h 103"/>
                <a:gd name="T58" fmla="*/ 41 w 101"/>
                <a:gd name="T59" fmla="*/ 36 h 103"/>
                <a:gd name="T60" fmla="*/ 28 w 101"/>
                <a:gd name="T61" fmla="*/ 34 h 103"/>
                <a:gd name="T62" fmla="*/ 26 w 101"/>
                <a:gd name="T63" fmla="*/ 34 h 103"/>
                <a:gd name="T64" fmla="*/ 52 w 101"/>
                <a:gd name="T65" fmla="*/ 52 h 103"/>
                <a:gd name="T66" fmla="*/ 38 w 101"/>
                <a:gd name="T67" fmla="*/ 4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1" h="103">
                  <a:moveTo>
                    <a:pt x="98" y="51"/>
                  </a:moveTo>
                  <a:cubicBezTo>
                    <a:pt x="96" y="49"/>
                    <a:pt x="94" y="48"/>
                    <a:pt x="92" y="47"/>
                  </a:cubicBezTo>
                  <a:cubicBezTo>
                    <a:pt x="89" y="47"/>
                    <a:pt x="85" y="47"/>
                    <a:pt x="78" y="48"/>
                  </a:cubicBezTo>
                  <a:cubicBezTo>
                    <a:pt x="72" y="49"/>
                    <a:pt x="67" y="50"/>
                    <a:pt x="62" y="50"/>
                  </a:cubicBezTo>
                  <a:cubicBezTo>
                    <a:pt x="62" y="39"/>
                    <a:pt x="62" y="39"/>
                    <a:pt x="62" y="39"/>
                  </a:cubicBezTo>
                  <a:cubicBezTo>
                    <a:pt x="70" y="39"/>
                    <a:pt x="75" y="38"/>
                    <a:pt x="78" y="37"/>
                  </a:cubicBezTo>
                  <a:cubicBezTo>
                    <a:pt x="78" y="37"/>
                    <a:pt x="80" y="36"/>
                    <a:pt x="81" y="35"/>
                  </a:cubicBezTo>
                  <a:cubicBezTo>
                    <a:pt x="81" y="33"/>
                    <a:pt x="80" y="32"/>
                    <a:pt x="79" y="31"/>
                  </a:cubicBezTo>
                  <a:cubicBezTo>
                    <a:pt x="77" y="29"/>
                    <a:pt x="74" y="29"/>
                    <a:pt x="71" y="30"/>
                  </a:cubicBezTo>
                  <a:cubicBezTo>
                    <a:pt x="68" y="30"/>
                    <a:pt x="65" y="31"/>
                    <a:pt x="62" y="31"/>
                  </a:cubicBezTo>
                  <a:cubicBezTo>
                    <a:pt x="62" y="28"/>
                    <a:pt x="62" y="27"/>
                    <a:pt x="62" y="27"/>
                  </a:cubicBezTo>
                  <a:cubicBezTo>
                    <a:pt x="63" y="25"/>
                    <a:pt x="62" y="24"/>
                    <a:pt x="59" y="21"/>
                  </a:cubicBezTo>
                  <a:cubicBezTo>
                    <a:pt x="69" y="19"/>
                    <a:pt x="75" y="18"/>
                    <a:pt x="77" y="17"/>
                  </a:cubicBezTo>
                  <a:cubicBezTo>
                    <a:pt x="78" y="17"/>
                    <a:pt x="80" y="16"/>
                    <a:pt x="80" y="14"/>
                  </a:cubicBezTo>
                  <a:cubicBezTo>
                    <a:pt x="80" y="12"/>
                    <a:pt x="78" y="11"/>
                    <a:pt x="77" y="11"/>
                  </a:cubicBezTo>
                  <a:cubicBezTo>
                    <a:pt x="74" y="10"/>
                    <a:pt x="71" y="9"/>
                    <a:pt x="69" y="10"/>
                  </a:cubicBezTo>
                  <a:cubicBezTo>
                    <a:pt x="67" y="11"/>
                    <a:pt x="63" y="12"/>
                    <a:pt x="59" y="13"/>
                  </a:cubicBezTo>
                  <a:cubicBezTo>
                    <a:pt x="55" y="14"/>
                    <a:pt x="50" y="15"/>
                    <a:pt x="43" y="16"/>
                  </a:cubicBezTo>
                  <a:cubicBezTo>
                    <a:pt x="46" y="13"/>
                    <a:pt x="48" y="11"/>
                    <a:pt x="49" y="10"/>
                  </a:cubicBezTo>
                  <a:cubicBezTo>
                    <a:pt x="50" y="9"/>
                    <a:pt x="50" y="7"/>
                    <a:pt x="50" y="6"/>
                  </a:cubicBezTo>
                  <a:cubicBezTo>
                    <a:pt x="50" y="6"/>
                    <a:pt x="50" y="5"/>
                    <a:pt x="49" y="4"/>
                  </a:cubicBezTo>
                  <a:cubicBezTo>
                    <a:pt x="48" y="3"/>
                    <a:pt x="47" y="2"/>
                    <a:pt x="44" y="1"/>
                  </a:cubicBezTo>
                  <a:cubicBezTo>
                    <a:pt x="43" y="1"/>
                    <a:pt x="42" y="0"/>
                    <a:pt x="41" y="0"/>
                  </a:cubicBezTo>
                  <a:cubicBezTo>
                    <a:pt x="40" y="0"/>
                    <a:pt x="39" y="1"/>
                    <a:pt x="39" y="1"/>
                  </a:cubicBezTo>
                  <a:cubicBezTo>
                    <a:pt x="38" y="2"/>
                    <a:pt x="38" y="3"/>
                    <a:pt x="38" y="4"/>
                  </a:cubicBezTo>
                  <a:cubicBezTo>
                    <a:pt x="38" y="6"/>
                    <a:pt x="37" y="9"/>
                    <a:pt x="34" y="15"/>
                  </a:cubicBezTo>
                  <a:cubicBezTo>
                    <a:pt x="31" y="20"/>
                    <a:pt x="27" y="25"/>
                    <a:pt x="23" y="29"/>
                  </a:cubicBezTo>
                  <a:cubicBezTo>
                    <a:pt x="20" y="32"/>
                    <a:pt x="19" y="34"/>
                    <a:pt x="20" y="35"/>
                  </a:cubicBezTo>
                  <a:cubicBezTo>
                    <a:pt x="20" y="36"/>
                    <a:pt x="21" y="36"/>
                    <a:pt x="21" y="3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2" y="36"/>
                    <a:pt x="23" y="36"/>
                    <a:pt x="24" y="35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37"/>
                    <a:pt x="25" y="38"/>
                    <a:pt x="26" y="39"/>
                  </a:cubicBezTo>
                  <a:cubicBezTo>
                    <a:pt x="28" y="41"/>
                    <a:pt x="29" y="43"/>
                    <a:pt x="29" y="45"/>
                  </a:cubicBezTo>
                  <a:cubicBezTo>
                    <a:pt x="30" y="48"/>
                    <a:pt x="31" y="51"/>
                    <a:pt x="31" y="55"/>
                  </a:cubicBezTo>
                  <a:cubicBezTo>
                    <a:pt x="28" y="55"/>
                    <a:pt x="25" y="56"/>
                    <a:pt x="20" y="56"/>
                  </a:cubicBezTo>
                  <a:cubicBezTo>
                    <a:pt x="13" y="57"/>
                    <a:pt x="9" y="58"/>
                    <a:pt x="6" y="58"/>
                  </a:cubicBezTo>
                  <a:cubicBezTo>
                    <a:pt x="3" y="58"/>
                    <a:pt x="1" y="59"/>
                    <a:pt x="1" y="60"/>
                  </a:cubicBezTo>
                  <a:cubicBezTo>
                    <a:pt x="0" y="61"/>
                    <a:pt x="0" y="62"/>
                    <a:pt x="1" y="63"/>
                  </a:cubicBezTo>
                  <a:cubicBezTo>
                    <a:pt x="2" y="65"/>
                    <a:pt x="4" y="66"/>
                    <a:pt x="6" y="67"/>
                  </a:cubicBezTo>
                  <a:cubicBezTo>
                    <a:pt x="9" y="67"/>
                    <a:pt x="12" y="67"/>
                    <a:pt x="16" y="66"/>
                  </a:cubicBezTo>
                  <a:cubicBezTo>
                    <a:pt x="20" y="65"/>
                    <a:pt x="25" y="64"/>
                    <a:pt x="30" y="63"/>
                  </a:cubicBezTo>
                  <a:cubicBezTo>
                    <a:pt x="36" y="62"/>
                    <a:pt x="43" y="60"/>
                    <a:pt x="52" y="59"/>
                  </a:cubicBezTo>
                  <a:cubicBezTo>
                    <a:pt x="52" y="75"/>
                    <a:pt x="52" y="86"/>
                    <a:pt x="52" y="92"/>
                  </a:cubicBezTo>
                  <a:cubicBezTo>
                    <a:pt x="52" y="101"/>
                    <a:pt x="53" y="103"/>
                    <a:pt x="55" y="103"/>
                  </a:cubicBezTo>
                  <a:cubicBezTo>
                    <a:pt x="55" y="103"/>
                    <a:pt x="56" y="103"/>
                    <a:pt x="56" y="103"/>
                  </a:cubicBezTo>
                  <a:cubicBezTo>
                    <a:pt x="57" y="102"/>
                    <a:pt x="58" y="101"/>
                    <a:pt x="60" y="91"/>
                  </a:cubicBezTo>
                  <a:cubicBezTo>
                    <a:pt x="61" y="84"/>
                    <a:pt x="62" y="73"/>
                    <a:pt x="62" y="58"/>
                  </a:cubicBezTo>
                  <a:cubicBezTo>
                    <a:pt x="71" y="57"/>
                    <a:pt x="78" y="57"/>
                    <a:pt x="82" y="57"/>
                  </a:cubicBezTo>
                  <a:cubicBezTo>
                    <a:pt x="87" y="57"/>
                    <a:pt x="91" y="57"/>
                    <a:pt x="94" y="57"/>
                  </a:cubicBezTo>
                  <a:cubicBezTo>
                    <a:pt x="97" y="58"/>
                    <a:pt x="99" y="57"/>
                    <a:pt x="100" y="56"/>
                  </a:cubicBezTo>
                  <a:cubicBezTo>
                    <a:pt x="101" y="56"/>
                    <a:pt x="101" y="55"/>
                    <a:pt x="101" y="54"/>
                  </a:cubicBezTo>
                  <a:cubicBezTo>
                    <a:pt x="101" y="53"/>
                    <a:pt x="100" y="52"/>
                    <a:pt x="98" y="51"/>
                  </a:cubicBezTo>
                  <a:close/>
                  <a:moveTo>
                    <a:pt x="26" y="34"/>
                  </a:moveTo>
                  <a:cubicBezTo>
                    <a:pt x="30" y="32"/>
                    <a:pt x="34" y="28"/>
                    <a:pt x="38" y="23"/>
                  </a:cubicBezTo>
                  <a:cubicBezTo>
                    <a:pt x="39" y="23"/>
                    <a:pt x="40" y="23"/>
                    <a:pt x="41" y="24"/>
                  </a:cubicBezTo>
                  <a:cubicBezTo>
                    <a:pt x="44" y="24"/>
                    <a:pt x="47" y="24"/>
                    <a:pt x="50" y="23"/>
                  </a:cubicBezTo>
                  <a:cubicBezTo>
                    <a:pt x="51" y="24"/>
                    <a:pt x="51" y="24"/>
                    <a:pt x="51" y="25"/>
                  </a:cubicBezTo>
                  <a:cubicBezTo>
                    <a:pt x="51" y="27"/>
                    <a:pt x="52" y="30"/>
                    <a:pt x="52" y="33"/>
                  </a:cubicBezTo>
                  <a:cubicBezTo>
                    <a:pt x="48" y="34"/>
                    <a:pt x="44" y="35"/>
                    <a:pt x="41" y="36"/>
                  </a:cubicBezTo>
                  <a:cubicBezTo>
                    <a:pt x="38" y="36"/>
                    <a:pt x="36" y="36"/>
                    <a:pt x="35" y="36"/>
                  </a:cubicBezTo>
                  <a:cubicBezTo>
                    <a:pt x="33" y="35"/>
                    <a:pt x="31" y="34"/>
                    <a:pt x="28" y="34"/>
                  </a:cubicBezTo>
                  <a:cubicBezTo>
                    <a:pt x="28" y="34"/>
                    <a:pt x="27" y="34"/>
                    <a:pt x="27" y="34"/>
                  </a:cubicBezTo>
                  <a:cubicBezTo>
                    <a:pt x="27" y="34"/>
                    <a:pt x="26" y="34"/>
                    <a:pt x="26" y="34"/>
                  </a:cubicBezTo>
                  <a:close/>
                  <a:moveTo>
                    <a:pt x="52" y="41"/>
                  </a:moveTo>
                  <a:cubicBezTo>
                    <a:pt x="52" y="52"/>
                    <a:pt x="52" y="52"/>
                    <a:pt x="52" y="52"/>
                  </a:cubicBezTo>
                  <a:cubicBezTo>
                    <a:pt x="48" y="52"/>
                    <a:pt x="43" y="53"/>
                    <a:pt x="39" y="53"/>
                  </a:cubicBezTo>
                  <a:cubicBezTo>
                    <a:pt x="39" y="50"/>
                    <a:pt x="39" y="47"/>
                    <a:pt x="38" y="43"/>
                  </a:cubicBezTo>
                  <a:cubicBezTo>
                    <a:pt x="43" y="42"/>
                    <a:pt x="47" y="42"/>
                    <a:pt x="52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9448800" y="3713163"/>
              <a:ext cx="82550" cy="303213"/>
            </a:xfrm>
            <a:custGeom>
              <a:avLst/>
              <a:gdLst>
                <a:gd name="T0" fmla="*/ 21 w 25"/>
                <a:gd name="T1" fmla="*/ 38 h 92"/>
                <a:gd name="T2" fmla="*/ 25 w 25"/>
                <a:gd name="T3" fmla="*/ 33 h 92"/>
                <a:gd name="T4" fmla="*/ 20 w 25"/>
                <a:gd name="T5" fmla="*/ 27 h 92"/>
                <a:gd name="T6" fmla="*/ 13 w 25"/>
                <a:gd name="T7" fmla="*/ 25 h 92"/>
                <a:gd name="T8" fmla="*/ 14 w 25"/>
                <a:gd name="T9" fmla="*/ 10 h 92"/>
                <a:gd name="T10" fmla="*/ 12 w 25"/>
                <a:gd name="T11" fmla="*/ 4 h 92"/>
                <a:gd name="T12" fmla="*/ 5 w 25"/>
                <a:gd name="T13" fmla="*/ 1 h 92"/>
                <a:gd name="T14" fmla="*/ 3 w 25"/>
                <a:gd name="T15" fmla="*/ 0 h 92"/>
                <a:gd name="T16" fmla="*/ 1 w 25"/>
                <a:gd name="T17" fmla="*/ 2 h 92"/>
                <a:gd name="T18" fmla="*/ 2 w 25"/>
                <a:gd name="T19" fmla="*/ 6 h 92"/>
                <a:gd name="T20" fmla="*/ 5 w 25"/>
                <a:gd name="T21" fmla="*/ 25 h 92"/>
                <a:gd name="T22" fmla="*/ 4 w 25"/>
                <a:gd name="T23" fmla="*/ 55 h 92"/>
                <a:gd name="T24" fmla="*/ 2 w 25"/>
                <a:gd name="T25" fmla="*/ 75 h 92"/>
                <a:gd name="T26" fmla="*/ 4 w 25"/>
                <a:gd name="T27" fmla="*/ 88 h 92"/>
                <a:gd name="T28" fmla="*/ 7 w 25"/>
                <a:gd name="T29" fmla="*/ 92 h 92"/>
                <a:gd name="T30" fmla="*/ 11 w 25"/>
                <a:gd name="T31" fmla="*/ 84 h 92"/>
                <a:gd name="T32" fmla="*/ 13 w 25"/>
                <a:gd name="T33" fmla="*/ 33 h 92"/>
                <a:gd name="T34" fmla="*/ 19 w 25"/>
                <a:gd name="T35" fmla="*/ 37 h 92"/>
                <a:gd name="T36" fmla="*/ 21 w 25"/>
                <a:gd name="T37" fmla="*/ 3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" h="92">
                  <a:moveTo>
                    <a:pt x="21" y="38"/>
                  </a:moveTo>
                  <a:cubicBezTo>
                    <a:pt x="22" y="38"/>
                    <a:pt x="24" y="37"/>
                    <a:pt x="25" y="33"/>
                  </a:cubicBezTo>
                  <a:cubicBezTo>
                    <a:pt x="25" y="30"/>
                    <a:pt x="23" y="28"/>
                    <a:pt x="20" y="27"/>
                  </a:cubicBezTo>
                  <a:cubicBezTo>
                    <a:pt x="17" y="26"/>
                    <a:pt x="15" y="25"/>
                    <a:pt x="13" y="25"/>
                  </a:cubicBezTo>
                  <a:cubicBezTo>
                    <a:pt x="13" y="13"/>
                    <a:pt x="14" y="11"/>
                    <a:pt x="14" y="10"/>
                  </a:cubicBezTo>
                  <a:cubicBezTo>
                    <a:pt x="15" y="9"/>
                    <a:pt x="15" y="7"/>
                    <a:pt x="12" y="4"/>
                  </a:cubicBezTo>
                  <a:cubicBezTo>
                    <a:pt x="10" y="3"/>
                    <a:pt x="8" y="2"/>
                    <a:pt x="5" y="1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1" y="0"/>
                    <a:pt x="1" y="1"/>
                    <a:pt x="1" y="2"/>
                  </a:cubicBezTo>
                  <a:cubicBezTo>
                    <a:pt x="0" y="3"/>
                    <a:pt x="1" y="5"/>
                    <a:pt x="2" y="6"/>
                  </a:cubicBezTo>
                  <a:cubicBezTo>
                    <a:pt x="3" y="8"/>
                    <a:pt x="5" y="13"/>
                    <a:pt x="5" y="25"/>
                  </a:cubicBezTo>
                  <a:cubicBezTo>
                    <a:pt x="5" y="35"/>
                    <a:pt x="5" y="45"/>
                    <a:pt x="4" y="55"/>
                  </a:cubicBezTo>
                  <a:cubicBezTo>
                    <a:pt x="4" y="65"/>
                    <a:pt x="3" y="72"/>
                    <a:pt x="2" y="75"/>
                  </a:cubicBezTo>
                  <a:cubicBezTo>
                    <a:pt x="1" y="78"/>
                    <a:pt x="1" y="83"/>
                    <a:pt x="4" y="88"/>
                  </a:cubicBezTo>
                  <a:cubicBezTo>
                    <a:pt x="4" y="90"/>
                    <a:pt x="6" y="92"/>
                    <a:pt x="7" y="92"/>
                  </a:cubicBezTo>
                  <a:cubicBezTo>
                    <a:pt x="10" y="92"/>
                    <a:pt x="11" y="89"/>
                    <a:pt x="11" y="84"/>
                  </a:cubicBezTo>
                  <a:cubicBezTo>
                    <a:pt x="12" y="77"/>
                    <a:pt x="13" y="60"/>
                    <a:pt x="13" y="33"/>
                  </a:cubicBezTo>
                  <a:cubicBezTo>
                    <a:pt x="15" y="35"/>
                    <a:pt x="17" y="37"/>
                    <a:pt x="19" y="37"/>
                  </a:cubicBezTo>
                  <a:cubicBezTo>
                    <a:pt x="20" y="38"/>
                    <a:pt x="21" y="38"/>
                    <a:pt x="21" y="3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9402763" y="3805238"/>
              <a:ext cx="39687" cy="88900"/>
            </a:xfrm>
            <a:custGeom>
              <a:avLst/>
              <a:gdLst>
                <a:gd name="T0" fmla="*/ 7 w 12"/>
                <a:gd name="T1" fmla="*/ 0 h 27"/>
                <a:gd name="T2" fmla="*/ 4 w 12"/>
                <a:gd name="T3" fmla="*/ 5 h 27"/>
                <a:gd name="T4" fmla="*/ 2 w 12"/>
                <a:gd name="T5" fmla="*/ 15 h 27"/>
                <a:gd name="T6" fmla="*/ 2 w 12"/>
                <a:gd name="T7" fmla="*/ 25 h 27"/>
                <a:gd name="T8" fmla="*/ 5 w 12"/>
                <a:gd name="T9" fmla="*/ 27 h 27"/>
                <a:gd name="T10" fmla="*/ 9 w 12"/>
                <a:gd name="T11" fmla="*/ 24 h 27"/>
                <a:gd name="T12" fmla="*/ 12 w 12"/>
                <a:gd name="T13" fmla="*/ 12 h 27"/>
                <a:gd name="T14" fmla="*/ 10 w 12"/>
                <a:gd name="T15" fmla="*/ 2 h 27"/>
                <a:gd name="T16" fmla="*/ 7 w 12"/>
                <a:gd name="T1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7">
                  <a:moveTo>
                    <a:pt x="7" y="0"/>
                  </a:moveTo>
                  <a:cubicBezTo>
                    <a:pt x="5" y="0"/>
                    <a:pt x="4" y="3"/>
                    <a:pt x="4" y="5"/>
                  </a:cubicBezTo>
                  <a:cubicBezTo>
                    <a:pt x="4" y="9"/>
                    <a:pt x="3" y="12"/>
                    <a:pt x="2" y="15"/>
                  </a:cubicBezTo>
                  <a:cubicBezTo>
                    <a:pt x="0" y="19"/>
                    <a:pt x="0" y="22"/>
                    <a:pt x="2" y="25"/>
                  </a:cubicBezTo>
                  <a:cubicBezTo>
                    <a:pt x="2" y="26"/>
                    <a:pt x="4" y="27"/>
                    <a:pt x="5" y="27"/>
                  </a:cubicBezTo>
                  <a:cubicBezTo>
                    <a:pt x="7" y="27"/>
                    <a:pt x="8" y="25"/>
                    <a:pt x="9" y="24"/>
                  </a:cubicBezTo>
                  <a:cubicBezTo>
                    <a:pt x="11" y="20"/>
                    <a:pt x="12" y="16"/>
                    <a:pt x="12" y="12"/>
                  </a:cubicBezTo>
                  <a:cubicBezTo>
                    <a:pt x="12" y="8"/>
                    <a:pt x="11" y="5"/>
                    <a:pt x="10" y="2"/>
                  </a:cubicBezTo>
                  <a:cubicBezTo>
                    <a:pt x="9" y="1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21"/>
            <p:cNvSpPr>
              <a:spLocks noEditPoints="1"/>
            </p:cNvSpPr>
            <p:nvPr/>
          </p:nvSpPr>
          <p:spPr bwMode="auto">
            <a:xfrm>
              <a:off x="9491663" y="3713163"/>
              <a:ext cx="238125" cy="290513"/>
            </a:xfrm>
            <a:custGeom>
              <a:avLst/>
              <a:gdLst>
                <a:gd name="T0" fmla="*/ 65 w 72"/>
                <a:gd name="T1" fmla="*/ 81 h 88"/>
                <a:gd name="T2" fmla="*/ 48 w 72"/>
                <a:gd name="T3" fmla="*/ 70 h 88"/>
                <a:gd name="T4" fmla="*/ 35 w 72"/>
                <a:gd name="T5" fmla="*/ 54 h 88"/>
                <a:gd name="T6" fmla="*/ 51 w 72"/>
                <a:gd name="T7" fmla="*/ 52 h 88"/>
                <a:gd name="T8" fmla="*/ 64 w 72"/>
                <a:gd name="T9" fmla="*/ 51 h 88"/>
                <a:gd name="T10" fmla="*/ 70 w 72"/>
                <a:gd name="T11" fmla="*/ 49 h 88"/>
                <a:gd name="T12" fmla="*/ 68 w 72"/>
                <a:gd name="T13" fmla="*/ 45 h 88"/>
                <a:gd name="T14" fmla="*/ 58 w 72"/>
                <a:gd name="T15" fmla="*/ 42 h 88"/>
                <a:gd name="T16" fmla="*/ 49 w 72"/>
                <a:gd name="T17" fmla="*/ 44 h 88"/>
                <a:gd name="T18" fmla="*/ 54 w 72"/>
                <a:gd name="T19" fmla="*/ 32 h 88"/>
                <a:gd name="T20" fmla="*/ 56 w 72"/>
                <a:gd name="T21" fmla="*/ 28 h 88"/>
                <a:gd name="T22" fmla="*/ 54 w 72"/>
                <a:gd name="T23" fmla="*/ 25 h 88"/>
                <a:gd name="T24" fmla="*/ 48 w 72"/>
                <a:gd name="T25" fmla="*/ 21 h 88"/>
                <a:gd name="T26" fmla="*/ 42 w 72"/>
                <a:gd name="T27" fmla="*/ 22 h 88"/>
                <a:gd name="T28" fmla="*/ 34 w 72"/>
                <a:gd name="T29" fmla="*/ 25 h 88"/>
                <a:gd name="T30" fmla="*/ 37 w 72"/>
                <a:gd name="T31" fmla="*/ 9 h 88"/>
                <a:gd name="T32" fmla="*/ 37 w 72"/>
                <a:gd name="T33" fmla="*/ 6 h 88"/>
                <a:gd name="T34" fmla="*/ 34 w 72"/>
                <a:gd name="T35" fmla="*/ 3 h 88"/>
                <a:gd name="T36" fmla="*/ 27 w 72"/>
                <a:gd name="T37" fmla="*/ 0 h 88"/>
                <a:gd name="T38" fmla="*/ 24 w 72"/>
                <a:gd name="T39" fmla="*/ 2 h 88"/>
                <a:gd name="T40" fmla="*/ 24 w 72"/>
                <a:gd name="T41" fmla="*/ 6 h 88"/>
                <a:gd name="T42" fmla="*/ 26 w 72"/>
                <a:gd name="T43" fmla="*/ 27 h 88"/>
                <a:gd name="T44" fmla="*/ 16 w 72"/>
                <a:gd name="T45" fmla="*/ 28 h 88"/>
                <a:gd name="T46" fmla="*/ 12 w 72"/>
                <a:gd name="T47" fmla="*/ 30 h 88"/>
                <a:gd name="T48" fmla="*/ 13 w 72"/>
                <a:gd name="T49" fmla="*/ 33 h 88"/>
                <a:gd name="T50" fmla="*/ 20 w 72"/>
                <a:gd name="T51" fmla="*/ 35 h 88"/>
                <a:gd name="T52" fmla="*/ 26 w 72"/>
                <a:gd name="T53" fmla="*/ 34 h 88"/>
                <a:gd name="T54" fmla="*/ 24 w 72"/>
                <a:gd name="T55" fmla="*/ 48 h 88"/>
                <a:gd name="T56" fmla="*/ 6 w 72"/>
                <a:gd name="T57" fmla="*/ 50 h 88"/>
                <a:gd name="T58" fmla="*/ 5 w 72"/>
                <a:gd name="T59" fmla="*/ 50 h 88"/>
                <a:gd name="T60" fmla="*/ 2 w 72"/>
                <a:gd name="T61" fmla="*/ 52 h 88"/>
                <a:gd name="T62" fmla="*/ 4 w 72"/>
                <a:gd name="T63" fmla="*/ 55 h 88"/>
                <a:gd name="T64" fmla="*/ 13 w 72"/>
                <a:gd name="T65" fmla="*/ 57 h 88"/>
                <a:gd name="T66" fmla="*/ 23 w 72"/>
                <a:gd name="T67" fmla="*/ 56 h 88"/>
                <a:gd name="T68" fmla="*/ 16 w 72"/>
                <a:gd name="T69" fmla="*/ 71 h 88"/>
                <a:gd name="T70" fmla="*/ 4 w 72"/>
                <a:gd name="T71" fmla="*/ 82 h 88"/>
                <a:gd name="T72" fmla="*/ 1 w 72"/>
                <a:gd name="T73" fmla="*/ 86 h 88"/>
                <a:gd name="T74" fmla="*/ 2 w 72"/>
                <a:gd name="T75" fmla="*/ 87 h 88"/>
                <a:gd name="T76" fmla="*/ 6 w 72"/>
                <a:gd name="T77" fmla="*/ 86 h 88"/>
                <a:gd name="T78" fmla="*/ 21 w 72"/>
                <a:gd name="T79" fmla="*/ 77 h 88"/>
                <a:gd name="T80" fmla="*/ 30 w 72"/>
                <a:gd name="T81" fmla="*/ 58 h 88"/>
                <a:gd name="T82" fmla="*/ 41 w 72"/>
                <a:gd name="T83" fmla="*/ 79 h 88"/>
                <a:gd name="T84" fmla="*/ 53 w 72"/>
                <a:gd name="T85" fmla="*/ 88 h 88"/>
                <a:gd name="T86" fmla="*/ 58 w 72"/>
                <a:gd name="T87" fmla="*/ 88 h 88"/>
                <a:gd name="T88" fmla="*/ 67 w 72"/>
                <a:gd name="T89" fmla="*/ 88 h 88"/>
                <a:gd name="T90" fmla="*/ 72 w 72"/>
                <a:gd name="T91" fmla="*/ 85 h 88"/>
                <a:gd name="T92" fmla="*/ 65 w 72"/>
                <a:gd name="T93" fmla="*/ 81 h 88"/>
                <a:gd name="T94" fmla="*/ 42 w 72"/>
                <a:gd name="T95" fmla="*/ 35 h 88"/>
                <a:gd name="T96" fmla="*/ 41 w 72"/>
                <a:gd name="T97" fmla="*/ 45 h 88"/>
                <a:gd name="T98" fmla="*/ 33 w 72"/>
                <a:gd name="T99" fmla="*/ 46 h 88"/>
                <a:gd name="T100" fmla="*/ 34 w 72"/>
                <a:gd name="T101" fmla="*/ 32 h 88"/>
                <a:gd name="T102" fmla="*/ 42 w 72"/>
                <a:gd name="T103" fmla="*/ 31 h 88"/>
                <a:gd name="T104" fmla="*/ 42 w 72"/>
                <a:gd name="T105" fmla="*/ 3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2" h="88">
                  <a:moveTo>
                    <a:pt x="65" y="81"/>
                  </a:moveTo>
                  <a:cubicBezTo>
                    <a:pt x="58" y="79"/>
                    <a:pt x="52" y="76"/>
                    <a:pt x="48" y="70"/>
                  </a:cubicBezTo>
                  <a:cubicBezTo>
                    <a:pt x="43" y="65"/>
                    <a:pt x="39" y="60"/>
                    <a:pt x="35" y="54"/>
                  </a:cubicBezTo>
                  <a:cubicBezTo>
                    <a:pt x="41" y="53"/>
                    <a:pt x="46" y="52"/>
                    <a:pt x="51" y="52"/>
                  </a:cubicBezTo>
                  <a:cubicBezTo>
                    <a:pt x="56" y="51"/>
                    <a:pt x="60" y="51"/>
                    <a:pt x="64" y="51"/>
                  </a:cubicBezTo>
                  <a:cubicBezTo>
                    <a:pt x="67" y="51"/>
                    <a:pt x="69" y="50"/>
                    <a:pt x="70" y="49"/>
                  </a:cubicBezTo>
                  <a:cubicBezTo>
                    <a:pt x="70" y="47"/>
                    <a:pt x="68" y="45"/>
                    <a:pt x="68" y="45"/>
                  </a:cubicBezTo>
                  <a:cubicBezTo>
                    <a:pt x="65" y="43"/>
                    <a:pt x="62" y="42"/>
                    <a:pt x="58" y="42"/>
                  </a:cubicBezTo>
                  <a:cubicBezTo>
                    <a:pt x="56" y="43"/>
                    <a:pt x="53" y="44"/>
                    <a:pt x="49" y="44"/>
                  </a:cubicBezTo>
                  <a:cubicBezTo>
                    <a:pt x="51" y="36"/>
                    <a:pt x="53" y="33"/>
                    <a:pt x="54" y="32"/>
                  </a:cubicBezTo>
                  <a:cubicBezTo>
                    <a:pt x="56" y="31"/>
                    <a:pt x="56" y="29"/>
                    <a:pt x="56" y="28"/>
                  </a:cubicBezTo>
                  <a:cubicBezTo>
                    <a:pt x="56" y="27"/>
                    <a:pt x="56" y="26"/>
                    <a:pt x="54" y="25"/>
                  </a:cubicBezTo>
                  <a:cubicBezTo>
                    <a:pt x="52" y="23"/>
                    <a:pt x="50" y="22"/>
                    <a:pt x="48" y="21"/>
                  </a:cubicBezTo>
                  <a:cubicBezTo>
                    <a:pt x="46" y="20"/>
                    <a:pt x="43" y="21"/>
                    <a:pt x="42" y="22"/>
                  </a:cubicBezTo>
                  <a:cubicBezTo>
                    <a:pt x="41" y="23"/>
                    <a:pt x="39" y="24"/>
                    <a:pt x="34" y="25"/>
                  </a:cubicBezTo>
                  <a:cubicBezTo>
                    <a:pt x="35" y="13"/>
                    <a:pt x="36" y="10"/>
                    <a:pt x="37" y="9"/>
                  </a:cubicBezTo>
                  <a:cubicBezTo>
                    <a:pt x="37" y="8"/>
                    <a:pt x="38" y="7"/>
                    <a:pt x="37" y="6"/>
                  </a:cubicBezTo>
                  <a:cubicBezTo>
                    <a:pt x="37" y="5"/>
                    <a:pt x="36" y="4"/>
                    <a:pt x="34" y="3"/>
                  </a:cubicBezTo>
                  <a:cubicBezTo>
                    <a:pt x="32" y="2"/>
                    <a:pt x="30" y="1"/>
                    <a:pt x="27" y="0"/>
                  </a:cubicBezTo>
                  <a:cubicBezTo>
                    <a:pt x="25" y="0"/>
                    <a:pt x="24" y="1"/>
                    <a:pt x="24" y="2"/>
                  </a:cubicBezTo>
                  <a:cubicBezTo>
                    <a:pt x="23" y="3"/>
                    <a:pt x="24" y="5"/>
                    <a:pt x="24" y="6"/>
                  </a:cubicBezTo>
                  <a:cubicBezTo>
                    <a:pt x="25" y="7"/>
                    <a:pt x="26" y="11"/>
                    <a:pt x="26" y="27"/>
                  </a:cubicBezTo>
                  <a:cubicBezTo>
                    <a:pt x="22" y="28"/>
                    <a:pt x="18" y="28"/>
                    <a:pt x="16" y="28"/>
                  </a:cubicBezTo>
                  <a:cubicBezTo>
                    <a:pt x="15" y="29"/>
                    <a:pt x="12" y="29"/>
                    <a:pt x="12" y="30"/>
                  </a:cubicBezTo>
                  <a:cubicBezTo>
                    <a:pt x="11" y="32"/>
                    <a:pt x="13" y="33"/>
                    <a:pt x="13" y="33"/>
                  </a:cubicBezTo>
                  <a:cubicBezTo>
                    <a:pt x="16" y="35"/>
                    <a:pt x="18" y="35"/>
                    <a:pt x="20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9"/>
                    <a:pt x="25" y="44"/>
                    <a:pt x="24" y="48"/>
                  </a:cubicBezTo>
                  <a:cubicBezTo>
                    <a:pt x="15" y="49"/>
                    <a:pt x="9" y="50"/>
                    <a:pt x="6" y="50"/>
                  </a:cubicBezTo>
                  <a:cubicBezTo>
                    <a:pt x="6" y="50"/>
                    <a:pt x="5" y="50"/>
                    <a:pt x="5" y="50"/>
                  </a:cubicBezTo>
                  <a:cubicBezTo>
                    <a:pt x="4" y="50"/>
                    <a:pt x="2" y="50"/>
                    <a:pt x="2" y="52"/>
                  </a:cubicBezTo>
                  <a:cubicBezTo>
                    <a:pt x="1" y="53"/>
                    <a:pt x="3" y="55"/>
                    <a:pt x="4" y="55"/>
                  </a:cubicBezTo>
                  <a:cubicBezTo>
                    <a:pt x="6" y="57"/>
                    <a:pt x="10" y="58"/>
                    <a:pt x="13" y="57"/>
                  </a:cubicBezTo>
                  <a:cubicBezTo>
                    <a:pt x="16" y="57"/>
                    <a:pt x="19" y="56"/>
                    <a:pt x="23" y="56"/>
                  </a:cubicBezTo>
                  <a:cubicBezTo>
                    <a:pt x="21" y="62"/>
                    <a:pt x="19" y="67"/>
                    <a:pt x="16" y="71"/>
                  </a:cubicBezTo>
                  <a:cubicBezTo>
                    <a:pt x="12" y="75"/>
                    <a:pt x="8" y="79"/>
                    <a:pt x="4" y="82"/>
                  </a:cubicBezTo>
                  <a:cubicBezTo>
                    <a:pt x="1" y="83"/>
                    <a:pt x="0" y="84"/>
                    <a:pt x="1" y="86"/>
                  </a:cubicBezTo>
                  <a:cubicBezTo>
                    <a:pt x="1" y="86"/>
                    <a:pt x="1" y="87"/>
                    <a:pt x="2" y="87"/>
                  </a:cubicBezTo>
                  <a:cubicBezTo>
                    <a:pt x="3" y="87"/>
                    <a:pt x="4" y="87"/>
                    <a:pt x="6" y="86"/>
                  </a:cubicBezTo>
                  <a:cubicBezTo>
                    <a:pt x="11" y="84"/>
                    <a:pt x="16" y="81"/>
                    <a:pt x="21" y="77"/>
                  </a:cubicBezTo>
                  <a:cubicBezTo>
                    <a:pt x="25" y="73"/>
                    <a:pt x="28" y="67"/>
                    <a:pt x="30" y="58"/>
                  </a:cubicBezTo>
                  <a:cubicBezTo>
                    <a:pt x="35" y="68"/>
                    <a:pt x="39" y="75"/>
                    <a:pt x="41" y="79"/>
                  </a:cubicBezTo>
                  <a:cubicBezTo>
                    <a:pt x="44" y="85"/>
                    <a:pt x="48" y="88"/>
                    <a:pt x="53" y="88"/>
                  </a:cubicBezTo>
                  <a:cubicBezTo>
                    <a:pt x="55" y="88"/>
                    <a:pt x="56" y="88"/>
                    <a:pt x="58" y="88"/>
                  </a:cubicBezTo>
                  <a:cubicBezTo>
                    <a:pt x="61" y="88"/>
                    <a:pt x="64" y="88"/>
                    <a:pt x="67" y="88"/>
                  </a:cubicBezTo>
                  <a:cubicBezTo>
                    <a:pt x="69" y="88"/>
                    <a:pt x="72" y="87"/>
                    <a:pt x="72" y="85"/>
                  </a:cubicBezTo>
                  <a:cubicBezTo>
                    <a:pt x="72" y="84"/>
                    <a:pt x="70" y="83"/>
                    <a:pt x="65" y="81"/>
                  </a:cubicBezTo>
                  <a:close/>
                  <a:moveTo>
                    <a:pt x="42" y="35"/>
                  </a:moveTo>
                  <a:cubicBezTo>
                    <a:pt x="42" y="37"/>
                    <a:pt x="42" y="40"/>
                    <a:pt x="41" y="45"/>
                  </a:cubicBezTo>
                  <a:cubicBezTo>
                    <a:pt x="39" y="46"/>
                    <a:pt x="36" y="46"/>
                    <a:pt x="33" y="46"/>
                  </a:cubicBezTo>
                  <a:cubicBezTo>
                    <a:pt x="33" y="43"/>
                    <a:pt x="34" y="38"/>
                    <a:pt x="34" y="32"/>
                  </a:cubicBezTo>
                  <a:cubicBezTo>
                    <a:pt x="39" y="31"/>
                    <a:pt x="41" y="31"/>
                    <a:pt x="42" y="31"/>
                  </a:cubicBezTo>
                  <a:cubicBezTo>
                    <a:pt x="42" y="31"/>
                    <a:pt x="42" y="32"/>
                    <a:pt x="42" y="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9459913" y="4116388"/>
              <a:ext cx="223837" cy="312738"/>
            </a:xfrm>
            <a:custGeom>
              <a:avLst/>
              <a:gdLst>
                <a:gd name="T0" fmla="*/ 54 w 68"/>
                <a:gd name="T1" fmla="*/ 42 h 95"/>
                <a:gd name="T2" fmla="*/ 64 w 68"/>
                <a:gd name="T3" fmla="*/ 41 h 95"/>
                <a:gd name="T4" fmla="*/ 67 w 68"/>
                <a:gd name="T5" fmla="*/ 39 h 95"/>
                <a:gd name="T6" fmla="*/ 65 w 68"/>
                <a:gd name="T7" fmla="*/ 35 h 95"/>
                <a:gd name="T8" fmla="*/ 54 w 68"/>
                <a:gd name="T9" fmla="*/ 33 h 95"/>
                <a:gd name="T10" fmla="*/ 37 w 68"/>
                <a:gd name="T11" fmla="*/ 36 h 95"/>
                <a:gd name="T12" fmla="*/ 39 w 68"/>
                <a:gd name="T13" fmla="*/ 29 h 95"/>
                <a:gd name="T14" fmla="*/ 39 w 68"/>
                <a:gd name="T15" fmla="*/ 25 h 95"/>
                <a:gd name="T16" fmla="*/ 36 w 68"/>
                <a:gd name="T17" fmla="*/ 22 h 95"/>
                <a:gd name="T18" fmla="*/ 28 w 68"/>
                <a:gd name="T19" fmla="*/ 20 h 95"/>
                <a:gd name="T20" fmla="*/ 25 w 68"/>
                <a:gd name="T21" fmla="*/ 21 h 95"/>
                <a:gd name="T22" fmla="*/ 26 w 68"/>
                <a:gd name="T23" fmla="*/ 25 h 95"/>
                <a:gd name="T24" fmla="*/ 28 w 68"/>
                <a:gd name="T25" fmla="*/ 37 h 95"/>
                <a:gd name="T26" fmla="*/ 14 w 68"/>
                <a:gd name="T27" fmla="*/ 39 h 95"/>
                <a:gd name="T28" fmla="*/ 12 w 68"/>
                <a:gd name="T29" fmla="*/ 39 h 95"/>
                <a:gd name="T30" fmla="*/ 16 w 68"/>
                <a:gd name="T31" fmla="*/ 20 h 95"/>
                <a:gd name="T32" fmla="*/ 39 w 68"/>
                <a:gd name="T33" fmla="*/ 14 h 95"/>
                <a:gd name="T34" fmla="*/ 53 w 68"/>
                <a:gd name="T35" fmla="*/ 12 h 95"/>
                <a:gd name="T36" fmla="*/ 57 w 68"/>
                <a:gd name="T37" fmla="*/ 10 h 95"/>
                <a:gd name="T38" fmla="*/ 54 w 68"/>
                <a:gd name="T39" fmla="*/ 5 h 95"/>
                <a:gd name="T40" fmla="*/ 45 w 68"/>
                <a:gd name="T41" fmla="*/ 0 h 95"/>
                <a:gd name="T42" fmla="*/ 42 w 68"/>
                <a:gd name="T43" fmla="*/ 0 h 95"/>
                <a:gd name="T44" fmla="*/ 39 w 68"/>
                <a:gd name="T45" fmla="*/ 1 h 95"/>
                <a:gd name="T46" fmla="*/ 39 w 68"/>
                <a:gd name="T47" fmla="*/ 4 h 95"/>
                <a:gd name="T48" fmla="*/ 14 w 68"/>
                <a:gd name="T49" fmla="*/ 14 h 95"/>
                <a:gd name="T50" fmla="*/ 8 w 68"/>
                <a:gd name="T51" fmla="*/ 12 h 95"/>
                <a:gd name="T52" fmla="*/ 5 w 68"/>
                <a:gd name="T53" fmla="*/ 13 h 95"/>
                <a:gd name="T54" fmla="*/ 6 w 68"/>
                <a:gd name="T55" fmla="*/ 18 h 95"/>
                <a:gd name="T56" fmla="*/ 6 w 68"/>
                <a:gd name="T57" fmla="*/ 29 h 95"/>
                <a:gd name="T58" fmla="*/ 3 w 68"/>
                <a:gd name="T59" fmla="*/ 39 h 95"/>
                <a:gd name="T60" fmla="*/ 0 w 68"/>
                <a:gd name="T61" fmla="*/ 46 h 95"/>
                <a:gd name="T62" fmla="*/ 4 w 68"/>
                <a:gd name="T63" fmla="*/ 51 h 95"/>
                <a:gd name="T64" fmla="*/ 8 w 68"/>
                <a:gd name="T65" fmla="*/ 49 h 95"/>
                <a:gd name="T66" fmla="*/ 28 w 68"/>
                <a:gd name="T67" fmla="*/ 45 h 95"/>
                <a:gd name="T68" fmla="*/ 28 w 68"/>
                <a:gd name="T69" fmla="*/ 76 h 95"/>
                <a:gd name="T70" fmla="*/ 26 w 68"/>
                <a:gd name="T71" fmla="*/ 80 h 95"/>
                <a:gd name="T72" fmla="*/ 19 w 68"/>
                <a:gd name="T73" fmla="*/ 79 h 95"/>
                <a:gd name="T74" fmla="*/ 17 w 68"/>
                <a:gd name="T75" fmla="*/ 78 h 95"/>
                <a:gd name="T76" fmla="*/ 15 w 68"/>
                <a:gd name="T77" fmla="*/ 79 h 95"/>
                <a:gd name="T78" fmla="*/ 18 w 68"/>
                <a:gd name="T79" fmla="*/ 84 h 95"/>
                <a:gd name="T80" fmla="*/ 24 w 68"/>
                <a:gd name="T81" fmla="*/ 92 h 95"/>
                <a:gd name="T82" fmla="*/ 28 w 68"/>
                <a:gd name="T83" fmla="*/ 95 h 95"/>
                <a:gd name="T84" fmla="*/ 30 w 68"/>
                <a:gd name="T85" fmla="*/ 95 h 95"/>
                <a:gd name="T86" fmla="*/ 35 w 68"/>
                <a:gd name="T87" fmla="*/ 89 h 95"/>
                <a:gd name="T88" fmla="*/ 37 w 68"/>
                <a:gd name="T89" fmla="*/ 80 h 95"/>
                <a:gd name="T90" fmla="*/ 37 w 68"/>
                <a:gd name="T91" fmla="*/ 44 h 95"/>
                <a:gd name="T92" fmla="*/ 54 w 68"/>
                <a:gd name="T93" fmla="*/ 4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8" h="95">
                  <a:moveTo>
                    <a:pt x="54" y="42"/>
                  </a:moveTo>
                  <a:cubicBezTo>
                    <a:pt x="58" y="42"/>
                    <a:pt x="61" y="42"/>
                    <a:pt x="64" y="41"/>
                  </a:cubicBezTo>
                  <a:cubicBezTo>
                    <a:pt x="65" y="41"/>
                    <a:pt x="67" y="41"/>
                    <a:pt x="67" y="39"/>
                  </a:cubicBezTo>
                  <a:cubicBezTo>
                    <a:pt x="68" y="37"/>
                    <a:pt x="66" y="36"/>
                    <a:pt x="65" y="35"/>
                  </a:cubicBezTo>
                  <a:cubicBezTo>
                    <a:pt x="62" y="32"/>
                    <a:pt x="58" y="32"/>
                    <a:pt x="54" y="33"/>
                  </a:cubicBezTo>
                  <a:cubicBezTo>
                    <a:pt x="50" y="34"/>
                    <a:pt x="44" y="35"/>
                    <a:pt x="37" y="36"/>
                  </a:cubicBezTo>
                  <a:cubicBezTo>
                    <a:pt x="37" y="32"/>
                    <a:pt x="38" y="30"/>
                    <a:pt x="39" y="29"/>
                  </a:cubicBezTo>
                  <a:cubicBezTo>
                    <a:pt x="39" y="27"/>
                    <a:pt x="40" y="26"/>
                    <a:pt x="39" y="25"/>
                  </a:cubicBezTo>
                  <a:cubicBezTo>
                    <a:pt x="39" y="24"/>
                    <a:pt x="38" y="23"/>
                    <a:pt x="36" y="22"/>
                  </a:cubicBezTo>
                  <a:cubicBezTo>
                    <a:pt x="34" y="21"/>
                    <a:pt x="31" y="20"/>
                    <a:pt x="28" y="20"/>
                  </a:cubicBezTo>
                  <a:cubicBezTo>
                    <a:pt x="26" y="20"/>
                    <a:pt x="25" y="20"/>
                    <a:pt x="25" y="21"/>
                  </a:cubicBezTo>
                  <a:cubicBezTo>
                    <a:pt x="24" y="23"/>
                    <a:pt x="25" y="24"/>
                    <a:pt x="26" y="25"/>
                  </a:cubicBezTo>
                  <a:cubicBezTo>
                    <a:pt x="27" y="27"/>
                    <a:pt x="28" y="30"/>
                    <a:pt x="28" y="37"/>
                  </a:cubicBezTo>
                  <a:cubicBezTo>
                    <a:pt x="21" y="39"/>
                    <a:pt x="16" y="39"/>
                    <a:pt x="14" y="39"/>
                  </a:cubicBezTo>
                  <a:cubicBezTo>
                    <a:pt x="13" y="39"/>
                    <a:pt x="13" y="39"/>
                    <a:pt x="12" y="39"/>
                  </a:cubicBezTo>
                  <a:cubicBezTo>
                    <a:pt x="13" y="38"/>
                    <a:pt x="14" y="31"/>
                    <a:pt x="16" y="20"/>
                  </a:cubicBezTo>
                  <a:cubicBezTo>
                    <a:pt x="25" y="18"/>
                    <a:pt x="33" y="16"/>
                    <a:pt x="39" y="14"/>
                  </a:cubicBezTo>
                  <a:cubicBezTo>
                    <a:pt x="46" y="13"/>
                    <a:pt x="50" y="12"/>
                    <a:pt x="53" y="12"/>
                  </a:cubicBezTo>
                  <a:cubicBezTo>
                    <a:pt x="54" y="12"/>
                    <a:pt x="56" y="12"/>
                    <a:pt x="57" y="10"/>
                  </a:cubicBezTo>
                  <a:cubicBezTo>
                    <a:pt x="58" y="8"/>
                    <a:pt x="56" y="7"/>
                    <a:pt x="54" y="5"/>
                  </a:cubicBezTo>
                  <a:cubicBezTo>
                    <a:pt x="51" y="3"/>
                    <a:pt x="48" y="1"/>
                    <a:pt x="45" y="0"/>
                  </a:cubicBezTo>
                  <a:cubicBezTo>
                    <a:pt x="44" y="0"/>
                    <a:pt x="43" y="0"/>
                    <a:pt x="42" y="0"/>
                  </a:cubicBezTo>
                  <a:cubicBezTo>
                    <a:pt x="41" y="0"/>
                    <a:pt x="40" y="0"/>
                    <a:pt x="39" y="1"/>
                  </a:cubicBezTo>
                  <a:cubicBezTo>
                    <a:pt x="39" y="2"/>
                    <a:pt x="39" y="3"/>
                    <a:pt x="39" y="4"/>
                  </a:cubicBezTo>
                  <a:cubicBezTo>
                    <a:pt x="38" y="5"/>
                    <a:pt x="35" y="7"/>
                    <a:pt x="14" y="14"/>
                  </a:cubicBezTo>
                  <a:cubicBezTo>
                    <a:pt x="12" y="13"/>
                    <a:pt x="9" y="12"/>
                    <a:pt x="8" y="12"/>
                  </a:cubicBezTo>
                  <a:cubicBezTo>
                    <a:pt x="6" y="12"/>
                    <a:pt x="5" y="13"/>
                    <a:pt x="5" y="13"/>
                  </a:cubicBezTo>
                  <a:cubicBezTo>
                    <a:pt x="4" y="14"/>
                    <a:pt x="5" y="16"/>
                    <a:pt x="6" y="18"/>
                  </a:cubicBezTo>
                  <a:cubicBezTo>
                    <a:pt x="7" y="20"/>
                    <a:pt x="7" y="24"/>
                    <a:pt x="6" y="29"/>
                  </a:cubicBezTo>
                  <a:cubicBezTo>
                    <a:pt x="5" y="36"/>
                    <a:pt x="4" y="38"/>
                    <a:pt x="3" y="39"/>
                  </a:cubicBezTo>
                  <a:cubicBezTo>
                    <a:pt x="1" y="40"/>
                    <a:pt x="0" y="43"/>
                    <a:pt x="0" y="46"/>
                  </a:cubicBezTo>
                  <a:cubicBezTo>
                    <a:pt x="1" y="50"/>
                    <a:pt x="3" y="51"/>
                    <a:pt x="4" y="51"/>
                  </a:cubicBezTo>
                  <a:cubicBezTo>
                    <a:pt x="5" y="51"/>
                    <a:pt x="6" y="50"/>
                    <a:pt x="8" y="49"/>
                  </a:cubicBezTo>
                  <a:cubicBezTo>
                    <a:pt x="9" y="48"/>
                    <a:pt x="14" y="47"/>
                    <a:pt x="28" y="45"/>
                  </a:cubicBezTo>
                  <a:cubicBezTo>
                    <a:pt x="28" y="62"/>
                    <a:pt x="28" y="73"/>
                    <a:pt x="28" y="76"/>
                  </a:cubicBezTo>
                  <a:cubicBezTo>
                    <a:pt x="28" y="78"/>
                    <a:pt x="27" y="80"/>
                    <a:pt x="26" y="80"/>
                  </a:cubicBezTo>
                  <a:cubicBezTo>
                    <a:pt x="25" y="80"/>
                    <a:pt x="23" y="80"/>
                    <a:pt x="19" y="79"/>
                  </a:cubicBezTo>
                  <a:cubicBezTo>
                    <a:pt x="18" y="78"/>
                    <a:pt x="18" y="78"/>
                    <a:pt x="17" y="78"/>
                  </a:cubicBezTo>
                  <a:cubicBezTo>
                    <a:pt x="16" y="78"/>
                    <a:pt x="15" y="79"/>
                    <a:pt x="15" y="79"/>
                  </a:cubicBezTo>
                  <a:cubicBezTo>
                    <a:pt x="14" y="81"/>
                    <a:pt x="16" y="82"/>
                    <a:pt x="18" y="84"/>
                  </a:cubicBezTo>
                  <a:cubicBezTo>
                    <a:pt x="21" y="87"/>
                    <a:pt x="23" y="90"/>
                    <a:pt x="24" y="92"/>
                  </a:cubicBezTo>
                  <a:cubicBezTo>
                    <a:pt x="25" y="95"/>
                    <a:pt x="27" y="95"/>
                    <a:pt x="28" y="95"/>
                  </a:cubicBezTo>
                  <a:cubicBezTo>
                    <a:pt x="29" y="95"/>
                    <a:pt x="29" y="95"/>
                    <a:pt x="30" y="95"/>
                  </a:cubicBezTo>
                  <a:cubicBezTo>
                    <a:pt x="32" y="94"/>
                    <a:pt x="34" y="92"/>
                    <a:pt x="35" y="89"/>
                  </a:cubicBezTo>
                  <a:cubicBezTo>
                    <a:pt x="37" y="86"/>
                    <a:pt x="37" y="83"/>
                    <a:pt x="37" y="80"/>
                  </a:cubicBezTo>
                  <a:cubicBezTo>
                    <a:pt x="37" y="77"/>
                    <a:pt x="37" y="67"/>
                    <a:pt x="37" y="44"/>
                  </a:cubicBezTo>
                  <a:cubicBezTo>
                    <a:pt x="45" y="43"/>
                    <a:pt x="51" y="42"/>
                    <a:pt x="54" y="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9432925" y="4300538"/>
              <a:ext cx="66675" cy="88900"/>
            </a:xfrm>
            <a:custGeom>
              <a:avLst/>
              <a:gdLst>
                <a:gd name="T0" fmla="*/ 15 w 20"/>
                <a:gd name="T1" fmla="*/ 0 h 27"/>
                <a:gd name="T2" fmla="*/ 11 w 20"/>
                <a:gd name="T3" fmla="*/ 4 h 27"/>
                <a:gd name="T4" fmla="*/ 3 w 20"/>
                <a:gd name="T5" fmla="*/ 15 h 27"/>
                <a:gd name="T6" fmla="*/ 2 w 20"/>
                <a:gd name="T7" fmla="*/ 24 h 27"/>
                <a:gd name="T8" fmla="*/ 6 w 20"/>
                <a:gd name="T9" fmla="*/ 27 h 27"/>
                <a:gd name="T10" fmla="*/ 13 w 20"/>
                <a:gd name="T11" fmla="*/ 21 h 27"/>
                <a:gd name="T12" fmla="*/ 19 w 20"/>
                <a:gd name="T13" fmla="*/ 4 h 27"/>
                <a:gd name="T14" fmla="*/ 15 w 20"/>
                <a:gd name="T1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27">
                  <a:moveTo>
                    <a:pt x="15" y="0"/>
                  </a:moveTo>
                  <a:cubicBezTo>
                    <a:pt x="14" y="0"/>
                    <a:pt x="13" y="1"/>
                    <a:pt x="11" y="4"/>
                  </a:cubicBezTo>
                  <a:cubicBezTo>
                    <a:pt x="7" y="10"/>
                    <a:pt x="5" y="13"/>
                    <a:pt x="3" y="15"/>
                  </a:cubicBezTo>
                  <a:cubicBezTo>
                    <a:pt x="2" y="16"/>
                    <a:pt x="0" y="19"/>
                    <a:pt x="2" y="24"/>
                  </a:cubicBezTo>
                  <a:cubicBezTo>
                    <a:pt x="3" y="26"/>
                    <a:pt x="5" y="27"/>
                    <a:pt x="6" y="27"/>
                  </a:cubicBezTo>
                  <a:cubicBezTo>
                    <a:pt x="8" y="27"/>
                    <a:pt x="10" y="25"/>
                    <a:pt x="13" y="21"/>
                  </a:cubicBezTo>
                  <a:cubicBezTo>
                    <a:pt x="18" y="15"/>
                    <a:pt x="20" y="9"/>
                    <a:pt x="19" y="4"/>
                  </a:cubicBezTo>
                  <a:cubicBezTo>
                    <a:pt x="18" y="3"/>
                    <a:pt x="18" y="0"/>
                    <a:pt x="1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9601200" y="4303713"/>
              <a:ext cx="98425" cy="82550"/>
            </a:xfrm>
            <a:custGeom>
              <a:avLst/>
              <a:gdLst>
                <a:gd name="T0" fmla="*/ 26 w 30"/>
                <a:gd name="T1" fmla="*/ 10 h 25"/>
                <a:gd name="T2" fmla="*/ 11 w 30"/>
                <a:gd name="T3" fmla="*/ 1 h 25"/>
                <a:gd name="T4" fmla="*/ 4 w 30"/>
                <a:gd name="T5" fmla="*/ 0 h 25"/>
                <a:gd name="T6" fmla="*/ 1 w 30"/>
                <a:gd name="T7" fmla="*/ 1 h 25"/>
                <a:gd name="T8" fmla="*/ 1 w 30"/>
                <a:gd name="T9" fmla="*/ 4 h 25"/>
                <a:gd name="T10" fmla="*/ 9 w 30"/>
                <a:gd name="T11" fmla="*/ 11 h 25"/>
                <a:gd name="T12" fmla="*/ 19 w 30"/>
                <a:gd name="T13" fmla="*/ 21 h 25"/>
                <a:gd name="T14" fmla="*/ 25 w 30"/>
                <a:gd name="T15" fmla="*/ 25 h 25"/>
                <a:gd name="T16" fmla="*/ 28 w 30"/>
                <a:gd name="T17" fmla="*/ 22 h 25"/>
                <a:gd name="T18" fmla="*/ 26 w 30"/>
                <a:gd name="T19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25">
                  <a:moveTo>
                    <a:pt x="26" y="10"/>
                  </a:moveTo>
                  <a:cubicBezTo>
                    <a:pt x="23" y="6"/>
                    <a:pt x="18" y="3"/>
                    <a:pt x="11" y="1"/>
                  </a:cubicBezTo>
                  <a:cubicBezTo>
                    <a:pt x="7" y="0"/>
                    <a:pt x="5" y="0"/>
                    <a:pt x="4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0" y="2"/>
                    <a:pt x="1" y="3"/>
                    <a:pt x="1" y="4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2" y="14"/>
                    <a:pt x="15" y="18"/>
                    <a:pt x="19" y="21"/>
                  </a:cubicBezTo>
                  <a:cubicBezTo>
                    <a:pt x="21" y="23"/>
                    <a:pt x="23" y="25"/>
                    <a:pt x="25" y="25"/>
                  </a:cubicBezTo>
                  <a:cubicBezTo>
                    <a:pt x="26" y="25"/>
                    <a:pt x="28" y="24"/>
                    <a:pt x="28" y="22"/>
                  </a:cubicBezTo>
                  <a:cubicBezTo>
                    <a:pt x="30" y="18"/>
                    <a:pt x="29" y="14"/>
                    <a:pt x="2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44003" y="106159"/>
            <a:ext cx="1493744" cy="3582768"/>
            <a:chOff x="2027238" y="0"/>
            <a:chExt cx="1924050" cy="4614863"/>
          </a:xfrm>
        </p:grpSpPr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2963863" y="0"/>
              <a:ext cx="39687" cy="2698750"/>
            </a:xfrm>
            <a:custGeom>
              <a:avLst/>
              <a:gdLst>
                <a:gd name="T0" fmla="*/ 12 w 12"/>
                <a:gd name="T1" fmla="*/ 0 h 817"/>
                <a:gd name="T2" fmla="*/ 12 w 12"/>
                <a:gd name="T3" fmla="*/ 812 h 817"/>
                <a:gd name="T4" fmla="*/ 6 w 12"/>
                <a:gd name="T5" fmla="*/ 817 h 817"/>
                <a:gd name="T6" fmla="*/ 6 w 12"/>
                <a:gd name="T7" fmla="*/ 817 h 817"/>
                <a:gd name="T8" fmla="*/ 0 w 12"/>
                <a:gd name="T9" fmla="*/ 812 h 817"/>
                <a:gd name="T10" fmla="*/ 0 w 12"/>
                <a:gd name="T11" fmla="*/ 0 h 817"/>
                <a:gd name="T12" fmla="*/ 12 w 12"/>
                <a:gd name="T13" fmla="*/ 0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817">
                  <a:moveTo>
                    <a:pt x="12" y="0"/>
                  </a:moveTo>
                  <a:cubicBezTo>
                    <a:pt x="12" y="812"/>
                    <a:pt x="12" y="812"/>
                    <a:pt x="12" y="812"/>
                  </a:cubicBezTo>
                  <a:cubicBezTo>
                    <a:pt x="12" y="815"/>
                    <a:pt x="9" y="817"/>
                    <a:pt x="6" y="817"/>
                  </a:cubicBezTo>
                  <a:cubicBezTo>
                    <a:pt x="6" y="817"/>
                    <a:pt x="6" y="817"/>
                    <a:pt x="6" y="817"/>
                  </a:cubicBezTo>
                  <a:cubicBezTo>
                    <a:pt x="3" y="817"/>
                    <a:pt x="0" y="815"/>
                    <a:pt x="0" y="812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9D1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Rectangle 26"/>
            <p:cNvSpPr>
              <a:spLocks noChangeArrowheads="1"/>
            </p:cNvSpPr>
            <p:nvPr/>
          </p:nvSpPr>
          <p:spPr bwMode="auto">
            <a:xfrm>
              <a:off x="2657475" y="2686050"/>
              <a:ext cx="663575" cy="1862138"/>
            </a:xfrm>
            <a:prstGeom prst="rect">
              <a:avLst/>
            </a:pr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27"/>
            <p:cNvSpPr>
              <a:spLocks noEditPoints="1"/>
            </p:cNvSpPr>
            <p:nvPr/>
          </p:nvSpPr>
          <p:spPr bwMode="auto">
            <a:xfrm>
              <a:off x="2720975" y="2747963"/>
              <a:ext cx="536575" cy="1738313"/>
            </a:xfrm>
            <a:custGeom>
              <a:avLst/>
              <a:gdLst>
                <a:gd name="T0" fmla="*/ 338 w 338"/>
                <a:gd name="T1" fmla="*/ 1095 h 1095"/>
                <a:gd name="T2" fmla="*/ 0 w 338"/>
                <a:gd name="T3" fmla="*/ 1095 h 1095"/>
                <a:gd name="T4" fmla="*/ 0 w 338"/>
                <a:gd name="T5" fmla="*/ 0 h 1095"/>
                <a:gd name="T6" fmla="*/ 338 w 338"/>
                <a:gd name="T7" fmla="*/ 0 h 1095"/>
                <a:gd name="T8" fmla="*/ 338 w 338"/>
                <a:gd name="T9" fmla="*/ 1095 h 1095"/>
                <a:gd name="T10" fmla="*/ 4 w 338"/>
                <a:gd name="T11" fmla="*/ 1093 h 1095"/>
                <a:gd name="T12" fmla="*/ 334 w 338"/>
                <a:gd name="T13" fmla="*/ 1093 h 1095"/>
                <a:gd name="T14" fmla="*/ 334 w 338"/>
                <a:gd name="T15" fmla="*/ 2 h 1095"/>
                <a:gd name="T16" fmla="*/ 4 w 338"/>
                <a:gd name="T17" fmla="*/ 2 h 1095"/>
                <a:gd name="T18" fmla="*/ 4 w 338"/>
                <a:gd name="T19" fmla="*/ 1093 h 1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8" h="1095">
                  <a:moveTo>
                    <a:pt x="338" y="1095"/>
                  </a:moveTo>
                  <a:lnTo>
                    <a:pt x="0" y="1095"/>
                  </a:lnTo>
                  <a:lnTo>
                    <a:pt x="0" y="0"/>
                  </a:lnTo>
                  <a:lnTo>
                    <a:pt x="338" y="0"/>
                  </a:lnTo>
                  <a:lnTo>
                    <a:pt x="338" y="1095"/>
                  </a:lnTo>
                  <a:close/>
                  <a:moveTo>
                    <a:pt x="4" y="1093"/>
                  </a:moveTo>
                  <a:lnTo>
                    <a:pt x="334" y="1093"/>
                  </a:lnTo>
                  <a:lnTo>
                    <a:pt x="334" y="2"/>
                  </a:lnTo>
                  <a:lnTo>
                    <a:pt x="4" y="2"/>
                  </a:lnTo>
                  <a:lnTo>
                    <a:pt x="4" y="1093"/>
                  </a:lnTo>
                  <a:close/>
                </a:path>
              </a:pathLst>
            </a:custGeom>
            <a:solidFill>
              <a:srgbClr val="9D1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2601913" y="4514850"/>
              <a:ext cx="774700" cy="100013"/>
            </a:xfrm>
            <a:custGeom>
              <a:avLst/>
              <a:gdLst>
                <a:gd name="T0" fmla="*/ 220 w 235"/>
                <a:gd name="T1" fmla="*/ 30 h 30"/>
                <a:gd name="T2" fmla="*/ 15 w 235"/>
                <a:gd name="T3" fmla="*/ 30 h 30"/>
                <a:gd name="T4" fmla="*/ 0 w 235"/>
                <a:gd name="T5" fmla="*/ 15 h 30"/>
                <a:gd name="T6" fmla="*/ 0 w 235"/>
                <a:gd name="T7" fmla="*/ 15 h 30"/>
                <a:gd name="T8" fmla="*/ 15 w 235"/>
                <a:gd name="T9" fmla="*/ 0 h 30"/>
                <a:gd name="T10" fmla="*/ 220 w 235"/>
                <a:gd name="T11" fmla="*/ 0 h 30"/>
                <a:gd name="T12" fmla="*/ 235 w 235"/>
                <a:gd name="T13" fmla="*/ 15 h 30"/>
                <a:gd name="T14" fmla="*/ 235 w 235"/>
                <a:gd name="T15" fmla="*/ 15 h 30"/>
                <a:gd name="T16" fmla="*/ 220 w 235"/>
                <a:gd name="T1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5" h="30">
                  <a:moveTo>
                    <a:pt x="220" y="30"/>
                  </a:moveTo>
                  <a:cubicBezTo>
                    <a:pt x="15" y="30"/>
                    <a:pt x="15" y="30"/>
                    <a:pt x="15" y="30"/>
                  </a:cubicBezTo>
                  <a:cubicBezTo>
                    <a:pt x="7" y="30"/>
                    <a:pt x="0" y="24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28" y="0"/>
                    <a:pt x="235" y="7"/>
                    <a:pt x="235" y="15"/>
                  </a:cubicBezTo>
                  <a:cubicBezTo>
                    <a:pt x="235" y="15"/>
                    <a:pt x="235" y="15"/>
                    <a:pt x="235" y="15"/>
                  </a:cubicBezTo>
                  <a:cubicBezTo>
                    <a:pt x="235" y="24"/>
                    <a:pt x="228" y="30"/>
                    <a:pt x="220" y="30"/>
                  </a:cubicBezTo>
                  <a:close/>
                </a:path>
              </a:pathLst>
            </a:custGeom>
            <a:solidFill>
              <a:srgbClr val="9D1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2601913" y="2613025"/>
              <a:ext cx="774700" cy="101600"/>
            </a:xfrm>
            <a:custGeom>
              <a:avLst/>
              <a:gdLst>
                <a:gd name="T0" fmla="*/ 220 w 235"/>
                <a:gd name="T1" fmla="*/ 31 h 31"/>
                <a:gd name="T2" fmla="*/ 15 w 235"/>
                <a:gd name="T3" fmla="*/ 31 h 31"/>
                <a:gd name="T4" fmla="*/ 0 w 235"/>
                <a:gd name="T5" fmla="*/ 15 h 31"/>
                <a:gd name="T6" fmla="*/ 0 w 235"/>
                <a:gd name="T7" fmla="*/ 15 h 31"/>
                <a:gd name="T8" fmla="*/ 15 w 235"/>
                <a:gd name="T9" fmla="*/ 0 h 31"/>
                <a:gd name="T10" fmla="*/ 220 w 235"/>
                <a:gd name="T11" fmla="*/ 0 h 31"/>
                <a:gd name="T12" fmla="*/ 235 w 235"/>
                <a:gd name="T13" fmla="*/ 15 h 31"/>
                <a:gd name="T14" fmla="*/ 235 w 235"/>
                <a:gd name="T15" fmla="*/ 15 h 31"/>
                <a:gd name="T16" fmla="*/ 220 w 235"/>
                <a:gd name="T1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5" h="31">
                  <a:moveTo>
                    <a:pt x="220" y="31"/>
                  </a:moveTo>
                  <a:cubicBezTo>
                    <a:pt x="15" y="31"/>
                    <a:pt x="15" y="31"/>
                    <a:pt x="15" y="31"/>
                  </a:cubicBezTo>
                  <a:cubicBezTo>
                    <a:pt x="7" y="31"/>
                    <a:pt x="0" y="24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28" y="0"/>
                    <a:pt x="235" y="7"/>
                    <a:pt x="235" y="15"/>
                  </a:cubicBezTo>
                  <a:cubicBezTo>
                    <a:pt x="235" y="15"/>
                    <a:pt x="235" y="15"/>
                    <a:pt x="235" y="15"/>
                  </a:cubicBezTo>
                  <a:cubicBezTo>
                    <a:pt x="235" y="24"/>
                    <a:pt x="228" y="31"/>
                    <a:pt x="220" y="31"/>
                  </a:cubicBezTo>
                  <a:close/>
                </a:path>
              </a:pathLst>
            </a:custGeom>
            <a:solidFill>
              <a:srgbClr val="9D1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Oval 30"/>
            <p:cNvSpPr>
              <a:spLocks noChangeArrowheads="1"/>
            </p:cNvSpPr>
            <p:nvPr/>
          </p:nvSpPr>
          <p:spPr bwMode="auto">
            <a:xfrm>
              <a:off x="2752725" y="547688"/>
              <a:ext cx="473075" cy="393700"/>
            </a:xfrm>
            <a:prstGeom prst="ellipse">
              <a:avLst/>
            </a:prstGeom>
            <a:solidFill>
              <a:srgbClr val="9D1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Oval 31"/>
            <p:cNvSpPr>
              <a:spLocks noChangeArrowheads="1"/>
            </p:cNvSpPr>
            <p:nvPr/>
          </p:nvSpPr>
          <p:spPr bwMode="auto">
            <a:xfrm>
              <a:off x="2027238" y="663575"/>
              <a:ext cx="1924050" cy="1774825"/>
            </a:xfrm>
            <a:prstGeom prst="ellipse">
              <a:avLst/>
            </a:pr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Oval 32"/>
            <p:cNvSpPr>
              <a:spLocks noChangeArrowheads="1"/>
            </p:cNvSpPr>
            <p:nvPr/>
          </p:nvSpPr>
          <p:spPr bwMode="auto">
            <a:xfrm>
              <a:off x="2409825" y="666750"/>
              <a:ext cx="1189037" cy="1754188"/>
            </a:xfrm>
            <a:prstGeom prst="ellipse">
              <a:avLst/>
            </a:prstGeom>
            <a:solidFill>
              <a:srgbClr val="E083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Oval 33"/>
            <p:cNvSpPr>
              <a:spLocks noChangeArrowheads="1"/>
            </p:cNvSpPr>
            <p:nvPr/>
          </p:nvSpPr>
          <p:spPr bwMode="auto">
            <a:xfrm>
              <a:off x="2773363" y="663575"/>
              <a:ext cx="431800" cy="1774825"/>
            </a:xfrm>
            <a:prstGeom prst="ellipse">
              <a:avLst/>
            </a:pr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2598738" y="2362200"/>
              <a:ext cx="798512" cy="131763"/>
            </a:xfrm>
            <a:custGeom>
              <a:avLst/>
              <a:gdLst>
                <a:gd name="T0" fmla="*/ 223 w 242"/>
                <a:gd name="T1" fmla="*/ 40 h 40"/>
                <a:gd name="T2" fmla="*/ 19 w 242"/>
                <a:gd name="T3" fmla="*/ 40 h 40"/>
                <a:gd name="T4" fmla="*/ 0 w 242"/>
                <a:gd name="T5" fmla="*/ 21 h 40"/>
                <a:gd name="T6" fmla="*/ 0 w 242"/>
                <a:gd name="T7" fmla="*/ 0 h 40"/>
                <a:gd name="T8" fmla="*/ 242 w 242"/>
                <a:gd name="T9" fmla="*/ 0 h 40"/>
                <a:gd name="T10" fmla="*/ 242 w 242"/>
                <a:gd name="T11" fmla="*/ 21 h 40"/>
                <a:gd name="T12" fmla="*/ 223 w 242"/>
                <a:gd name="T1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2" h="40">
                  <a:moveTo>
                    <a:pt x="223" y="40"/>
                  </a:moveTo>
                  <a:cubicBezTo>
                    <a:pt x="19" y="40"/>
                    <a:pt x="19" y="40"/>
                    <a:pt x="19" y="40"/>
                  </a:cubicBezTo>
                  <a:cubicBezTo>
                    <a:pt x="8" y="40"/>
                    <a:pt x="0" y="32"/>
                    <a:pt x="0" y="2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242" y="21"/>
                    <a:pt x="242" y="21"/>
                    <a:pt x="242" y="21"/>
                  </a:cubicBezTo>
                  <a:cubicBezTo>
                    <a:pt x="242" y="32"/>
                    <a:pt x="233" y="40"/>
                    <a:pt x="223" y="40"/>
                  </a:cubicBezTo>
                  <a:close/>
                </a:path>
              </a:pathLst>
            </a:custGeom>
            <a:solidFill>
              <a:srgbClr val="9D1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35"/>
            <p:cNvSpPr>
              <a:spLocks/>
            </p:cNvSpPr>
            <p:nvPr/>
          </p:nvSpPr>
          <p:spPr bwMode="auto">
            <a:xfrm>
              <a:off x="2928938" y="2847975"/>
              <a:ext cx="55562" cy="46038"/>
            </a:xfrm>
            <a:custGeom>
              <a:avLst/>
              <a:gdLst>
                <a:gd name="T0" fmla="*/ 8 w 17"/>
                <a:gd name="T1" fmla="*/ 11 h 14"/>
                <a:gd name="T2" fmla="*/ 13 w 17"/>
                <a:gd name="T3" fmla="*/ 14 h 14"/>
                <a:gd name="T4" fmla="*/ 17 w 17"/>
                <a:gd name="T5" fmla="*/ 10 h 14"/>
                <a:gd name="T6" fmla="*/ 16 w 17"/>
                <a:gd name="T7" fmla="*/ 5 h 14"/>
                <a:gd name="T8" fmla="*/ 9 w 17"/>
                <a:gd name="T9" fmla="*/ 1 h 14"/>
                <a:gd name="T10" fmla="*/ 3 w 17"/>
                <a:gd name="T11" fmla="*/ 0 h 14"/>
                <a:gd name="T12" fmla="*/ 1 w 17"/>
                <a:gd name="T13" fmla="*/ 1 h 14"/>
                <a:gd name="T14" fmla="*/ 1 w 17"/>
                <a:gd name="T15" fmla="*/ 4 h 14"/>
                <a:gd name="T16" fmla="*/ 8 w 17"/>
                <a:gd name="T17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4">
                  <a:moveTo>
                    <a:pt x="8" y="11"/>
                  </a:moveTo>
                  <a:cubicBezTo>
                    <a:pt x="10" y="13"/>
                    <a:pt x="12" y="14"/>
                    <a:pt x="13" y="14"/>
                  </a:cubicBezTo>
                  <a:cubicBezTo>
                    <a:pt x="14" y="14"/>
                    <a:pt x="16" y="13"/>
                    <a:pt x="17" y="10"/>
                  </a:cubicBezTo>
                  <a:cubicBezTo>
                    <a:pt x="17" y="8"/>
                    <a:pt x="17" y="6"/>
                    <a:pt x="16" y="5"/>
                  </a:cubicBezTo>
                  <a:cubicBezTo>
                    <a:pt x="15" y="3"/>
                    <a:pt x="13" y="2"/>
                    <a:pt x="9" y="1"/>
                  </a:cubicBezTo>
                  <a:cubicBezTo>
                    <a:pt x="6" y="0"/>
                    <a:pt x="5" y="0"/>
                    <a:pt x="3" y="0"/>
                  </a:cubicBezTo>
                  <a:cubicBezTo>
                    <a:pt x="3" y="0"/>
                    <a:pt x="1" y="0"/>
                    <a:pt x="1" y="1"/>
                  </a:cubicBezTo>
                  <a:cubicBezTo>
                    <a:pt x="1" y="2"/>
                    <a:pt x="0" y="3"/>
                    <a:pt x="1" y="4"/>
                  </a:cubicBezTo>
                  <a:cubicBezTo>
                    <a:pt x="2" y="5"/>
                    <a:pt x="4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36"/>
            <p:cNvSpPr>
              <a:spLocks/>
            </p:cNvSpPr>
            <p:nvPr/>
          </p:nvSpPr>
          <p:spPr bwMode="auto">
            <a:xfrm>
              <a:off x="2981325" y="2863850"/>
              <a:ext cx="187325" cy="311150"/>
            </a:xfrm>
            <a:custGeom>
              <a:avLst/>
              <a:gdLst>
                <a:gd name="T0" fmla="*/ 54 w 57"/>
                <a:gd name="T1" fmla="*/ 30 h 94"/>
                <a:gd name="T2" fmla="*/ 40 w 57"/>
                <a:gd name="T3" fmla="*/ 29 h 94"/>
                <a:gd name="T4" fmla="*/ 21 w 57"/>
                <a:gd name="T5" fmla="*/ 33 h 94"/>
                <a:gd name="T6" fmla="*/ 22 w 57"/>
                <a:gd name="T7" fmla="*/ 20 h 94"/>
                <a:gd name="T8" fmla="*/ 40 w 57"/>
                <a:gd name="T9" fmla="*/ 12 h 94"/>
                <a:gd name="T10" fmla="*/ 45 w 57"/>
                <a:gd name="T11" fmla="*/ 9 h 94"/>
                <a:gd name="T12" fmla="*/ 44 w 57"/>
                <a:gd name="T13" fmla="*/ 6 h 94"/>
                <a:gd name="T14" fmla="*/ 37 w 57"/>
                <a:gd name="T15" fmla="*/ 2 h 94"/>
                <a:gd name="T16" fmla="*/ 31 w 57"/>
                <a:gd name="T17" fmla="*/ 4 h 94"/>
                <a:gd name="T18" fmla="*/ 26 w 57"/>
                <a:gd name="T19" fmla="*/ 10 h 94"/>
                <a:gd name="T20" fmla="*/ 17 w 57"/>
                <a:gd name="T21" fmla="*/ 16 h 94"/>
                <a:gd name="T22" fmla="*/ 13 w 57"/>
                <a:gd name="T23" fmla="*/ 16 h 94"/>
                <a:gd name="T24" fmla="*/ 11 w 57"/>
                <a:gd name="T25" fmla="*/ 16 h 94"/>
                <a:gd name="T26" fmla="*/ 11 w 57"/>
                <a:gd name="T27" fmla="*/ 21 h 94"/>
                <a:gd name="T28" fmla="*/ 13 w 57"/>
                <a:gd name="T29" fmla="*/ 28 h 94"/>
                <a:gd name="T30" fmla="*/ 12 w 57"/>
                <a:gd name="T31" fmla="*/ 41 h 94"/>
                <a:gd name="T32" fmla="*/ 10 w 57"/>
                <a:gd name="T33" fmla="*/ 56 h 94"/>
                <a:gd name="T34" fmla="*/ 7 w 57"/>
                <a:gd name="T35" fmla="*/ 68 h 94"/>
                <a:gd name="T36" fmla="*/ 1 w 57"/>
                <a:gd name="T37" fmla="*/ 77 h 94"/>
                <a:gd name="T38" fmla="*/ 0 w 57"/>
                <a:gd name="T39" fmla="*/ 81 h 94"/>
                <a:gd name="T40" fmla="*/ 2 w 57"/>
                <a:gd name="T41" fmla="*/ 82 h 94"/>
                <a:gd name="T42" fmla="*/ 5 w 57"/>
                <a:gd name="T43" fmla="*/ 80 h 94"/>
                <a:gd name="T44" fmla="*/ 13 w 57"/>
                <a:gd name="T45" fmla="*/ 72 h 94"/>
                <a:gd name="T46" fmla="*/ 18 w 57"/>
                <a:gd name="T47" fmla="*/ 61 h 94"/>
                <a:gd name="T48" fmla="*/ 20 w 57"/>
                <a:gd name="T49" fmla="*/ 50 h 94"/>
                <a:gd name="T50" fmla="*/ 21 w 57"/>
                <a:gd name="T51" fmla="*/ 39 h 94"/>
                <a:gd name="T52" fmla="*/ 29 w 57"/>
                <a:gd name="T53" fmla="*/ 39 h 94"/>
                <a:gd name="T54" fmla="*/ 30 w 57"/>
                <a:gd name="T55" fmla="*/ 53 h 94"/>
                <a:gd name="T56" fmla="*/ 30 w 57"/>
                <a:gd name="T57" fmla="*/ 70 h 94"/>
                <a:gd name="T58" fmla="*/ 31 w 57"/>
                <a:gd name="T59" fmla="*/ 88 h 94"/>
                <a:gd name="T60" fmla="*/ 34 w 57"/>
                <a:gd name="T61" fmla="*/ 94 h 94"/>
                <a:gd name="T62" fmla="*/ 34 w 57"/>
                <a:gd name="T63" fmla="*/ 94 h 94"/>
                <a:gd name="T64" fmla="*/ 37 w 57"/>
                <a:gd name="T65" fmla="*/ 90 h 94"/>
                <a:gd name="T66" fmla="*/ 39 w 57"/>
                <a:gd name="T67" fmla="*/ 63 h 94"/>
                <a:gd name="T68" fmla="*/ 39 w 57"/>
                <a:gd name="T69" fmla="*/ 40 h 94"/>
                <a:gd name="T70" fmla="*/ 39 w 57"/>
                <a:gd name="T71" fmla="*/ 40 h 94"/>
                <a:gd name="T72" fmla="*/ 39 w 57"/>
                <a:gd name="T73" fmla="*/ 39 h 94"/>
                <a:gd name="T74" fmla="*/ 37 w 57"/>
                <a:gd name="T75" fmla="*/ 37 h 94"/>
                <a:gd name="T76" fmla="*/ 52 w 57"/>
                <a:gd name="T77" fmla="*/ 36 h 94"/>
                <a:gd name="T78" fmla="*/ 56 w 57"/>
                <a:gd name="T79" fmla="*/ 33 h 94"/>
                <a:gd name="T80" fmla="*/ 54 w 57"/>
                <a:gd name="T81" fmla="*/ 3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7" h="94">
                  <a:moveTo>
                    <a:pt x="54" y="30"/>
                  </a:moveTo>
                  <a:cubicBezTo>
                    <a:pt x="51" y="27"/>
                    <a:pt x="46" y="27"/>
                    <a:pt x="40" y="29"/>
                  </a:cubicBezTo>
                  <a:cubicBezTo>
                    <a:pt x="35" y="30"/>
                    <a:pt x="29" y="32"/>
                    <a:pt x="21" y="33"/>
                  </a:cubicBezTo>
                  <a:cubicBezTo>
                    <a:pt x="22" y="27"/>
                    <a:pt x="22" y="23"/>
                    <a:pt x="22" y="20"/>
                  </a:cubicBezTo>
                  <a:cubicBezTo>
                    <a:pt x="30" y="16"/>
                    <a:pt x="36" y="13"/>
                    <a:pt x="40" y="12"/>
                  </a:cubicBezTo>
                  <a:cubicBezTo>
                    <a:pt x="42" y="12"/>
                    <a:pt x="44" y="11"/>
                    <a:pt x="45" y="9"/>
                  </a:cubicBezTo>
                  <a:cubicBezTo>
                    <a:pt x="45" y="8"/>
                    <a:pt x="45" y="7"/>
                    <a:pt x="44" y="6"/>
                  </a:cubicBezTo>
                  <a:cubicBezTo>
                    <a:pt x="42" y="4"/>
                    <a:pt x="40" y="3"/>
                    <a:pt x="37" y="2"/>
                  </a:cubicBezTo>
                  <a:cubicBezTo>
                    <a:pt x="34" y="0"/>
                    <a:pt x="32" y="1"/>
                    <a:pt x="31" y="4"/>
                  </a:cubicBezTo>
                  <a:cubicBezTo>
                    <a:pt x="31" y="5"/>
                    <a:pt x="30" y="7"/>
                    <a:pt x="26" y="10"/>
                  </a:cubicBezTo>
                  <a:cubicBezTo>
                    <a:pt x="23" y="12"/>
                    <a:pt x="20" y="14"/>
                    <a:pt x="17" y="16"/>
                  </a:cubicBezTo>
                  <a:cubicBezTo>
                    <a:pt x="15" y="16"/>
                    <a:pt x="14" y="16"/>
                    <a:pt x="13" y="16"/>
                  </a:cubicBezTo>
                  <a:cubicBezTo>
                    <a:pt x="13" y="16"/>
                    <a:pt x="12" y="16"/>
                    <a:pt x="11" y="16"/>
                  </a:cubicBezTo>
                  <a:cubicBezTo>
                    <a:pt x="10" y="17"/>
                    <a:pt x="10" y="19"/>
                    <a:pt x="11" y="21"/>
                  </a:cubicBezTo>
                  <a:cubicBezTo>
                    <a:pt x="12" y="22"/>
                    <a:pt x="12" y="23"/>
                    <a:pt x="13" y="28"/>
                  </a:cubicBezTo>
                  <a:cubicBezTo>
                    <a:pt x="13" y="31"/>
                    <a:pt x="13" y="36"/>
                    <a:pt x="12" y="41"/>
                  </a:cubicBezTo>
                  <a:cubicBezTo>
                    <a:pt x="12" y="47"/>
                    <a:pt x="11" y="52"/>
                    <a:pt x="10" y="56"/>
                  </a:cubicBezTo>
                  <a:cubicBezTo>
                    <a:pt x="10" y="61"/>
                    <a:pt x="8" y="65"/>
                    <a:pt x="7" y="68"/>
                  </a:cubicBezTo>
                  <a:cubicBezTo>
                    <a:pt x="5" y="71"/>
                    <a:pt x="3" y="74"/>
                    <a:pt x="1" y="77"/>
                  </a:cubicBezTo>
                  <a:cubicBezTo>
                    <a:pt x="0" y="78"/>
                    <a:pt x="0" y="79"/>
                    <a:pt x="0" y="81"/>
                  </a:cubicBezTo>
                  <a:cubicBezTo>
                    <a:pt x="1" y="81"/>
                    <a:pt x="1" y="82"/>
                    <a:pt x="2" y="82"/>
                  </a:cubicBezTo>
                  <a:cubicBezTo>
                    <a:pt x="3" y="82"/>
                    <a:pt x="4" y="81"/>
                    <a:pt x="5" y="80"/>
                  </a:cubicBezTo>
                  <a:cubicBezTo>
                    <a:pt x="8" y="79"/>
                    <a:pt x="11" y="76"/>
                    <a:pt x="13" y="72"/>
                  </a:cubicBezTo>
                  <a:cubicBezTo>
                    <a:pt x="16" y="68"/>
                    <a:pt x="17" y="65"/>
                    <a:pt x="18" y="61"/>
                  </a:cubicBezTo>
                  <a:cubicBezTo>
                    <a:pt x="19" y="57"/>
                    <a:pt x="20" y="54"/>
                    <a:pt x="20" y="50"/>
                  </a:cubicBezTo>
                  <a:cubicBezTo>
                    <a:pt x="21" y="47"/>
                    <a:pt x="21" y="43"/>
                    <a:pt x="21" y="39"/>
                  </a:cubicBezTo>
                  <a:cubicBezTo>
                    <a:pt x="24" y="39"/>
                    <a:pt x="26" y="39"/>
                    <a:pt x="29" y="39"/>
                  </a:cubicBezTo>
                  <a:cubicBezTo>
                    <a:pt x="30" y="42"/>
                    <a:pt x="30" y="47"/>
                    <a:pt x="30" y="53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30" y="77"/>
                    <a:pt x="30" y="83"/>
                    <a:pt x="31" y="88"/>
                  </a:cubicBezTo>
                  <a:cubicBezTo>
                    <a:pt x="31" y="92"/>
                    <a:pt x="31" y="94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5" y="94"/>
                    <a:pt x="36" y="93"/>
                    <a:pt x="37" y="90"/>
                  </a:cubicBezTo>
                  <a:cubicBezTo>
                    <a:pt x="38" y="85"/>
                    <a:pt x="39" y="76"/>
                    <a:pt x="39" y="63"/>
                  </a:cubicBezTo>
                  <a:cubicBezTo>
                    <a:pt x="39" y="52"/>
                    <a:pt x="39" y="44"/>
                    <a:pt x="39" y="40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8" y="39"/>
                    <a:pt x="38" y="38"/>
                    <a:pt x="37" y="37"/>
                  </a:cubicBezTo>
                  <a:cubicBezTo>
                    <a:pt x="44" y="36"/>
                    <a:pt x="49" y="36"/>
                    <a:pt x="52" y="36"/>
                  </a:cubicBezTo>
                  <a:cubicBezTo>
                    <a:pt x="54" y="35"/>
                    <a:pt x="56" y="35"/>
                    <a:pt x="56" y="33"/>
                  </a:cubicBezTo>
                  <a:cubicBezTo>
                    <a:pt x="57" y="32"/>
                    <a:pt x="55" y="30"/>
                    <a:pt x="54" y="3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37"/>
            <p:cNvSpPr>
              <a:spLocks noEditPoints="1"/>
            </p:cNvSpPr>
            <p:nvPr/>
          </p:nvSpPr>
          <p:spPr bwMode="auto">
            <a:xfrm>
              <a:off x="2838450" y="2890838"/>
              <a:ext cx="179387" cy="244475"/>
            </a:xfrm>
            <a:custGeom>
              <a:avLst/>
              <a:gdLst>
                <a:gd name="T0" fmla="*/ 47 w 54"/>
                <a:gd name="T1" fmla="*/ 49 h 74"/>
                <a:gd name="T2" fmla="*/ 38 w 54"/>
                <a:gd name="T3" fmla="*/ 42 h 74"/>
                <a:gd name="T4" fmla="*/ 52 w 54"/>
                <a:gd name="T5" fmla="*/ 38 h 74"/>
                <a:gd name="T6" fmla="*/ 43 w 54"/>
                <a:gd name="T7" fmla="*/ 34 h 74"/>
                <a:gd name="T8" fmla="*/ 37 w 54"/>
                <a:gd name="T9" fmla="*/ 34 h 74"/>
                <a:gd name="T10" fmla="*/ 48 w 54"/>
                <a:gd name="T11" fmla="*/ 27 h 74"/>
                <a:gd name="T12" fmla="*/ 52 w 54"/>
                <a:gd name="T13" fmla="*/ 22 h 74"/>
                <a:gd name="T14" fmla="*/ 41 w 54"/>
                <a:gd name="T15" fmla="*/ 22 h 74"/>
                <a:gd name="T16" fmla="*/ 47 w 54"/>
                <a:gd name="T17" fmla="*/ 13 h 74"/>
                <a:gd name="T18" fmla="*/ 43 w 54"/>
                <a:gd name="T19" fmla="*/ 9 h 74"/>
                <a:gd name="T20" fmla="*/ 52 w 54"/>
                <a:gd name="T21" fmla="*/ 3 h 74"/>
                <a:gd name="T22" fmla="*/ 41 w 54"/>
                <a:gd name="T23" fmla="*/ 1 h 74"/>
                <a:gd name="T24" fmla="*/ 20 w 54"/>
                <a:gd name="T25" fmla="*/ 6 h 74"/>
                <a:gd name="T26" fmla="*/ 18 w 54"/>
                <a:gd name="T27" fmla="*/ 12 h 74"/>
                <a:gd name="T28" fmla="*/ 21 w 54"/>
                <a:gd name="T29" fmla="*/ 13 h 74"/>
                <a:gd name="T30" fmla="*/ 23 w 54"/>
                <a:gd name="T31" fmla="*/ 23 h 74"/>
                <a:gd name="T32" fmla="*/ 16 w 54"/>
                <a:gd name="T33" fmla="*/ 27 h 74"/>
                <a:gd name="T34" fmla="*/ 0 w 54"/>
                <a:gd name="T35" fmla="*/ 30 h 74"/>
                <a:gd name="T36" fmla="*/ 11 w 54"/>
                <a:gd name="T37" fmla="*/ 35 h 74"/>
                <a:gd name="T38" fmla="*/ 28 w 54"/>
                <a:gd name="T39" fmla="*/ 33 h 74"/>
                <a:gd name="T40" fmla="*/ 13 w 54"/>
                <a:gd name="T41" fmla="*/ 39 h 74"/>
                <a:gd name="T42" fmla="*/ 8 w 54"/>
                <a:gd name="T43" fmla="*/ 41 h 74"/>
                <a:gd name="T44" fmla="*/ 15 w 54"/>
                <a:gd name="T45" fmla="*/ 47 h 74"/>
                <a:gd name="T46" fmla="*/ 9 w 54"/>
                <a:gd name="T47" fmla="*/ 57 h 74"/>
                <a:gd name="T48" fmla="*/ 13 w 54"/>
                <a:gd name="T49" fmla="*/ 68 h 74"/>
                <a:gd name="T50" fmla="*/ 19 w 54"/>
                <a:gd name="T51" fmla="*/ 51 h 74"/>
                <a:gd name="T52" fmla="*/ 29 w 54"/>
                <a:gd name="T53" fmla="*/ 44 h 74"/>
                <a:gd name="T54" fmla="*/ 28 w 54"/>
                <a:gd name="T55" fmla="*/ 62 h 74"/>
                <a:gd name="T56" fmla="*/ 24 w 54"/>
                <a:gd name="T57" fmla="*/ 62 h 74"/>
                <a:gd name="T58" fmla="*/ 21 w 54"/>
                <a:gd name="T59" fmla="*/ 63 h 74"/>
                <a:gd name="T60" fmla="*/ 29 w 54"/>
                <a:gd name="T61" fmla="*/ 72 h 74"/>
                <a:gd name="T62" fmla="*/ 35 w 54"/>
                <a:gd name="T63" fmla="*/ 72 h 74"/>
                <a:gd name="T64" fmla="*/ 38 w 54"/>
                <a:gd name="T65" fmla="*/ 60 h 74"/>
                <a:gd name="T66" fmla="*/ 42 w 54"/>
                <a:gd name="T67" fmla="*/ 55 h 74"/>
                <a:gd name="T68" fmla="*/ 49 w 54"/>
                <a:gd name="T69" fmla="*/ 56 h 74"/>
                <a:gd name="T70" fmla="*/ 23 w 54"/>
                <a:gd name="T71" fmla="*/ 13 h 74"/>
                <a:gd name="T72" fmla="*/ 37 w 54"/>
                <a:gd name="T73" fmla="*/ 10 h 74"/>
                <a:gd name="T74" fmla="*/ 33 w 54"/>
                <a:gd name="T75" fmla="*/ 23 h 74"/>
                <a:gd name="T76" fmla="*/ 30 w 54"/>
                <a:gd name="T77" fmla="*/ 2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4" h="74">
                  <a:moveTo>
                    <a:pt x="49" y="56"/>
                  </a:moveTo>
                  <a:cubicBezTo>
                    <a:pt x="50" y="54"/>
                    <a:pt x="50" y="52"/>
                    <a:pt x="47" y="49"/>
                  </a:cubicBezTo>
                  <a:cubicBezTo>
                    <a:pt x="45" y="47"/>
                    <a:pt x="42" y="46"/>
                    <a:pt x="38" y="46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41" y="42"/>
                    <a:pt x="44" y="41"/>
                    <a:pt x="47" y="41"/>
                  </a:cubicBezTo>
                  <a:cubicBezTo>
                    <a:pt x="49" y="40"/>
                    <a:pt x="51" y="40"/>
                    <a:pt x="52" y="38"/>
                  </a:cubicBezTo>
                  <a:cubicBezTo>
                    <a:pt x="52" y="38"/>
                    <a:pt x="52" y="37"/>
                    <a:pt x="51" y="35"/>
                  </a:cubicBezTo>
                  <a:cubicBezTo>
                    <a:pt x="49" y="34"/>
                    <a:pt x="46" y="33"/>
                    <a:pt x="43" y="34"/>
                  </a:cubicBezTo>
                  <a:cubicBezTo>
                    <a:pt x="41" y="35"/>
                    <a:pt x="39" y="35"/>
                    <a:pt x="38" y="36"/>
                  </a:cubicBezTo>
                  <a:cubicBezTo>
                    <a:pt x="37" y="35"/>
                    <a:pt x="37" y="34"/>
                    <a:pt x="37" y="34"/>
                  </a:cubicBezTo>
                  <a:cubicBezTo>
                    <a:pt x="38" y="33"/>
                    <a:pt x="37" y="31"/>
                    <a:pt x="35" y="30"/>
                  </a:cubicBezTo>
                  <a:cubicBezTo>
                    <a:pt x="41" y="29"/>
                    <a:pt x="45" y="28"/>
                    <a:pt x="48" y="27"/>
                  </a:cubicBezTo>
                  <a:cubicBezTo>
                    <a:pt x="51" y="27"/>
                    <a:pt x="53" y="27"/>
                    <a:pt x="54" y="25"/>
                  </a:cubicBezTo>
                  <a:cubicBezTo>
                    <a:pt x="54" y="24"/>
                    <a:pt x="54" y="23"/>
                    <a:pt x="52" y="22"/>
                  </a:cubicBezTo>
                  <a:cubicBezTo>
                    <a:pt x="51" y="21"/>
                    <a:pt x="48" y="20"/>
                    <a:pt x="46" y="21"/>
                  </a:cubicBezTo>
                  <a:cubicBezTo>
                    <a:pt x="44" y="21"/>
                    <a:pt x="43" y="21"/>
                    <a:pt x="41" y="22"/>
                  </a:cubicBezTo>
                  <a:cubicBezTo>
                    <a:pt x="43" y="19"/>
                    <a:pt x="44" y="17"/>
                    <a:pt x="45" y="16"/>
                  </a:cubicBezTo>
                  <a:cubicBezTo>
                    <a:pt x="47" y="15"/>
                    <a:pt x="47" y="14"/>
                    <a:pt x="47" y="13"/>
                  </a:cubicBezTo>
                  <a:cubicBezTo>
                    <a:pt x="47" y="12"/>
                    <a:pt x="46" y="11"/>
                    <a:pt x="44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51" y="7"/>
                    <a:pt x="52" y="6"/>
                    <a:pt x="53" y="5"/>
                  </a:cubicBezTo>
                  <a:cubicBezTo>
                    <a:pt x="53" y="4"/>
                    <a:pt x="53" y="4"/>
                    <a:pt x="52" y="3"/>
                  </a:cubicBezTo>
                  <a:cubicBezTo>
                    <a:pt x="52" y="2"/>
                    <a:pt x="51" y="1"/>
                    <a:pt x="48" y="1"/>
                  </a:cubicBezTo>
                  <a:cubicBezTo>
                    <a:pt x="46" y="0"/>
                    <a:pt x="43" y="0"/>
                    <a:pt x="41" y="1"/>
                  </a:cubicBezTo>
                  <a:cubicBezTo>
                    <a:pt x="39" y="1"/>
                    <a:pt x="36" y="3"/>
                    <a:pt x="32" y="4"/>
                  </a:cubicBezTo>
                  <a:cubicBezTo>
                    <a:pt x="28" y="5"/>
                    <a:pt x="23" y="6"/>
                    <a:pt x="20" y="6"/>
                  </a:cubicBezTo>
                  <a:cubicBezTo>
                    <a:pt x="17" y="7"/>
                    <a:pt x="15" y="7"/>
                    <a:pt x="15" y="9"/>
                  </a:cubicBezTo>
                  <a:cubicBezTo>
                    <a:pt x="15" y="10"/>
                    <a:pt x="17" y="11"/>
                    <a:pt x="18" y="12"/>
                  </a:cubicBezTo>
                  <a:cubicBezTo>
                    <a:pt x="19" y="12"/>
                    <a:pt x="20" y="12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0" y="14"/>
                    <a:pt x="20" y="14"/>
                    <a:pt x="20" y="15"/>
                  </a:cubicBezTo>
                  <a:cubicBezTo>
                    <a:pt x="20" y="17"/>
                    <a:pt x="21" y="20"/>
                    <a:pt x="23" y="23"/>
                  </a:cubicBezTo>
                  <a:cubicBezTo>
                    <a:pt x="23" y="24"/>
                    <a:pt x="24" y="24"/>
                    <a:pt x="25" y="25"/>
                  </a:cubicBezTo>
                  <a:cubicBezTo>
                    <a:pt x="21" y="26"/>
                    <a:pt x="18" y="26"/>
                    <a:pt x="16" y="27"/>
                  </a:cubicBezTo>
                  <a:cubicBezTo>
                    <a:pt x="11" y="27"/>
                    <a:pt x="7" y="28"/>
                    <a:pt x="5" y="28"/>
                  </a:cubicBezTo>
                  <a:cubicBezTo>
                    <a:pt x="4" y="28"/>
                    <a:pt x="0" y="28"/>
                    <a:pt x="0" y="30"/>
                  </a:cubicBezTo>
                  <a:cubicBezTo>
                    <a:pt x="0" y="31"/>
                    <a:pt x="1" y="32"/>
                    <a:pt x="4" y="34"/>
                  </a:cubicBezTo>
                  <a:cubicBezTo>
                    <a:pt x="6" y="36"/>
                    <a:pt x="8" y="36"/>
                    <a:pt x="11" y="35"/>
                  </a:cubicBezTo>
                  <a:cubicBezTo>
                    <a:pt x="13" y="35"/>
                    <a:pt x="19" y="33"/>
                    <a:pt x="27" y="31"/>
                  </a:cubicBezTo>
                  <a:cubicBezTo>
                    <a:pt x="27" y="32"/>
                    <a:pt x="28" y="33"/>
                    <a:pt x="28" y="33"/>
                  </a:cubicBezTo>
                  <a:cubicBezTo>
                    <a:pt x="29" y="34"/>
                    <a:pt x="29" y="36"/>
                    <a:pt x="29" y="37"/>
                  </a:cubicBezTo>
                  <a:cubicBezTo>
                    <a:pt x="21" y="39"/>
                    <a:pt x="16" y="40"/>
                    <a:pt x="13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1" y="39"/>
                    <a:pt x="8" y="39"/>
                    <a:pt x="8" y="41"/>
                  </a:cubicBezTo>
                  <a:cubicBezTo>
                    <a:pt x="7" y="43"/>
                    <a:pt x="9" y="44"/>
                    <a:pt x="10" y="45"/>
                  </a:cubicBezTo>
                  <a:cubicBezTo>
                    <a:pt x="12" y="46"/>
                    <a:pt x="13" y="46"/>
                    <a:pt x="15" y="47"/>
                  </a:cubicBezTo>
                  <a:cubicBezTo>
                    <a:pt x="14" y="48"/>
                    <a:pt x="13" y="49"/>
                    <a:pt x="12" y="51"/>
                  </a:cubicBezTo>
                  <a:cubicBezTo>
                    <a:pt x="11" y="53"/>
                    <a:pt x="10" y="55"/>
                    <a:pt x="9" y="57"/>
                  </a:cubicBezTo>
                  <a:cubicBezTo>
                    <a:pt x="7" y="59"/>
                    <a:pt x="8" y="62"/>
                    <a:pt x="9" y="65"/>
                  </a:cubicBezTo>
                  <a:cubicBezTo>
                    <a:pt x="10" y="67"/>
                    <a:pt x="11" y="68"/>
                    <a:pt x="13" y="68"/>
                  </a:cubicBezTo>
                  <a:cubicBezTo>
                    <a:pt x="15" y="68"/>
                    <a:pt x="16" y="65"/>
                    <a:pt x="17" y="63"/>
                  </a:cubicBezTo>
                  <a:cubicBezTo>
                    <a:pt x="19" y="58"/>
                    <a:pt x="20" y="54"/>
                    <a:pt x="19" y="51"/>
                  </a:cubicBezTo>
                  <a:cubicBezTo>
                    <a:pt x="19" y="50"/>
                    <a:pt x="19" y="47"/>
                    <a:pt x="18" y="46"/>
                  </a:cubicBezTo>
                  <a:cubicBezTo>
                    <a:pt x="20" y="46"/>
                    <a:pt x="24" y="45"/>
                    <a:pt x="29" y="44"/>
                  </a:cubicBezTo>
                  <a:cubicBezTo>
                    <a:pt x="29" y="49"/>
                    <a:pt x="29" y="54"/>
                    <a:pt x="29" y="57"/>
                  </a:cubicBezTo>
                  <a:cubicBezTo>
                    <a:pt x="29" y="61"/>
                    <a:pt x="28" y="62"/>
                    <a:pt x="28" y="62"/>
                  </a:cubicBezTo>
                  <a:cubicBezTo>
                    <a:pt x="28" y="62"/>
                    <a:pt x="27" y="62"/>
                    <a:pt x="26" y="62"/>
                  </a:cubicBezTo>
                  <a:cubicBezTo>
                    <a:pt x="26" y="62"/>
                    <a:pt x="25" y="62"/>
                    <a:pt x="24" y="62"/>
                  </a:cubicBezTo>
                  <a:cubicBezTo>
                    <a:pt x="24" y="62"/>
                    <a:pt x="24" y="62"/>
                    <a:pt x="23" y="62"/>
                  </a:cubicBezTo>
                  <a:cubicBezTo>
                    <a:pt x="22" y="62"/>
                    <a:pt x="21" y="62"/>
                    <a:pt x="21" y="63"/>
                  </a:cubicBezTo>
                  <a:cubicBezTo>
                    <a:pt x="21" y="64"/>
                    <a:pt x="22" y="65"/>
                    <a:pt x="24" y="67"/>
                  </a:cubicBezTo>
                  <a:cubicBezTo>
                    <a:pt x="27" y="69"/>
                    <a:pt x="28" y="71"/>
                    <a:pt x="29" y="72"/>
                  </a:cubicBezTo>
                  <a:cubicBezTo>
                    <a:pt x="30" y="74"/>
                    <a:pt x="31" y="74"/>
                    <a:pt x="32" y="74"/>
                  </a:cubicBezTo>
                  <a:cubicBezTo>
                    <a:pt x="34" y="74"/>
                    <a:pt x="35" y="73"/>
                    <a:pt x="35" y="72"/>
                  </a:cubicBezTo>
                  <a:cubicBezTo>
                    <a:pt x="36" y="70"/>
                    <a:pt x="37" y="69"/>
                    <a:pt x="37" y="67"/>
                  </a:cubicBezTo>
                  <a:cubicBezTo>
                    <a:pt x="37" y="66"/>
                    <a:pt x="38" y="63"/>
                    <a:pt x="38" y="60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9" y="53"/>
                    <a:pt x="40" y="54"/>
                    <a:pt x="42" y="55"/>
                  </a:cubicBezTo>
                  <a:cubicBezTo>
                    <a:pt x="43" y="57"/>
                    <a:pt x="45" y="58"/>
                    <a:pt x="46" y="58"/>
                  </a:cubicBezTo>
                  <a:cubicBezTo>
                    <a:pt x="47" y="58"/>
                    <a:pt x="48" y="57"/>
                    <a:pt x="49" y="56"/>
                  </a:cubicBezTo>
                  <a:close/>
                  <a:moveTo>
                    <a:pt x="27" y="15"/>
                  </a:moveTo>
                  <a:cubicBezTo>
                    <a:pt x="25" y="14"/>
                    <a:pt x="24" y="13"/>
                    <a:pt x="23" y="13"/>
                  </a:cubicBezTo>
                  <a:cubicBezTo>
                    <a:pt x="25" y="13"/>
                    <a:pt x="27" y="13"/>
                    <a:pt x="29" y="12"/>
                  </a:cubicBezTo>
                  <a:cubicBezTo>
                    <a:pt x="31" y="12"/>
                    <a:pt x="34" y="11"/>
                    <a:pt x="37" y="10"/>
                  </a:cubicBezTo>
                  <a:cubicBezTo>
                    <a:pt x="37" y="11"/>
                    <a:pt x="37" y="11"/>
                    <a:pt x="37" y="12"/>
                  </a:cubicBezTo>
                  <a:cubicBezTo>
                    <a:pt x="37" y="14"/>
                    <a:pt x="36" y="18"/>
                    <a:pt x="33" y="23"/>
                  </a:cubicBezTo>
                  <a:cubicBezTo>
                    <a:pt x="32" y="24"/>
                    <a:pt x="31" y="24"/>
                    <a:pt x="30" y="24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31" y="21"/>
                    <a:pt x="30" y="18"/>
                    <a:pt x="27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38"/>
            <p:cNvSpPr>
              <a:spLocks noEditPoints="1"/>
            </p:cNvSpPr>
            <p:nvPr/>
          </p:nvSpPr>
          <p:spPr bwMode="auto">
            <a:xfrm>
              <a:off x="2835275" y="3273425"/>
              <a:ext cx="333375" cy="339725"/>
            </a:xfrm>
            <a:custGeom>
              <a:avLst/>
              <a:gdLst>
                <a:gd name="T0" fmla="*/ 92 w 101"/>
                <a:gd name="T1" fmla="*/ 47 h 103"/>
                <a:gd name="T2" fmla="*/ 62 w 101"/>
                <a:gd name="T3" fmla="*/ 50 h 103"/>
                <a:gd name="T4" fmla="*/ 78 w 101"/>
                <a:gd name="T5" fmla="*/ 37 h 103"/>
                <a:gd name="T6" fmla="*/ 79 w 101"/>
                <a:gd name="T7" fmla="*/ 31 h 103"/>
                <a:gd name="T8" fmla="*/ 62 w 101"/>
                <a:gd name="T9" fmla="*/ 31 h 103"/>
                <a:gd name="T10" fmla="*/ 60 w 101"/>
                <a:gd name="T11" fmla="*/ 21 h 103"/>
                <a:gd name="T12" fmla="*/ 80 w 101"/>
                <a:gd name="T13" fmla="*/ 14 h 103"/>
                <a:gd name="T14" fmla="*/ 69 w 101"/>
                <a:gd name="T15" fmla="*/ 10 h 103"/>
                <a:gd name="T16" fmla="*/ 44 w 101"/>
                <a:gd name="T17" fmla="*/ 16 h 103"/>
                <a:gd name="T18" fmla="*/ 51 w 101"/>
                <a:gd name="T19" fmla="*/ 6 h 103"/>
                <a:gd name="T20" fmla="*/ 44 w 101"/>
                <a:gd name="T21" fmla="*/ 1 h 103"/>
                <a:gd name="T22" fmla="*/ 39 w 101"/>
                <a:gd name="T23" fmla="*/ 1 h 103"/>
                <a:gd name="T24" fmla="*/ 34 w 101"/>
                <a:gd name="T25" fmla="*/ 15 h 103"/>
                <a:gd name="T26" fmla="*/ 20 w 101"/>
                <a:gd name="T27" fmla="*/ 35 h 103"/>
                <a:gd name="T28" fmla="*/ 22 w 101"/>
                <a:gd name="T29" fmla="*/ 36 h 103"/>
                <a:gd name="T30" fmla="*/ 24 w 101"/>
                <a:gd name="T31" fmla="*/ 35 h 103"/>
                <a:gd name="T32" fmla="*/ 30 w 101"/>
                <a:gd name="T33" fmla="*/ 45 h 103"/>
                <a:gd name="T34" fmla="*/ 20 w 101"/>
                <a:gd name="T35" fmla="*/ 56 h 103"/>
                <a:gd name="T36" fmla="*/ 1 w 101"/>
                <a:gd name="T37" fmla="*/ 60 h 103"/>
                <a:gd name="T38" fmla="*/ 7 w 101"/>
                <a:gd name="T39" fmla="*/ 67 h 103"/>
                <a:gd name="T40" fmla="*/ 31 w 101"/>
                <a:gd name="T41" fmla="*/ 63 h 103"/>
                <a:gd name="T42" fmla="*/ 53 w 101"/>
                <a:gd name="T43" fmla="*/ 92 h 103"/>
                <a:gd name="T44" fmla="*/ 56 w 101"/>
                <a:gd name="T45" fmla="*/ 103 h 103"/>
                <a:gd name="T46" fmla="*/ 62 w 101"/>
                <a:gd name="T47" fmla="*/ 58 h 103"/>
                <a:gd name="T48" fmla="*/ 94 w 101"/>
                <a:gd name="T49" fmla="*/ 57 h 103"/>
                <a:gd name="T50" fmla="*/ 101 w 101"/>
                <a:gd name="T51" fmla="*/ 54 h 103"/>
                <a:gd name="T52" fmla="*/ 26 w 101"/>
                <a:gd name="T53" fmla="*/ 34 h 103"/>
                <a:gd name="T54" fmla="*/ 42 w 101"/>
                <a:gd name="T55" fmla="*/ 24 h 103"/>
                <a:gd name="T56" fmla="*/ 51 w 101"/>
                <a:gd name="T57" fmla="*/ 25 h 103"/>
                <a:gd name="T58" fmla="*/ 41 w 101"/>
                <a:gd name="T59" fmla="*/ 36 h 103"/>
                <a:gd name="T60" fmla="*/ 28 w 101"/>
                <a:gd name="T61" fmla="*/ 34 h 103"/>
                <a:gd name="T62" fmla="*/ 26 w 101"/>
                <a:gd name="T63" fmla="*/ 34 h 103"/>
                <a:gd name="T64" fmla="*/ 53 w 101"/>
                <a:gd name="T65" fmla="*/ 52 h 103"/>
                <a:gd name="T66" fmla="*/ 39 w 101"/>
                <a:gd name="T67" fmla="*/ 4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1" h="103">
                  <a:moveTo>
                    <a:pt x="99" y="51"/>
                  </a:moveTo>
                  <a:cubicBezTo>
                    <a:pt x="96" y="49"/>
                    <a:pt x="94" y="48"/>
                    <a:pt x="92" y="47"/>
                  </a:cubicBezTo>
                  <a:cubicBezTo>
                    <a:pt x="89" y="47"/>
                    <a:pt x="85" y="47"/>
                    <a:pt x="78" y="48"/>
                  </a:cubicBezTo>
                  <a:cubicBezTo>
                    <a:pt x="72" y="49"/>
                    <a:pt x="67" y="50"/>
                    <a:pt x="62" y="50"/>
                  </a:cubicBezTo>
                  <a:cubicBezTo>
                    <a:pt x="62" y="39"/>
                    <a:pt x="62" y="39"/>
                    <a:pt x="62" y="39"/>
                  </a:cubicBezTo>
                  <a:cubicBezTo>
                    <a:pt x="71" y="39"/>
                    <a:pt x="76" y="38"/>
                    <a:pt x="78" y="37"/>
                  </a:cubicBezTo>
                  <a:cubicBezTo>
                    <a:pt x="79" y="37"/>
                    <a:pt x="81" y="36"/>
                    <a:pt x="81" y="35"/>
                  </a:cubicBezTo>
                  <a:cubicBezTo>
                    <a:pt x="81" y="33"/>
                    <a:pt x="81" y="32"/>
                    <a:pt x="79" y="31"/>
                  </a:cubicBezTo>
                  <a:cubicBezTo>
                    <a:pt x="77" y="29"/>
                    <a:pt x="74" y="29"/>
                    <a:pt x="71" y="30"/>
                  </a:cubicBezTo>
                  <a:cubicBezTo>
                    <a:pt x="68" y="30"/>
                    <a:pt x="65" y="31"/>
                    <a:pt x="62" y="31"/>
                  </a:cubicBezTo>
                  <a:cubicBezTo>
                    <a:pt x="62" y="28"/>
                    <a:pt x="62" y="27"/>
                    <a:pt x="63" y="27"/>
                  </a:cubicBezTo>
                  <a:cubicBezTo>
                    <a:pt x="63" y="25"/>
                    <a:pt x="63" y="24"/>
                    <a:pt x="60" y="21"/>
                  </a:cubicBezTo>
                  <a:cubicBezTo>
                    <a:pt x="69" y="19"/>
                    <a:pt x="75" y="18"/>
                    <a:pt x="77" y="17"/>
                  </a:cubicBezTo>
                  <a:cubicBezTo>
                    <a:pt x="78" y="17"/>
                    <a:pt x="80" y="16"/>
                    <a:pt x="80" y="14"/>
                  </a:cubicBezTo>
                  <a:cubicBezTo>
                    <a:pt x="80" y="12"/>
                    <a:pt x="78" y="11"/>
                    <a:pt x="77" y="11"/>
                  </a:cubicBezTo>
                  <a:cubicBezTo>
                    <a:pt x="74" y="10"/>
                    <a:pt x="71" y="9"/>
                    <a:pt x="69" y="10"/>
                  </a:cubicBezTo>
                  <a:cubicBezTo>
                    <a:pt x="67" y="11"/>
                    <a:pt x="64" y="12"/>
                    <a:pt x="59" y="13"/>
                  </a:cubicBezTo>
                  <a:cubicBezTo>
                    <a:pt x="55" y="14"/>
                    <a:pt x="50" y="15"/>
                    <a:pt x="44" y="16"/>
                  </a:cubicBezTo>
                  <a:cubicBezTo>
                    <a:pt x="46" y="13"/>
                    <a:pt x="48" y="11"/>
                    <a:pt x="49" y="10"/>
                  </a:cubicBezTo>
                  <a:cubicBezTo>
                    <a:pt x="50" y="9"/>
                    <a:pt x="51" y="7"/>
                    <a:pt x="51" y="6"/>
                  </a:cubicBezTo>
                  <a:cubicBezTo>
                    <a:pt x="51" y="6"/>
                    <a:pt x="50" y="5"/>
                    <a:pt x="50" y="4"/>
                  </a:cubicBezTo>
                  <a:cubicBezTo>
                    <a:pt x="49" y="3"/>
                    <a:pt x="47" y="2"/>
                    <a:pt x="44" y="1"/>
                  </a:cubicBezTo>
                  <a:cubicBezTo>
                    <a:pt x="43" y="1"/>
                    <a:pt x="42" y="0"/>
                    <a:pt x="41" y="0"/>
                  </a:cubicBezTo>
                  <a:cubicBezTo>
                    <a:pt x="40" y="0"/>
                    <a:pt x="39" y="1"/>
                    <a:pt x="39" y="1"/>
                  </a:cubicBezTo>
                  <a:cubicBezTo>
                    <a:pt x="38" y="2"/>
                    <a:pt x="38" y="3"/>
                    <a:pt x="38" y="4"/>
                  </a:cubicBezTo>
                  <a:cubicBezTo>
                    <a:pt x="38" y="6"/>
                    <a:pt x="38" y="9"/>
                    <a:pt x="34" y="15"/>
                  </a:cubicBezTo>
                  <a:cubicBezTo>
                    <a:pt x="31" y="20"/>
                    <a:pt x="28" y="25"/>
                    <a:pt x="23" y="29"/>
                  </a:cubicBezTo>
                  <a:cubicBezTo>
                    <a:pt x="20" y="32"/>
                    <a:pt x="19" y="34"/>
                    <a:pt x="20" y="35"/>
                  </a:cubicBezTo>
                  <a:cubicBezTo>
                    <a:pt x="20" y="36"/>
                    <a:pt x="21" y="36"/>
                    <a:pt x="22" y="3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2" y="36"/>
                    <a:pt x="23" y="36"/>
                    <a:pt x="25" y="35"/>
                  </a:cubicBezTo>
                  <a:cubicBezTo>
                    <a:pt x="25" y="35"/>
                    <a:pt x="25" y="35"/>
                    <a:pt x="24" y="35"/>
                  </a:cubicBezTo>
                  <a:cubicBezTo>
                    <a:pt x="24" y="37"/>
                    <a:pt x="25" y="38"/>
                    <a:pt x="26" y="39"/>
                  </a:cubicBezTo>
                  <a:cubicBezTo>
                    <a:pt x="28" y="41"/>
                    <a:pt x="29" y="43"/>
                    <a:pt x="30" y="45"/>
                  </a:cubicBezTo>
                  <a:cubicBezTo>
                    <a:pt x="30" y="48"/>
                    <a:pt x="31" y="51"/>
                    <a:pt x="31" y="55"/>
                  </a:cubicBezTo>
                  <a:cubicBezTo>
                    <a:pt x="29" y="55"/>
                    <a:pt x="25" y="56"/>
                    <a:pt x="20" y="56"/>
                  </a:cubicBezTo>
                  <a:cubicBezTo>
                    <a:pt x="14" y="57"/>
                    <a:pt x="9" y="58"/>
                    <a:pt x="6" y="58"/>
                  </a:cubicBezTo>
                  <a:cubicBezTo>
                    <a:pt x="4" y="58"/>
                    <a:pt x="2" y="59"/>
                    <a:pt x="1" y="60"/>
                  </a:cubicBezTo>
                  <a:cubicBezTo>
                    <a:pt x="1" y="61"/>
                    <a:pt x="0" y="62"/>
                    <a:pt x="1" y="63"/>
                  </a:cubicBezTo>
                  <a:cubicBezTo>
                    <a:pt x="3" y="65"/>
                    <a:pt x="5" y="66"/>
                    <a:pt x="7" y="67"/>
                  </a:cubicBezTo>
                  <a:cubicBezTo>
                    <a:pt x="9" y="67"/>
                    <a:pt x="12" y="67"/>
                    <a:pt x="16" y="66"/>
                  </a:cubicBezTo>
                  <a:cubicBezTo>
                    <a:pt x="20" y="65"/>
                    <a:pt x="25" y="64"/>
                    <a:pt x="31" y="63"/>
                  </a:cubicBezTo>
                  <a:cubicBezTo>
                    <a:pt x="36" y="62"/>
                    <a:pt x="43" y="60"/>
                    <a:pt x="53" y="59"/>
                  </a:cubicBezTo>
                  <a:cubicBezTo>
                    <a:pt x="52" y="75"/>
                    <a:pt x="52" y="86"/>
                    <a:pt x="53" y="92"/>
                  </a:cubicBezTo>
                  <a:cubicBezTo>
                    <a:pt x="53" y="101"/>
                    <a:pt x="53" y="103"/>
                    <a:pt x="55" y="103"/>
                  </a:cubicBezTo>
                  <a:cubicBezTo>
                    <a:pt x="56" y="103"/>
                    <a:pt x="56" y="103"/>
                    <a:pt x="56" y="103"/>
                  </a:cubicBezTo>
                  <a:cubicBezTo>
                    <a:pt x="57" y="102"/>
                    <a:pt x="58" y="101"/>
                    <a:pt x="60" y="91"/>
                  </a:cubicBezTo>
                  <a:cubicBezTo>
                    <a:pt x="61" y="84"/>
                    <a:pt x="62" y="73"/>
                    <a:pt x="62" y="58"/>
                  </a:cubicBezTo>
                  <a:cubicBezTo>
                    <a:pt x="72" y="57"/>
                    <a:pt x="78" y="57"/>
                    <a:pt x="83" y="57"/>
                  </a:cubicBezTo>
                  <a:cubicBezTo>
                    <a:pt x="87" y="57"/>
                    <a:pt x="91" y="57"/>
                    <a:pt x="94" y="57"/>
                  </a:cubicBezTo>
                  <a:cubicBezTo>
                    <a:pt x="97" y="58"/>
                    <a:pt x="99" y="57"/>
                    <a:pt x="100" y="56"/>
                  </a:cubicBezTo>
                  <a:cubicBezTo>
                    <a:pt x="101" y="56"/>
                    <a:pt x="101" y="55"/>
                    <a:pt x="101" y="54"/>
                  </a:cubicBezTo>
                  <a:cubicBezTo>
                    <a:pt x="101" y="53"/>
                    <a:pt x="100" y="52"/>
                    <a:pt x="99" y="51"/>
                  </a:cubicBezTo>
                  <a:close/>
                  <a:moveTo>
                    <a:pt x="26" y="34"/>
                  </a:moveTo>
                  <a:cubicBezTo>
                    <a:pt x="30" y="32"/>
                    <a:pt x="34" y="28"/>
                    <a:pt x="38" y="23"/>
                  </a:cubicBezTo>
                  <a:cubicBezTo>
                    <a:pt x="39" y="23"/>
                    <a:pt x="40" y="23"/>
                    <a:pt x="42" y="24"/>
                  </a:cubicBezTo>
                  <a:cubicBezTo>
                    <a:pt x="44" y="24"/>
                    <a:pt x="47" y="24"/>
                    <a:pt x="51" y="23"/>
                  </a:cubicBezTo>
                  <a:cubicBezTo>
                    <a:pt x="51" y="24"/>
                    <a:pt x="51" y="24"/>
                    <a:pt x="51" y="25"/>
                  </a:cubicBezTo>
                  <a:cubicBezTo>
                    <a:pt x="52" y="27"/>
                    <a:pt x="52" y="30"/>
                    <a:pt x="52" y="33"/>
                  </a:cubicBezTo>
                  <a:cubicBezTo>
                    <a:pt x="48" y="34"/>
                    <a:pt x="44" y="35"/>
                    <a:pt x="41" y="36"/>
                  </a:cubicBezTo>
                  <a:cubicBezTo>
                    <a:pt x="39" y="36"/>
                    <a:pt x="37" y="36"/>
                    <a:pt x="35" y="36"/>
                  </a:cubicBezTo>
                  <a:cubicBezTo>
                    <a:pt x="33" y="35"/>
                    <a:pt x="31" y="34"/>
                    <a:pt x="28" y="34"/>
                  </a:cubicBezTo>
                  <a:cubicBezTo>
                    <a:pt x="28" y="34"/>
                    <a:pt x="27" y="34"/>
                    <a:pt x="27" y="34"/>
                  </a:cubicBezTo>
                  <a:cubicBezTo>
                    <a:pt x="27" y="34"/>
                    <a:pt x="27" y="34"/>
                    <a:pt x="26" y="34"/>
                  </a:cubicBezTo>
                  <a:close/>
                  <a:moveTo>
                    <a:pt x="53" y="41"/>
                  </a:moveTo>
                  <a:cubicBezTo>
                    <a:pt x="53" y="52"/>
                    <a:pt x="53" y="52"/>
                    <a:pt x="53" y="52"/>
                  </a:cubicBezTo>
                  <a:cubicBezTo>
                    <a:pt x="48" y="52"/>
                    <a:pt x="43" y="53"/>
                    <a:pt x="39" y="53"/>
                  </a:cubicBezTo>
                  <a:cubicBezTo>
                    <a:pt x="39" y="50"/>
                    <a:pt x="39" y="47"/>
                    <a:pt x="39" y="43"/>
                  </a:cubicBezTo>
                  <a:cubicBezTo>
                    <a:pt x="43" y="42"/>
                    <a:pt x="47" y="42"/>
                    <a:pt x="53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39"/>
            <p:cNvSpPr>
              <a:spLocks/>
            </p:cNvSpPr>
            <p:nvPr/>
          </p:nvSpPr>
          <p:spPr bwMode="auto">
            <a:xfrm>
              <a:off x="2886075" y="3713163"/>
              <a:ext cx="80962" cy="303213"/>
            </a:xfrm>
            <a:custGeom>
              <a:avLst/>
              <a:gdLst>
                <a:gd name="T0" fmla="*/ 22 w 25"/>
                <a:gd name="T1" fmla="*/ 38 h 92"/>
                <a:gd name="T2" fmla="*/ 25 w 25"/>
                <a:gd name="T3" fmla="*/ 33 h 92"/>
                <a:gd name="T4" fmla="*/ 20 w 25"/>
                <a:gd name="T5" fmla="*/ 27 h 92"/>
                <a:gd name="T6" fmla="*/ 13 w 25"/>
                <a:gd name="T7" fmla="*/ 25 h 92"/>
                <a:gd name="T8" fmla="*/ 14 w 25"/>
                <a:gd name="T9" fmla="*/ 10 h 92"/>
                <a:gd name="T10" fmla="*/ 12 w 25"/>
                <a:gd name="T11" fmla="*/ 4 h 92"/>
                <a:gd name="T12" fmla="*/ 5 w 25"/>
                <a:gd name="T13" fmla="*/ 1 h 92"/>
                <a:gd name="T14" fmla="*/ 3 w 25"/>
                <a:gd name="T15" fmla="*/ 0 h 92"/>
                <a:gd name="T16" fmla="*/ 1 w 25"/>
                <a:gd name="T17" fmla="*/ 2 h 92"/>
                <a:gd name="T18" fmla="*/ 2 w 25"/>
                <a:gd name="T19" fmla="*/ 6 h 92"/>
                <a:gd name="T20" fmla="*/ 5 w 25"/>
                <a:gd name="T21" fmla="*/ 25 h 92"/>
                <a:gd name="T22" fmla="*/ 5 w 25"/>
                <a:gd name="T23" fmla="*/ 55 h 92"/>
                <a:gd name="T24" fmla="*/ 2 w 25"/>
                <a:gd name="T25" fmla="*/ 75 h 92"/>
                <a:gd name="T26" fmla="*/ 4 w 25"/>
                <a:gd name="T27" fmla="*/ 88 h 92"/>
                <a:gd name="T28" fmla="*/ 8 w 25"/>
                <a:gd name="T29" fmla="*/ 92 h 92"/>
                <a:gd name="T30" fmla="*/ 11 w 25"/>
                <a:gd name="T31" fmla="*/ 84 h 92"/>
                <a:gd name="T32" fmla="*/ 13 w 25"/>
                <a:gd name="T33" fmla="*/ 33 h 92"/>
                <a:gd name="T34" fmla="*/ 19 w 25"/>
                <a:gd name="T35" fmla="*/ 37 h 92"/>
                <a:gd name="T36" fmla="*/ 22 w 25"/>
                <a:gd name="T37" fmla="*/ 3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" h="92">
                  <a:moveTo>
                    <a:pt x="22" y="38"/>
                  </a:moveTo>
                  <a:cubicBezTo>
                    <a:pt x="23" y="38"/>
                    <a:pt x="25" y="37"/>
                    <a:pt x="25" y="33"/>
                  </a:cubicBezTo>
                  <a:cubicBezTo>
                    <a:pt x="25" y="30"/>
                    <a:pt x="23" y="28"/>
                    <a:pt x="20" y="27"/>
                  </a:cubicBezTo>
                  <a:cubicBezTo>
                    <a:pt x="18" y="26"/>
                    <a:pt x="15" y="25"/>
                    <a:pt x="13" y="25"/>
                  </a:cubicBezTo>
                  <a:cubicBezTo>
                    <a:pt x="13" y="13"/>
                    <a:pt x="14" y="11"/>
                    <a:pt x="14" y="10"/>
                  </a:cubicBezTo>
                  <a:cubicBezTo>
                    <a:pt x="15" y="9"/>
                    <a:pt x="16" y="7"/>
                    <a:pt x="12" y="4"/>
                  </a:cubicBezTo>
                  <a:cubicBezTo>
                    <a:pt x="11" y="3"/>
                    <a:pt x="8" y="2"/>
                    <a:pt x="5" y="1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2" y="0"/>
                    <a:pt x="1" y="1"/>
                    <a:pt x="1" y="2"/>
                  </a:cubicBezTo>
                  <a:cubicBezTo>
                    <a:pt x="0" y="3"/>
                    <a:pt x="1" y="5"/>
                    <a:pt x="2" y="6"/>
                  </a:cubicBezTo>
                  <a:cubicBezTo>
                    <a:pt x="4" y="8"/>
                    <a:pt x="5" y="13"/>
                    <a:pt x="5" y="25"/>
                  </a:cubicBezTo>
                  <a:cubicBezTo>
                    <a:pt x="6" y="35"/>
                    <a:pt x="5" y="45"/>
                    <a:pt x="5" y="55"/>
                  </a:cubicBezTo>
                  <a:cubicBezTo>
                    <a:pt x="4" y="65"/>
                    <a:pt x="3" y="72"/>
                    <a:pt x="2" y="75"/>
                  </a:cubicBezTo>
                  <a:cubicBezTo>
                    <a:pt x="1" y="78"/>
                    <a:pt x="2" y="83"/>
                    <a:pt x="4" y="88"/>
                  </a:cubicBezTo>
                  <a:cubicBezTo>
                    <a:pt x="5" y="90"/>
                    <a:pt x="6" y="92"/>
                    <a:pt x="8" y="92"/>
                  </a:cubicBezTo>
                  <a:cubicBezTo>
                    <a:pt x="10" y="92"/>
                    <a:pt x="11" y="89"/>
                    <a:pt x="11" y="84"/>
                  </a:cubicBezTo>
                  <a:cubicBezTo>
                    <a:pt x="12" y="77"/>
                    <a:pt x="13" y="60"/>
                    <a:pt x="13" y="33"/>
                  </a:cubicBezTo>
                  <a:cubicBezTo>
                    <a:pt x="16" y="35"/>
                    <a:pt x="18" y="37"/>
                    <a:pt x="19" y="37"/>
                  </a:cubicBezTo>
                  <a:cubicBezTo>
                    <a:pt x="20" y="38"/>
                    <a:pt x="21" y="38"/>
                    <a:pt x="22" y="3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40"/>
            <p:cNvSpPr>
              <a:spLocks/>
            </p:cNvSpPr>
            <p:nvPr/>
          </p:nvSpPr>
          <p:spPr bwMode="auto">
            <a:xfrm>
              <a:off x="2838450" y="3805238"/>
              <a:ext cx="39687" cy="88900"/>
            </a:xfrm>
            <a:custGeom>
              <a:avLst/>
              <a:gdLst>
                <a:gd name="T0" fmla="*/ 7 w 12"/>
                <a:gd name="T1" fmla="*/ 0 h 27"/>
                <a:gd name="T2" fmla="*/ 4 w 12"/>
                <a:gd name="T3" fmla="*/ 5 h 27"/>
                <a:gd name="T4" fmla="*/ 2 w 12"/>
                <a:gd name="T5" fmla="*/ 15 h 27"/>
                <a:gd name="T6" fmla="*/ 2 w 12"/>
                <a:gd name="T7" fmla="*/ 25 h 27"/>
                <a:gd name="T8" fmla="*/ 5 w 12"/>
                <a:gd name="T9" fmla="*/ 27 h 27"/>
                <a:gd name="T10" fmla="*/ 9 w 12"/>
                <a:gd name="T11" fmla="*/ 24 h 27"/>
                <a:gd name="T12" fmla="*/ 12 w 12"/>
                <a:gd name="T13" fmla="*/ 12 h 27"/>
                <a:gd name="T14" fmla="*/ 10 w 12"/>
                <a:gd name="T15" fmla="*/ 2 h 27"/>
                <a:gd name="T16" fmla="*/ 7 w 12"/>
                <a:gd name="T1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7">
                  <a:moveTo>
                    <a:pt x="7" y="0"/>
                  </a:moveTo>
                  <a:cubicBezTo>
                    <a:pt x="5" y="0"/>
                    <a:pt x="4" y="3"/>
                    <a:pt x="4" y="5"/>
                  </a:cubicBezTo>
                  <a:cubicBezTo>
                    <a:pt x="4" y="9"/>
                    <a:pt x="3" y="12"/>
                    <a:pt x="2" y="15"/>
                  </a:cubicBezTo>
                  <a:cubicBezTo>
                    <a:pt x="0" y="19"/>
                    <a:pt x="0" y="22"/>
                    <a:pt x="2" y="25"/>
                  </a:cubicBezTo>
                  <a:cubicBezTo>
                    <a:pt x="3" y="26"/>
                    <a:pt x="4" y="27"/>
                    <a:pt x="5" y="27"/>
                  </a:cubicBezTo>
                  <a:cubicBezTo>
                    <a:pt x="7" y="27"/>
                    <a:pt x="8" y="25"/>
                    <a:pt x="9" y="24"/>
                  </a:cubicBezTo>
                  <a:cubicBezTo>
                    <a:pt x="11" y="20"/>
                    <a:pt x="12" y="16"/>
                    <a:pt x="12" y="12"/>
                  </a:cubicBezTo>
                  <a:cubicBezTo>
                    <a:pt x="12" y="8"/>
                    <a:pt x="12" y="5"/>
                    <a:pt x="10" y="2"/>
                  </a:cubicBezTo>
                  <a:cubicBezTo>
                    <a:pt x="9" y="1"/>
                    <a:pt x="9" y="0"/>
                    <a:pt x="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41"/>
            <p:cNvSpPr>
              <a:spLocks noEditPoints="1"/>
            </p:cNvSpPr>
            <p:nvPr/>
          </p:nvSpPr>
          <p:spPr bwMode="auto">
            <a:xfrm>
              <a:off x="2928938" y="3713163"/>
              <a:ext cx="236537" cy="290513"/>
            </a:xfrm>
            <a:custGeom>
              <a:avLst/>
              <a:gdLst>
                <a:gd name="T0" fmla="*/ 65 w 72"/>
                <a:gd name="T1" fmla="*/ 81 h 88"/>
                <a:gd name="T2" fmla="*/ 48 w 72"/>
                <a:gd name="T3" fmla="*/ 70 h 88"/>
                <a:gd name="T4" fmla="*/ 35 w 72"/>
                <a:gd name="T5" fmla="*/ 54 h 88"/>
                <a:gd name="T6" fmla="*/ 51 w 72"/>
                <a:gd name="T7" fmla="*/ 52 h 88"/>
                <a:gd name="T8" fmla="*/ 65 w 72"/>
                <a:gd name="T9" fmla="*/ 51 h 88"/>
                <a:gd name="T10" fmla="*/ 70 w 72"/>
                <a:gd name="T11" fmla="*/ 49 h 88"/>
                <a:gd name="T12" fmla="*/ 68 w 72"/>
                <a:gd name="T13" fmla="*/ 45 h 88"/>
                <a:gd name="T14" fmla="*/ 59 w 72"/>
                <a:gd name="T15" fmla="*/ 42 h 88"/>
                <a:gd name="T16" fmla="*/ 50 w 72"/>
                <a:gd name="T17" fmla="*/ 44 h 88"/>
                <a:gd name="T18" fmla="*/ 54 w 72"/>
                <a:gd name="T19" fmla="*/ 32 h 88"/>
                <a:gd name="T20" fmla="*/ 57 w 72"/>
                <a:gd name="T21" fmla="*/ 28 h 88"/>
                <a:gd name="T22" fmla="*/ 55 w 72"/>
                <a:gd name="T23" fmla="*/ 25 h 88"/>
                <a:gd name="T24" fmla="*/ 49 w 72"/>
                <a:gd name="T25" fmla="*/ 21 h 88"/>
                <a:gd name="T26" fmla="*/ 42 w 72"/>
                <a:gd name="T27" fmla="*/ 22 h 88"/>
                <a:gd name="T28" fmla="*/ 35 w 72"/>
                <a:gd name="T29" fmla="*/ 25 h 88"/>
                <a:gd name="T30" fmla="*/ 37 w 72"/>
                <a:gd name="T31" fmla="*/ 9 h 88"/>
                <a:gd name="T32" fmla="*/ 38 w 72"/>
                <a:gd name="T33" fmla="*/ 6 h 88"/>
                <a:gd name="T34" fmla="*/ 35 w 72"/>
                <a:gd name="T35" fmla="*/ 3 h 88"/>
                <a:gd name="T36" fmla="*/ 28 w 72"/>
                <a:gd name="T37" fmla="*/ 0 h 88"/>
                <a:gd name="T38" fmla="*/ 24 w 72"/>
                <a:gd name="T39" fmla="*/ 2 h 88"/>
                <a:gd name="T40" fmla="*/ 25 w 72"/>
                <a:gd name="T41" fmla="*/ 6 h 88"/>
                <a:gd name="T42" fmla="*/ 26 w 72"/>
                <a:gd name="T43" fmla="*/ 27 h 88"/>
                <a:gd name="T44" fmla="*/ 16 w 72"/>
                <a:gd name="T45" fmla="*/ 28 h 88"/>
                <a:gd name="T46" fmla="*/ 12 w 72"/>
                <a:gd name="T47" fmla="*/ 30 h 88"/>
                <a:gd name="T48" fmla="*/ 14 w 72"/>
                <a:gd name="T49" fmla="*/ 33 h 88"/>
                <a:gd name="T50" fmla="*/ 20 w 72"/>
                <a:gd name="T51" fmla="*/ 35 h 88"/>
                <a:gd name="T52" fmla="*/ 26 w 72"/>
                <a:gd name="T53" fmla="*/ 34 h 88"/>
                <a:gd name="T54" fmla="*/ 24 w 72"/>
                <a:gd name="T55" fmla="*/ 48 h 88"/>
                <a:gd name="T56" fmla="*/ 6 w 72"/>
                <a:gd name="T57" fmla="*/ 50 h 88"/>
                <a:gd name="T58" fmla="*/ 5 w 72"/>
                <a:gd name="T59" fmla="*/ 50 h 88"/>
                <a:gd name="T60" fmla="*/ 2 w 72"/>
                <a:gd name="T61" fmla="*/ 52 h 88"/>
                <a:gd name="T62" fmla="*/ 4 w 72"/>
                <a:gd name="T63" fmla="*/ 55 h 88"/>
                <a:gd name="T64" fmla="*/ 13 w 72"/>
                <a:gd name="T65" fmla="*/ 57 h 88"/>
                <a:gd name="T66" fmla="*/ 23 w 72"/>
                <a:gd name="T67" fmla="*/ 56 h 88"/>
                <a:gd name="T68" fmla="*/ 16 w 72"/>
                <a:gd name="T69" fmla="*/ 71 h 88"/>
                <a:gd name="T70" fmla="*/ 5 w 72"/>
                <a:gd name="T71" fmla="*/ 82 h 88"/>
                <a:gd name="T72" fmla="*/ 1 w 72"/>
                <a:gd name="T73" fmla="*/ 86 h 88"/>
                <a:gd name="T74" fmla="*/ 3 w 72"/>
                <a:gd name="T75" fmla="*/ 87 h 88"/>
                <a:gd name="T76" fmla="*/ 6 w 72"/>
                <a:gd name="T77" fmla="*/ 86 h 88"/>
                <a:gd name="T78" fmla="*/ 21 w 72"/>
                <a:gd name="T79" fmla="*/ 77 h 88"/>
                <a:gd name="T80" fmla="*/ 31 w 72"/>
                <a:gd name="T81" fmla="*/ 58 h 88"/>
                <a:gd name="T82" fmla="*/ 42 w 72"/>
                <a:gd name="T83" fmla="*/ 79 h 88"/>
                <a:gd name="T84" fmla="*/ 53 w 72"/>
                <a:gd name="T85" fmla="*/ 88 h 88"/>
                <a:gd name="T86" fmla="*/ 58 w 72"/>
                <a:gd name="T87" fmla="*/ 88 h 88"/>
                <a:gd name="T88" fmla="*/ 68 w 72"/>
                <a:gd name="T89" fmla="*/ 88 h 88"/>
                <a:gd name="T90" fmla="*/ 72 w 72"/>
                <a:gd name="T91" fmla="*/ 85 h 88"/>
                <a:gd name="T92" fmla="*/ 65 w 72"/>
                <a:gd name="T93" fmla="*/ 81 h 88"/>
                <a:gd name="T94" fmla="*/ 42 w 72"/>
                <a:gd name="T95" fmla="*/ 35 h 88"/>
                <a:gd name="T96" fmla="*/ 41 w 72"/>
                <a:gd name="T97" fmla="*/ 45 h 88"/>
                <a:gd name="T98" fmla="*/ 33 w 72"/>
                <a:gd name="T99" fmla="*/ 46 h 88"/>
                <a:gd name="T100" fmla="*/ 34 w 72"/>
                <a:gd name="T101" fmla="*/ 32 h 88"/>
                <a:gd name="T102" fmla="*/ 42 w 72"/>
                <a:gd name="T103" fmla="*/ 31 h 88"/>
                <a:gd name="T104" fmla="*/ 42 w 72"/>
                <a:gd name="T105" fmla="*/ 3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2" h="88">
                  <a:moveTo>
                    <a:pt x="65" y="81"/>
                  </a:moveTo>
                  <a:cubicBezTo>
                    <a:pt x="59" y="79"/>
                    <a:pt x="53" y="76"/>
                    <a:pt x="48" y="70"/>
                  </a:cubicBezTo>
                  <a:cubicBezTo>
                    <a:pt x="43" y="65"/>
                    <a:pt x="39" y="60"/>
                    <a:pt x="35" y="54"/>
                  </a:cubicBezTo>
                  <a:cubicBezTo>
                    <a:pt x="41" y="53"/>
                    <a:pt x="47" y="52"/>
                    <a:pt x="51" y="52"/>
                  </a:cubicBezTo>
                  <a:cubicBezTo>
                    <a:pt x="56" y="51"/>
                    <a:pt x="60" y="51"/>
                    <a:pt x="65" y="51"/>
                  </a:cubicBezTo>
                  <a:cubicBezTo>
                    <a:pt x="67" y="51"/>
                    <a:pt x="69" y="50"/>
                    <a:pt x="70" y="49"/>
                  </a:cubicBezTo>
                  <a:cubicBezTo>
                    <a:pt x="71" y="47"/>
                    <a:pt x="69" y="45"/>
                    <a:pt x="68" y="45"/>
                  </a:cubicBezTo>
                  <a:cubicBezTo>
                    <a:pt x="65" y="43"/>
                    <a:pt x="62" y="42"/>
                    <a:pt x="59" y="42"/>
                  </a:cubicBezTo>
                  <a:cubicBezTo>
                    <a:pt x="56" y="43"/>
                    <a:pt x="53" y="44"/>
                    <a:pt x="50" y="44"/>
                  </a:cubicBezTo>
                  <a:cubicBezTo>
                    <a:pt x="51" y="36"/>
                    <a:pt x="53" y="33"/>
                    <a:pt x="54" y="32"/>
                  </a:cubicBezTo>
                  <a:cubicBezTo>
                    <a:pt x="56" y="31"/>
                    <a:pt x="57" y="29"/>
                    <a:pt x="57" y="28"/>
                  </a:cubicBezTo>
                  <a:cubicBezTo>
                    <a:pt x="57" y="27"/>
                    <a:pt x="56" y="26"/>
                    <a:pt x="55" y="25"/>
                  </a:cubicBezTo>
                  <a:cubicBezTo>
                    <a:pt x="53" y="23"/>
                    <a:pt x="51" y="22"/>
                    <a:pt x="49" y="21"/>
                  </a:cubicBezTo>
                  <a:cubicBezTo>
                    <a:pt x="46" y="20"/>
                    <a:pt x="44" y="21"/>
                    <a:pt x="42" y="22"/>
                  </a:cubicBezTo>
                  <a:cubicBezTo>
                    <a:pt x="41" y="23"/>
                    <a:pt x="39" y="24"/>
                    <a:pt x="35" y="25"/>
                  </a:cubicBezTo>
                  <a:cubicBezTo>
                    <a:pt x="36" y="13"/>
                    <a:pt x="37" y="10"/>
                    <a:pt x="37" y="9"/>
                  </a:cubicBezTo>
                  <a:cubicBezTo>
                    <a:pt x="38" y="8"/>
                    <a:pt x="38" y="7"/>
                    <a:pt x="38" y="6"/>
                  </a:cubicBezTo>
                  <a:cubicBezTo>
                    <a:pt x="37" y="5"/>
                    <a:pt x="36" y="4"/>
                    <a:pt x="35" y="3"/>
                  </a:cubicBezTo>
                  <a:cubicBezTo>
                    <a:pt x="32" y="2"/>
                    <a:pt x="30" y="1"/>
                    <a:pt x="28" y="0"/>
                  </a:cubicBezTo>
                  <a:cubicBezTo>
                    <a:pt x="25" y="0"/>
                    <a:pt x="24" y="1"/>
                    <a:pt x="24" y="2"/>
                  </a:cubicBezTo>
                  <a:cubicBezTo>
                    <a:pt x="23" y="3"/>
                    <a:pt x="24" y="5"/>
                    <a:pt x="25" y="6"/>
                  </a:cubicBezTo>
                  <a:cubicBezTo>
                    <a:pt x="25" y="7"/>
                    <a:pt x="27" y="11"/>
                    <a:pt x="26" y="27"/>
                  </a:cubicBezTo>
                  <a:cubicBezTo>
                    <a:pt x="22" y="28"/>
                    <a:pt x="19" y="28"/>
                    <a:pt x="16" y="28"/>
                  </a:cubicBezTo>
                  <a:cubicBezTo>
                    <a:pt x="15" y="29"/>
                    <a:pt x="13" y="29"/>
                    <a:pt x="12" y="30"/>
                  </a:cubicBezTo>
                  <a:cubicBezTo>
                    <a:pt x="12" y="32"/>
                    <a:pt x="13" y="33"/>
                    <a:pt x="14" y="33"/>
                  </a:cubicBezTo>
                  <a:cubicBezTo>
                    <a:pt x="16" y="35"/>
                    <a:pt x="18" y="35"/>
                    <a:pt x="20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9"/>
                    <a:pt x="25" y="44"/>
                    <a:pt x="24" y="48"/>
                  </a:cubicBezTo>
                  <a:cubicBezTo>
                    <a:pt x="15" y="49"/>
                    <a:pt x="9" y="50"/>
                    <a:pt x="6" y="50"/>
                  </a:cubicBezTo>
                  <a:cubicBezTo>
                    <a:pt x="6" y="50"/>
                    <a:pt x="6" y="50"/>
                    <a:pt x="5" y="50"/>
                  </a:cubicBezTo>
                  <a:cubicBezTo>
                    <a:pt x="5" y="50"/>
                    <a:pt x="3" y="50"/>
                    <a:pt x="2" y="52"/>
                  </a:cubicBezTo>
                  <a:cubicBezTo>
                    <a:pt x="1" y="53"/>
                    <a:pt x="3" y="55"/>
                    <a:pt x="4" y="55"/>
                  </a:cubicBezTo>
                  <a:cubicBezTo>
                    <a:pt x="7" y="57"/>
                    <a:pt x="10" y="58"/>
                    <a:pt x="13" y="57"/>
                  </a:cubicBezTo>
                  <a:cubicBezTo>
                    <a:pt x="16" y="57"/>
                    <a:pt x="19" y="56"/>
                    <a:pt x="23" y="56"/>
                  </a:cubicBezTo>
                  <a:cubicBezTo>
                    <a:pt x="21" y="62"/>
                    <a:pt x="19" y="67"/>
                    <a:pt x="16" y="71"/>
                  </a:cubicBezTo>
                  <a:cubicBezTo>
                    <a:pt x="13" y="75"/>
                    <a:pt x="9" y="79"/>
                    <a:pt x="5" y="82"/>
                  </a:cubicBezTo>
                  <a:cubicBezTo>
                    <a:pt x="2" y="83"/>
                    <a:pt x="0" y="84"/>
                    <a:pt x="1" y="86"/>
                  </a:cubicBezTo>
                  <a:cubicBezTo>
                    <a:pt x="1" y="86"/>
                    <a:pt x="2" y="87"/>
                    <a:pt x="3" y="87"/>
                  </a:cubicBezTo>
                  <a:cubicBezTo>
                    <a:pt x="3" y="87"/>
                    <a:pt x="4" y="87"/>
                    <a:pt x="6" y="86"/>
                  </a:cubicBezTo>
                  <a:cubicBezTo>
                    <a:pt x="11" y="84"/>
                    <a:pt x="16" y="81"/>
                    <a:pt x="21" y="77"/>
                  </a:cubicBezTo>
                  <a:cubicBezTo>
                    <a:pt x="25" y="73"/>
                    <a:pt x="28" y="67"/>
                    <a:pt x="31" y="58"/>
                  </a:cubicBezTo>
                  <a:cubicBezTo>
                    <a:pt x="36" y="68"/>
                    <a:pt x="39" y="75"/>
                    <a:pt x="42" y="79"/>
                  </a:cubicBezTo>
                  <a:cubicBezTo>
                    <a:pt x="45" y="85"/>
                    <a:pt x="49" y="88"/>
                    <a:pt x="53" y="88"/>
                  </a:cubicBezTo>
                  <a:cubicBezTo>
                    <a:pt x="55" y="88"/>
                    <a:pt x="56" y="88"/>
                    <a:pt x="58" y="88"/>
                  </a:cubicBezTo>
                  <a:cubicBezTo>
                    <a:pt x="61" y="88"/>
                    <a:pt x="64" y="88"/>
                    <a:pt x="68" y="88"/>
                  </a:cubicBezTo>
                  <a:cubicBezTo>
                    <a:pt x="69" y="88"/>
                    <a:pt x="72" y="87"/>
                    <a:pt x="72" y="85"/>
                  </a:cubicBezTo>
                  <a:cubicBezTo>
                    <a:pt x="72" y="84"/>
                    <a:pt x="70" y="83"/>
                    <a:pt x="65" y="81"/>
                  </a:cubicBezTo>
                  <a:close/>
                  <a:moveTo>
                    <a:pt x="42" y="35"/>
                  </a:moveTo>
                  <a:cubicBezTo>
                    <a:pt x="42" y="37"/>
                    <a:pt x="42" y="40"/>
                    <a:pt x="41" y="45"/>
                  </a:cubicBezTo>
                  <a:cubicBezTo>
                    <a:pt x="39" y="46"/>
                    <a:pt x="36" y="46"/>
                    <a:pt x="33" y="46"/>
                  </a:cubicBezTo>
                  <a:cubicBezTo>
                    <a:pt x="33" y="43"/>
                    <a:pt x="34" y="38"/>
                    <a:pt x="34" y="32"/>
                  </a:cubicBezTo>
                  <a:cubicBezTo>
                    <a:pt x="40" y="31"/>
                    <a:pt x="42" y="31"/>
                    <a:pt x="42" y="31"/>
                  </a:cubicBezTo>
                  <a:cubicBezTo>
                    <a:pt x="42" y="31"/>
                    <a:pt x="43" y="32"/>
                    <a:pt x="42" y="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42"/>
            <p:cNvSpPr>
              <a:spLocks/>
            </p:cNvSpPr>
            <p:nvPr/>
          </p:nvSpPr>
          <p:spPr bwMode="auto">
            <a:xfrm>
              <a:off x="2895600" y="4116388"/>
              <a:ext cx="223837" cy="312738"/>
            </a:xfrm>
            <a:custGeom>
              <a:avLst/>
              <a:gdLst>
                <a:gd name="T0" fmla="*/ 55 w 68"/>
                <a:gd name="T1" fmla="*/ 42 h 95"/>
                <a:gd name="T2" fmla="*/ 64 w 68"/>
                <a:gd name="T3" fmla="*/ 41 h 95"/>
                <a:gd name="T4" fmla="*/ 67 w 68"/>
                <a:gd name="T5" fmla="*/ 39 h 95"/>
                <a:gd name="T6" fmla="*/ 65 w 68"/>
                <a:gd name="T7" fmla="*/ 35 h 95"/>
                <a:gd name="T8" fmla="*/ 54 w 68"/>
                <a:gd name="T9" fmla="*/ 33 h 95"/>
                <a:gd name="T10" fmla="*/ 37 w 68"/>
                <a:gd name="T11" fmla="*/ 36 h 95"/>
                <a:gd name="T12" fmla="*/ 39 w 68"/>
                <a:gd name="T13" fmla="*/ 29 h 95"/>
                <a:gd name="T14" fmla="*/ 40 w 68"/>
                <a:gd name="T15" fmla="*/ 25 h 95"/>
                <a:gd name="T16" fmla="*/ 37 w 68"/>
                <a:gd name="T17" fmla="*/ 22 h 95"/>
                <a:gd name="T18" fmla="*/ 29 w 68"/>
                <a:gd name="T19" fmla="*/ 20 h 95"/>
                <a:gd name="T20" fmla="*/ 25 w 68"/>
                <a:gd name="T21" fmla="*/ 21 h 95"/>
                <a:gd name="T22" fmla="*/ 26 w 68"/>
                <a:gd name="T23" fmla="*/ 25 h 95"/>
                <a:gd name="T24" fmla="*/ 29 w 68"/>
                <a:gd name="T25" fmla="*/ 37 h 95"/>
                <a:gd name="T26" fmla="*/ 14 w 68"/>
                <a:gd name="T27" fmla="*/ 39 h 95"/>
                <a:gd name="T28" fmla="*/ 13 w 68"/>
                <a:gd name="T29" fmla="*/ 39 h 95"/>
                <a:gd name="T30" fmla="*/ 16 w 68"/>
                <a:gd name="T31" fmla="*/ 20 h 95"/>
                <a:gd name="T32" fmla="*/ 39 w 68"/>
                <a:gd name="T33" fmla="*/ 14 h 95"/>
                <a:gd name="T34" fmla="*/ 54 w 68"/>
                <a:gd name="T35" fmla="*/ 12 h 95"/>
                <a:gd name="T36" fmla="*/ 57 w 68"/>
                <a:gd name="T37" fmla="*/ 10 h 95"/>
                <a:gd name="T38" fmla="*/ 55 w 68"/>
                <a:gd name="T39" fmla="*/ 5 h 95"/>
                <a:gd name="T40" fmla="*/ 45 w 68"/>
                <a:gd name="T41" fmla="*/ 0 h 95"/>
                <a:gd name="T42" fmla="*/ 42 w 68"/>
                <a:gd name="T43" fmla="*/ 0 h 95"/>
                <a:gd name="T44" fmla="*/ 40 w 68"/>
                <a:gd name="T45" fmla="*/ 1 h 95"/>
                <a:gd name="T46" fmla="*/ 39 w 68"/>
                <a:gd name="T47" fmla="*/ 4 h 95"/>
                <a:gd name="T48" fmla="*/ 14 w 68"/>
                <a:gd name="T49" fmla="*/ 14 h 95"/>
                <a:gd name="T50" fmla="*/ 8 w 68"/>
                <a:gd name="T51" fmla="*/ 12 h 95"/>
                <a:gd name="T52" fmla="*/ 5 w 68"/>
                <a:gd name="T53" fmla="*/ 13 h 95"/>
                <a:gd name="T54" fmla="*/ 6 w 68"/>
                <a:gd name="T55" fmla="*/ 18 h 95"/>
                <a:gd name="T56" fmla="*/ 7 w 68"/>
                <a:gd name="T57" fmla="*/ 29 h 95"/>
                <a:gd name="T58" fmla="*/ 3 w 68"/>
                <a:gd name="T59" fmla="*/ 39 h 95"/>
                <a:gd name="T60" fmla="*/ 1 w 68"/>
                <a:gd name="T61" fmla="*/ 46 h 95"/>
                <a:gd name="T62" fmla="*/ 4 w 68"/>
                <a:gd name="T63" fmla="*/ 51 h 95"/>
                <a:gd name="T64" fmla="*/ 8 w 68"/>
                <a:gd name="T65" fmla="*/ 49 h 95"/>
                <a:gd name="T66" fmla="*/ 29 w 68"/>
                <a:gd name="T67" fmla="*/ 45 h 95"/>
                <a:gd name="T68" fmla="*/ 28 w 68"/>
                <a:gd name="T69" fmla="*/ 76 h 95"/>
                <a:gd name="T70" fmla="*/ 27 w 68"/>
                <a:gd name="T71" fmla="*/ 80 h 95"/>
                <a:gd name="T72" fmla="*/ 20 w 68"/>
                <a:gd name="T73" fmla="*/ 79 h 95"/>
                <a:gd name="T74" fmla="*/ 17 w 68"/>
                <a:gd name="T75" fmla="*/ 78 h 95"/>
                <a:gd name="T76" fmla="*/ 15 w 68"/>
                <a:gd name="T77" fmla="*/ 79 h 95"/>
                <a:gd name="T78" fmla="*/ 18 w 68"/>
                <a:gd name="T79" fmla="*/ 84 h 95"/>
                <a:gd name="T80" fmla="*/ 24 w 68"/>
                <a:gd name="T81" fmla="*/ 92 h 95"/>
                <a:gd name="T82" fmla="*/ 28 w 68"/>
                <a:gd name="T83" fmla="*/ 95 h 95"/>
                <a:gd name="T84" fmla="*/ 30 w 68"/>
                <a:gd name="T85" fmla="*/ 95 h 95"/>
                <a:gd name="T86" fmla="*/ 36 w 68"/>
                <a:gd name="T87" fmla="*/ 89 h 95"/>
                <a:gd name="T88" fmla="*/ 38 w 68"/>
                <a:gd name="T89" fmla="*/ 80 h 95"/>
                <a:gd name="T90" fmla="*/ 37 w 68"/>
                <a:gd name="T91" fmla="*/ 44 h 95"/>
                <a:gd name="T92" fmla="*/ 55 w 68"/>
                <a:gd name="T93" fmla="*/ 4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8" h="95">
                  <a:moveTo>
                    <a:pt x="55" y="42"/>
                  </a:moveTo>
                  <a:cubicBezTo>
                    <a:pt x="58" y="42"/>
                    <a:pt x="61" y="42"/>
                    <a:pt x="64" y="41"/>
                  </a:cubicBezTo>
                  <a:cubicBezTo>
                    <a:pt x="65" y="41"/>
                    <a:pt x="67" y="41"/>
                    <a:pt x="67" y="39"/>
                  </a:cubicBezTo>
                  <a:cubicBezTo>
                    <a:pt x="68" y="37"/>
                    <a:pt x="66" y="36"/>
                    <a:pt x="65" y="35"/>
                  </a:cubicBezTo>
                  <a:cubicBezTo>
                    <a:pt x="62" y="32"/>
                    <a:pt x="58" y="32"/>
                    <a:pt x="54" y="33"/>
                  </a:cubicBezTo>
                  <a:cubicBezTo>
                    <a:pt x="50" y="34"/>
                    <a:pt x="45" y="35"/>
                    <a:pt x="37" y="36"/>
                  </a:cubicBezTo>
                  <a:cubicBezTo>
                    <a:pt x="37" y="32"/>
                    <a:pt x="38" y="30"/>
                    <a:pt x="39" y="29"/>
                  </a:cubicBezTo>
                  <a:cubicBezTo>
                    <a:pt x="40" y="27"/>
                    <a:pt x="40" y="26"/>
                    <a:pt x="40" y="25"/>
                  </a:cubicBezTo>
                  <a:cubicBezTo>
                    <a:pt x="39" y="24"/>
                    <a:pt x="38" y="23"/>
                    <a:pt x="37" y="22"/>
                  </a:cubicBezTo>
                  <a:cubicBezTo>
                    <a:pt x="34" y="21"/>
                    <a:pt x="32" y="20"/>
                    <a:pt x="29" y="20"/>
                  </a:cubicBezTo>
                  <a:cubicBezTo>
                    <a:pt x="26" y="20"/>
                    <a:pt x="25" y="20"/>
                    <a:pt x="25" y="21"/>
                  </a:cubicBezTo>
                  <a:cubicBezTo>
                    <a:pt x="24" y="23"/>
                    <a:pt x="25" y="24"/>
                    <a:pt x="26" y="25"/>
                  </a:cubicBezTo>
                  <a:cubicBezTo>
                    <a:pt x="27" y="27"/>
                    <a:pt x="28" y="30"/>
                    <a:pt x="29" y="37"/>
                  </a:cubicBezTo>
                  <a:cubicBezTo>
                    <a:pt x="21" y="39"/>
                    <a:pt x="16" y="39"/>
                    <a:pt x="14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38"/>
                    <a:pt x="14" y="31"/>
                    <a:pt x="16" y="20"/>
                  </a:cubicBezTo>
                  <a:cubicBezTo>
                    <a:pt x="25" y="18"/>
                    <a:pt x="33" y="16"/>
                    <a:pt x="39" y="14"/>
                  </a:cubicBezTo>
                  <a:cubicBezTo>
                    <a:pt x="46" y="13"/>
                    <a:pt x="51" y="12"/>
                    <a:pt x="54" y="12"/>
                  </a:cubicBezTo>
                  <a:cubicBezTo>
                    <a:pt x="54" y="12"/>
                    <a:pt x="57" y="12"/>
                    <a:pt x="57" y="10"/>
                  </a:cubicBezTo>
                  <a:cubicBezTo>
                    <a:pt x="58" y="8"/>
                    <a:pt x="56" y="7"/>
                    <a:pt x="55" y="5"/>
                  </a:cubicBezTo>
                  <a:cubicBezTo>
                    <a:pt x="52" y="3"/>
                    <a:pt x="48" y="1"/>
                    <a:pt x="45" y="0"/>
                  </a:cubicBezTo>
                  <a:cubicBezTo>
                    <a:pt x="44" y="0"/>
                    <a:pt x="43" y="0"/>
                    <a:pt x="42" y="0"/>
                  </a:cubicBezTo>
                  <a:cubicBezTo>
                    <a:pt x="41" y="0"/>
                    <a:pt x="40" y="0"/>
                    <a:pt x="40" y="1"/>
                  </a:cubicBezTo>
                  <a:cubicBezTo>
                    <a:pt x="39" y="2"/>
                    <a:pt x="39" y="3"/>
                    <a:pt x="39" y="4"/>
                  </a:cubicBezTo>
                  <a:cubicBezTo>
                    <a:pt x="39" y="5"/>
                    <a:pt x="35" y="7"/>
                    <a:pt x="14" y="14"/>
                  </a:cubicBezTo>
                  <a:cubicBezTo>
                    <a:pt x="12" y="13"/>
                    <a:pt x="10" y="12"/>
                    <a:pt x="8" y="12"/>
                  </a:cubicBezTo>
                  <a:cubicBezTo>
                    <a:pt x="6" y="12"/>
                    <a:pt x="6" y="13"/>
                    <a:pt x="5" y="13"/>
                  </a:cubicBezTo>
                  <a:cubicBezTo>
                    <a:pt x="5" y="14"/>
                    <a:pt x="5" y="16"/>
                    <a:pt x="6" y="18"/>
                  </a:cubicBezTo>
                  <a:cubicBezTo>
                    <a:pt x="7" y="20"/>
                    <a:pt x="7" y="24"/>
                    <a:pt x="7" y="29"/>
                  </a:cubicBezTo>
                  <a:cubicBezTo>
                    <a:pt x="6" y="36"/>
                    <a:pt x="4" y="38"/>
                    <a:pt x="3" y="39"/>
                  </a:cubicBezTo>
                  <a:cubicBezTo>
                    <a:pt x="1" y="40"/>
                    <a:pt x="0" y="43"/>
                    <a:pt x="1" y="46"/>
                  </a:cubicBezTo>
                  <a:cubicBezTo>
                    <a:pt x="1" y="50"/>
                    <a:pt x="3" y="51"/>
                    <a:pt x="4" y="51"/>
                  </a:cubicBezTo>
                  <a:cubicBezTo>
                    <a:pt x="5" y="51"/>
                    <a:pt x="7" y="50"/>
                    <a:pt x="8" y="49"/>
                  </a:cubicBezTo>
                  <a:cubicBezTo>
                    <a:pt x="10" y="48"/>
                    <a:pt x="14" y="47"/>
                    <a:pt x="29" y="45"/>
                  </a:cubicBezTo>
                  <a:cubicBezTo>
                    <a:pt x="29" y="62"/>
                    <a:pt x="28" y="73"/>
                    <a:pt x="28" y="76"/>
                  </a:cubicBezTo>
                  <a:cubicBezTo>
                    <a:pt x="28" y="78"/>
                    <a:pt x="27" y="80"/>
                    <a:pt x="27" y="80"/>
                  </a:cubicBezTo>
                  <a:cubicBezTo>
                    <a:pt x="25" y="80"/>
                    <a:pt x="23" y="80"/>
                    <a:pt x="20" y="79"/>
                  </a:cubicBezTo>
                  <a:cubicBezTo>
                    <a:pt x="19" y="78"/>
                    <a:pt x="18" y="78"/>
                    <a:pt x="17" y="78"/>
                  </a:cubicBezTo>
                  <a:cubicBezTo>
                    <a:pt x="16" y="78"/>
                    <a:pt x="15" y="79"/>
                    <a:pt x="15" y="79"/>
                  </a:cubicBezTo>
                  <a:cubicBezTo>
                    <a:pt x="15" y="81"/>
                    <a:pt x="16" y="82"/>
                    <a:pt x="18" y="84"/>
                  </a:cubicBezTo>
                  <a:cubicBezTo>
                    <a:pt x="22" y="87"/>
                    <a:pt x="24" y="90"/>
                    <a:pt x="24" y="92"/>
                  </a:cubicBezTo>
                  <a:cubicBezTo>
                    <a:pt x="25" y="95"/>
                    <a:pt x="27" y="95"/>
                    <a:pt x="28" y="95"/>
                  </a:cubicBezTo>
                  <a:cubicBezTo>
                    <a:pt x="29" y="95"/>
                    <a:pt x="30" y="95"/>
                    <a:pt x="30" y="95"/>
                  </a:cubicBezTo>
                  <a:cubicBezTo>
                    <a:pt x="32" y="94"/>
                    <a:pt x="34" y="92"/>
                    <a:pt x="36" y="89"/>
                  </a:cubicBezTo>
                  <a:cubicBezTo>
                    <a:pt x="37" y="86"/>
                    <a:pt x="38" y="83"/>
                    <a:pt x="38" y="80"/>
                  </a:cubicBezTo>
                  <a:cubicBezTo>
                    <a:pt x="38" y="77"/>
                    <a:pt x="37" y="67"/>
                    <a:pt x="37" y="44"/>
                  </a:cubicBezTo>
                  <a:cubicBezTo>
                    <a:pt x="46" y="43"/>
                    <a:pt x="51" y="42"/>
                    <a:pt x="55" y="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43"/>
            <p:cNvSpPr>
              <a:spLocks/>
            </p:cNvSpPr>
            <p:nvPr/>
          </p:nvSpPr>
          <p:spPr bwMode="auto">
            <a:xfrm>
              <a:off x="2868613" y="4300538"/>
              <a:ext cx="66675" cy="88900"/>
            </a:xfrm>
            <a:custGeom>
              <a:avLst/>
              <a:gdLst>
                <a:gd name="T0" fmla="*/ 16 w 20"/>
                <a:gd name="T1" fmla="*/ 0 h 27"/>
                <a:gd name="T2" fmla="*/ 11 w 20"/>
                <a:gd name="T3" fmla="*/ 4 h 27"/>
                <a:gd name="T4" fmla="*/ 3 w 20"/>
                <a:gd name="T5" fmla="*/ 15 h 27"/>
                <a:gd name="T6" fmla="*/ 3 w 20"/>
                <a:gd name="T7" fmla="*/ 24 h 27"/>
                <a:gd name="T8" fmla="*/ 6 w 20"/>
                <a:gd name="T9" fmla="*/ 27 h 27"/>
                <a:gd name="T10" fmla="*/ 14 w 20"/>
                <a:gd name="T11" fmla="*/ 21 h 27"/>
                <a:gd name="T12" fmla="*/ 19 w 20"/>
                <a:gd name="T13" fmla="*/ 4 h 27"/>
                <a:gd name="T14" fmla="*/ 16 w 20"/>
                <a:gd name="T1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27">
                  <a:moveTo>
                    <a:pt x="16" y="0"/>
                  </a:moveTo>
                  <a:cubicBezTo>
                    <a:pt x="14" y="0"/>
                    <a:pt x="13" y="1"/>
                    <a:pt x="11" y="4"/>
                  </a:cubicBezTo>
                  <a:cubicBezTo>
                    <a:pt x="8" y="10"/>
                    <a:pt x="5" y="13"/>
                    <a:pt x="3" y="15"/>
                  </a:cubicBezTo>
                  <a:cubicBezTo>
                    <a:pt x="2" y="16"/>
                    <a:pt x="0" y="19"/>
                    <a:pt x="3" y="24"/>
                  </a:cubicBezTo>
                  <a:cubicBezTo>
                    <a:pt x="4" y="26"/>
                    <a:pt x="5" y="27"/>
                    <a:pt x="6" y="27"/>
                  </a:cubicBezTo>
                  <a:cubicBezTo>
                    <a:pt x="8" y="27"/>
                    <a:pt x="11" y="25"/>
                    <a:pt x="14" y="21"/>
                  </a:cubicBezTo>
                  <a:cubicBezTo>
                    <a:pt x="18" y="15"/>
                    <a:pt x="20" y="9"/>
                    <a:pt x="19" y="4"/>
                  </a:cubicBezTo>
                  <a:cubicBezTo>
                    <a:pt x="19" y="3"/>
                    <a:pt x="18" y="0"/>
                    <a:pt x="1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44"/>
            <p:cNvSpPr>
              <a:spLocks/>
            </p:cNvSpPr>
            <p:nvPr/>
          </p:nvSpPr>
          <p:spPr bwMode="auto">
            <a:xfrm>
              <a:off x="3040063" y="4303713"/>
              <a:ext cx="95250" cy="82550"/>
            </a:xfrm>
            <a:custGeom>
              <a:avLst/>
              <a:gdLst>
                <a:gd name="T0" fmla="*/ 25 w 29"/>
                <a:gd name="T1" fmla="*/ 10 h 25"/>
                <a:gd name="T2" fmla="*/ 10 w 29"/>
                <a:gd name="T3" fmla="*/ 1 h 25"/>
                <a:gd name="T4" fmla="*/ 3 w 29"/>
                <a:gd name="T5" fmla="*/ 0 h 25"/>
                <a:gd name="T6" fmla="*/ 0 w 29"/>
                <a:gd name="T7" fmla="*/ 1 h 25"/>
                <a:gd name="T8" fmla="*/ 1 w 29"/>
                <a:gd name="T9" fmla="*/ 4 h 25"/>
                <a:gd name="T10" fmla="*/ 8 w 29"/>
                <a:gd name="T11" fmla="*/ 11 h 25"/>
                <a:gd name="T12" fmla="*/ 18 w 29"/>
                <a:gd name="T13" fmla="*/ 21 h 25"/>
                <a:gd name="T14" fmla="*/ 24 w 29"/>
                <a:gd name="T15" fmla="*/ 25 h 25"/>
                <a:gd name="T16" fmla="*/ 28 w 29"/>
                <a:gd name="T17" fmla="*/ 22 h 25"/>
                <a:gd name="T18" fmla="*/ 25 w 29"/>
                <a:gd name="T19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25">
                  <a:moveTo>
                    <a:pt x="25" y="10"/>
                  </a:moveTo>
                  <a:cubicBezTo>
                    <a:pt x="22" y="6"/>
                    <a:pt x="17" y="3"/>
                    <a:pt x="10" y="1"/>
                  </a:cubicBezTo>
                  <a:cubicBezTo>
                    <a:pt x="7" y="0"/>
                    <a:pt x="4" y="0"/>
                    <a:pt x="3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11" y="14"/>
                    <a:pt x="14" y="18"/>
                    <a:pt x="18" y="21"/>
                  </a:cubicBezTo>
                  <a:cubicBezTo>
                    <a:pt x="21" y="23"/>
                    <a:pt x="22" y="25"/>
                    <a:pt x="24" y="25"/>
                  </a:cubicBezTo>
                  <a:cubicBezTo>
                    <a:pt x="25" y="25"/>
                    <a:pt x="27" y="24"/>
                    <a:pt x="28" y="22"/>
                  </a:cubicBezTo>
                  <a:cubicBezTo>
                    <a:pt x="29" y="18"/>
                    <a:pt x="28" y="14"/>
                    <a:pt x="25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1" name="Freeform 48"/>
          <p:cNvSpPr>
            <a:spLocks noEditPoints="1"/>
          </p:cNvSpPr>
          <p:nvPr/>
        </p:nvSpPr>
        <p:spPr bwMode="auto">
          <a:xfrm>
            <a:off x="11024276" y="-1"/>
            <a:ext cx="1158875" cy="1152525"/>
          </a:xfrm>
          <a:custGeom>
            <a:avLst/>
            <a:gdLst>
              <a:gd name="T0" fmla="*/ 0 w 730"/>
              <a:gd name="T1" fmla="*/ 52 h 726"/>
              <a:gd name="T2" fmla="*/ 0 w 730"/>
              <a:gd name="T3" fmla="*/ 0 h 726"/>
              <a:gd name="T4" fmla="*/ 322 w 730"/>
              <a:gd name="T5" fmla="*/ 0 h 726"/>
              <a:gd name="T6" fmla="*/ 322 w 730"/>
              <a:gd name="T7" fmla="*/ 204 h 726"/>
              <a:gd name="T8" fmla="*/ 476 w 730"/>
              <a:gd name="T9" fmla="*/ 204 h 726"/>
              <a:gd name="T10" fmla="*/ 476 w 730"/>
              <a:gd name="T11" fmla="*/ 170 h 726"/>
              <a:gd name="T12" fmla="*/ 356 w 730"/>
              <a:gd name="T13" fmla="*/ 170 h 726"/>
              <a:gd name="T14" fmla="*/ 356 w 730"/>
              <a:gd name="T15" fmla="*/ 0 h 726"/>
              <a:gd name="T16" fmla="*/ 529 w 730"/>
              <a:gd name="T17" fmla="*/ 0 h 726"/>
              <a:gd name="T18" fmla="*/ 529 w 730"/>
              <a:gd name="T19" fmla="*/ 120 h 726"/>
              <a:gd name="T20" fmla="*/ 563 w 730"/>
              <a:gd name="T21" fmla="*/ 120 h 726"/>
              <a:gd name="T22" fmla="*/ 563 w 730"/>
              <a:gd name="T23" fmla="*/ 0 h 726"/>
              <a:gd name="T24" fmla="*/ 730 w 730"/>
              <a:gd name="T25" fmla="*/ 0 h 726"/>
              <a:gd name="T26" fmla="*/ 730 w 730"/>
              <a:gd name="T27" fmla="*/ 170 h 726"/>
              <a:gd name="T28" fmla="*/ 612 w 730"/>
              <a:gd name="T29" fmla="*/ 170 h 726"/>
              <a:gd name="T30" fmla="*/ 612 w 730"/>
              <a:gd name="T31" fmla="*/ 204 h 726"/>
              <a:gd name="T32" fmla="*/ 730 w 730"/>
              <a:gd name="T33" fmla="*/ 204 h 726"/>
              <a:gd name="T34" fmla="*/ 730 w 730"/>
              <a:gd name="T35" fmla="*/ 370 h 726"/>
              <a:gd name="T36" fmla="*/ 563 w 730"/>
              <a:gd name="T37" fmla="*/ 370 h 726"/>
              <a:gd name="T38" fmla="*/ 563 w 730"/>
              <a:gd name="T39" fmla="*/ 256 h 726"/>
              <a:gd name="T40" fmla="*/ 529 w 730"/>
              <a:gd name="T41" fmla="*/ 256 h 726"/>
              <a:gd name="T42" fmla="*/ 529 w 730"/>
              <a:gd name="T43" fmla="*/ 401 h 726"/>
              <a:gd name="T44" fmla="*/ 730 w 730"/>
              <a:gd name="T45" fmla="*/ 401 h 726"/>
              <a:gd name="T46" fmla="*/ 730 w 730"/>
              <a:gd name="T47" fmla="*/ 726 h 726"/>
              <a:gd name="T48" fmla="*/ 678 w 730"/>
              <a:gd name="T49" fmla="*/ 726 h 726"/>
              <a:gd name="T50" fmla="*/ 678 w 730"/>
              <a:gd name="T51" fmla="*/ 454 h 726"/>
              <a:gd name="T52" fmla="*/ 476 w 730"/>
              <a:gd name="T53" fmla="*/ 454 h 726"/>
              <a:gd name="T54" fmla="*/ 476 w 730"/>
              <a:gd name="T55" fmla="*/ 256 h 726"/>
              <a:gd name="T56" fmla="*/ 272 w 730"/>
              <a:gd name="T57" fmla="*/ 256 h 726"/>
              <a:gd name="T58" fmla="*/ 272 w 730"/>
              <a:gd name="T59" fmla="*/ 52 h 726"/>
              <a:gd name="T60" fmla="*/ 0 w 730"/>
              <a:gd name="T61" fmla="*/ 52 h 726"/>
              <a:gd name="T62" fmla="*/ 408 w 730"/>
              <a:gd name="T63" fmla="*/ 52 h 726"/>
              <a:gd name="T64" fmla="*/ 408 w 730"/>
              <a:gd name="T65" fmla="*/ 120 h 726"/>
              <a:gd name="T66" fmla="*/ 476 w 730"/>
              <a:gd name="T67" fmla="*/ 120 h 726"/>
              <a:gd name="T68" fmla="*/ 476 w 730"/>
              <a:gd name="T69" fmla="*/ 52 h 726"/>
              <a:gd name="T70" fmla="*/ 408 w 730"/>
              <a:gd name="T71" fmla="*/ 52 h 726"/>
              <a:gd name="T72" fmla="*/ 529 w 730"/>
              <a:gd name="T73" fmla="*/ 170 h 726"/>
              <a:gd name="T74" fmla="*/ 529 w 730"/>
              <a:gd name="T75" fmla="*/ 204 h 726"/>
              <a:gd name="T76" fmla="*/ 563 w 730"/>
              <a:gd name="T77" fmla="*/ 204 h 726"/>
              <a:gd name="T78" fmla="*/ 563 w 730"/>
              <a:gd name="T79" fmla="*/ 170 h 726"/>
              <a:gd name="T80" fmla="*/ 529 w 730"/>
              <a:gd name="T81" fmla="*/ 170 h 726"/>
              <a:gd name="T82" fmla="*/ 612 w 730"/>
              <a:gd name="T83" fmla="*/ 256 h 726"/>
              <a:gd name="T84" fmla="*/ 612 w 730"/>
              <a:gd name="T85" fmla="*/ 318 h 726"/>
              <a:gd name="T86" fmla="*/ 678 w 730"/>
              <a:gd name="T87" fmla="*/ 318 h 726"/>
              <a:gd name="T88" fmla="*/ 678 w 730"/>
              <a:gd name="T89" fmla="*/ 256 h 726"/>
              <a:gd name="T90" fmla="*/ 612 w 730"/>
              <a:gd name="T91" fmla="*/ 256 h 726"/>
              <a:gd name="T92" fmla="*/ 612 w 730"/>
              <a:gd name="T93" fmla="*/ 52 h 726"/>
              <a:gd name="T94" fmla="*/ 612 w 730"/>
              <a:gd name="T95" fmla="*/ 120 h 726"/>
              <a:gd name="T96" fmla="*/ 678 w 730"/>
              <a:gd name="T97" fmla="*/ 120 h 726"/>
              <a:gd name="T98" fmla="*/ 678 w 730"/>
              <a:gd name="T99" fmla="*/ 52 h 726"/>
              <a:gd name="T100" fmla="*/ 612 w 730"/>
              <a:gd name="T101" fmla="*/ 52 h 7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30" h="726">
                <a:moveTo>
                  <a:pt x="0" y="52"/>
                </a:moveTo>
                <a:lnTo>
                  <a:pt x="0" y="0"/>
                </a:lnTo>
                <a:lnTo>
                  <a:pt x="322" y="0"/>
                </a:lnTo>
                <a:lnTo>
                  <a:pt x="322" y="204"/>
                </a:lnTo>
                <a:lnTo>
                  <a:pt x="476" y="204"/>
                </a:lnTo>
                <a:lnTo>
                  <a:pt x="476" y="170"/>
                </a:lnTo>
                <a:lnTo>
                  <a:pt x="356" y="170"/>
                </a:lnTo>
                <a:lnTo>
                  <a:pt x="356" y="0"/>
                </a:lnTo>
                <a:lnTo>
                  <a:pt x="529" y="0"/>
                </a:lnTo>
                <a:lnTo>
                  <a:pt x="529" y="120"/>
                </a:lnTo>
                <a:lnTo>
                  <a:pt x="563" y="120"/>
                </a:lnTo>
                <a:lnTo>
                  <a:pt x="563" y="0"/>
                </a:lnTo>
                <a:lnTo>
                  <a:pt x="730" y="0"/>
                </a:lnTo>
                <a:lnTo>
                  <a:pt x="730" y="170"/>
                </a:lnTo>
                <a:lnTo>
                  <a:pt x="612" y="170"/>
                </a:lnTo>
                <a:lnTo>
                  <a:pt x="612" y="204"/>
                </a:lnTo>
                <a:lnTo>
                  <a:pt x="730" y="204"/>
                </a:lnTo>
                <a:lnTo>
                  <a:pt x="730" y="370"/>
                </a:lnTo>
                <a:lnTo>
                  <a:pt x="563" y="370"/>
                </a:lnTo>
                <a:lnTo>
                  <a:pt x="563" y="256"/>
                </a:lnTo>
                <a:lnTo>
                  <a:pt x="529" y="256"/>
                </a:lnTo>
                <a:lnTo>
                  <a:pt x="529" y="401"/>
                </a:lnTo>
                <a:lnTo>
                  <a:pt x="730" y="401"/>
                </a:lnTo>
                <a:lnTo>
                  <a:pt x="730" y="726"/>
                </a:lnTo>
                <a:lnTo>
                  <a:pt x="678" y="726"/>
                </a:lnTo>
                <a:lnTo>
                  <a:pt x="678" y="454"/>
                </a:lnTo>
                <a:lnTo>
                  <a:pt x="476" y="454"/>
                </a:lnTo>
                <a:lnTo>
                  <a:pt x="476" y="256"/>
                </a:lnTo>
                <a:lnTo>
                  <a:pt x="272" y="256"/>
                </a:lnTo>
                <a:lnTo>
                  <a:pt x="272" y="52"/>
                </a:lnTo>
                <a:lnTo>
                  <a:pt x="0" y="52"/>
                </a:lnTo>
                <a:close/>
                <a:moveTo>
                  <a:pt x="408" y="52"/>
                </a:moveTo>
                <a:lnTo>
                  <a:pt x="408" y="120"/>
                </a:lnTo>
                <a:lnTo>
                  <a:pt x="476" y="120"/>
                </a:lnTo>
                <a:lnTo>
                  <a:pt x="476" y="52"/>
                </a:lnTo>
                <a:lnTo>
                  <a:pt x="408" y="52"/>
                </a:lnTo>
                <a:close/>
                <a:moveTo>
                  <a:pt x="529" y="170"/>
                </a:moveTo>
                <a:lnTo>
                  <a:pt x="529" y="204"/>
                </a:lnTo>
                <a:lnTo>
                  <a:pt x="563" y="204"/>
                </a:lnTo>
                <a:lnTo>
                  <a:pt x="563" y="170"/>
                </a:lnTo>
                <a:lnTo>
                  <a:pt x="529" y="170"/>
                </a:lnTo>
                <a:close/>
                <a:moveTo>
                  <a:pt x="612" y="256"/>
                </a:moveTo>
                <a:lnTo>
                  <a:pt x="612" y="318"/>
                </a:lnTo>
                <a:lnTo>
                  <a:pt x="678" y="318"/>
                </a:lnTo>
                <a:lnTo>
                  <a:pt x="678" y="256"/>
                </a:lnTo>
                <a:lnTo>
                  <a:pt x="612" y="256"/>
                </a:lnTo>
                <a:close/>
                <a:moveTo>
                  <a:pt x="612" y="52"/>
                </a:moveTo>
                <a:lnTo>
                  <a:pt x="612" y="120"/>
                </a:lnTo>
                <a:lnTo>
                  <a:pt x="678" y="120"/>
                </a:lnTo>
                <a:lnTo>
                  <a:pt x="678" y="52"/>
                </a:lnTo>
                <a:lnTo>
                  <a:pt x="612" y="52"/>
                </a:ln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2" name="Freeform 49"/>
          <p:cNvSpPr>
            <a:spLocks noEditPoints="1"/>
          </p:cNvSpPr>
          <p:nvPr/>
        </p:nvSpPr>
        <p:spPr bwMode="auto">
          <a:xfrm>
            <a:off x="3175" y="0"/>
            <a:ext cx="1158875" cy="1152525"/>
          </a:xfrm>
          <a:custGeom>
            <a:avLst/>
            <a:gdLst>
              <a:gd name="T0" fmla="*/ 458 w 730"/>
              <a:gd name="T1" fmla="*/ 52 h 726"/>
              <a:gd name="T2" fmla="*/ 458 w 730"/>
              <a:gd name="T3" fmla="*/ 256 h 726"/>
              <a:gd name="T4" fmla="*/ 254 w 730"/>
              <a:gd name="T5" fmla="*/ 256 h 726"/>
              <a:gd name="T6" fmla="*/ 254 w 730"/>
              <a:gd name="T7" fmla="*/ 454 h 726"/>
              <a:gd name="T8" fmla="*/ 52 w 730"/>
              <a:gd name="T9" fmla="*/ 454 h 726"/>
              <a:gd name="T10" fmla="*/ 52 w 730"/>
              <a:gd name="T11" fmla="*/ 726 h 726"/>
              <a:gd name="T12" fmla="*/ 0 w 730"/>
              <a:gd name="T13" fmla="*/ 726 h 726"/>
              <a:gd name="T14" fmla="*/ 0 w 730"/>
              <a:gd name="T15" fmla="*/ 401 h 726"/>
              <a:gd name="T16" fmla="*/ 202 w 730"/>
              <a:gd name="T17" fmla="*/ 401 h 726"/>
              <a:gd name="T18" fmla="*/ 202 w 730"/>
              <a:gd name="T19" fmla="*/ 256 h 726"/>
              <a:gd name="T20" fmla="*/ 168 w 730"/>
              <a:gd name="T21" fmla="*/ 256 h 726"/>
              <a:gd name="T22" fmla="*/ 168 w 730"/>
              <a:gd name="T23" fmla="*/ 370 h 726"/>
              <a:gd name="T24" fmla="*/ 0 w 730"/>
              <a:gd name="T25" fmla="*/ 370 h 726"/>
              <a:gd name="T26" fmla="*/ 0 w 730"/>
              <a:gd name="T27" fmla="*/ 204 h 726"/>
              <a:gd name="T28" fmla="*/ 118 w 730"/>
              <a:gd name="T29" fmla="*/ 204 h 726"/>
              <a:gd name="T30" fmla="*/ 118 w 730"/>
              <a:gd name="T31" fmla="*/ 170 h 726"/>
              <a:gd name="T32" fmla="*/ 0 w 730"/>
              <a:gd name="T33" fmla="*/ 170 h 726"/>
              <a:gd name="T34" fmla="*/ 0 w 730"/>
              <a:gd name="T35" fmla="*/ 0 h 726"/>
              <a:gd name="T36" fmla="*/ 168 w 730"/>
              <a:gd name="T37" fmla="*/ 0 h 726"/>
              <a:gd name="T38" fmla="*/ 168 w 730"/>
              <a:gd name="T39" fmla="*/ 120 h 726"/>
              <a:gd name="T40" fmla="*/ 202 w 730"/>
              <a:gd name="T41" fmla="*/ 120 h 726"/>
              <a:gd name="T42" fmla="*/ 202 w 730"/>
              <a:gd name="T43" fmla="*/ 0 h 726"/>
              <a:gd name="T44" fmla="*/ 374 w 730"/>
              <a:gd name="T45" fmla="*/ 0 h 726"/>
              <a:gd name="T46" fmla="*/ 374 w 730"/>
              <a:gd name="T47" fmla="*/ 170 h 726"/>
              <a:gd name="T48" fmla="*/ 254 w 730"/>
              <a:gd name="T49" fmla="*/ 170 h 726"/>
              <a:gd name="T50" fmla="*/ 254 w 730"/>
              <a:gd name="T51" fmla="*/ 204 h 726"/>
              <a:gd name="T52" fmla="*/ 408 w 730"/>
              <a:gd name="T53" fmla="*/ 204 h 726"/>
              <a:gd name="T54" fmla="*/ 408 w 730"/>
              <a:gd name="T55" fmla="*/ 0 h 726"/>
              <a:gd name="T56" fmla="*/ 730 w 730"/>
              <a:gd name="T57" fmla="*/ 0 h 726"/>
              <a:gd name="T58" fmla="*/ 730 w 730"/>
              <a:gd name="T59" fmla="*/ 52 h 726"/>
              <a:gd name="T60" fmla="*/ 458 w 730"/>
              <a:gd name="T61" fmla="*/ 52 h 726"/>
              <a:gd name="T62" fmla="*/ 254 w 730"/>
              <a:gd name="T63" fmla="*/ 52 h 726"/>
              <a:gd name="T64" fmla="*/ 254 w 730"/>
              <a:gd name="T65" fmla="*/ 120 h 726"/>
              <a:gd name="T66" fmla="*/ 322 w 730"/>
              <a:gd name="T67" fmla="*/ 120 h 726"/>
              <a:gd name="T68" fmla="*/ 322 w 730"/>
              <a:gd name="T69" fmla="*/ 52 h 726"/>
              <a:gd name="T70" fmla="*/ 254 w 730"/>
              <a:gd name="T71" fmla="*/ 52 h 726"/>
              <a:gd name="T72" fmla="*/ 168 w 730"/>
              <a:gd name="T73" fmla="*/ 170 h 726"/>
              <a:gd name="T74" fmla="*/ 168 w 730"/>
              <a:gd name="T75" fmla="*/ 204 h 726"/>
              <a:gd name="T76" fmla="*/ 202 w 730"/>
              <a:gd name="T77" fmla="*/ 204 h 726"/>
              <a:gd name="T78" fmla="*/ 202 w 730"/>
              <a:gd name="T79" fmla="*/ 170 h 726"/>
              <a:gd name="T80" fmla="*/ 168 w 730"/>
              <a:gd name="T81" fmla="*/ 170 h 726"/>
              <a:gd name="T82" fmla="*/ 52 w 730"/>
              <a:gd name="T83" fmla="*/ 256 h 726"/>
              <a:gd name="T84" fmla="*/ 52 w 730"/>
              <a:gd name="T85" fmla="*/ 318 h 726"/>
              <a:gd name="T86" fmla="*/ 118 w 730"/>
              <a:gd name="T87" fmla="*/ 318 h 726"/>
              <a:gd name="T88" fmla="*/ 118 w 730"/>
              <a:gd name="T89" fmla="*/ 256 h 726"/>
              <a:gd name="T90" fmla="*/ 52 w 730"/>
              <a:gd name="T91" fmla="*/ 256 h 726"/>
              <a:gd name="T92" fmla="*/ 52 w 730"/>
              <a:gd name="T93" fmla="*/ 52 h 726"/>
              <a:gd name="T94" fmla="*/ 52 w 730"/>
              <a:gd name="T95" fmla="*/ 120 h 726"/>
              <a:gd name="T96" fmla="*/ 118 w 730"/>
              <a:gd name="T97" fmla="*/ 120 h 726"/>
              <a:gd name="T98" fmla="*/ 118 w 730"/>
              <a:gd name="T99" fmla="*/ 52 h 726"/>
              <a:gd name="T100" fmla="*/ 52 w 730"/>
              <a:gd name="T101" fmla="*/ 52 h 7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30" h="726">
                <a:moveTo>
                  <a:pt x="458" y="52"/>
                </a:moveTo>
                <a:lnTo>
                  <a:pt x="458" y="256"/>
                </a:lnTo>
                <a:lnTo>
                  <a:pt x="254" y="256"/>
                </a:lnTo>
                <a:lnTo>
                  <a:pt x="254" y="454"/>
                </a:lnTo>
                <a:lnTo>
                  <a:pt x="52" y="454"/>
                </a:lnTo>
                <a:lnTo>
                  <a:pt x="52" y="726"/>
                </a:lnTo>
                <a:lnTo>
                  <a:pt x="0" y="726"/>
                </a:lnTo>
                <a:lnTo>
                  <a:pt x="0" y="401"/>
                </a:lnTo>
                <a:lnTo>
                  <a:pt x="202" y="401"/>
                </a:lnTo>
                <a:lnTo>
                  <a:pt x="202" y="256"/>
                </a:lnTo>
                <a:lnTo>
                  <a:pt x="168" y="256"/>
                </a:lnTo>
                <a:lnTo>
                  <a:pt x="168" y="370"/>
                </a:lnTo>
                <a:lnTo>
                  <a:pt x="0" y="370"/>
                </a:lnTo>
                <a:lnTo>
                  <a:pt x="0" y="204"/>
                </a:lnTo>
                <a:lnTo>
                  <a:pt x="118" y="204"/>
                </a:lnTo>
                <a:lnTo>
                  <a:pt x="118" y="170"/>
                </a:lnTo>
                <a:lnTo>
                  <a:pt x="0" y="170"/>
                </a:lnTo>
                <a:lnTo>
                  <a:pt x="0" y="0"/>
                </a:lnTo>
                <a:lnTo>
                  <a:pt x="168" y="0"/>
                </a:lnTo>
                <a:lnTo>
                  <a:pt x="168" y="120"/>
                </a:lnTo>
                <a:lnTo>
                  <a:pt x="202" y="120"/>
                </a:lnTo>
                <a:lnTo>
                  <a:pt x="202" y="0"/>
                </a:lnTo>
                <a:lnTo>
                  <a:pt x="374" y="0"/>
                </a:lnTo>
                <a:lnTo>
                  <a:pt x="374" y="170"/>
                </a:lnTo>
                <a:lnTo>
                  <a:pt x="254" y="170"/>
                </a:lnTo>
                <a:lnTo>
                  <a:pt x="254" y="204"/>
                </a:lnTo>
                <a:lnTo>
                  <a:pt x="408" y="204"/>
                </a:lnTo>
                <a:lnTo>
                  <a:pt x="408" y="0"/>
                </a:lnTo>
                <a:lnTo>
                  <a:pt x="730" y="0"/>
                </a:lnTo>
                <a:lnTo>
                  <a:pt x="730" y="52"/>
                </a:lnTo>
                <a:lnTo>
                  <a:pt x="458" y="52"/>
                </a:lnTo>
                <a:close/>
                <a:moveTo>
                  <a:pt x="254" y="52"/>
                </a:moveTo>
                <a:lnTo>
                  <a:pt x="254" y="120"/>
                </a:lnTo>
                <a:lnTo>
                  <a:pt x="322" y="120"/>
                </a:lnTo>
                <a:lnTo>
                  <a:pt x="322" y="52"/>
                </a:lnTo>
                <a:lnTo>
                  <a:pt x="254" y="52"/>
                </a:lnTo>
                <a:close/>
                <a:moveTo>
                  <a:pt x="168" y="170"/>
                </a:moveTo>
                <a:lnTo>
                  <a:pt x="168" y="204"/>
                </a:lnTo>
                <a:lnTo>
                  <a:pt x="202" y="204"/>
                </a:lnTo>
                <a:lnTo>
                  <a:pt x="202" y="170"/>
                </a:lnTo>
                <a:lnTo>
                  <a:pt x="168" y="170"/>
                </a:lnTo>
                <a:close/>
                <a:moveTo>
                  <a:pt x="52" y="256"/>
                </a:moveTo>
                <a:lnTo>
                  <a:pt x="52" y="318"/>
                </a:lnTo>
                <a:lnTo>
                  <a:pt x="118" y="318"/>
                </a:lnTo>
                <a:lnTo>
                  <a:pt x="118" y="256"/>
                </a:lnTo>
                <a:lnTo>
                  <a:pt x="52" y="256"/>
                </a:lnTo>
                <a:close/>
                <a:moveTo>
                  <a:pt x="52" y="52"/>
                </a:moveTo>
                <a:lnTo>
                  <a:pt x="52" y="120"/>
                </a:lnTo>
                <a:lnTo>
                  <a:pt x="118" y="120"/>
                </a:lnTo>
                <a:lnTo>
                  <a:pt x="118" y="52"/>
                </a:lnTo>
                <a:lnTo>
                  <a:pt x="52" y="52"/>
                </a:ln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3" name="Freeform 50"/>
          <p:cNvSpPr>
            <a:spLocks noEditPoints="1"/>
          </p:cNvSpPr>
          <p:nvPr/>
        </p:nvSpPr>
        <p:spPr bwMode="auto">
          <a:xfrm>
            <a:off x="3175" y="5710238"/>
            <a:ext cx="1158875" cy="1147763"/>
          </a:xfrm>
          <a:custGeom>
            <a:avLst/>
            <a:gdLst>
              <a:gd name="T0" fmla="*/ 730 w 730"/>
              <a:gd name="T1" fmla="*/ 673 h 723"/>
              <a:gd name="T2" fmla="*/ 730 w 730"/>
              <a:gd name="T3" fmla="*/ 723 h 723"/>
              <a:gd name="T4" fmla="*/ 408 w 730"/>
              <a:gd name="T5" fmla="*/ 723 h 723"/>
              <a:gd name="T6" fmla="*/ 408 w 730"/>
              <a:gd name="T7" fmla="*/ 519 h 723"/>
              <a:gd name="T8" fmla="*/ 254 w 730"/>
              <a:gd name="T9" fmla="*/ 519 h 723"/>
              <a:gd name="T10" fmla="*/ 254 w 730"/>
              <a:gd name="T11" fmla="*/ 553 h 723"/>
              <a:gd name="T12" fmla="*/ 374 w 730"/>
              <a:gd name="T13" fmla="*/ 553 h 723"/>
              <a:gd name="T14" fmla="*/ 374 w 730"/>
              <a:gd name="T15" fmla="*/ 723 h 723"/>
              <a:gd name="T16" fmla="*/ 202 w 730"/>
              <a:gd name="T17" fmla="*/ 723 h 723"/>
              <a:gd name="T18" fmla="*/ 202 w 730"/>
              <a:gd name="T19" fmla="*/ 605 h 723"/>
              <a:gd name="T20" fmla="*/ 168 w 730"/>
              <a:gd name="T21" fmla="*/ 605 h 723"/>
              <a:gd name="T22" fmla="*/ 168 w 730"/>
              <a:gd name="T23" fmla="*/ 723 h 723"/>
              <a:gd name="T24" fmla="*/ 0 w 730"/>
              <a:gd name="T25" fmla="*/ 723 h 723"/>
              <a:gd name="T26" fmla="*/ 0 w 730"/>
              <a:gd name="T27" fmla="*/ 553 h 723"/>
              <a:gd name="T28" fmla="*/ 118 w 730"/>
              <a:gd name="T29" fmla="*/ 553 h 723"/>
              <a:gd name="T30" fmla="*/ 118 w 730"/>
              <a:gd name="T31" fmla="*/ 519 h 723"/>
              <a:gd name="T32" fmla="*/ 0 w 730"/>
              <a:gd name="T33" fmla="*/ 519 h 723"/>
              <a:gd name="T34" fmla="*/ 0 w 730"/>
              <a:gd name="T35" fmla="*/ 356 h 723"/>
              <a:gd name="T36" fmla="*/ 168 w 730"/>
              <a:gd name="T37" fmla="*/ 356 h 723"/>
              <a:gd name="T38" fmla="*/ 168 w 730"/>
              <a:gd name="T39" fmla="*/ 469 h 723"/>
              <a:gd name="T40" fmla="*/ 202 w 730"/>
              <a:gd name="T41" fmla="*/ 469 h 723"/>
              <a:gd name="T42" fmla="*/ 202 w 730"/>
              <a:gd name="T43" fmla="*/ 322 h 723"/>
              <a:gd name="T44" fmla="*/ 0 w 730"/>
              <a:gd name="T45" fmla="*/ 322 h 723"/>
              <a:gd name="T46" fmla="*/ 0 w 730"/>
              <a:gd name="T47" fmla="*/ 0 h 723"/>
              <a:gd name="T48" fmla="*/ 52 w 730"/>
              <a:gd name="T49" fmla="*/ 0 h 723"/>
              <a:gd name="T50" fmla="*/ 52 w 730"/>
              <a:gd name="T51" fmla="*/ 272 h 723"/>
              <a:gd name="T52" fmla="*/ 254 w 730"/>
              <a:gd name="T53" fmla="*/ 272 h 723"/>
              <a:gd name="T54" fmla="*/ 254 w 730"/>
              <a:gd name="T55" fmla="*/ 469 h 723"/>
              <a:gd name="T56" fmla="*/ 458 w 730"/>
              <a:gd name="T57" fmla="*/ 469 h 723"/>
              <a:gd name="T58" fmla="*/ 458 w 730"/>
              <a:gd name="T59" fmla="*/ 673 h 723"/>
              <a:gd name="T60" fmla="*/ 730 w 730"/>
              <a:gd name="T61" fmla="*/ 673 h 723"/>
              <a:gd name="T62" fmla="*/ 322 w 730"/>
              <a:gd name="T63" fmla="*/ 673 h 723"/>
              <a:gd name="T64" fmla="*/ 322 w 730"/>
              <a:gd name="T65" fmla="*/ 605 h 723"/>
              <a:gd name="T66" fmla="*/ 254 w 730"/>
              <a:gd name="T67" fmla="*/ 605 h 723"/>
              <a:gd name="T68" fmla="*/ 254 w 730"/>
              <a:gd name="T69" fmla="*/ 673 h 723"/>
              <a:gd name="T70" fmla="*/ 322 w 730"/>
              <a:gd name="T71" fmla="*/ 673 h 723"/>
              <a:gd name="T72" fmla="*/ 202 w 730"/>
              <a:gd name="T73" fmla="*/ 553 h 723"/>
              <a:gd name="T74" fmla="*/ 202 w 730"/>
              <a:gd name="T75" fmla="*/ 519 h 723"/>
              <a:gd name="T76" fmla="*/ 168 w 730"/>
              <a:gd name="T77" fmla="*/ 519 h 723"/>
              <a:gd name="T78" fmla="*/ 168 w 730"/>
              <a:gd name="T79" fmla="*/ 553 h 723"/>
              <a:gd name="T80" fmla="*/ 202 w 730"/>
              <a:gd name="T81" fmla="*/ 553 h 723"/>
              <a:gd name="T82" fmla="*/ 118 w 730"/>
              <a:gd name="T83" fmla="*/ 469 h 723"/>
              <a:gd name="T84" fmla="*/ 118 w 730"/>
              <a:gd name="T85" fmla="*/ 406 h 723"/>
              <a:gd name="T86" fmla="*/ 52 w 730"/>
              <a:gd name="T87" fmla="*/ 406 h 723"/>
              <a:gd name="T88" fmla="*/ 52 w 730"/>
              <a:gd name="T89" fmla="*/ 469 h 723"/>
              <a:gd name="T90" fmla="*/ 118 w 730"/>
              <a:gd name="T91" fmla="*/ 469 h 723"/>
              <a:gd name="T92" fmla="*/ 118 w 730"/>
              <a:gd name="T93" fmla="*/ 673 h 723"/>
              <a:gd name="T94" fmla="*/ 118 w 730"/>
              <a:gd name="T95" fmla="*/ 605 h 723"/>
              <a:gd name="T96" fmla="*/ 52 w 730"/>
              <a:gd name="T97" fmla="*/ 605 h 723"/>
              <a:gd name="T98" fmla="*/ 52 w 730"/>
              <a:gd name="T99" fmla="*/ 673 h 723"/>
              <a:gd name="T100" fmla="*/ 118 w 730"/>
              <a:gd name="T101" fmla="*/ 673 h 7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30" h="723">
                <a:moveTo>
                  <a:pt x="730" y="673"/>
                </a:moveTo>
                <a:lnTo>
                  <a:pt x="730" y="723"/>
                </a:lnTo>
                <a:lnTo>
                  <a:pt x="408" y="723"/>
                </a:lnTo>
                <a:lnTo>
                  <a:pt x="408" y="519"/>
                </a:lnTo>
                <a:lnTo>
                  <a:pt x="254" y="519"/>
                </a:lnTo>
                <a:lnTo>
                  <a:pt x="254" y="553"/>
                </a:lnTo>
                <a:lnTo>
                  <a:pt x="374" y="553"/>
                </a:lnTo>
                <a:lnTo>
                  <a:pt x="374" y="723"/>
                </a:lnTo>
                <a:lnTo>
                  <a:pt x="202" y="723"/>
                </a:lnTo>
                <a:lnTo>
                  <a:pt x="202" y="605"/>
                </a:lnTo>
                <a:lnTo>
                  <a:pt x="168" y="605"/>
                </a:lnTo>
                <a:lnTo>
                  <a:pt x="168" y="723"/>
                </a:lnTo>
                <a:lnTo>
                  <a:pt x="0" y="723"/>
                </a:lnTo>
                <a:lnTo>
                  <a:pt x="0" y="553"/>
                </a:lnTo>
                <a:lnTo>
                  <a:pt x="118" y="553"/>
                </a:lnTo>
                <a:lnTo>
                  <a:pt x="118" y="519"/>
                </a:lnTo>
                <a:lnTo>
                  <a:pt x="0" y="519"/>
                </a:lnTo>
                <a:lnTo>
                  <a:pt x="0" y="356"/>
                </a:lnTo>
                <a:lnTo>
                  <a:pt x="168" y="356"/>
                </a:lnTo>
                <a:lnTo>
                  <a:pt x="168" y="469"/>
                </a:lnTo>
                <a:lnTo>
                  <a:pt x="202" y="469"/>
                </a:lnTo>
                <a:lnTo>
                  <a:pt x="202" y="322"/>
                </a:lnTo>
                <a:lnTo>
                  <a:pt x="0" y="322"/>
                </a:lnTo>
                <a:lnTo>
                  <a:pt x="0" y="0"/>
                </a:lnTo>
                <a:lnTo>
                  <a:pt x="52" y="0"/>
                </a:lnTo>
                <a:lnTo>
                  <a:pt x="52" y="272"/>
                </a:lnTo>
                <a:lnTo>
                  <a:pt x="254" y="272"/>
                </a:lnTo>
                <a:lnTo>
                  <a:pt x="254" y="469"/>
                </a:lnTo>
                <a:lnTo>
                  <a:pt x="458" y="469"/>
                </a:lnTo>
                <a:lnTo>
                  <a:pt x="458" y="673"/>
                </a:lnTo>
                <a:lnTo>
                  <a:pt x="730" y="673"/>
                </a:lnTo>
                <a:close/>
                <a:moveTo>
                  <a:pt x="322" y="673"/>
                </a:moveTo>
                <a:lnTo>
                  <a:pt x="322" y="605"/>
                </a:lnTo>
                <a:lnTo>
                  <a:pt x="254" y="605"/>
                </a:lnTo>
                <a:lnTo>
                  <a:pt x="254" y="673"/>
                </a:lnTo>
                <a:lnTo>
                  <a:pt x="322" y="673"/>
                </a:lnTo>
                <a:close/>
                <a:moveTo>
                  <a:pt x="202" y="553"/>
                </a:moveTo>
                <a:lnTo>
                  <a:pt x="202" y="519"/>
                </a:lnTo>
                <a:lnTo>
                  <a:pt x="168" y="519"/>
                </a:lnTo>
                <a:lnTo>
                  <a:pt x="168" y="553"/>
                </a:lnTo>
                <a:lnTo>
                  <a:pt x="202" y="553"/>
                </a:lnTo>
                <a:close/>
                <a:moveTo>
                  <a:pt x="118" y="469"/>
                </a:moveTo>
                <a:lnTo>
                  <a:pt x="118" y="406"/>
                </a:lnTo>
                <a:lnTo>
                  <a:pt x="52" y="406"/>
                </a:lnTo>
                <a:lnTo>
                  <a:pt x="52" y="469"/>
                </a:lnTo>
                <a:lnTo>
                  <a:pt x="118" y="469"/>
                </a:lnTo>
                <a:close/>
                <a:moveTo>
                  <a:pt x="118" y="673"/>
                </a:moveTo>
                <a:lnTo>
                  <a:pt x="118" y="605"/>
                </a:lnTo>
                <a:lnTo>
                  <a:pt x="52" y="605"/>
                </a:lnTo>
                <a:lnTo>
                  <a:pt x="52" y="673"/>
                </a:lnTo>
                <a:lnTo>
                  <a:pt x="118" y="673"/>
                </a:ln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4" name="Freeform 51"/>
          <p:cNvSpPr>
            <a:spLocks noEditPoints="1"/>
          </p:cNvSpPr>
          <p:nvPr/>
        </p:nvSpPr>
        <p:spPr bwMode="auto">
          <a:xfrm>
            <a:off x="11024276" y="5710237"/>
            <a:ext cx="1158875" cy="1147763"/>
          </a:xfrm>
          <a:custGeom>
            <a:avLst/>
            <a:gdLst>
              <a:gd name="T0" fmla="*/ 272 w 730"/>
              <a:gd name="T1" fmla="*/ 673 h 723"/>
              <a:gd name="T2" fmla="*/ 272 w 730"/>
              <a:gd name="T3" fmla="*/ 469 h 723"/>
              <a:gd name="T4" fmla="*/ 476 w 730"/>
              <a:gd name="T5" fmla="*/ 469 h 723"/>
              <a:gd name="T6" fmla="*/ 476 w 730"/>
              <a:gd name="T7" fmla="*/ 272 h 723"/>
              <a:gd name="T8" fmla="*/ 678 w 730"/>
              <a:gd name="T9" fmla="*/ 272 h 723"/>
              <a:gd name="T10" fmla="*/ 678 w 730"/>
              <a:gd name="T11" fmla="*/ 0 h 723"/>
              <a:gd name="T12" fmla="*/ 730 w 730"/>
              <a:gd name="T13" fmla="*/ 0 h 723"/>
              <a:gd name="T14" fmla="*/ 730 w 730"/>
              <a:gd name="T15" fmla="*/ 322 h 723"/>
              <a:gd name="T16" fmla="*/ 529 w 730"/>
              <a:gd name="T17" fmla="*/ 322 h 723"/>
              <a:gd name="T18" fmla="*/ 529 w 730"/>
              <a:gd name="T19" fmla="*/ 469 h 723"/>
              <a:gd name="T20" fmla="*/ 563 w 730"/>
              <a:gd name="T21" fmla="*/ 469 h 723"/>
              <a:gd name="T22" fmla="*/ 563 w 730"/>
              <a:gd name="T23" fmla="*/ 356 h 723"/>
              <a:gd name="T24" fmla="*/ 730 w 730"/>
              <a:gd name="T25" fmla="*/ 356 h 723"/>
              <a:gd name="T26" fmla="*/ 730 w 730"/>
              <a:gd name="T27" fmla="*/ 519 h 723"/>
              <a:gd name="T28" fmla="*/ 612 w 730"/>
              <a:gd name="T29" fmla="*/ 519 h 723"/>
              <a:gd name="T30" fmla="*/ 612 w 730"/>
              <a:gd name="T31" fmla="*/ 553 h 723"/>
              <a:gd name="T32" fmla="*/ 730 w 730"/>
              <a:gd name="T33" fmla="*/ 553 h 723"/>
              <a:gd name="T34" fmla="*/ 730 w 730"/>
              <a:gd name="T35" fmla="*/ 723 h 723"/>
              <a:gd name="T36" fmla="*/ 563 w 730"/>
              <a:gd name="T37" fmla="*/ 723 h 723"/>
              <a:gd name="T38" fmla="*/ 563 w 730"/>
              <a:gd name="T39" fmla="*/ 605 h 723"/>
              <a:gd name="T40" fmla="*/ 529 w 730"/>
              <a:gd name="T41" fmla="*/ 605 h 723"/>
              <a:gd name="T42" fmla="*/ 529 w 730"/>
              <a:gd name="T43" fmla="*/ 723 h 723"/>
              <a:gd name="T44" fmla="*/ 356 w 730"/>
              <a:gd name="T45" fmla="*/ 723 h 723"/>
              <a:gd name="T46" fmla="*/ 356 w 730"/>
              <a:gd name="T47" fmla="*/ 553 h 723"/>
              <a:gd name="T48" fmla="*/ 476 w 730"/>
              <a:gd name="T49" fmla="*/ 553 h 723"/>
              <a:gd name="T50" fmla="*/ 476 w 730"/>
              <a:gd name="T51" fmla="*/ 519 h 723"/>
              <a:gd name="T52" fmla="*/ 322 w 730"/>
              <a:gd name="T53" fmla="*/ 519 h 723"/>
              <a:gd name="T54" fmla="*/ 322 w 730"/>
              <a:gd name="T55" fmla="*/ 723 h 723"/>
              <a:gd name="T56" fmla="*/ 0 w 730"/>
              <a:gd name="T57" fmla="*/ 723 h 723"/>
              <a:gd name="T58" fmla="*/ 0 w 730"/>
              <a:gd name="T59" fmla="*/ 673 h 723"/>
              <a:gd name="T60" fmla="*/ 272 w 730"/>
              <a:gd name="T61" fmla="*/ 673 h 723"/>
              <a:gd name="T62" fmla="*/ 476 w 730"/>
              <a:gd name="T63" fmla="*/ 673 h 723"/>
              <a:gd name="T64" fmla="*/ 476 w 730"/>
              <a:gd name="T65" fmla="*/ 605 h 723"/>
              <a:gd name="T66" fmla="*/ 408 w 730"/>
              <a:gd name="T67" fmla="*/ 605 h 723"/>
              <a:gd name="T68" fmla="*/ 408 w 730"/>
              <a:gd name="T69" fmla="*/ 673 h 723"/>
              <a:gd name="T70" fmla="*/ 476 w 730"/>
              <a:gd name="T71" fmla="*/ 673 h 723"/>
              <a:gd name="T72" fmla="*/ 563 w 730"/>
              <a:gd name="T73" fmla="*/ 553 h 723"/>
              <a:gd name="T74" fmla="*/ 563 w 730"/>
              <a:gd name="T75" fmla="*/ 519 h 723"/>
              <a:gd name="T76" fmla="*/ 529 w 730"/>
              <a:gd name="T77" fmla="*/ 519 h 723"/>
              <a:gd name="T78" fmla="*/ 529 w 730"/>
              <a:gd name="T79" fmla="*/ 553 h 723"/>
              <a:gd name="T80" fmla="*/ 563 w 730"/>
              <a:gd name="T81" fmla="*/ 553 h 723"/>
              <a:gd name="T82" fmla="*/ 678 w 730"/>
              <a:gd name="T83" fmla="*/ 469 h 723"/>
              <a:gd name="T84" fmla="*/ 678 w 730"/>
              <a:gd name="T85" fmla="*/ 406 h 723"/>
              <a:gd name="T86" fmla="*/ 612 w 730"/>
              <a:gd name="T87" fmla="*/ 406 h 723"/>
              <a:gd name="T88" fmla="*/ 612 w 730"/>
              <a:gd name="T89" fmla="*/ 469 h 723"/>
              <a:gd name="T90" fmla="*/ 678 w 730"/>
              <a:gd name="T91" fmla="*/ 469 h 723"/>
              <a:gd name="T92" fmla="*/ 678 w 730"/>
              <a:gd name="T93" fmla="*/ 673 h 723"/>
              <a:gd name="T94" fmla="*/ 678 w 730"/>
              <a:gd name="T95" fmla="*/ 605 h 723"/>
              <a:gd name="T96" fmla="*/ 612 w 730"/>
              <a:gd name="T97" fmla="*/ 605 h 723"/>
              <a:gd name="T98" fmla="*/ 612 w 730"/>
              <a:gd name="T99" fmla="*/ 673 h 723"/>
              <a:gd name="T100" fmla="*/ 678 w 730"/>
              <a:gd name="T101" fmla="*/ 673 h 7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30" h="723">
                <a:moveTo>
                  <a:pt x="272" y="673"/>
                </a:moveTo>
                <a:lnTo>
                  <a:pt x="272" y="469"/>
                </a:lnTo>
                <a:lnTo>
                  <a:pt x="476" y="469"/>
                </a:lnTo>
                <a:lnTo>
                  <a:pt x="476" y="272"/>
                </a:lnTo>
                <a:lnTo>
                  <a:pt x="678" y="272"/>
                </a:lnTo>
                <a:lnTo>
                  <a:pt x="678" y="0"/>
                </a:lnTo>
                <a:lnTo>
                  <a:pt x="730" y="0"/>
                </a:lnTo>
                <a:lnTo>
                  <a:pt x="730" y="322"/>
                </a:lnTo>
                <a:lnTo>
                  <a:pt x="529" y="322"/>
                </a:lnTo>
                <a:lnTo>
                  <a:pt x="529" y="469"/>
                </a:lnTo>
                <a:lnTo>
                  <a:pt x="563" y="469"/>
                </a:lnTo>
                <a:lnTo>
                  <a:pt x="563" y="356"/>
                </a:lnTo>
                <a:lnTo>
                  <a:pt x="730" y="356"/>
                </a:lnTo>
                <a:lnTo>
                  <a:pt x="730" y="519"/>
                </a:lnTo>
                <a:lnTo>
                  <a:pt x="612" y="519"/>
                </a:lnTo>
                <a:lnTo>
                  <a:pt x="612" y="553"/>
                </a:lnTo>
                <a:lnTo>
                  <a:pt x="730" y="553"/>
                </a:lnTo>
                <a:lnTo>
                  <a:pt x="730" y="723"/>
                </a:lnTo>
                <a:lnTo>
                  <a:pt x="563" y="723"/>
                </a:lnTo>
                <a:lnTo>
                  <a:pt x="563" y="605"/>
                </a:lnTo>
                <a:lnTo>
                  <a:pt x="529" y="605"/>
                </a:lnTo>
                <a:lnTo>
                  <a:pt x="529" y="723"/>
                </a:lnTo>
                <a:lnTo>
                  <a:pt x="356" y="723"/>
                </a:lnTo>
                <a:lnTo>
                  <a:pt x="356" y="553"/>
                </a:lnTo>
                <a:lnTo>
                  <a:pt x="476" y="553"/>
                </a:lnTo>
                <a:lnTo>
                  <a:pt x="476" y="519"/>
                </a:lnTo>
                <a:lnTo>
                  <a:pt x="322" y="519"/>
                </a:lnTo>
                <a:lnTo>
                  <a:pt x="322" y="723"/>
                </a:lnTo>
                <a:lnTo>
                  <a:pt x="0" y="723"/>
                </a:lnTo>
                <a:lnTo>
                  <a:pt x="0" y="673"/>
                </a:lnTo>
                <a:lnTo>
                  <a:pt x="272" y="673"/>
                </a:lnTo>
                <a:close/>
                <a:moveTo>
                  <a:pt x="476" y="673"/>
                </a:moveTo>
                <a:lnTo>
                  <a:pt x="476" y="605"/>
                </a:lnTo>
                <a:lnTo>
                  <a:pt x="408" y="605"/>
                </a:lnTo>
                <a:lnTo>
                  <a:pt x="408" y="673"/>
                </a:lnTo>
                <a:lnTo>
                  <a:pt x="476" y="673"/>
                </a:lnTo>
                <a:close/>
                <a:moveTo>
                  <a:pt x="563" y="553"/>
                </a:moveTo>
                <a:lnTo>
                  <a:pt x="563" y="519"/>
                </a:lnTo>
                <a:lnTo>
                  <a:pt x="529" y="519"/>
                </a:lnTo>
                <a:lnTo>
                  <a:pt x="529" y="553"/>
                </a:lnTo>
                <a:lnTo>
                  <a:pt x="563" y="553"/>
                </a:lnTo>
                <a:close/>
                <a:moveTo>
                  <a:pt x="678" y="469"/>
                </a:moveTo>
                <a:lnTo>
                  <a:pt x="678" y="406"/>
                </a:lnTo>
                <a:lnTo>
                  <a:pt x="612" y="406"/>
                </a:lnTo>
                <a:lnTo>
                  <a:pt x="612" y="469"/>
                </a:lnTo>
                <a:lnTo>
                  <a:pt x="678" y="469"/>
                </a:lnTo>
                <a:close/>
                <a:moveTo>
                  <a:pt x="678" y="673"/>
                </a:moveTo>
                <a:lnTo>
                  <a:pt x="678" y="605"/>
                </a:lnTo>
                <a:lnTo>
                  <a:pt x="612" y="605"/>
                </a:lnTo>
                <a:lnTo>
                  <a:pt x="612" y="673"/>
                </a:lnTo>
                <a:lnTo>
                  <a:pt x="678" y="673"/>
                </a:ln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5" name="Rectangle 52"/>
          <p:cNvSpPr>
            <a:spLocks noChangeArrowheads="1"/>
          </p:cNvSpPr>
          <p:nvPr/>
        </p:nvSpPr>
        <p:spPr bwMode="auto">
          <a:xfrm>
            <a:off x="12103776" y="1281112"/>
            <a:ext cx="79375" cy="4291013"/>
          </a:xfrm>
          <a:prstGeom prst="rect">
            <a:avLst/>
          </a:pr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6" name="Rectangle 53"/>
          <p:cNvSpPr>
            <a:spLocks noChangeArrowheads="1"/>
          </p:cNvSpPr>
          <p:nvPr/>
        </p:nvSpPr>
        <p:spPr bwMode="auto">
          <a:xfrm>
            <a:off x="3175" y="1281113"/>
            <a:ext cx="79375" cy="4291013"/>
          </a:xfrm>
          <a:prstGeom prst="rect">
            <a:avLst/>
          </a:pr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2089150" y="5692775"/>
            <a:ext cx="750888" cy="776288"/>
            <a:chOff x="2089150" y="5692775"/>
            <a:chExt cx="750888" cy="776288"/>
          </a:xfrm>
        </p:grpSpPr>
        <p:sp>
          <p:nvSpPr>
            <p:cNvPr id="60" name="Freeform 57"/>
            <p:cNvSpPr>
              <a:spLocks noEditPoints="1"/>
            </p:cNvSpPr>
            <p:nvPr/>
          </p:nvSpPr>
          <p:spPr bwMode="auto">
            <a:xfrm>
              <a:off x="2089150" y="5692775"/>
              <a:ext cx="750888" cy="776288"/>
            </a:xfrm>
            <a:custGeom>
              <a:avLst/>
              <a:gdLst>
                <a:gd name="T0" fmla="*/ 188 w 200"/>
                <a:gd name="T1" fmla="*/ 49 h 206"/>
                <a:gd name="T2" fmla="*/ 132 w 200"/>
                <a:gd name="T3" fmla="*/ 27 h 206"/>
                <a:gd name="T4" fmla="*/ 77 w 200"/>
                <a:gd name="T5" fmla="*/ 6 h 206"/>
                <a:gd name="T6" fmla="*/ 39 w 200"/>
                <a:gd name="T7" fmla="*/ 52 h 206"/>
                <a:gd name="T8" fmla="*/ 2 w 200"/>
                <a:gd name="T9" fmla="*/ 97 h 206"/>
                <a:gd name="T10" fmla="*/ 34 w 200"/>
                <a:gd name="T11" fmla="*/ 147 h 206"/>
                <a:gd name="T12" fmla="*/ 66 w 200"/>
                <a:gd name="T13" fmla="*/ 197 h 206"/>
                <a:gd name="T14" fmla="*/ 123 w 200"/>
                <a:gd name="T15" fmla="*/ 182 h 206"/>
                <a:gd name="T16" fmla="*/ 181 w 200"/>
                <a:gd name="T17" fmla="*/ 167 h 206"/>
                <a:gd name="T18" fmla="*/ 184 w 200"/>
                <a:gd name="T19" fmla="*/ 108 h 206"/>
                <a:gd name="T20" fmla="*/ 188 w 200"/>
                <a:gd name="T21" fmla="*/ 49 h 206"/>
                <a:gd name="T22" fmla="*/ 158 w 200"/>
                <a:gd name="T23" fmla="*/ 76 h 206"/>
                <a:gd name="T24" fmla="*/ 151 w 200"/>
                <a:gd name="T25" fmla="*/ 75 h 206"/>
                <a:gd name="T26" fmla="*/ 137 w 200"/>
                <a:gd name="T27" fmla="*/ 106 h 206"/>
                <a:gd name="T28" fmla="*/ 147 w 200"/>
                <a:gd name="T29" fmla="*/ 137 h 206"/>
                <a:gd name="T30" fmla="*/ 150 w 200"/>
                <a:gd name="T31" fmla="*/ 136 h 206"/>
                <a:gd name="T32" fmla="*/ 159 w 200"/>
                <a:gd name="T33" fmla="*/ 141 h 206"/>
                <a:gd name="T34" fmla="*/ 154 w 200"/>
                <a:gd name="T35" fmla="*/ 150 h 206"/>
                <a:gd name="T36" fmla="*/ 145 w 200"/>
                <a:gd name="T37" fmla="*/ 144 h 206"/>
                <a:gd name="T38" fmla="*/ 145 w 200"/>
                <a:gd name="T39" fmla="*/ 140 h 206"/>
                <a:gd name="T40" fmla="*/ 112 w 200"/>
                <a:gd name="T41" fmla="*/ 136 h 206"/>
                <a:gd name="T42" fmla="*/ 85 w 200"/>
                <a:gd name="T43" fmla="*/ 155 h 206"/>
                <a:gd name="T44" fmla="*/ 88 w 200"/>
                <a:gd name="T45" fmla="*/ 159 h 206"/>
                <a:gd name="T46" fmla="*/ 83 w 200"/>
                <a:gd name="T47" fmla="*/ 168 h 206"/>
                <a:gd name="T48" fmla="*/ 74 w 200"/>
                <a:gd name="T49" fmla="*/ 163 h 206"/>
                <a:gd name="T50" fmla="*/ 79 w 200"/>
                <a:gd name="T51" fmla="*/ 154 h 206"/>
                <a:gd name="T52" fmla="*/ 82 w 200"/>
                <a:gd name="T53" fmla="*/ 154 h 206"/>
                <a:gd name="T54" fmla="*/ 76 w 200"/>
                <a:gd name="T55" fmla="*/ 122 h 206"/>
                <a:gd name="T56" fmla="*/ 48 w 200"/>
                <a:gd name="T57" fmla="*/ 102 h 206"/>
                <a:gd name="T58" fmla="*/ 43 w 200"/>
                <a:gd name="T59" fmla="*/ 107 h 206"/>
                <a:gd name="T60" fmla="*/ 34 w 200"/>
                <a:gd name="T61" fmla="*/ 102 h 206"/>
                <a:gd name="T62" fmla="*/ 40 w 200"/>
                <a:gd name="T63" fmla="*/ 93 h 206"/>
                <a:gd name="T64" fmla="*/ 48 w 200"/>
                <a:gd name="T65" fmla="*/ 98 h 206"/>
                <a:gd name="T66" fmla="*/ 49 w 200"/>
                <a:gd name="T67" fmla="*/ 98 h 206"/>
                <a:gd name="T68" fmla="*/ 76 w 200"/>
                <a:gd name="T69" fmla="*/ 84 h 206"/>
                <a:gd name="T70" fmla="*/ 88 w 200"/>
                <a:gd name="T71" fmla="*/ 51 h 206"/>
                <a:gd name="T72" fmla="*/ 81 w 200"/>
                <a:gd name="T73" fmla="*/ 45 h 206"/>
                <a:gd name="T74" fmla="*/ 86 w 200"/>
                <a:gd name="T75" fmla="*/ 36 h 206"/>
                <a:gd name="T76" fmla="*/ 95 w 200"/>
                <a:gd name="T77" fmla="*/ 41 h 206"/>
                <a:gd name="T78" fmla="*/ 91 w 200"/>
                <a:gd name="T79" fmla="*/ 50 h 206"/>
                <a:gd name="T80" fmla="*/ 115 w 200"/>
                <a:gd name="T81" fmla="*/ 72 h 206"/>
                <a:gd name="T82" fmla="*/ 149 w 200"/>
                <a:gd name="T83" fmla="*/ 72 h 206"/>
                <a:gd name="T84" fmla="*/ 149 w 200"/>
                <a:gd name="T85" fmla="*/ 71 h 206"/>
                <a:gd name="T86" fmla="*/ 154 w 200"/>
                <a:gd name="T87" fmla="*/ 62 h 206"/>
                <a:gd name="T88" fmla="*/ 163 w 200"/>
                <a:gd name="T89" fmla="*/ 68 h 206"/>
                <a:gd name="T90" fmla="*/ 158 w 200"/>
                <a:gd name="T91" fmla="*/ 7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00" h="206">
                  <a:moveTo>
                    <a:pt x="188" y="49"/>
                  </a:moveTo>
                  <a:cubicBezTo>
                    <a:pt x="175" y="30"/>
                    <a:pt x="153" y="22"/>
                    <a:pt x="132" y="27"/>
                  </a:cubicBezTo>
                  <a:cubicBezTo>
                    <a:pt x="121" y="9"/>
                    <a:pt x="99" y="0"/>
                    <a:pt x="77" y="6"/>
                  </a:cubicBezTo>
                  <a:cubicBezTo>
                    <a:pt x="55" y="11"/>
                    <a:pt x="40" y="30"/>
                    <a:pt x="39" y="52"/>
                  </a:cubicBezTo>
                  <a:cubicBezTo>
                    <a:pt x="19" y="57"/>
                    <a:pt x="3" y="75"/>
                    <a:pt x="2" y="97"/>
                  </a:cubicBezTo>
                  <a:cubicBezTo>
                    <a:pt x="0" y="120"/>
                    <a:pt x="14" y="140"/>
                    <a:pt x="34" y="147"/>
                  </a:cubicBezTo>
                  <a:cubicBezTo>
                    <a:pt x="33" y="169"/>
                    <a:pt x="45" y="189"/>
                    <a:pt x="66" y="197"/>
                  </a:cubicBezTo>
                  <a:cubicBezTo>
                    <a:pt x="87" y="206"/>
                    <a:pt x="110" y="199"/>
                    <a:pt x="123" y="182"/>
                  </a:cubicBezTo>
                  <a:cubicBezTo>
                    <a:pt x="143" y="190"/>
                    <a:pt x="167" y="185"/>
                    <a:pt x="181" y="167"/>
                  </a:cubicBezTo>
                  <a:cubicBezTo>
                    <a:pt x="195" y="150"/>
                    <a:pt x="196" y="126"/>
                    <a:pt x="184" y="108"/>
                  </a:cubicBezTo>
                  <a:cubicBezTo>
                    <a:pt x="198" y="91"/>
                    <a:pt x="200" y="68"/>
                    <a:pt x="188" y="49"/>
                  </a:cubicBezTo>
                  <a:close/>
                  <a:moveTo>
                    <a:pt x="158" y="76"/>
                  </a:moveTo>
                  <a:cubicBezTo>
                    <a:pt x="155" y="77"/>
                    <a:pt x="153" y="76"/>
                    <a:pt x="151" y="75"/>
                  </a:cubicBezTo>
                  <a:cubicBezTo>
                    <a:pt x="144" y="83"/>
                    <a:pt x="138" y="94"/>
                    <a:pt x="137" y="106"/>
                  </a:cubicBezTo>
                  <a:cubicBezTo>
                    <a:pt x="136" y="117"/>
                    <a:pt x="141" y="128"/>
                    <a:pt x="147" y="137"/>
                  </a:cubicBezTo>
                  <a:cubicBezTo>
                    <a:pt x="148" y="136"/>
                    <a:pt x="149" y="136"/>
                    <a:pt x="150" y="136"/>
                  </a:cubicBezTo>
                  <a:cubicBezTo>
                    <a:pt x="154" y="135"/>
                    <a:pt x="158" y="137"/>
                    <a:pt x="159" y="141"/>
                  </a:cubicBezTo>
                  <a:cubicBezTo>
                    <a:pt x="160" y="145"/>
                    <a:pt x="157" y="149"/>
                    <a:pt x="154" y="150"/>
                  </a:cubicBezTo>
                  <a:cubicBezTo>
                    <a:pt x="150" y="151"/>
                    <a:pt x="146" y="148"/>
                    <a:pt x="145" y="144"/>
                  </a:cubicBezTo>
                  <a:cubicBezTo>
                    <a:pt x="144" y="143"/>
                    <a:pt x="144" y="141"/>
                    <a:pt x="145" y="140"/>
                  </a:cubicBezTo>
                  <a:cubicBezTo>
                    <a:pt x="135" y="135"/>
                    <a:pt x="123" y="133"/>
                    <a:pt x="112" y="136"/>
                  </a:cubicBezTo>
                  <a:cubicBezTo>
                    <a:pt x="101" y="139"/>
                    <a:pt x="92" y="146"/>
                    <a:pt x="85" y="155"/>
                  </a:cubicBezTo>
                  <a:cubicBezTo>
                    <a:pt x="87" y="156"/>
                    <a:pt x="88" y="158"/>
                    <a:pt x="88" y="159"/>
                  </a:cubicBezTo>
                  <a:cubicBezTo>
                    <a:pt x="89" y="163"/>
                    <a:pt x="87" y="167"/>
                    <a:pt x="83" y="168"/>
                  </a:cubicBezTo>
                  <a:cubicBezTo>
                    <a:pt x="79" y="169"/>
                    <a:pt x="75" y="167"/>
                    <a:pt x="74" y="163"/>
                  </a:cubicBezTo>
                  <a:cubicBezTo>
                    <a:pt x="73" y="159"/>
                    <a:pt x="75" y="155"/>
                    <a:pt x="79" y="154"/>
                  </a:cubicBezTo>
                  <a:cubicBezTo>
                    <a:pt x="80" y="154"/>
                    <a:pt x="81" y="154"/>
                    <a:pt x="82" y="154"/>
                  </a:cubicBezTo>
                  <a:cubicBezTo>
                    <a:pt x="83" y="143"/>
                    <a:pt x="82" y="132"/>
                    <a:pt x="76" y="122"/>
                  </a:cubicBezTo>
                  <a:cubicBezTo>
                    <a:pt x="70" y="112"/>
                    <a:pt x="59" y="106"/>
                    <a:pt x="48" y="102"/>
                  </a:cubicBezTo>
                  <a:cubicBezTo>
                    <a:pt x="48" y="104"/>
                    <a:pt x="46" y="106"/>
                    <a:pt x="43" y="107"/>
                  </a:cubicBezTo>
                  <a:cubicBezTo>
                    <a:pt x="39" y="108"/>
                    <a:pt x="35" y="105"/>
                    <a:pt x="34" y="102"/>
                  </a:cubicBezTo>
                  <a:cubicBezTo>
                    <a:pt x="33" y="98"/>
                    <a:pt x="36" y="94"/>
                    <a:pt x="40" y="93"/>
                  </a:cubicBezTo>
                  <a:cubicBezTo>
                    <a:pt x="43" y="92"/>
                    <a:pt x="47" y="94"/>
                    <a:pt x="48" y="98"/>
                  </a:cubicBezTo>
                  <a:cubicBezTo>
                    <a:pt x="48" y="98"/>
                    <a:pt x="48" y="98"/>
                    <a:pt x="49" y="98"/>
                  </a:cubicBezTo>
                  <a:cubicBezTo>
                    <a:pt x="59" y="96"/>
                    <a:pt x="69" y="93"/>
                    <a:pt x="76" y="84"/>
                  </a:cubicBezTo>
                  <a:cubicBezTo>
                    <a:pt x="84" y="75"/>
                    <a:pt x="87" y="62"/>
                    <a:pt x="88" y="51"/>
                  </a:cubicBezTo>
                  <a:cubicBezTo>
                    <a:pt x="84" y="51"/>
                    <a:pt x="82" y="48"/>
                    <a:pt x="81" y="45"/>
                  </a:cubicBezTo>
                  <a:cubicBezTo>
                    <a:pt x="80" y="41"/>
                    <a:pt x="82" y="37"/>
                    <a:pt x="86" y="36"/>
                  </a:cubicBezTo>
                  <a:cubicBezTo>
                    <a:pt x="90" y="35"/>
                    <a:pt x="94" y="38"/>
                    <a:pt x="95" y="41"/>
                  </a:cubicBezTo>
                  <a:cubicBezTo>
                    <a:pt x="96" y="45"/>
                    <a:pt x="94" y="48"/>
                    <a:pt x="91" y="50"/>
                  </a:cubicBezTo>
                  <a:cubicBezTo>
                    <a:pt x="97" y="59"/>
                    <a:pt x="104" y="68"/>
                    <a:pt x="115" y="72"/>
                  </a:cubicBezTo>
                  <a:cubicBezTo>
                    <a:pt x="126" y="76"/>
                    <a:pt x="138" y="75"/>
                    <a:pt x="149" y="72"/>
                  </a:cubicBezTo>
                  <a:cubicBezTo>
                    <a:pt x="149" y="72"/>
                    <a:pt x="149" y="71"/>
                    <a:pt x="149" y="71"/>
                  </a:cubicBezTo>
                  <a:cubicBezTo>
                    <a:pt x="148" y="67"/>
                    <a:pt x="150" y="63"/>
                    <a:pt x="154" y="62"/>
                  </a:cubicBezTo>
                  <a:cubicBezTo>
                    <a:pt x="158" y="61"/>
                    <a:pt x="162" y="64"/>
                    <a:pt x="163" y="68"/>
                  </a:cubicBezTo>
                  <a:cubicBezTo>
                    <a:pt x="164" y="71"/>
                    <a:pt x="162" y="75"/>
                    <a:pt x="158" y="76"/>
                  </a:cubicBezTo>
                  <a:close/>
                </a:path>
              </a:pathLst>
            </a:cu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58"/>
            <p:cNvSpPr>
              <a:spLocks/>
            </p:cNvSpPr>
            <p:nvPr/>
          </p:nvSpPr>
          <p:spPr bwMode="auto">
            <a:xfrm>
              <a:off x="2378075" y="6091238"/>
              <a:ext cx="30163" cy="30163"/>
            </a:xfrm>
            <a:custGeom>
              <a:avLst/>
              <a:gdLst>
                <a:gd name="T0" fmla="*/ 7 w 8"/>
                <a:gd name="T1" fmla="*/ 3 h 8"/>
                <a:gd name="T2" fmla="*/ 7 w 8"/>
                <a:gd name="T3" fmla="*/ 3 h 8"/>
                <a:gd name="T4" fmla="*/ 3 w 8"/>
                <a:gd name="T5" fmla="*/ 0 h 8"/>
                <a:gd name="T6" fmla="*/ 0 w 8"/>
                <a:gd name="T7" fmla="*/ 5 h 8"/>
                <a:gd name="T8" fmla="*/ 5 w 8"/>
                <a:gd name="T9" fmla="*/ 7 h 8"/>
                <a:gd name="T10" fmla="*/ 7 w 8"/>
                <a:gd name="T11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8">
                  <a:moveTo>
                    <a:pt x="7" y="3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7" y="1"/>
                    <a:pt x="5" y="0"/>
                    <a:pt x="3" y="0"/>
                  </a:cubicBezTo>
                  <a:cubicBezTo>
                    <a:pt x="1" y="1"/>
                    <a:pt x="0" y="3"/>
                    <a:pt x="0" y="5"/>
                  </a:cubicBezTo>
                  <a:cubicBezTo>
                    <a:pt x="1" y="7"/>
                    <a:pt x="3" y="8"/>
                    <a:pt x="5" y="7"/>
                  </a:cubicBezTo>
                  <a:cubicBezTo>
                    <a:pt x="7" y="7"/>
                    <a:pt x="8" y="5"/>
                    <a:pt x="7" y="3"/>
                  </a:cubicBezTo>
                  <a:close/>
                </a:path>
              </a:pathLst>
            </a:cu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 59"/>
            <p:cNvSpPr>
              <a:spLocks/>
            </p:cNvSpPr>
            <p:nvPr/>
          </p:nvSpPr>
          <p:spPr bwMode="auto">
            <a:xfrm>
              <a:off x="2389188" y="6016625"/>
              <a:ext cx="34925" cy="30163"/>
            </a:xfrm>
            <a:custGeom>
              <a:avLst/>
              <a:gdLst>
                <a:gd name="T0" fmla="*/ 5 w 9"/>
                <a:gd name="T1" fmla="*/ 8 h 8"/>
                <a:gd name="T2" fmla="*/ 7 w 9"/>
                <a:gd name="T3" fmla="*/ 7 h 8"/>
                <a:gd name="T4" fmla="*/ 7 w 9"/>
                <a:gd name="T5" fmla="*/ 2 h 8"/>
                <a:gd name="T6" fmla="*/ 2 w 9"/>
                <a:gd name="T7" fmla="*/ 2 h 8"/>
                <a:gd name="T8" fmla="*/ 2 w 9"/>
                <a:gd name="T9" fmla="*/ 7 h 8"/>
                <a:gd name="T10" fmla="*/ 5 w 9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8">
                  <a:moveTo>
                    <a:pt x="5" y="8"/>
                  </a:moveTo>
                  <a:cubicBezTo>
                    <a:pt x="6" y="8"/>
                    <a:pt x="7" y="7"/>
                    <a:pt x="7" y="7"/>
                  </a:cubicBezTo>
                  <a:cubicBezTo>
                    <a:pt x="9" y="5"/>
                    <a:pt x="8" y="3"/>
                    <a:pt x="7" y="2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0" y="4"/>
                    <a:pt x="1" y="6"/>
                    <a:pt x="2" y="7"/>
                  </a:cubicBezTo>
                  <a:cubicBezTo>
                    <a:pt x="3" y="8"/>
                    <a:pt x="4" y="8"/>
                    <a:pt x="5" y="8"/>
                  </a:cubicBezTo>
                  <a:close/>
                </a:path>
              </a:pathLst>
            </a:cu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Freeform 60"/>
            <p:cNvSpPr>
              <a:spLocks/>
            </p:cNvSpPr>
            <p:nvPr/>
          </p:nvSpPr>
          <p:spPr bwMode="auto">
            <a:xfrm>
              <a:off x="2378075" y="6054725"/>
              <a:ext cx="26988" cy="25400"/>
            </a:xfrm>
            <a:custGeom>
              <a:avLst/>
              <a:gdLst>
                <a:gd name="T0" fmla="*/ 3 w 7"/>
                <a:gd name="T1" fmla="*/ 7 h 7"/>
                <a:gd name="T2" fmla="*/ 4 w 7"/>
                <a:gd name="T3" fmla="*/ 7 h 7"/>
                <a:gd name="T4" fmla="*/ 7 w 7"/>
                <a:gd name="T5" fmla="*/ 4 h 7"/>
                <a:gd name="T6" fmla="*/ 4 w 7"/>
                <a:gd name="T7" fmla="*/ 0 h 7"/>
                <a:gd name="T8" fmla="*/ 0 w 7"/>
                <a:gd name="T9" fmla="*/ 3 h 7"/>
                <a:gd name="T10" fmla="*/ 3 w 7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3" y="7"/>
                  </a:moveTo>
                  <a:cubicBezTo>
                    <a:pt x="3" y="7"/>
                    <a:pt x="4" y="7"/>
                    <a:pt x="4" y="7"/>
                  </a:cubicBezTo>
                  <a:cubicBezTo>
                    <a:pt x="6" y="7"/>
                    <a:pt x="7" y="6"/>
                    <a:pt x="7" y="4"/>
                  </a:cubicBezTo>
                  <a:cubicBezTo>
                    <a:pt x="7" y="2"/>
                    <a:pt x="6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5"/>
                    <a:pt x="1" y="7"/>
                    <a:pt x="3" y="7"/>
                  </a:cubicBezTo>
                  <a:close/>
                </a:path>
              </a:pathLst>
            </a:cu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 61"/>
            <p:cNvSpPr>
              <a:spLocks/>
            </p:cNvSpPr>
            <p:nvPr/>
          </p:nvSpPr>
          <p:spPr bwMode="auto">
            <a:xfrm>
              <a:off x="2419350" y="5994400"/>
              <a:ext cx="30163" cy="30163"/>
            </a:xfrm>
            <a:custGeom>
              <a:avLst/>
              <a:gdLst>
                <a:gd name="T0" fmla="*/ 5 w 8"/>
                <a:gd name="T1" fmla="*/ 7 h 8"/>
                <a:gd name="T2" fmla="*/ 6 w 8"/>
                <a:gd name="T3" fmla="*/ 7 h 8"/>
                <a:gd name="T4" fmla="*/ 7 w 8"/>
                <a:gd name="T5" fmla="*/ 2 h 8"/>
                <a:gd name="T6" fmla="*/ 2 w 8"/>
                <a:gd name="T7" fmla="*/ 1 h 8"/>
                <a:gd name="T8" fmla="*/ 1 w 8"/>
                <a:gd name="T9" fmla="*/ 6 h 8"/>
                <a:gd name="T10" fmla="*/ 5 w 8"/>
                <a:gd name="T1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8">
                  <a:moveTo>
                    <a:pt x="5" y="7"/>
                  </a:moveTo>
                  <a:cubicBezTo>
                    <a:pt x="5" y="7"/>
                    <a:pt x="6" y="7"/>
                    <a:pt x="6" y="7"/>
                  </a:cubicBezTo>
                  <a:cubicBezTo>
                    <a:pt x="8" y="6"/>
                    <a:pt x="8" y="4"/>
                    <a:pt x="7" y="2"/>
                  </a:cubicBezTo>
                  <a:cubicBezTo>
                    <a:pt x="6" y="0"/>
                    <a:pt x="4" y="0"/>
                    <a:pt x="2" y="1"/>
                  </a:cubicBezTo>
                  <a:cubicBezTo>
                    <a:pt x="1" y="2"/>
                    <a:pt x="0" y="4"/>
                    <a:pt x="1" y="6"/>
                  </a:cubicBezTo>
                  <a:cubicBezTo>
                    <a:pt x="2" y="7"/>
                    <a:pt x="3" y="8"/>
                    <a:pt x="5" y="7"/>
                  </a:cubicBezTo>
                  <a:close/>
                </a:path>
              </a:pathLst>
            </a:cu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62"/>
            <p:cNvSpPr>
              <a:spLocks/>
            </p:cNvSpPr>
            <p:nvPr/>
          </p:nvSpPr>
          <p:spPr bwMode="auto">
            <a:xfrm>
              <a:off x="2524125" y="6013450"/>
              <a:ext cx="30163" cy="30163"/>
            </a:xfrm>
            <a:custGeom>
              <a:avLst/>
              <a:gdLst>
                <a:gd name="T0" fmla="*/ 1 w 8"/>
                <a:gd name="T1" fmla="*/ 7 h 8"/>
                <a:gd name="T2" fmla="*/ 5 w 8"/>
                <a:gd name="T3" fmla="*/ 8 h 8"/>
                <a:gd name="T4" fmla="*/ 6 w 8"/>
                <a:gd name="T5" fmla="*/ 7 h 8"/>
                <a:gd name="T6" fmla="*/ 7 w 8"/>
                <a:gd name="T7" fmla="*/ 2 h 8"/>
                <a:gd name="T8" fmla="*/ 1 w 8"/>
                <a:gd name="T9" fmla="*/ 1 h 8"/>
                <a:gd name="T10" fmla="*/ 1 w 8"/>
                <a:gd name="T1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8">
                  <a:moveTo>
                    <a:pt x="1" y="7"/>
                  </a:moveTo>
                  <a:cubicBezTo>
                    <a:pt x="2" y="8"/>
                    <a:pt x="3" y="8"/>
                    <a:pt x="5" y="8"/>
                  </a:cubicBezTo>
                  <a:cubicBezTo>
                    <a:pt x="5" y="8"/>
                    <a:pt x="6" y="7"/>
                    <a:pt x="6" y="7"/>
                  </a:cubicBezTo>
                  <a:cubicBezTo>
                    <a:pt x="8" y="6"/>
                    <a:pt x="8" y="3"/>
                    <a:pt x="7" y="2"/>
                  </a:cubicBezTo>
                  <a:cubicBezTo>
                    <a:pt x="5" y="0"/>
                    <a:pt x="3" y="0"/>
                    <a:pt x="1" y="1"/>
                  </a:cubicBezTo>
                  <a:cubicBezTo>
                    <a:pt x="0" y="3"/>
                    <a:pt x="0" y="5"/>
                    <a:pt x="1" y="7"/>
                  </a:cubicBezTo>
                  <a:close/>
                </a:path>
              </a:pathLst>
            </a:cu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63"/>
            <p:cNvSpPr>
              <a:spLocks/>
            </p:cNvSpPr>
            <p:nvPr/>
          </p:nvSpPr>
          <p:spPr bwMode="auto">
            <a:xfrm>
              <a:off x="2457450" y="5986463"/>
              <a:ext cx="30163" cy="26988"/>
            </a:xfrm>
            <a:custGeom>
              <a:avLst/>
              <a:gdLst>
                <a:gd name="T0" fmla="*/ 4 w 8"/>
                <a:gd name="T1" fmla="*/ 7 h 7"/>
                <a:gd name="T2" fmla="*/ 5 w 8"/>
                <a:gd name="T3" fmla="*/ 7 h 7"/>
                <a:gd name="T4" fmla="*/ 8 w 8"/>
                <a:gd name="T5" fmla="*/ 3 h 7"/>
                <a:gd name="T6" fmla="*/ 4 w 8"/>
                <a:gd name="T7" fmla="*/ 0 h 7"/>
                <a:gd name="T8" fmla="*/ 0 w 8"/>
                <a:gd name="T9" fmla="*/ 3 h 7"/>
                <a:gd name="T10" fmla="*/ 4 w 8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7">
                  <a:moveTo>
                    <a:pt x="4" y="7"/>
                  </a:moveTo>
                  <a:cubicBezTo>
                    <a:pt x="4" y="7"/>
                    <a:pt x="5" y="7"/>
                    <a:pt x="5" y="7"/>
                  </a:cubicBezTo>
                  <a:cubicBezTo>
                    <a:pt x="6" y="6"/>
                    <a:pt x="8" y="5"/>
                    <a:pt x="8" y="3"/>
                  </a:cubicBezTo>
                  <a:cubicBezTo>
                    <a:pt x="7" y="1"/>
                    <a:pt x="6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5"/>
                    <a:pt x="2" y="7"/>
                    <a:pt x="4" y="7"/>
                  </a:cubicBezTo>
                  <a:close/>
                </a:path>
              </a:pathLst>
            </a:cu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64"/>
            <p:cNvSpPr>
              <a:spLocks/>
            </p:cNvSpPr>
            <p:nvPr/>
          </p:nvSpPr>
          <p:spPr bwMode="auto">
            <a:xfrm>
              <a:off x="2493963" y="5989638"/>
              <a:ext cx="30163" cy="30163"/>
            </a:xfrm>
            <a:custGeom>
              <a:avLst/>
              <a:gdLst>
                <a:gd name="T0" fmla="*/ 2 w 8"/>
                <a:gd name="T1" fmla="*/ 8 h 8"/>
                <a:gd name="T2" fmla="*/ 5 w 8"/>
                <a:gd name="T3" fmla="*/ 8 h 8"/>
                <a:gd name="T4" fmla="*/ 7 w 8"/>
                <a:gd name="T5" fmla="*/ 6 h 8"/>
                <a:gd name="T6" fmla="*/ 5 w 8"/>
                <a:gd name="T7" fmla="*/ 1 h 8"/>
                <a:gd name="T8" fmla="*/ 0 w 8"/>
                <a:gd name="T9" fmla="*/ 3 h 8"/>
                <a:gd name="T10" fmla="*/ 2 w 8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8">
                  <a:moveTo>
                    <a:pt x="2" y="8"/>
                  </a:moveTo>
                  <a:cubicBezTo>
                    <a:pt x="3" y="8"/>
                    <a:pt x="4" y="8"/>
                    <a:pt x="5" y="8"/>
                  </a:cubicBezTo>
                  <a:cubicBezTo>
                    <a:pt x="6" y="7"/>
                    <a:pt x="7" y="7"/>
                    <a:pt x="7" y="6"/>
                  </a:cubicBezTo>
                  <a:cubicBezTo>
                    <a:pt x="8" y="4"/>
                    <a:pt x="7" y="2"/>
                    <a:pt x="5" y="1"/>
                  </a:cubicBezTo>
                  <a:cubicBezTo>
                    <a:pt x="3" y="0"/>
                    <a:pt x="1" y="1"/>
                    <a:pt x="0" y="3"/>
                  </a:cubicBezTo>
                  <a:cubicBezTo>
                    <a:pt x="0" y="5"/>
                    <a:pt x="0" y="7"/>
                    <a:pt x="2" y="8"/>
                  </a:cubicBezTo>
                  <a:close/>
                </a:path>
              </a:pathLst>
            </a:cu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65"/>
            <p:cNvSpPr>
              <a:spLocks/>
            </p:cNvSpPr>
            <p:nvPr/>
          </p:nvSpPr>
          <p:spPr bwMode="auto">
            <a:xfrm>
              <a:off x="2540000" y="6046788"/>
              <a:ext cx="30163" cy="30163"/>
            </a:xfrm>
            <a:custGeom>
              <a:avLst/>
              <a:gdLst>
                <a:gd name="T0" fmla="*/ 4 w 8"/>
                <a:gd name="T1" fmla="*/ 1 h 8"/>
                <a:gd name="T2" fmla="*/ 1 w 8"/>
                <a:gd name="T3" fmla="*/ 5 h 8"/>
                <a:gd name="T4" fmla="*/ 1 w 8"/>
                <a:gd name="T5" fmla="*/ 5 h 8"/>
                <a:gd name="T6" fmla="*/ 5 w 8"/>
                <a:gd name="T7" fmla="*/ 8 h 8"/>
                <a:gd name="T8" fmla="*/ 8 w 8"/>
                <a:gd name="T9" fmla="*/ 3 h 8"/>
                <a:gd name="T10" fmla="*/ 8 w 8"/>
                <a:gd name="T11" fmla="*/ 3 h 8"/>
                <a:gd name="T12" fmla="*/ 8 w 8"/>
                <a:gd name="T13" fmla="*/ 3 h 8"/>
                <a:gd name="T14" fmla="*/ 4 w 8"/>
                <a:gd name="T15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8">
                  <a:moveTo>
                    <a:pt x="4" y="1"/>
                  </a:moveTo>
                  <a:cubicBezTo>
                    <a:pt x="2" y="1"/>
                    <a:pt x="0" y="3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7"/>
                    <a:pt x="3" y="8"/>
                    <a:pt x="5" y="8"/>
                  </a:cubicBezTo>
                  <a:cubicBezTo>
                    <a:pt x="7" y="7"/>
                    <a:pt x="8" y="5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1"/>
                    <a:pt x="5" y="0"/>
                    <a:pt x="4" y="1"/>
                  </a:cubicBezTo>
                  <a:close/>
                </a:path>
              </a:pathLst>
            </a:cu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66"/>
            <p:cNvSpPr>
              <a:spLocks/>
            </p:cNvSpPr>
            <p:nvPr/>
          </p:nvSpPr>
          <p:spPr bwMode="auto">
            <a:xfrm>
              <a:off x="2528888" y="6118225"/>
              <a:ext cx="30163" cy="30163"/>
            </a:xfrm>
            <a:custGeom>
              <a:avLst/>
              <a:gdLst>
                <a:gd name="T0" fmla="*/ 1 w 8"/>
                <a:gd name="T1" fmla="*/ 2 h 8"/>
                <a:gd name="T2" fmla="*/ 1 w 8"/>
                <a:gd name="T3" fmla="*/ 2 h 8"/>
                <a:gd name="T4" fmla="*/ 2 w 8"/>
                <a:gd name="T5" fmla="*/ 7 h 8"/>
                <a:gd name="T6" fmla="*/ 5 w 8"/>
                <a:gd name="T7" fmla="*/ 8 h 8"/>
                <a:gd name="T8" fmla="*/ 7 w 8"/>
                <a:gd name="T9" fmla="*/ 7 h 8"/>
                <a:gd name="T10" fmla="*/ 6 w 8"/>
                <a:gd name="T11" fmla="*/ 1 h 8"/>
                <a:gd name="T12" fmla="*/ 1 w 8"/>
                <a:gd name="T13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8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4"/>
                    <a:pt x="0" y="6"/>
                    <a:pt x="2" y="7"/>
                  </a:cubicBezTo>
                  <a:cubicBezTo>
                    <a:pt x="3" y="8"/>
                    <a:pt x="4" y="8"/>
                    <a:pt x="5" y="8"/>
                  </a:cubicBezTo>
                  <a:cubicBezTo>
                    <a:pt x="5" y="8"/>
                    <a:pt x="6" y="7"/>
                    <a:pt x="7" y="7"/>
                  </a:cubicBezTo>
                  <a:cubicBezTo>
                    <a:pt x="8" y="5"/>
                    <a:pt x="8" y="3"/>
                    <a:pt x="6" y="1"/>
                  </a:cubicBezTo>
                  <a:cubicBezTo>
                    <a:pt x="4" y="0"/>
                    <a:pt x="2" y="1"/>
                    <a:pt x="1" y="2"/>
                  </a:cubicBezTo>
                  <a:close/>
                </a:path>
              </a:pathLst>
            </a:cu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67"/>
            <p:cNvSpPr>
              <a:spLocks/>
            </p:cNvSpPr>
            <p:nvPr/>
          </p:nvSpPr>
          <p:spPr bwMode="auto">
            <a:xfrm>
              <a:off x="2498725" y="6145213"/>
              <a:ext cx="30163" cy="30163"/>
            </a:xfrm>
            <a:custGeom>
              <a:avLst/>
              <a:gdLst>
                <a:gd name="T0" fmla="*/ 2 w 8"/>
                <a:gd name="T1" fmla="*/ 1 h 8"/>
                <a:gd name="T2" fmla="*/ 1 w 8"/>
                <a:gd name="T3" fmla="*/ 6 h 8"/>
                <a:gd name="T4" fmla="*/ 5 w 8"/>
                <a:gd name="T5" fmla="*/ 7 h 8"/>
                <a:gd name="T6" fmla="*/ 6 w 8"/>
                <a:gd name="T7" fmla="*/ 7 h 8"/>
                <a:gd name="T8" fmla="*/ 7 w 8"/>
                <a:gd name="T9" fmla="*/ 2 h 8"/>
                <a:gd name="T10" fmla="*/ 2 w 8"/>
                <a:gd name="T11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8">
                  <a:moveTo>
                    <a:pt x="2" y="1"/>
                  </a:moveTo>
                  <a:cubicBezTo>
                    <a:pt x="1" y="2"/>
                    <a:pt x="0" y="4"/>
                    <a:pt x="1" y="6"/>
                  </a:cubicBezTo>
                  <a:cubicBezTo>
                    <a:pt x="2" y="7"/>
                    <a:pt x="3" y="8"/>
                    <a:pt x="5" y="7"/>
                  </a:cubicBezTo>
                  <a:cubicBezTo>
                    <a:pt x="5" y="7"/>
                    <a:pt x="6" y="7"/>
                    <a:pt x="6" y="7"/>
                  </a:cubicBezTo>
                  <a:cubicBezTo>
                    <a:pt x="8" y="6"/>
                    <a:pt x="8" y="4"/>
                    <a:pt x="7" y="2"/>
                  </a:cubicBezTo>
                  <a:cubicBezTo>
                    <a:pt x="6" y="0"/>
                    <a:pt x="4" y="0"/>
                    <a:pt x="2" y="1"/>
                  </a:cubicBezTo>
                  <a:close/>
                </a:path>
              </a:pathLst>
            </a:cu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68"/>
            <p:cNvSpPr>
              <a:spLocks/>
            </p:cNvSpPr>
            <p:nvPr/>
          </p:nvSpPr>
          <p:spPr bwMode="auto">
            <a:xfrm>
              <a:off x="2543175" y="6084888"/>
              <a:ext cx="30163" cy="30163"/>
            </a:xfrm>
            <a:custGeom>
              <a:avLst/>
              <a:gdLst>
                <a:gd name="T0" fmla="*/ 4 w 8"/>
                <a:gd name="T1" fmla="*/ 1 h 8"/>
                <a:gd name="T2" fmla="*/ 0 w 8"/>
                <a:gd name="T3" fmla="*/ 3 h 8"/>
                <a:gd name="T4" fmla="*/ 0 w 8"/>
                <a:gd name="T5" fmla="*/ 3 h 8"/>
                <a:gd name="T6" fmla="*/ 3 w 8"/>
                <a:gd name="T7" fmla="*/ 8 h 8"/>
                <a:gd name="T8" fmla="*/ 5 w 8"/>
                <a:gd name="T9" fmla="*/ 8 h 8"/>
                <a:gd name="T10" fmla="*/ 7 w 8"/>
                <a:gd name="T11" fmla="*/ 5 h 8"/>
                <a:gd name="T12" fmla="*/ 4 w 8"/>
                <a:gd name="T13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8">
                  <a:moveTo>
                    <a:pt x="4" y="1"/>
                  </a:moveTo>
                  <a:cubicBezTo>
                    <a:pt x="3" y="0"/>
                    <a:pt x="1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7"/>
                    <a:pt x="3" y="8"/>
                  </a:cubicBezTo>
                  <a:cubicBezTo>
                    <a:pt x="4" y="8"/>
                    <a:pt x="4" y="8"/>
                    <a:pt x="5" y="8"/>
                  </a:cubicBezTo>
                  <a:cubicBezTo>
                    <a:pt x="6" y="7"/>
                    <a:pt x="7" y="6"/>
                    <a:pt x="7" y="5"/>
                  </a:cubicBezTo>
                  <a:cubicBezTo>
                    <a:pt x="8" y="3"/>
                    <a:pt x="6" y="1"/>
                    <a:pt x="4" y="1"/>
                  </a:cubicBezTo>
                  <a:close/>
                </a:path>
              </a:pathLst>
            </a:cu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Freeform 69"/>
            <p:cNvSpPr>
              <a:spLocks/>
            </p:cNvSpPr>
            <p:nvPr/>
          </p:nvSpPr>
          <p:spPr bwMode="auto">
            <a:xfrm>
              <a:off x="2424113" y="6145213"/>
              <a:ext cx="33338" cy="30163"/>
            </a:xfrm>
            <a:custGeom>
              <a:avLst/>
              <a:gdLst>
                <a:gd name="T0" fmla="*/ 6 w 9"/>
                <a:gd name="T1" fmla="*/ 1 h 8"/>
                <a:gd name="T2" fmla="*/ 1 w 9"/>
                <a:gd name="T3" fmla="*/ 3 h 8"/>
                <a:gd name="T4" fmla="*/ 3 w 9"/>
                <a:gd name="T5" fmla="*/ 8 h 8"/>
                <a:gd name="T6" fmla="*/ 6 w 9"/>
                <a:gd name="T7" fmla="*/ 8 h 8"/>
                <a:gd name="T8" fmla="*/ 8 w 9"/>
                <a:gd name="T9" fmla="*/ 6 h 8"/>
                <a:gd name="T10" fmla="*/ 6 w 9"/>
                <a:gd name="T11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8">
                  <a:moveTo>
                    <a:pt x="6" y="1"/>
                  </a:moveTo>
                  <a:cubicBezTo>
                    <a:pt x="4" y="0"/>
                    <a:pt x="2" y="1"/>
                    <a:pt x="1" y="3"/>
                  </a:cubicBezTo>
                  <a:cubicBezTo>
                    <a:pt x="0" y="5"/>
                    <a:pt x="1" y="7"/>
                    <a:pt x="3" y="8"/>
                  </a:cubicBezTo>
                  <a:cubicBezTo>
                    <a:pt x="4" y="8"/>
                    <a:pt x="5" y="8"/>
                    <a:pt x="6" y="8"/>
                  </a:cubicBezTo>
                  <a:cubicBezTo>
                    <a:pt x="7" y="8"/>
                    <a:pt x="7" y="7"/>
                    <a:pt x="8" y="6"/>
                  </a:cubicBezTo>
                  <a:cubicBezTo>
                    <a:pt x="9" y="4"/>
                    <a:pt x="8" y="2"/>
                    <a:pt x="6" y="1"/>
                  </a:cubicBezTo>
                  <a:close/>
                </a:path>
              </a:pathLst>
            </a:cu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Freeform 70"/>
            <p:cNvSpPr>
              <a:spLocks/>
            </p:cNvSpPr>
            <p:nvPr/>
          </p:nvSpPr>
          <p:spPr bwMode="auto">
            <a:xfrm>
              <a:off x="2393950" y="6121400"/>
              <a:ext cx="33338" cy="30163"/>
            </a:xfrm>
            <a:custGeom>
              <a:avLst/>
              <a:gdLst>
                <a:gd name="T0" fmla="*/ 7 w 9"/>
                <a:gd name="T1" fmla="*/ 2 h 8"/>
                <a:gd name="T2" fmla="*/ 2 w 9"/>
                <a:gd name="T3" fmla="*/ 2 h 8"/>
                <a:gd name="T4" fmla="*/ 2 w 9"/>
                <a:gd name="T5" fmla="*/ 7 h 8"/>
                <a:gd name="T6" fmla="*/ 5 w 9"/>
                <a:gd name="T7" fmla="*/ 8 h 8"/>
                <a:gd name="T8" fmla="*/ 7 w 9"/>
                <a:gd name="T9" fmla="*/ 7 h 8"/>
                <a:gd name="T10" fmla="*/ 7 w 9"/>
                <a:gd name="T11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8">
                  <a:moveTo>
                    <a:pt x="7" y="2"/>
                  </a:moveTo>
                  <a:cubicBezTo>
                    <a:pt x="6" y="1"/>
                    <a:pt x="4" y="0"/>
                    <a:pt x="2" y="2"/>
                  </a:cubicBezTo>
                  <a:cubicBezTo>
                    <a:pt x="1" y="3"/>
                    <a:pt x="0" y="5"/>
                    <a:pt x="2" y="7"/>
                  </a:cubicBezTo>
                  <a:cubicBezTo>
                    <a:pt x="3" y="8"/>
                    <a:pt x="4" y="8"/>
                    <a:pt x="5" y="8"/>
                  </a:cubicBezTo>
                  <a:cubicBezTo>
                    <a:pt x="6" y="8"/>
                    <a:pt x="6" y="8"/>
                    <a:pt x="7" y="7"/>
                  </a:cubicBezTo>
                  <a:cubicBezTo>
                    <a:pt x="8" y="6"/>
                    <a:pt x="9" y="4"/>
                    <a:pt x="7" y="2"/>
                  </a:cubicBezTo>
                  <a:close/>
                </a:path>
              </a:pathLst>
            </a:cu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Freeform 71"/>
            <p:cNvSpPr>
              <a:spLocks/>
            </p:cNvSpPr>
            <p:nvPr/>
          </p:nvSpPr>
          <p:spPr bwMode="auto">
            <a:xfrm>
              <a:off x="2465388" y="6156325"/>
              <a:ext cx="25400" cy="25400"/>
            </a:xfrm>
            <a:custGeom>
              <a:avLst/>
              <a:gdLst>
                <a:gd name="T0" fmla="*/ 3 w 7"/>
                <a:gd name="T1" fmla="*/ 0 h 7"/>
                <a:gd name="T2" fmla="*/ 0 w 7"/>
                <a:gd name="T3" fmla="*/ 4 h 7"/>
                <a:gd name="T4" fmla="*/ 4 w 7"/>
                <a:gd name="T5" fmla="*/ 7 h 7"/>
                <a:gd name="T6" fmla="*/ 4 w 7"/>
                <a:gd name="T7" fmla="*/ 7 h 7"/>
                <a:gd name="T8" fmla="*/ 4 w 7"/>
                <a:gd name="T9" fmla="*/ 7 h 7"/>
                <a:gd name="T10" fmla="*/ 7 w 7"/>
                <a:gd name="T11" fmla="*/ 3 h 7"/>
                <a:gd name="T12" fmla="*/ 3 w 7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7">
                  <a:moveTo>
                    <a:pt x="3" y="0"/>
                  </a:moveTo>
                  <a:cubicBezTo>
                    <a:pt x="1" y="0"/>
                    <a:pt x="0" y="2"/>
                    <a:pt x="0" y="4"/>
                  </a:cubicBezTo>
                  <a:cubicBezTo>
                    <a:pt x="0" y="6"/>
                    <a:pt x="2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6" y="7"/>
                    <a:pt x="7" y="5"/>
                    <a:pt x="7" y="3"/>
                  </a:cubicBezTo>
                  <a:cubicBezTo>
                    <a:pt x="7" y="1"/>
                    <a:pt x="5" y="0"/>
                    <a:pt x="3" y="0"/>
                  </a:cubicBezTo>
                  <a:close/>
                </a:path>
              </a:pathLst>
            </a:cu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Freeform 72"/>
            <p:cNvSpPr>
              <a:spLocks/>
            </p:cNvSpPr>
            <p:nvPr/>
          </p:nvSpPr>
          <p:spPr bwMode="auto">
            <a:xfrm>
              <a:off x="2427288" y="6038850"/>
              <a:ext cx="93663" cy="90488"/>
            </a:xfrm>
            <a:custGeom>
              <a:avLst/>
              <a:gdLst>
                <a:gd name="T0" fmla="*/ 23 w 25"/>
                <a:gd name="T1" fmla="*/ 9 h 24"/>
                <a:gd name="T2" fmla="*/ 10 w 25"/>
                <a:gd name="T3" fmla="*/ 1 h 24"/>
                <a:gd name="T4" fmla="*/ 2 w 25"/>
                <a:gd name="T5" fmla="*/ 15 h 24"/>
                <a:gd name="T6" fmla="*/ 15 w 25"/>
                <a:gd name="T7" fmla="*/ 23 h 24"/>
                <a:gd name="T8" fmla="*/ 23 w 25"/>
                <a:gd name="T9" fmla="*/ 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4">
                  <a:moveTo>
                    <a:pt x="23" y="9"/>
                  </a:moveTo>
                  <a:cubicBezTo>
                    <a:pt x="22" y="3"/>
                    <a:pt x="16" y="0"/>
                    <a:pt x="10" y="1"/>
                  </a:cubicBezTo>
                  <a:cubicBezTo>
                    <a:pt x="4" y="3"/>
                    <a:pt x="0" y="9"/>
                    <a:pt x="2" y="15"/>
                  </a:cubicBezTo>
                  <a:cubicBezTo>
                    <a:pt x="4" y="21"/>
                    <a:pt x="10" y="24"/>
                    <a:pt x="15" y="23"/>
                  </a:cubicBezTo>
                  <a:cubicBezTo>
                    <a:pt x="21" y="21"/>
                    <a:pt x="25" y="15"/>
                    <a:pt x="23" y="9"/>
                  </a:cubicBezTo>
                  <a:close/>
                </a:path>
              </a:pathLst>
            </a:cu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563688" y="4875213"/>
            <a:ext cx="600075" cy="625475"/>
            <a:chOff x="1563688" y="4875213"/>
            <a:chExt cx="600075" cy="625475"/>
          </a:xfrm>
        </p:grpSpPr>
        <p:sp>
          <p:nvSpPr>
            <p:cNvPr id="76" name="Freeform 73"/>
            <p:cNvSpPr>
              <a:spLocks noEditPoints="1"/>
            </p:cNvSpPr>
            <p:nvPr/>
          </p:nvSpPr>
          <p:spPr bwMode="auto">
            <a:xfrm>
              <a:off x="1563688" y="4875213"/>
              <a:ext cx="600075" cy="625475"/>
            </a:xfrm>
            <a:custGeom>
              <a:avLst/>
              <a:gdLst>
                <a:gd name="T0" fmla="*/ 150 w 160"/>
                <a:gd name="T1" fmla="*/ 37 h 166"/>
                <a:gd name="T2" fmla="*/ 105 w 160"/>
                <a:gd name="T3" fmla="*/ 21 h 166"/>
                <a:gd name="T4" fmla="*/ 59 w 160"/>
                <a:gd name="T5" fmla="*/ 5 h 166"/>
                <a:gd name="T6" fmla="*/ 30 w 160"/>
                <a:gd name="T7" fmla="*/ 43 h 166"/>
                <a:gd name="T8" fmla="*/ 1 w 160"/>
                <a:gd name="T9" fmla="*/ 81 h 166"/>
                <a:gd name="T10" fmla="*/ 28 w 160"/>
                <a:gd name="T11" fmla="*/ 121 h 166"/>
                <a:gd name="T12" fmla="*/ 55 w 160"/>
                <a:gd name="T13" fmla="*/ 160 h 166"/>
                <a:gd name="T14" fmla="*/ 101 w 160"/>
                <a:gd name="T15" fmla="*/ 147 h 166"/>
                <a:gd name="T16" fmla="*/ 147 w 160"/>
                <a:gd name="T17" fmla="*/ 133 h 166"/>
                <a:gd name="T18" fmla="*/ 149 w 160"/>
                <a:gd name="T19" fmla="*/ 85 h 166"/>
                <a:gd name="T20" fmla="*/ 150 w 160"/>
                <a:gd name="T21" fmla="*/ 37 h 166"/>
                <a:gd name="T22" fmla="*/ 127 w 160"/>
                <a:gd name="T23" fmla="*/ 60 h 166"/>
                <a:gd name="T24" fmla="*/ 121 w 160"/>
                <a:gd name="T25" fmla="*/ 59 h 166"/>
                <a:gd name="T26" fmla="*/ 110 w 160"/>
                <a:gd name="T27" fmla="*/ 85 h 166"/>
                <a:gd name="T28" fmla="*/ 120 w 160"/>
                <a:gd name="T29" fmla="*/ 109 h 166"/>
                <a:gd name="T30" fmla="*/ 122 w 160"/>
                <a:gd name="T31" fmla="*/ 108 h 166"/>
                <a:gd name="T32" fmla="*/ 129 w 160"/>
                <a:gd name="T33" fmla="*/ 112 h 166"/>
                <a:gd name="T34" fmla="*/ 125 w 160"/>
                <a:gd name="T35" fmla="*/ 120 h 166"/>
                <a:gd name="T36" fmla="*/ 118 w 160"/>
                <a:gd name="T37" fmla="*/ 116 h 166"/>
                <a:gd name="T38" fmla="*/ 118 w 160"/>
                <a:gd name="T39" fmla="*/ 112 h 166"/>
                <a:gd name="T40" fmla="*/ 91 w 160"/>
                <a:gd name="T41" fmla="*/ 109 h 166"/>
                <a:gd name="T42" fmla="*/ 70 w 160"/>
                <a:gd name="T43" fmla="*/ 126 h 166"/>
                <a:gd name="T44" fmla="*/ 72 w 160"/>
                <a:gd name="T45" fmla="*/ 129 h 166"/>
                <a:gd name="T46" fmla="*/ 68 w 160"/>
                <a:gd name="T47" fmla="*/ 136 h 166"/>
                <a:gd name="T48" fmla="*/ 61 w 160"/>
                <a:gd name="T49" fmla="*/ 132 h 166"/>
                <a:gd name="T50" fmla="*/ 65 w 160"/>
                <a:gd name="T51" fmla="*/ 125 h 166"/>
                <a:gd name="T52" fmla="*/ 67 w 160"/>
                <a:gd name="T53" fmla="*/ 125 h 166"/>
                <a:gd name="T54" fmla="*/ 61 w 160"/>
                <a:gd name="T55" fmla="*/ 99 h 166"/>
                <a:gd name="T56" fmla="*/ 39 w 160"/>
                <a:gd name="T57" fmla="*/ 83 h 166"/>
                <a:gd name="T58" fmla="*/ 35 w 160"/>
                <a:gd name="T59" fmla="*/ 88 h 166"/>
                <a:gd name="T60" fmla="*/ 27 w 160"/>
                <a:gd name="T61" fmla="*/ 84 h 166"/>
                <a:gd name="T62" fmla="*/ 31 w 160"/>
                <a:gd name="T63" fmla="*/ 76 h 166"/>
                <a:gd name="T64" fmla="*/ 39 w 160"/>
                <a:gd name="T65" fmla="*/ 80 h 166"/>
                <a:gd name="T66" fmla="*/ 39 w 160"/>
                <a:gd name="T67" fmla="*/ 81 h 166"/>
                <a:gd name="T68" fmla="*/ 61 w 160"/>
                <a:gd name="T69" fmla="*/ 68 h 166"/>
                <a:gd name="T70" fmla="*/ 69 w 160"/>
                <a:gd name="T71" fmla="*/ 41 h 166"/>
                <a:gd name="T72" fmla="*/ 64 w 160"/>
                <a:gd name="T73" fmla="*/ 37 h 166"/>
                <a:gd name="T74" fmla="*/ 68 w 160"/>
                <a:gd name="T75" fmla="*/ 29 h 166"/>
                <a:gd name="T76" fmla="*/ 75 w 160"/>
                <a:gd name="T77" fmla="*/ 33 h 166"/>
                <a:gd name="T78" fmla="*/ 72 w 160"/>
                <a:gd name="T79" fmla="*/ 40 h 166"/>
                <a:gd name="T80" fmla="*/ 92 w 160"/>
                <a:gd name="T81" fmla="*/ 58 h 166"/>
                <a:gd name="T82" fmla="*/ 119 w 160"/>
                <a:gd name="T83" fmla="*/ 57 h 166"/>
                <a:gd name="T84" fmla="*/ 119 w 160"/>
                <a:gd name="T85" fmla="*/ 56 h 166"/>
                <a:gd name="T86" fmla="*/ 123 w 160"/>
                <a:gd name="T87" fmla="*/ 49 h 166"/>
                <a:gd name="T88" fmla="*/ 131 w 160"/>
                <a:gd name="T89" fmla="*/ 53 h 166"/>
                <a:gd name="T90" fmla="*/ 127 w 160"/>
                <a:gd name="T91" fmla="*/ 6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60" h="166">
                  <a:moveTo>
                    <a:pt x="150" y="37"/>
                  </a:moveTo>
                  <a:cubicBezTo>
                    <a:pt x="140" y="22"/>
                    <a:pt x="121" y="16"/>
                    <a:pt x="105" y="21"/>
                  </a:cubicBezTo>
                  <a:cubicBezTo>
                    <a:pt x="95" y="7"/>
                    <a:pt x="77" y="0"/>
                    <a:pt x="59" y="5"/>
                  </a:cubicBezTo>
                  <a:cubicBezTo>
                    <a:pt x="42" y="10"/>
                    <a:pt x="30" y="26"/>
                    <a:pt x="30" y="43"/>
                  </a:cubicBezTo>
                  <a:cubicBezTo>
                    <a:pt x="13" y="48"/>
                    <a:pt x="1" y="63"/>
                    <a:pt x="1" y="81"/>
                  </a:cubicBezTo>
                  <a:cubicBezTo>
                    <a:pt x="0" y="99"/>
                    <a:pt x="12" y="115"/>
                    <a:pt x="28" y="121"/>
                  </a:cubicBezTo>
                  <a:cubicBezTo>
                    <a:pt x="27" y="138"/>
                    <a:pt x="38" y="154"/>
                    <a:pt x="55" y="160"/>
                  </a:cubicBezTo>
                  <a:cubicBezTo>
                    <a:pt x="72" y="166"/>
                    <a:pt x="91" y="160"/>
                    <a:pt x="101" y="147"/>
                  </a:cubicBezTo>
                  <a:cubicBezTo>
                    <a:pt x="117" y="153"/>
                    <a:pt x="136" y="148"/>
                    <a:pt x="147" y="133"/>
                  </a:cubicBezTo>
                  <a:cubicBezTo>
                    <a:pt x="158" y="119"/>
                    <a:pt x="158" y="99"/>
                    <a:pt x="149" y="85"/>
                  </a:cubicBezTo>
                  <a:cubicBezTo>
                    <a:pt x="159" y="71"/>
                    <a:pt x="160" y="52"/>
                    <a:pt x="150" y="37"/>
                  </a:cubicBezTo>
                  <a:close/>
                  <a:moveTo>
                    <a:pt x="127" y="60"/>
                  </a:moveTo>
                  <a:cubicBezTo>
                    <a:pt x="125" y="61"/>
                    <a:pt x="123" y="60"/>
                    <a:pt x="121" y="59"/>
                  </a:cubicBezTo>
                  <a:cubicBezTo>
                    <a:pt x="115" y="66"/>
                    <a:pt x="111" y="75"/>
                    <a:pt x="110" y="85"/>
                  </a:cubicBezTo>
                  <a:cubicBezTo>
                    <a:pt x="110" y="94"/>
                    <a:pt x="114" y="102"/>
                    <a:pt x="120" y="109"/>
                  </a:cubicBezTo>
                  <a:cubicBezTo>
                    <a:pt x="120" y="109"/>
                    <a:pt x="121" y="108"/>
                    <a:pt x="122" y="108"/>
                  </a:cubicBezTo>
                  <a:cubicBezTo>
                    <a:pt x="125" y="107"/>
                    <a:pt x="128" y="109"/>
                    <a:pt x="129" y="112"/>
                  </a:cubicBezTo>
                  <a:cubicBezTo>
                    <a:pt x="130" y="115"/>
                    <a:pt x="128" y="119"/>
                    <a:pt x="125" y="120"/>
                  </a:cubicBezTo>
                  <a:cubicBezTo>
                    <a:pt x="122" y="121"/>
                    <a:pt x="118" y="119"/>
                    <a:pt x="118" y="116"/>
                  </a:cubicBezTo>
                  <a:cubicBezTo>
                    <a:pt x="117" y="114"/>
                    <a:pt x="117" y="113"/>
                    <a:pt x="118" y="112"/>
                  </a:cubicBezTo>
                  <a:cubicBezTo>
                    <a:pt x="109" y="108"/>
                    <a:pt x="100" y="107"/>
                    <a:pt x="91" y="109"/>
                  </a:cubicBezTo>
                  <a:cubicBezTo>
                    <a:pt x="82" y="112"/>
                    <a:pt x="75" y="118"/>
                    <a:pt x="70" y="126"/>
                  </a:cubicBezTo>
                  <a:cubicBezTo>
                    <a:pt x="71" y="126"/>
                    <a:pt x="72" y="128"/>
                    <a:pt x="72" y="129"/>
                  </a:cubicBezTo>
                  <a:cubicBezTo>
                    <a:pt x="73" y="132"/>
                    <a:pt x="71" y="135"/>
                    <a:pt x="68" y="136"/>
                  </a:cubicBezTo>
                  <a:cubicBezTo>
                    <a:pt x="65" y="137"/>
                    <a:pt x="62" y="135"/>
                    <a:pt x="61" y="132"/>
                  </a:cubicBezTo>
                  <a:cubicBezTo>
                    <a:pt x="60" y="129"/>
                    <a:pt x="62" y="126"/>
                    <a:pt x="65" y="125"/>
                  </a:cubicBezTo>
                  <a:cubicBezTo>
                    <a:pt x="65" y="125"/>
                    <a:pt x="66" y="125"/>
                    <a:pt x="67" y="125"/>
                  </a:cubicBezTo>
                  <a:cubicBezTo>
                    <a:pt x="68" y="116"/>
                    <a:pt x="66" y="107"/>
                    <a:pt x="61" y="99"/>
                  </a:cubicBezTo>
                  <a:cubicBezTo>
                    <a:pt x="56" y="91"/>
                    <a:pt x="47" y="86"/>
                    <a:pt x="39" y="83"/>
                  </a:cubicBezTo>
                  <a:cubicBezTo>
                    <a:pt x="38" y="85"/>
                    <a:pt x="37" y="87"/>
                    <a:pt x="35" y="88"/>
                  </a:cubicBezTo>
                  <a:cubicBezTo>
                    <a:pt x="31" y="88"/>
                    <a:pt x="28" y="87"/>
                    <a:pt x="27" y="84"/>
                  </a:cubicBezTo>
                  <a:cubicBezTo>
                    <a:pt x="26" y="80"/>
                    <a:pt x="28" y="77"/>
                    <a:pt x="31" y="76"/>
                  </a:cubicBezTo>
                  <a:cubicBezTo>
                    <a:pt x="34" y="75"/>
                    <a:pt x="38" y="77"/>
                    <a:pt x="39" y="80"/>
                  </a:cubicBezTo>
                  <a:cubicBezTo>
                    <a:pt x="39" y="80"/>
                    <a:pt x="39" y="80"/>
                    <a:pt x="39" y="81"/>
                  </a:cubicBezTo>
                  <a:cubicBezTo>
                    <a:pt x="47" y="79"/>
                    <a:pt x="55" y="76"/>
                    <a:pt x="61" y="68"/>
                  </a:cubicBezTo>
                  <a:cubicBezTo>
                    <a:pt x="67" y="61"/>
                    <a:pt x="69" y="50"/>
                    <a:pt x="69" y="41"/>
                  </a:cubicBezTo>
                  <a:cubicBezTo>
                    <a:pt x="67" y="41"/>
                    <a:pt x="64" y="39"/>
                    <a:pt x="64" y="37"/>
                  </a:cubicBezTo>
                  <a:cubicBezTo>
                    <a:pt x="63" y="34"/>
                    <a:pt x="64" y="30"/>
                    <a:pt x="68" y="29"/>
                  </a:cubicBezTo>
                  <a:cubicBezTo>
                    <a:pt x="71" y="29"/>
                    <a:pt x="74" y="30"/>
                    <a:pt x="75" y="33"/>
                  </a:cubicBezTo>
                  <a:cubicBezTo>
                    <a:pt x="76" y="36"/>
                    <a:pt x="74" y="39"/>
                    <a:pt x="72" y="40"/>
                  </a:cubicBezTo>
                  <a:cubicBezTo>
                    <a:pt x="77" y="48"/>
                    <a:pt x="83" y="55"/>
                    <a:pt x="92" y="58"/>
                  </a:cubicBezTo>
                  <a:cubicBezTo>
                    <a:pt x="101" y="61"/>
                    <a:pt x="111" y="60"/>
                    <a:pt x="119" y="57"/>
                  </a:cubicBezTo>
                  <a:cubicBezTo>
                    <a:pt x="119" y="57"/>
                    <a:pt x="119" y="56"/>
                    <a:pt x="119" y="56"/>
                  </a:cubicBezTo>
                  <a:cubicBezTo>
                    <a:pt x="118" y="53"/>
                    <a:pt x="120" y="50"/>
                    <a:pt x="123" y="49"/>
                  </a:cubicBezTo>
                  <a:cubicBezTo>
                    <a:pt x="126" y="48"/>
                    <a:pt x="130" y="50"/>
                    <a:pt x="131" y="53"/>
                  </a:cubicBezTo>
                  <a:cubicBezTo>
                    <a:pt x="131" y="56"/>
                    <a:pt x="130" y="59"/>
                    <a:pt x="127" y="60"/>
                  </a:cubicBezTo>
                  <a:close/>
                </a:path>
              </a:pathLst>
            </a:cu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74"/>
            <p:cNvSpPr>
              <a:spLocks/>
            </p:cNvSpPr>
            <p:nvPr/>
          </p:nvSpPr>
          <p:spPr bwMode="auto">
            <a:xfrm>
              <a:off x="1797050" y="5199063"/>
              <a:ext cx="22225" cy="22225"/>
            </a:xfrm>
            <a:custGeom>
              <a:avLst/>
              <a:gdLst>
                <a:gd name="T0" fmla="*/ 6 w 6"/>
                <a:gd name="T1" fmla="*/ 2 h 6"/>
                <a:gd name="T2" fmla="*/ 6 w 6"/>
                <a:gd name="T3" fmla="*/ 2 h 6"/>
                <a:gd name="T4" fmla="*/ 2 w 6"/>
                <a:gd name="T5" fmla="*/ 0 h 6"/>
                <a:gd name="T6" fmla="*/ 0 w 6"/>
                <a:gd name="T7" fmla="*/ 4 h 6"/>
                <a:gd name="T8" fmla="*/ 4 w 6"/>
                <a:gd name="T9" fmla="*/ 6 h 6"/>
                <a:gd name="T10" fmla="*/ 6 w 6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6" y="2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5" y="1"/>
                    <a:pt x="4" y="0"/>
                    <a:pt x="2" y="0"/>
                  </a:cubicBezTo>
                  <a:cubicBezTo>
                    <a:pt x="1" y="1"/>
                    <a:pt x="0" y="2"/>
                    <a:pt x="0" y="4"/>
                  </a:cubicBezTo>
                  <a:cubicBezTo>
                    <a:pt x="1" y="5"/>
                    <a:pt x="2" y="6"/>
                    <a:pt x="4" y="6"/>
                  </a:cubicBezTo>
                  <a:cubicBezTo>
                    <a:pt x="5" y="5"/>
                    <a:pt x="6" y="4"/>
                    <a:pt x="6" y="2"/>
                  </a:cubicBezTo>
                  <a:close/>
                </a:path>
              </a:pathLst>
            </a:cu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75"/>
            <p:cNvSpPr>
              <a:spLocks/>
            </p:cNvSpPr>
            <p:nvPr/>
          </p:nvSpPr>
          <p:spPr bwMode="auto">
            <a:xfrm>
              <a:off x="1803400" y="5138738"/>
              <a:ext cx="26988" cy="22225"/>
            </a:xfrm>
            <a:custGeom>
              <a:avLst/>
              <a:gdLst>
                <a:gd name="T0" fmla="*/ 4 w 7"/>
                <a:gd name="T1" fmla="*/ 6 h 6"/>
                <a:gd name="T2" fmla="*/ 6 w 7"/>
                <a:gd name="T3" fmla="*/ 5 h 6"/>
                <a:gd name="T4" fmla="*/ 5 w 7"/>
                <a:gd name="T5" fmla="*/ 1 h 6"/>
                <a:gd name="T6" fmla="*/ 1 w 7"/>
                <a:gd name="T7" fmla="*/ 2 h 6"/>
                <a:gd name="T8" fmla="*/ 2 w 7"/>
                <a:gd name="T9" fmla="*/ 6 h 6"/>
                <a:gd name="T10" fmla="*/ 4 w 7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6">
                  <a:moveTo>
                    <a:pt x="4" y="6"/>
                  </a:moveTo>
                  <a:cubicBezTo>
                    <a:pt x="5" y="6"/>
                    <a:pt x="6" y="6"/>
                    <a:pt x="6" y="5"/>
                  </a:cubicBezTo>
                  <a:cubicBezTo>
                    <a:pt x="7" y="4"/>
                    <a:pt x="7" y="2"/>
                    <a:pt x="5" y="1"/>
                  </a:cubicBezTo>
                  <a:cubicBezTo>
                    <a:pt x="4" y="0"/>
                    <a:pt x="2" y="0"/>
                    <a:pt x="1" y="2"/>
                  </a:cubicBezTo>
                  <a:cubicBezTo>
                    <a:pt x="0" y="3"/>
                    <a:pt x="1" y="5"/>
                    <a:pt x="2" y="6"/>
                  </a:cubicBezTo>
                  <a:cubicBezTo>
                    <a:pt x="3" y="6"/>
                    <a:pt x="4" y="6"/>
                    <a:pt x="4" y="6"/>
                  </a:cubicBezTo>
                  <a:close/>
                </a:path>
              </a:pathLst>
            </a:cu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76"/>
            <p:cNvSpPr>
              <a:spLocks/>
            </p:cNvSpPr>
            <p:nvPr/>
          </p:nvSpPr>
          <p:spPr bwMode="auto">
            <a:xfrm>
              <a:off x="1792288" y="5168900"/>
              <a:ext cx="26988" cy="22225"/>
            </a:xfrm>
            <a:custGeom>
              <a:avLst/>
              <a:gdLst>
                <a:gd name="T0" fmla="*/ 3 w 7"/>
                <a:gd name="T1" fmla="*/ 6 h 6"/>
                <a:gd name="T2" fmla="*/ 4 w 7"/>
                <a:gd name="T3" fmla="*/ 6 h 6"/>
                <a:gd name="T4" fmla="*/ 6 w 7"/>
                <a:gd name="T5" fmla="*/ 3 h 6"/>
                <a:gd name="T6" fmla="*/ 4 w 7"/>
                <a:gd name="T7" fmla="*/ 0 h 6"/>
                <a:gd name="T8" fmla="*/ 1 w 7"/>
                <a:gd name="T9" fmla="*/ 2 h 6"/>
                <a:gd name="T10" fmla="*/ 3 w 7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6">
                  <a:moveTo>
                    <a:pt x="3" y="6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6" y="4"/>
                    <a:pt x="6" y="3"/>
                  </a:cubicBezTo>
                  <a:cubicBezTo>
                    <a:pt x="7" y="2"/>
                    <a:pt x="6" y="0"/>
                    <a:pt x="4" y="0"/>
                  </a:cubicBezTo>
                  <a:cubicBezTo>
                    <a:pt x="2" y="0"/>
                    <a:pt x="1" y="1"/>
                    <a:pt x="1" y="2"/>
                  </a:cubicBezTo>
                  <a:cubicBezTo>
                    <a:pt x="0" y="4"/>
                    <a:pt x="1" y="5"/>
                    <a:pt x="3" y="6"/>
                  </a:cubicBezTo>
                  <a:close/>
                </a:path>
              </a:pathLst>
            </a:cu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77"/>
            <p:cNvSpPr>
              <a:spLocks/>
            </p:cNvSpPr>
            <p:nvPr/>
          </p:nvSpPr>
          <p:spPr bwMode="auto">
            <a:xfrm>
              <a:off x="1827213" y="5116513"/>
              <a:ext cx="25400" cy="25400"/>
            </a:xfrm>
            <a:custGeom>
              <a:avLst/>
              <a:gdLst>
                <a:gd name="T0" fmla="*/ 4 w 7"/>
                <a:gd name="T1" fmla="*/ 7 h 7"/>
                <a:gd name="T2" fmla="*/ 5 w 7"/>
                <a:gd name="T3" fmla="*/ 6 h 7"/>
                <a:gd name="T4" fmla="*/ 6 w 7"/>
                <a:gd name="T5" fmla="*/ 2 h 7"/>
                <a:gd name="T6" fmla="*/ 2 w 7"/>
                <a:gd name="T7" fmla="*/ 1 h 7"/>
                <a:gd name="T8" fmla="*/ 1 w 7"/>
                <a:gd name="T9" fmla="*/ 5 h 7"/>
                <a:gd name="T10" fmla="*/ 4 w 7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4" y="7"/>
                  </a:moveTo>
                  <a:cubicBezTo>
                    <a:pt x="5" y="7"/>
                    <a:pt x="5" y="7"/>
                    <a:pt x="5" y="6"/>
                  </a:cubicBezTo>
                  <a:cubicBezTo>
                    <a:pt x="6" y="6"/>
                    <a:pt x="7" y="4"/>
                    <a:pt x="6" y="2"/>
                  </a:cubicBezTo>
                  <a:cubicBezTo>
                    <a:pt x="5" y="1"/>
                    <a:pt x="4" y="0"/>
                    <a:pt x="2" y="1"/>
                  </a:cubicBezTo>
                  <a:cubicBezTo>
                    <a:pt x="1" y="2"/>
                    <a:pt x="0" y="4"/>
                    <a:pt x="1" y="5"/>
                  </a:cubicBezTo>
                  <a:cubicBezTo>
                    <a:pt x="2" y="7"/>
                    <a:pt x="3" y="7"/>
                    <a:pt x="4" y="7"/>
                  </a:cubicBezTo>
                  <a:close/>
                </a:path>
              </a:pathLst>
            </a:cu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78"/>
            <p:cNvSpPr>
              <a:spLocks/>
            </p:cNvSpPr>
            <p:nvPr/>
          </p:nvSpPr>
          <p:spPr bwMode="auto">
            <a:xfrm>
              <a:off x="1912938" y="5130800"/>
              <a:ext cx="22225" cy="26988"/>
            </a:xfrm>
            <a:custGeom>
              <a:avLst/>
              <a:gdLst>
                <a:gd name="T0" fmla="*/ 1 w 6"/>
                <a:gd name="T1" fmla="*/ 5 h 7"/>
                <a:gd name="T2" fmla="*/ 4 w 6"/>
                <a:gd name="T3" fmla="*/ 6 h 7"/>
                <a:gd name="T4" fmla="*/ 5 w 6"/>
                <a:gd name="T5" fmla="*/ 6 h 7"/>
                <a:gd name="T6" fmla="*/ 5 w 6"/>
                <a:gd name="T7" fmla="*/ 1 h 7"/>
                <a:gd name="T8" fmla="*/ 1 w 6"/>
                <a:gd name="T9" fmla="*/ 1 h 7"/>
                <a:gd name="T10" fmla="*/ 1 w 6"/>
                <a:gd name="T11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1" y="5"/>
                  </a:moveTo>
                  <a:cubicBezTo>
                    <a:pt x="2" y="6"/>
                    <a:pt x="3" y="7"/>
                    <a:pt x="4" y="6"/>
                  </a:cubicBezTo>
                  <a:cubicBezTo>
                    <a:pt x="4" y="6"/>
                    <a:pt x="5" y="6"/>
                    <a:pt x="5" y="6"/>
                  </a:cubicBezTo>
                  <a:cubicBezTo>
                    <a:pt x="6" y="5"/>
                    <a:pt x="6" y="3"/>
                    <a:pt x="5" y="1"/>
                  </a:cubicBezTo>
                  <a:cubicBezTo>
                    <a:pt x="4" y="0"/>
                    <a:pt x="2" y="0"/>
                    <a:pt x="1" y="1"/>
                  </a:cubicBezTo>
                  <a:cubicBezTo>
                    <a:pt x="0" y="2"/>
                    <a:pt x="0" y="4"/>
                    <a:pt x="1" y="5"/>
                  </a:cubicBezTo>
                  <a:close/>
                </a:path>
              </a:pathLst>
            </a:cu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79"/>
            <p:cNvSpPr>
              <a:spLocks/>
            </p:cNvSpPr>
            <p:nvPr/>
          </p:nvSpPr>
          <p:spPr bwMode="auto">
            <a:xfrm>
              <a:off x="1855788" y="5108575"/>
              <a:ext cx="23813" cy="26988"/>
            </a:xfrm>
            <a:custGeom>
              <a:avLst/>
              <a:gdLst>
                <a:gd name="T0" fmla="*/ 4 w 6"/>
                <a:gd name="T1" fmla="*/ 6 h 7"/>
                <a:gd name="T2" fmla="*/ 4 w 6"/>
                <a:gd name="T3" fmla="*/ 6 h 7"/>
                <a:gd name="T4" fmla="*/ 6 w 6"/>
                <a:gd name="T5" fmla="*/ 3 h 7"/>
                <a:gd name="T6" fmla="*/ 3 w 6"/>
                <a:gd name="T7" fmla="*/ 1 h 7"/>
                <a:gd name="T8" fmla="*/ 0 w 6"/>
                <a:gd name="T9" fmla="*/ 4 h 7"/>
                <a:gd name="T10" fmla="*/ 4 w 6"/>
                <a:gd name="T11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4" y="6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6" y="6"/>
                    <a:pt x="6" y="5"/>
                    <a:pt x="6" y="3"/>
                  </a:cubicBezTo>
                  <a:cubicBezTo>
                    <a:pt x="6" y="2"/>
                    <a:pt x="5" y="0"/>
                    <a:pt x="3" y="1"/>
                  </a:cubicBezTo>
                  <a:cubicBezTo>
                    <a:pt x="2" y="1"/>
                    <a:pt x="0" y="2"/>
                    <a:pt x="0" y="4"/>
                  </a:cubicBezTo>
                  <a:cubicBezTo>
                    <a:pt x="1" y="5"/>
                    <a:pt x="2" y="7"/>
                    <a:pt x="4" y="6"/>
                  </a:cubicBezTo>
                  <a:close/>
                </a:path>
              </a:pathLst>
            </a:cu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80"/>
            <p:cNvSpPr>
              <a:spLocks/>
            </p:cNvSpPr>
            <p:nvPr/>
          </p:nvSpPr>
          <p:spPr bwMode="auto">
            <a:xfrm>
              <a:off x="1885950" y="5111750"/>
              <a:ext cx="26988" cy="26988"/>
            </a:xfrm>
            <a:custGeom>
              <a:avLst/>
              <a:gdLst>
                <a:gd name="T0" fmla="*/ 2 w 7"/>
                <a:gd name="T1" fmla="*/ 7 h 7"/>
                <a:gd name="T2" fmla="*/ 4 w 7"/>
                <a:gd name="T3" fmla="*/ 7 h 7"/>
                <a:gd name="T4" fmla="*/ 6 w 7"/>
                <a:gd name="T5" fmla="*/ 5 h 7"/>
                <a:gd name="T6" fmla="*/ 5 w 7"/>
                <a:gd name="T7" fmla="*/ 1 h 7"/>
                <a:gd name="T8" fmla="*/ 1 w 7"/>
                <a:gd name="T9" fmla="*/ 3 h 7"/>
                <a:gd name="T10" fmla="*/ 2 w 7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2" y="7"/>
                  </a:moveTo>
                  <a:cubicBezTo>
                    <a:pt x="3" y="7"/>
                    <a:pt x="4" y="7"/>
                    <a:pt x="4" y="7"/>
                  </a:cubicBezTo>
                  <a:cubicBezTo>
                    <a:pt x="5" y="6"/>
                    <a:pt x="6" y="6"/>
                    <a:pt x="6" y="5"/>
                  </a:cubicBezTo>
                  <a:cubicBezTo>
                    <a:pt x="7" y="3"/>
                    <a:pt x="6" y="2"/>
                    <a:pt x="5" y="1"/>
                  </a:cubicBezTo>
                  <a:cubicBezTo>
                    <a:pt x="3" y="0"/>
                    <a:pt x="1" y="1"/>
                    <a:pt x="1" y="3"/>
                  </a:cubicBezTo>
                  <a:cubicBezTo>
                    <a:pt x="0" y="4"/>
                    <a:pt x="1" y="6"/>
                    <a:pt x="2" y="7"/>
                  </a:cubicBezTo>
                  <a:close/>
                </a:path>
              </a:pathLst>
            </a:cu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81"/>
            <p:cNvSpPr>
              <a:spLocks/>
            </p:cNvSpPr>
            <p:nvPr/>
          </p:nvSpPr>
          <p:spPr bwMode="auto">
            <a:xfrm>
              <a:off x="1927225" y="5157788"/>
              <a:ext cx="23813" cy="25400"/>
            </a:xfrm>
            <a:custGeom>
              <a:avLst/>
              <a:gdLst>
                <a:gd name="T0" fmla="*/ 2 w 6"/>
                <a:gd name="T1" fmla="*/ 1 h 7"/>
                <a:gd name="T2" fmla="*/ 0 w 6"/>
                <a:gd name="T3" fmla="*/ 4 h 7"/>
                <a:gd name="T4" fmla="*/ 0 w 6"/>
                <a:gd name="T5" fmla="*/ 4 h 7"/>
                <a:gd name="T6" fmla="*/ 4 w 6"/>
                <a:gd name="T7" fmla="*/ 6 h 7"/>
                <a:gd name="T8" fmla="*/ 6 w 6"/>
                <a:gd name="T9" fmla="*/ 3 h 7"/>
                <a:gd name="T10" fmla="*/ 6 w 6"/>
                <a:gd name="T11" fmla="*/ 3 h 7"/>
                <a:gd name="T12" fmla="*/ 6 w 6"/>
                <a:gd name="T13" fmla="*/ 3 h 7"/>
                <a:gd name="T14" fmla="*/ 2 w 6"/>
                <a:gd name="T15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7">
                  <a:moveTo>
                    <a:pt x="2" y="1"/>
                  </a:moveTo>
                  <a:cubicBezTo>
                    <a:pt x="1" y="1"/>
                    <a:pt x="0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6"/>
                    <a:pt x="2" y="7"/>
                    <a:pt x="4" y="6"/>
                  </a:cubicBezTo>
                  <a:cubicBezTo>
                    <a:pt x="6" y="6"/>
                    <a:pt x="6" y="4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1"/>
                    <a:pt x="4" y="0"/>
                    <a:pt x="2" y="1"/>
                  </a:cubicBezTo>
                  <a:close/>
                </a:path>
              </a:pathLst>
            </a:cu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82"/>
            <p:cNvSpPr>
              <a:spLocks/>
            </p:cNvSpPr>
            <p:nvPr/>
          </p:nvSpPr>
          <p:spPr bwMode="auto">
            <a:xfrm>
              <a:off x="1916113" y="5218113"/>
              <a:ext cx="26988" cy="22225"/>
            </a:xfrm>
            <a:custGeom>
              <a:avLst/>
              <a:gdLst>
                <a:gd name="T0" fmla="*/ 1 w 7"/>
                <a:gd name="T1" fmla="*/ 2 h 6"/>
                <a:gd name="T2" fmla="*/ 1 w 7"/>
                <a:gd name="T3" fmla="*/ 2 h 6"/>
                <a:gd name="T4" fmla="*/ 2 w 7"/>
                <a:gd name="T5" fmla="*/ 6 h 6"/>
                <a:gd name="T6" fmla="*/ 4 w 7"/>
                <a:gd name="T7" fmla="*/ 6 h 6"/>
                <a:gd name="T8" fmla="*/ 6 w 7"/>
                <a:gd name="T9" fmla="*/ 5 h 6"/>
                <a:gd name="T10" fmla="*/ 5 w 7"/>
                <a:gd name="T11" fmla="*/ 1 h 6"/>
                <a:gd name="T12" fmla="*/ 1 w 7"/>
                <a:gd name="T13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6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3"/>
                    <a:pt x="1" y="5"/>
                    <a:pt x="2" y="6"/>
                  </a:cubicBezTo>
                  <a:cubicBezTo>
                    <a:pt x="3" y="6"/>
                    <a:pt x="4" y="6"/>
                    <a:pt x="4" y="6"/>
                  </a:cubicBezTo>
                  <a:cubicBezTo>
                    <a:pt x="5" y="6"/>
                    <a:pt x="6" y="5"/>
                    <a:pt x="6" y="5"/>
                  </a:cubicBezTo>
                  <a:cubicBezTo>
                    <a:pt x="7" y="4"/>
                    <a:pt x="7" y="2"/>
                    <a:pt x="5" y="1"/>
                  </a:cubicBezTo>
                  <a:cubicBezTo>
                    <a:pt x="4" y="0"/>
                    <a:pt x="2" y="0"/>
                    <a:pt x="1" y="2"/>
                  </a:cubicBezTo>
                  <a:close/>
                </a:path>
              </a:pathLst>
            </a:cu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83"/>
            <p:cNvSpPr>
              <a:spLocks/>
            </p:cNvSpPr>
            <p:nvPr/>
          </p:nvSpPr>
          <p:spPr bwMode="auto">
            <a:xfrm>
              <a:off x="1893888" y="5237163"/>
              <a:ext cx="26988" cy="25400"/>
            </a:xfrm>
            <a:custGeom>
              <a:avLst/>
              <a:gdLst>
                <a:gd name="T0" fmla="*/ 2 w 7"/>
                <a:gd name="T1" fmla="*/ 1 h 7"/>
                <a:gd name="T2" fmla="*/ 1 w 7"/>
                <a:gd name="T3" fmla="*/ 5 h 7"/>
                <a:gd name="T4" fmla="*/ 4 w 7"/>
                <a:gd name="T5" fmla="*/ 7 h 7"/>
                <a:gd name="T6" fmla="*/ 5 w 7"/>
                <a:gd name="T7" fmla="*/ 6 h 7"/>
                <a:gd name="T8" fmla="*/ 6 w 7"/>
                <a:gd name="T9" fmla="*/ 2 h 7"/>
                <a:gd name="T10" fmla="*/ 2 w 7"/>
                <a:gd name="T1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2" y="1"/>
                  </a:moveTo>
                  <a:cubicBezTo>
                    <a:pt x="1" y="2"/>
                    <a:pt x="0" y="4"/>
                    <a:pt x="1" y="5"/>
                  </a:cubicBezTo>
                  <a:cubicBezTo>
                    <a:pt x="2" y="6"/>
                    <a:pt x="3" y="7"/>
                    <a:pt x="4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5"/>
                    <a:pt x="7" y="4"/>
                    <a:pt x="6" y="2"/>
                  </a:cubicBezTo>
                  <a:cubicBezTo>
                    <a:pt x="5" y="1"/>
                    <a:pt x="4" y="0"/>
                    <a:pt x="2" y="1"/>
                  </a:cubicBezTo>
                  <a:close/>
                </a:path>
              </a:pathLst>
            </a:cu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84"/>
            <p:cNvSpPr>
              <a:spLocks/>
            </p:cNvSpPr>
            <p:nvPr/>
          </p:nvSpPr>
          <p:spPr bwMode="auto">
            <a:xfrm>
              <a:off x="1927225" y="5191125"/>
              <a:ext cx="26988" cy="22225"/>
            </a:xfrm>
            <a:custGeom>
              <a:avLst/>
              <a:gdLst>
                <a:gd name="T0" fmla="*/ 4 w 7"/>
                <a:gd name="T1" fmla="*/ 0 h 6"/>
                <a:gd name="T2" fmla="*/ 1 w 7"/>
                <a:gd name="T3" fmla="*/ 2 h 6"/>
                <a:gd name="T4" fmla="*/ 1 w 7"/>
                <a:gd name="T5" fmla="*/ 2 h 6"/>
                <a:gd name="T6" fmla="*/ 3 w 7"/>
                <a:gd name="T7" fmla="*/ 6 h 6"/>
                <a:gd name="T8" fmla="*/ 4 w 7"/>
                <a:gd name="T9" fmla="*/ 6 h 6"/>
                <a:gd name="T10" fmla="*/ 7 w 7"/>
                <a:gd name="T11" fmla="*/ 3 h 6"/>
                <a:gd name="T12" fmla="*/ 4 w 7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6">
                  <a:moveTo>
                    <a:pt x="4" y="0"/>
                  </a:moveTo>
                  <a:cubicBezTo>
                    <a:pt x="2" y="0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4"/>
                    <a:pt x="2" y="5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6" y="5"/>
                    <a:pt x="6" y="4"/>
                    <a:pt x="7" y="3"/>
                  </a:cubicBezTo>
                  <a:cubicBezTo>
                    <a:pt x="7" y="2"/>
                    <a:pt x="6" y="0"/>
                    <a:pt x="4" y="0"/>
                  </a:cubicBezTo>
                  <a:close/>
                </a:path>
              </a:pathLst>
            </a:cu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85"/>
            <p:cNvSpPr>
              <a:spLocks/>
            </p:cNvSpPr>
            <p:nvPr/>
          </p:nvSpPr>
          <p:spPr bwMode="auto">
            <a:xfrm>
              <a:off x="1833563" y="5240338"/>
              <a:ext cx="26988" cy="26988"/>
            </a:xfrm>
            <a:custGeom>
              <a:avLst/>
              <a:gdLst>
                <a:gd name="T0" fmla="*/ 5 w 7"/>
                <a:gd name="T1" fmla="*/ 1 h 7"/>
                <a:gd name="T2" fmla="*/ 1 w 7"/>
                <a:gd name="T3" fmla="*/ 3 h 7"/>
                <a:gd name="T4" fmla="*/ 3 w 7"/>
                <a:gd name="T5" fmla="*/ 6 h 7"/>
                <a:gd name="T6" fmla="*/ 5 w 7"/>
                <a:gd name="T7" fmla="*/ 6 h 7"/>
                <a:gd name="T8" fmla="*/ 6 w 7"/>
                <a:gd name="T9" fmla="*/ 5 h 7"/>
                <a:gd name="T10" fmla="*/ 5 w 7"/>
                <a:gd name="T1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5" y="1"/>
                  </a:moveTo>
                  <a:cubicBezTo>
                    <a:pt x="3" y="0"/>
                    <a:pt x="2" y="1"/>
                    <a:pt x="1" y="3"/>
                  </a:cubicBezTo>
                  <a:cubicBezTo>
                    <a:pt x="0" y="4"/>
                    <a:pt x="1" y="6"/>
                    <a:pt x="3" y="6"/>
                  </a:cubicBezTo>
                  <a:cubicBezTo>
                    <a:pt x="3" y="7"/>
                    <a:pt x="4" y="7"/>
                    <a:pt x="5" y="6"/>
                  </a:cubicBezTo>
                  <a:cubicBezTo>
                    <a:pt x="5" y="6"/>
                    <a:pt x="6" y="6"/>
                    <a:pt x="6" y="5"/>
                  </a:cubicBezTo>
                  <a:cubicBezTo>
                    <a:pt x="7" y="3"/>
                    <a:pt x="6" y="2"/>
                    <a:pt x="5" y="1"/>
                  </a:cubicBezTo>
                  <a:close/>
                </a:path>
              </a:pathLst>
            </a:cu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86"/>
            <p:cNvSpPr>
              <a:spLocks/>
            </p:cNvSpPr>
            <p:nvPr/>
          </p:nvSpPr>
          <p:spPr bwMode="auto">
            <a:xfrm>
              <a:off x="1811338" y="5226050"/>
              <a:ext cx="22225" cy="22225"/>
            </a:xfrm>
            <a:custGeom>
              <a:avLst/>
              <a:gdLst>
                <a:gd name="T0" fmla="*/ 5 w 6"/>
                <a:gd name="T1" fmla="*/ 1 h 6"/>
                <a:gd name="T2" fmla="*/ 1 w 6"/>
                <a:gd name="T3" fmla="*/ 1 h 6"/>
                <a:gd name="T4" fmla="*/ 1 w 6"/>
                <a:gd name="T5" fmla="*/ 5 h 6"/>
                <a:gd name="T6" fmla="*/ 4 w 6"/>
                <a:gd name="T7" fmla="*/ 6 h 6"/>
                <a:gd name="T8" fmla="*/ 5 w 6"/>
                <a:gd name="T9" fmla="*/ 5 h 6"/>
                <a:gd name="T10" fmla="*/ 5 w 6"/>
                <a:gd name="T11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5" y="1"/>
                  </a:moveTo>
                  <a:cubicBezTo>
                    <a:pt x="4" y="0"/>
                    <a:pt x="2" y="0"/>
                    <a:pt x="1" y="1"/>
                  </a:cubicBezTo>
                  <a:cubicBezTo>
                    <a:pt x="0" y="2"/>
                    <a:pt x="0" y="4"/>
                    <a:pt x="1" y="5"/>
                  </a:cubicBezTo>
                  <a:cubicBezTo>
                    <a:pt x="2" y="6"/>
                    <a:pt x="3" y="6"/>
                    <a:pt x="4" y="6"/>
                  </a:cubicBezTo>
                  <a:cubicBezTo>
                    <a:pt x="4" y="6"/>
                    <a:pt x="5" y="6"/>
                    <a:pt x="5" y="5"/>
                  </a:cubicBezTo>
                  <a:cubicBezTo>
                    <a:pt x="6" y="4"/>
                    <a:pt x="6" y="2"/>
                    <a:pt x="5" y="1"/>
                  </a:cubicBezTo>
                  <a:close/>
                </a:path>
              </a:pathLst>
            </a:cu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87"/>
            <p:cNvSpPr>
              <a:spLocks/>
            </p:cNvSpPr>
            <p:nvPr/>
          </p:nvSpPr>
          <p:spPr bwMode="auto">
            <a:xfrm>
              <a:off x="1868488" y="5248275"/>
              <a:ext cx="22225" cy="22225"/>
            </a:xfrm>
            <a:custGeom>
              <a:avLst/>
              <a:gdLst>
                <a:gd name="T0" fmla="*/ 3 w 6"/>
                <a:gd name="T1" fmla="*/ 0 h 6"/>
                <a:gd name="T2" fmla="*/ 0 w 6"/>
                <a:gd name="T3" fmla="*/ 3 h 6"/>
                <a:gd name="T4" fmla="*/ 3 w 6"/>
                <a:gd name="T5" fmla="*/ 6 h 6"/>
                <a:gd name="T6" fmla="*/ 3 w 6"/>
                <a:gd name="T7" fmla="*/ 6 h 6"/>
                <a:gd name="T8" fmla="*/ 4 w 6"/>
                <a:gd name="T9" fmla="*/ 6 h 6"/>
                <a:gd name="T10" fmla="*/ 6 w 6"/>
                <a:gd name="T11" fmla="*/ 3 h 6"/>
                <a:gd name="T12" fmla="*/ 3 w 6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6">
                  <a:moveTo>
                    <a:pt x="3" y="0"/>
                  </a:moveTo>
                  <a:cubicBezTo>
                    <a:pt x="1" y="0"/>
                    <a:pt x="0" y="2"/>
                    <a:pt x="0" y="3"/>
                  </a:cubicBezTo>
                  <a:cubicBezTo>
                    <a:pt x="0" y="5"/>
                    <a:pt x="1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5" y="5"/>
                    <a:pt x="6" y="4"/>
                    <a:pt x="6" y="3"/>
                  </a:cubicBezTo>
                  <a:cubicBezTo>
                    <a:pt x="6" y="1"/>
                    <a:pt x="4" y="0"/>
                    <a:pt x="3" y="0"/>
                  </a:cubicBezTo>
                  <a:close/>
                </a:path>
              </a:pathLst>
            </a:cu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88"/>
            <p:cNvSpPr>
              <a:spLocks/>
            </p:cNvSpPr>
            <p:nvPr/>
          </p:nvSpPr>
          <p:spPr bwMode="auto">
            <a:xfrm>
              <a:off x="1838325" y="5153025"/>
              <a:ext cx="74613" cy="76200"/>
            </a:xfrm>
            <a:custGeom>
              <a:avLst/>
              <a:gdLst>
                <a:gd name="T0" fmla="*/ 18 w 20"/>
                <a:gd name="T1" fmla="*/ 7 h 20"/>
                <a:gd name="T2" fmla="*/ 7 w 20"/>
                <a:gd name="T3" fmla="*/ 1 h 20"/>
                <a:gd name="T4" fmla="*/ 1 w 20"/>
                <a:gd name="T5" fmla="*/ 12 h 20"/>
                <a:gd name="T6" fmla="*/ 12 w 20"/>
                <a:gd name="T7" fmla="*/ 18 h 20"/>
                <a:gd name="T8" fmla="*/ 18 w 20"/>
                <a:gd name="T9" fmla="*/ 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18" y="7"/>
                  </a:moveTo>
                  <a:cubicBezTo>
                    <a:pt x="17" y="2"/>
                    <a:pt x="12" y="0"/>
                    <a:pt x="7" y="1"/>
                  </a:cubicBezTo>
                  <a:cubicBezTo>
                    <a:pt x="2" y="3"/>
                    <a:pt x="0" y="8"/>
                    <a:pt x="1" y="12"/>
                  </a:cubicBezTo>
                  <a:cubicBezTo>
                    <a:pt x="2" y="17"/>
                    <a:pt x="7" y="20"/>
                    <a:pt x="12" y="18"/>
                  </a:cubicBezTo>
                  <a:cubicBezTo>
                    <a:pt x="17" y="17"/>
                    <a:pt x="20" y="12"/>
                    <a:pt x="18" y="7"/>
                  </a:cubicBezTo>
                  <a:close/>
                </a:path>
              </a:pathLst>
            </a:cu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154113" y="4090987"/>
            <a:ext cx="484188" cy="504825"/>
            <a:chOff x="1154113" y="4090987"/>
            <a:chExt cx="484188" cy="504825"/>
          </a:xfrm>
        </p:grpSpPr>
        <p:sp>
          <p:nvSpPr>
            <p:cNvPr id="92" name="Freeform 89"/>
            <p:cNvSpPr>
              <a:spLocks noEditPoints="1"/>
            </p:cNvSpPr>
            <p:nvPr/>
          </p:nvSpPr>
          <p:spPr bwMode="auto">
            <a:xfrm>
              <a:off x="1154113" y="4090987"/>
              <a:ext cx="484188" cy="504825"/>
            </a:xfrm>
            <a:custGeom>
              <a:avLst/>
              <a:gdLst>
                <a:gd name="T0" fmla="*/ 120 w 129"/>
                <a:gd name="T1" fmla="*/ 30 h 134"/>
                <a:gd name="T2" fmla="*/ 84 w 129"/>
                <a:gd name="T3" fmla="*/ 17 h 134"/>
                <a:gd name="T4" fmla="*/ 48 w 129"/>
                <a:gd name="T5" fmla="*/ 4 h 134"/>
                <a:gd name="T6" fmla="*/ 24 w 129"/>
                <a:gd name="T7" fmla="*/ 35 h 134"/>
                <a:gd name="T8" fmla="*/ 1 w 129"/>
                <a:gd name="T9" fmla="*/ 65 h 134"/>
                <a:gd name="T10" fmla="*/ 23 w 129"/>
                <a:gd name="T11" fmla="*/ 97 h 134"/>
                <a:gd name="T12" fmla="*/ 44 w 129"/>
                <a:gd name="T13" fmla="*/ 129 h 134"/>
                <a:gd name="T14" fmla="*/ 81 w 129"/>
                <a:gd name="T15" fmla="*/ 118 h 134"/>
                <a:gd name="T16" fmla="*/ 118 w 129"/>
                <a:gd name="T17" fmla="*/ 107 h 134"/>
                <a:gd name="T18" fmla="*/ 119 w 129"/>
                <a:gd name="T19" fmla="*/ 69 h 134"/>
                <a:gd name="T20" fmla="*/ 120 w 129"/>
                <a:gd name="T21" fmla="*/ 30 h 134"/>
                <a:gd name="T22" fmla="*/ 102 w 129"/>
                <a:gd name="T23" fmla="*/ 49 h 134"/>
                <a:gd name="T24" fmla="*/ 97 w 129"/>
                <a:gd name="T25" fmla="*/ 48 h 134"/>
                <a:gd name="T26" fmla="*/ 89 w 129"/>
                <a:gd name="T27" fmla="*/ 68 h 134"/>
                <a:gd name="T28" fmla="*/ 96 w 129"/>
                <a:gd name="T29" fmla="*/ 88 h 134"/>
                <a:gd name="T30" fmla="*/ 98 w 129"/>
                <a:gd name="T31" fmla="*/ 87 h 134"/>
                <a:gd name="T32" fmla="*/ 103 w 129"/>
                <a:gd name="T33" fmla="*/ 90 h 134"/>
                <a:gd name="T34" fmla="*/ 100 w 129"/>
                <a:gd name="T35" fmla="*/ 96 h 134"/>
                <a:gd name="T36" fmla="*/ 94 w 129"/>
                <a:gd name="T37" fmla="*/ 93 h 134"/>
                <a:gd name="T38" fmla="*/ 95 w 129"/>
                <a:gd name="T39" fmla="*/ 90 h 134"/>
                <a:gd name="T40" fmla="*/ 73 w 129"/>
                <a:gd name="T41" fmla="*/ 88 h 134"/>
                <a:gd name="T42" fmla="*/ 56 w 129"/>
                <a:gd name="T43" fmla="*/ 101 h 134"/>
                <a:gd name="T44" fmla="*/ 58 w 129"/>
                <a:gd name="T45" fmla="*/ 104 h 134"/>
                <a:gd name="T46" fmla="*/ 55 w 129"/>
                <a:gd name="T47" fmla="*/ 110 h 134"/>
                <a:gd name="T48" fmla="*/ 49 w 129"/>
                <a:gd name="T49" fmla="*/ 106 h 134"/>
                <a:gd name="T50" fmla="*/ 52 w 129"/>
                <a:gd name="T51" fmla="*/ 101 h 134"/>
                <a:gd name="T52" fmla="*/ 54 w 129"/>
                <a:gd name="T53" fmla="*/ 100 h 134"/>
                <a:gd name="T54" fmla="*/ 49 w 129"/>
                <a:gd name="T55" fmla="*/ 80 h 134"/>
                <a:gd name="T56" fmla="*/ 31 w 129"/>
                <a:gd name="T57" fmla="*/ 67 h 134"/>
                <a:gd name="T58" fmla="*/ 28 w 129"/>
                <a:gd name="T59" fmla="*/ 71 h 134"/>
                <a:gd name="T60" fmla="*/ 22 w 129"/>
                <a:gd name="T61" fmla="*/ 67 h 134"/>
                <a:gd name="T62" fmla="*/ 25 w 129"/>
                <a:gd name="T63" fmla="*/ 62 h 134"/>
                <a:gd name="T64" fmla="*/ 31 w 129"/>
                <a:gd name="T65" fmla="*/ 65 h 134"/>
                <a:gd name="T66" fmla="*/ 31 w 129"/>
                <a:gd name="T67" fmla="*/ 65 h 134"/>
                <a:gd name="T68" fmla="*/ 49 w 129"/>
                <a:gd name="T69" fmla="*/ 55 h 134"/>
                <a:gd name="T70" fmla="*/ 56 w 129"/>
                <a:gd name="T71" fmla="*/ 33 h 134"/>
                <a:gd name="T72" fmla="*/ 51 w 129"/>
                <a:gd name="T73" fmla="*/ 30 h 134"/>
                <a:gd name="T74" fmla="*/ 54 w 129"/>
                <a:gd name="T75" fmla="*/ 24 h 134"/>
                <a:gd name="T76" fmla="*/ 60 w 129"/>
                <a:gd name="T77" fmla="*/ 27 h 134"/>
                <a:gd name="T78" fmla="*/ 58 w 129"/>
                <a:gd name="T79" fmla="*/ 33 h 134"/>
                <a:gd name="T80" fmla="*/ 74 w 129"/>
                <a:gd name="T81" fmla="*/ 47 h 134"/>
                <a:gd name="T82" fmla="*/ 96 w 129"/>
                <a:gd name="T83" fmla="*/ 46 h 134"/>
                <a:gd name="T84" fmla="*/ 96 w 129"/>
                <a:gd name="T85" fmla="*/ 46 h 134"/>
                <a:gd name="T86" fmla="*/ 99 w 129"/>
                <a:gd name="T87" fmla="*/ 40 h 134"/>
                <a:gd name="T88" fmla="*/ 105 w 129"/>
                <a:gd name="T89" fmla="*/ 43 h 134"/>
                <a:gd name="T90" fmla="*/ 102 w 129"/>
                <a:gd name="T91" fmla="*/ 49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9" h="134">
                  <a:moveTo>
                    <a:pt x="120" y="30"/>
                  </a:moveTo>
                  <a:cubicBezTo>
                    <a:pt x="112" y="18"/>
                    <a:pt x="97" y="13"/>
                    <a:pt x="84" y="17"/>
                  </a:cubicBezTo>
                  <a:cubicBezTo>
                    <a:pt x="76" y="6"/>
                    <a:pt x="62" y="0"/>
                    <a:pt x="48" y="4"/>
                  </a:cubicBezTo>
                  <a:cubicBezTo>
                    <a:pt x="34" y="9"/>
                    <a:pt x="25" y="21"/>
                    <a:pt x="24" y="35"/>
                  </a:cubicBezTo>
                  <a:cubicBezTo>
                    <a:pt x="11" y="39"/>
                    <a:pt x="1" y="51"/>
                    <a:pt x="1" y="65"/>
                  </a:cubicBezTo>
                  <a:cubicBezTo>
                    <a:pt x="0" y="80"/>
                    <a:pt x="10" y="93"/>
                    <a:pt x="23" y="97"/>
                  </a:cubicBezTo>
                  <a:cubicBezTo>
                    <a:pt x="22" y="111"/>
                    <a:pt x="31" y="124"/>
                    <a:pt x="44" y="129"/>
                  </a:cubicBezTo>
                  <a:cubicBezTo>
                    <a:pt x="58" y="134"/>
                    <a:pt x="73" y="129"/>
                    <a:pt x="81" y="118"/>
                  </a:cubicBezTo>
                  <a:cubicBezTo>
                    <a:pt x="94" y="123"/>
                    <a:pt x="109" y="119"/>
                    <a:pt x="118" y="107"/>
                  </a:cubicBezTo>
                  <a:cubicBezTo>
                    <a:pt x="127" y="96"/>
                    <a:pt x="127" y="80"/>
                    <a:pt x="119" y="69"/>
                  </a:cubicBezTo>
                  <a:cubicBezTo>
                    <a:pt x="128" y="58"/>
                    <a:pt x="129" y="42"/>
                    <a:pt x="120" y="30"/>
                  </a:cubicBezTo>
                  <a:close/>
                  <a:moveTo>
                    <a:pt x="102" y="49"/>
                  </a:moveTo>
                  <a:cubicBezTo>
                    <a:pt x="100" y="49"/>
                    <a:pt x="98" y="49"/>
                    <a:pt x="97" y="48"/>
                  </a:cubicBezTo>
                  <a:cubicBezTo>
                    <a:pt x="93" y="54"/>
                    <a:pt x="89" y="61"/>
                    <a:pt x="89" y="68"/>
                  </a:cubicBezTo>
                  <a:cubicBezTo>
                    <a:pt x="88" y="76"/>
                    <a:pt x="92" y="82"/>
                    <a:pt x="96" y="88"/>
                  </a:cubicBezTo>
                  <a:cubicBezTo>
                    <a:pt x="96" y="88"/>
                    <a:pt x="97" y="87"/>
                    <a:pt x="98" y="87"/>
                  </a:cubicBezTo>
                  <a:cubicBezTo>
                    <a:pt x="100" y="87"/>
                    <a:pt x="103" y="88"/>
                    <a:pt x="103" y="90"/>
                  </a:cubicBezTo>
                  <a:cubicBezTo>
                    <a:pt x="104" y="93"/>
                    <a:pt x="103" y="96"/>
                    <a:pt x="100" y="96"/>
                  </a:cubicBezTo>
                  <a:cubicBezTo>
                    <a:pt x="98" y="97"/>
                    <a:pt x="95" y="96"/>
                    <a:pt x="94" y="93"/>
                  </a:cubicBezTo>
                  <a:cubicBezTo>
                    <a:pt x="94" y="92"/>
                    <a:pt x="94" y="91"/>
                    <a:pt x="95" y="90"/>
                  </a:cubicBezTo>
                  <a:cubicBezTo>
                    <a:pt x="88" y="87"/>
                    <a:pt x="80" y="86"/>
                    <a:pt x="73" y="88"/>
                  </a:cubicBezTo>
                  <a:cubicBezTo>
                    <a:pt x="66" y="90"/>
                    <a:pt x="60" y="95"/>
                    <a:pt x="56" y="101"/>
                  </a:cubicBezTo>
                  <a:cubicBezTo>
                    <a:pt x="57" y="102"/>
                    <a:pt x="58" y="103"/>
                    <a:pt x="58" y="104"/>
                  </a:cubicBezTo>
                  <a:cubicBezTo>
                    <a:pt x="59" y="106"/>
                    <a:pt x="57" y="109"/>
                    <a:pt x="55" y="110"/>
                  </a:cubicBezTo>
                  <a:cubicBezTo>
                    <a:pt x="52" y="110"/>
                    <a:pt x="50" y="109"/>
                    <a:pt x="49" y="106"/>
                  </a:cubicBezTo>
                  <a:cubicBezTo>
                    <a:pt x="48" y="104"/>
                    <a:pt x="50" y="101"/>
                    <a:pt x="52" y="101"/>
                  </a:cubicBezTo>
                  <a:cubicBezTo>
                    <a:pt x="53" y="100"/>
                    <a:pt x="53" y="100"/>
                    <a:pt x="54" y="100"/>
                  </a:cubicBezTo>
                  <a:cubicBezTo>
                    <a:pt x="54" y="93"/>
                    <a:pt x="53" y="86"/>
                    <a:pt x="49" y="80"/>
                  </a:cubicBezTo>
                  <a:cubicBezTo>
                    <a:pt x="45" y="74"/>
                    <a:pt x="38" y="70"/>
                    <a:pt x="31" y="67"/>
                  </a:cubicBezTo>
                  <a:cubicBezTo>
                    <a:pt x="31" y="69"/>
                    <a:pt x="30" y="70"/>
                    <a:pt x="28" y="71"/>
                  </a:cubicBezTo>
                  <a:cubicBezTo>
                    <a:pt x="25" y="71"/>
                    <a:pt x="23" y="70"/>
                    <a:pt x="22" y="67"/>
                  </a:cubicBezTo>
                  <a:cubicBezTo>
                    <a:pt x="21" y="65"/>
                    <a:pt x="23" y="62"/>
                    <a:pt x="25" y="62"/>
                  </a:cubicBezTo>
                  <a:cubicBezTo>
                    <a:pt x="28" y="61"/>
                    <a:pt x="30" y="62"/>
                    <a:pt x="31" y="65"/>
                  </a:cubicBezTo>
                  <a:cubicBezTo>
                    <a:pt x="31" y="65"/>
                    <a:pt x="31" y="65"/>
                    <a:pt x="31" y="65"/>
                  </a:cubicBezTo>
                  <a:cubicBezTo>
                    <a:pt x="38" y="64"/>
                    <a:pt x="45" y="61"/>
                    <a:pt x="49" y="55"/>
                  </a:cubicBezTo>
                  <a:cubicBezTo>
                    <a:pt x="54" y="49"/>
                    <a:pt x="55" y="41"/>
                    <a:pt x="56" y="33"/>
                  </a:cubicBezTo>
                  <a:cubicBezTo>
                    <a:pt x="54" y="33"/>
                    <a:pt x="52" y="32"/>
                    <a:pt x="51" y="30"/>
                  </a:cubicBezTo>
                  <a:cubicBezTo>
                    <a:pt x="50" y="28"/>
                    <a:pt x="52" y="25"/>
                    <a:pt x="54" y="24"/>
                  </a:cubicBezTo>
                  <a:cubicBezTo>
                    <a:pt x="57" y="23"/>
                    <a:pt x="59" y="25"/>
                    <a:pt x="60" y="27"/>
                  </a:cubicBezTo>
                  <a:cubicBezTo>
                    <a:pt x="61" y="29"/>
                    <a:pt x="60" y="32"/>
                    <a:pt x="58" y="33"/>
                  </a:cubicBezTo>
                  <a:cubicBezTo>
                    <a:pt x="62" y="39"/>
                    <a:pt x="67" y="44"/>
                    <a:pt x="74" y="47"/>
                  </a:cubicBezTo>
                  <a:cubicBezTo>
                    <a:pt x="81" y="49"/>
                    <a:pt x="89" y="48"/>
                    <a:pt x="96" y="46"/>
                  </a:cubicBezTo>
                  <a:cubicBezTo>
                    <a:pt x="96" y="46"/>
                    <a:pt x="96" y="46"/>
                    <a:pt x="96" y="46"/>
                  </a:cubicBezTo>
                  <a:cubicBezTo>
                    <a:pt x="95" y="43"/>
                    <a:pt x="96" y="41"/>
                    <a:pt x="99" y="40"/>
                  </a:cubicBezTo>
                  <a:cubicBezTo>
                    <a:pt x="101" y="39"/>
                    <a:pt x="104" y="40"/>
                    <a:pt x="105" y="43"/>
                  </a:cubicBezTo>
                  <a:cubicBezTo>
                    <a:pt x="105" y="45"/>
                    <a:pt x="104" y="48"/>
                    <a:pt x="102" y="49"/>
                  </a:cubicBezTo>
                  <a:close/>
                </a:path>
              </a:pathLst>
            </a:cu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3" name="Freeform 90"/>
            <p:cNvSpPr>
              <a:spLocks/>
            </p:cNvSpPr>
            <p:nvPr/>
          </p:nvSpPr>
          <p:spPr bwMode="auto">
            <a:xfrm>
              <a:off x="1341438" y="4351338"/>
              <a:ext cx="19050" cy="19050"/>
            </a:xfrm>
            <a:custGeom>
              <a:avLst/>
              <a:gdLst>
                <a:gd name="T0" fmla="*/ 5 w 5"/>
                <a:gd name="T1" fmla="*/ 2 h 5"/>
                <a:gd name="T2" fmla="*/ 5 w 5"/>
                <a:gd name="T3" fmla="*/ 2 h 5"/>
                <a:gd name="T4" fmla="*/ 2 w 5"/>
                <a:gd name="T5" fmla="*/ 1 h 5"/>
                <a:gd name="T6" fmla="*/ 0 w 5"/>
                <a:gd name="T7" fmla="*/ 3 h 5"/>
                <a:gd name="T8" fmla="*/ 3 w 5"/>
                <a:gd name="T9" fmla="*/ 5 h 5"/>
                <a:gd name="T10" fmla="*/ 5 w 5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3" y="0"/>
                    <a:pt x="2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5"/>
                    <a:pt x="2" y="5"/>
                    <a:pt x="3" y="5"/>
                  </a:cubicBezTo>
                  <a:cubicBezTo>
                    <a:pt x="4" y="5"/>
                    <a:pt x="5" y="3"/>
                    <a:pt x="5" y="2"/>
                  </a:cubicBezTo>
                  <a:close/>
                </a:path>
              </a:pathLst>
            </a:cu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91"/>
            <p:cNvSpPr>
              <a:spLocks/>
            </p:cNvSpPr>
            <p:nvPr/>
          </p:nvSpPr>
          <p:spPr bwMode="auto">
            <a:xfrm>
              <a:off x="1349375" y="4305300"/>
              <a:ext cx="19050" cy="19050"/>
            </a:xfrm>
            <a:custGeom>
              <a:avLst/>
              <a:gdLst>
                <a:gd name="T0" fmla="*/ 3 w 5"/>
                <a:gd name="T1" fmla="*/ 5 h 5"/>
                <a:gd name="T2" fmla="*/ 4 w 5"/>
                <a:gd name="T3" fmla="*/ 4 h 5"/>
                <a:gd name="T4" fmla="*/ 4 w 5"/>
                <a:gd name="T5" fmla="*/ 0 h 5"/>
                <a:gd name="T6" fmla="*/ 0 w 5"/>
                <a:gd name="T7" fmla="*/ 1 h 5"/>
                <a:gd name="T8" fmla="*/ 1 w 5"/>
                <a:gd name="T9" fmla="*/ 4 h 5"/>
                <a:gd name="T10" fmla="*/ 3 w 5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5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5" y="3"/>
                    <a:pt x="5" y="1"/>
                    <a:pt x="4" y="0"/>
                  </a:cubicBezTo>
                  <a:cubicBezTo>
                    <a:pt x="3" y="0"/>
                    <a:pt x="1" y="0"/>
                    <a:pt x="0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2" y="5"/>
                    <a:pt x="3" y="5"/>
                  </a:cubicBezTo>
                  <a:close/>
                </a:path>
              </a:pathLst>
            </a:cu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92"/>
            <p:cNvSpPr>
              <a:spLocks/>
            </p:cNvSpPr>
            <p:nvPr/>
          </p:nvSpPr>
          <p:spPr bwMode="auto">
            <a:xfrm>
              <a:off x="1338263" y="4329113"/>
              <a:ext cx="22225" cy="19050"/>
            </a:xfrm>
            <a:custGeom>
              <a:avLst/>
              <a:gdLst>
                <a:gd name="T0" fmla="*/ 3 w 6"/>
                <a:gd name="T1" fmla="*/ 5 h 5"/>
                <a:gd name="T2" fmla="*/ 4 w 6"/>
                <a:gd name="T3" fmla="*/ 5 h 5"/>
                <a:gd name="T4" fmla="*/ 5 w 6"/>
                <a:gd name="T5" fmla="*/ 3 h 5"/>
                <a:gd name="T6" fmla="*/ 3 w 6"/>
                <a:gd name="T7" fmla="*/ 0 h 5"/>
                <a:gd name="T8" fmla="*/ 1 w 6"/>
                <a:gd name="T9" fmla="*/ 2 h 5"/>
                <a:gd name="T10" fmla="*/ 3 w 6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3" y="5"/>
                  </a:moveTo>
                  <a:cubicBezTo>
                    <a:pt x="3" y="5"/>
                    <a:pt x="3" y="5"/>
                    <a:pt x="4" y="5"/>
                  </a:cubicBezTo>
                  <a:cubicBezTo>
                    <a:pt x="4" y="4"/>
                    <a:pt x="5" y="4"/>
                    <a:pt x="5" y="3"/>
                  </a:cubicBezTo>
                  <a:cubicBezTo>
                    <a:pt x="6" y="1"/>
                    <a:pt x="5" y="0"/>
                    <a:pt x="3" y="0"/>
                  </a:cubicBezTo>
                  <a:cubicBezTo>
                    <a:pt x="2" y="0"/>
                    <a:pt x="1" y="1"/>
                    <a:pt x="1" y="2"/>
                  </a:cubicBezTo>
                  <a:cubicBezTo>
                    <a:pt x="0" y="3"/>
                    <a:pt x="1" y="4"/>
                    <a:pt x="3" y="5"/>
                  </a:cubicBezTo>
                  <a:close/>
                </a:path>
              </a:pathLst>
            </a:cu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93"/>
            <p:cNvSpPr>
              <a:spLocks/>
            </p:cNvSpPr>
            <p:nvPr/>
          </p:nvSpPr>
          <p:spPr bwMode="auto">
            <a:xfrm>
              <a:off x="1368425" y="4287838"/>
              <a:ext cx="19050" cy="17463"/>
            </a:xfrm>
            <a:custGeom>
              <a:avLst/>
              <a:gdLst>
                <a:gd name="T0" fmla="*/ 3 w 5"/>
                <a:gd name="T1" fmla="*/ 5 h 5"/>
                <a:gd name="T2" fmla="*/ 3 w 5"/>
                <a:gd name="T3" fmla="*/ 5 h 5"/>
                <a:gd name="T4" fmla="*/ 4 w 5"/>
                <a:gd name="T5" fmla="*/ 2 h 5"/>
                <a:gd name="T6" fmla="*/ 1 w 5"/>
                <a:gd name="T7" fmla="*/ 1 h 5"/>
                <a:gd name="T8" fmla="*/ 0 w 5"/>
                <a:gd name="T9" fmla="*/ 4 h 5"/>
                <a:gd name="T10" fmla="*/ 3 w 5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5" y="4"/>
                    <a:pt x="5" y="3"/>
                    <a:pt x="4" y="2"/>
                  </a:cubicBezTo>
                  <a:cubicBezTo>
                    <a:pt x="4" y="1"/>
                    <a:pt x="2" y="0"/>
                    <a:pt x="1" y="1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1" y="5"/>
                    <a:pt x="2" y="5"/>
                    <a:pt x="3" y="5"/>
                  </a:cubicBezTo>
                  <a:close/>
                </a:path>
              </a:pathLst>
            </a:cu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94"/>
            <p:cNvSpPr>
              <a:spLocks/>
            </p:cNvSpPr>
            <p:nvPr/>
          </p:nvSpPr>
          <p:spPr bwMode="auto">
            <a:xfrm>
              <a:off x="1436688" y="4298950"/>
              <a:ext cx="17463" cy="19050"/>
            </a:xfrm>
            <a:custGeom>
              <a:avLst/>
              <a:gdLst>
                <a:gd name="T0" fmla="*/ 0 w 5"/>
                <a:gd name="T1" fmla="*/ 4 h 5"/>
                <a:gd name="T2" fmla="*/ 3 w 5"/>
                <a:gd name="T3" fmla="*/ 5 h 5"/>
                <a:gd name="T4" fmla="*/ 4 w 5"/>
                <a:gd name="T5" fmla="*/ 5 h 5"/>
                <a:gd name="T6" fmla="*/ 4 w 5"/>
                <a:gd name="T7" fmla="*/ 1 h 5"/>
                <a:gd name="T8" fmla="*/ 1 w 5"/>
                <a:gd name="T9" fmla="*/ 1 h 5"/>
                <a:gd name="T10" fmla="*/ 0 w 5"/>
                <a:gd name="T1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0" y="4"/>
                  </a:moveTo>
                  <a:cubicBezTo>
                    <a:pt x="1" y="5"/>
                    <a:pt x="2" y="5"/>
                    <a:pt x="3" y="5"/>
                  </a:cubicBezTo>
                  <a:cubicBezTo>
                    <a:pt x="3" y="5"/>
                    <a:pt x="4" y="5"/>
                    <a:pt x="4" y="5"/>
                  </a:cubicBezTo>
                  <a:cubicBezTo>
                    <a:pt x="5" y="4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3"/>
                    <a:pt x="0" y="4"/>
                  </a:cubicBezTo>
                  <a:close/>
                </a:path>
              </a:pathLst>
            </a:cu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95"/>
            <p:cNvSpPr>
              <a:spLocks/>
            </p:cNvSpPr>
            <p:nvPr/>
          </p:nvSpPr>
          <p:spPr bwMode="auto">
            <a:xfrm>
              <a:off x="1390650" y="4283075"/>
              <a:ext cx="19050" cy="15875"/>
            </a:xfrm>
            <a:custGeom>
              <a:avLst/>
              <a:gdLst>
                <a:gd name="T0" fmla="*/ 3 w 5"/>
                <a:gd name="T1" fmla="*/ 4 h 4"/>
                <a:gd name="T2" fmla="*/ 3 w 5"/>
                <a:gd name="T3" fmla="*/ 4 h 4"/>
                <a:gd name="T4" fmla="*/ 5 w 5"/>
                <a:gd name="T5" fmla="*/ 2 h 4"/>
                <a:gd name="T6" fmla="*/ 2 w 5"/>
                <a:gd name="T7" fmla="*/ 0 h 4"/>
                <a:gd name="T8" fmla="*/ 0 w 5"/>
                <a:gd name="T9" fmla="*/ 2 h 4"/>
                <a:gd name="T10" fmla="*/ 3 w 5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4"/>
                    <a:pt x="3" y="4"/>
                  </a:cubicBezTo>
                  <a:close/>
                </a:path>
              </a:pathLst>
            </a:cu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96"/>
            <p:cNvSpPr>
              <a:spLocks/>
            </p:cNvSpPr>
            <p:nvPr/>
          </p:nvSpPr>
          <p:spPr bwMode="auto">
            <a:xfrm>
              <a:off x="1412875" y="4283075"/>
              <a:ext cx="23813" cy="22225"/>
            </a:xfrm>
            <a:custGeom>
              <a:avLst/>
              <a:gdLst>
                <a:gd name="T0" fmla="*/ 2 w 6"/>
                <a:gd name="T1" fmla="*/ 5 h 6"/>
                <a:gd name="T2" fmla="*/ 4 w 6"/>
                <a:gd name="T3" fmla="*/ 5 h 6"/>
                <a:gd name="T4" fmla="*/ 5 w 6"/>
                <a:gd name="T5" fmla="*/ 4 h 6"/>
                <a:gd name="T6" fmla="*/ 4 w 6"/>
                <a:gd name="T7" fmla="*/ 1 h 6"/>
                <a:gd name="T8" fmla="*/ 1 w 6"/>
                <a:gd name="T9" fmla="*/ 2 h 6"/>
                <a:gd name="T10" fmla="*/ 2 w 6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2" y="5"/>
                  </a:moveTo>
                  <a:cubicBezTo>
                    <a:pt x="2" y="5"/>
                    <a:pt x="3" y="6"/>
                    <a:pt x="4" y="5"/>
                  </a:cubicBezTo>
                  <a:cubicBezTo>
                    <a:pt x="4" y="5"/>
                    <a:pt x="5" y="5"/>
                    <a:pt x="5" y="4"/>
                  </a:cubicBezTo>
                  <a:cubicBezTo>
                    <a:pt x="6" y="3"/>
                    <a:pt x="5" y="1"/>
                    <a:pt x="4" y="1"/>
                  </a:cubicBezTo>
                  <a:cubicBezTo>
                    <a:pt x="3" y="0"/>
                    <a:pt x="1" y="1"/>
                    <a:pt x="1" y="2"/>
                  </a:cubicBezTo>
                  <a:cubicBezTo>
                    <a:pt x="0" y="3"/>
                    <a:pt x="1" y="5"/>
                    <a:pt x="2" y="5"/>
                  </a:cubicBezTo>
                  <a:close/>
                </a:path>
              </a:pathLst>
            </a:cu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97"/>
            <p:cNvSpPr>
              <a:spLocks/>
            </p:cNvSpPr>
            <p:nvPr/>
          </p:nvSpPr>
          <p:spPr bwMode="auto">
            <a:xfrm>
              <a:off x="1447800" y="4321175"/>
              <a:ext cx="19050" cy="19050"/>
            </a:xfrm>
            <a:custGeom>
              <a:avLst/>
              <a:gdLst>
                <a:gd name="T0" fmla="*/ 2 w 5"/>
                <a:gd name="T1" fmla="*/ 0 h 5"/>
                <a:gd name="T2" fmla="*/ 0 w 5"/>
                <a:gd name="T3" fmla="*/ 3 h 5"/>
                <a:gd name="T4" fmla="*/ 0 w 5"/>
                <a:gd name="T5" fmla="*/ 3 h 5"/>
                <a:gd name="T6" fmla="*/ 3 w 5"/>
                <a:gd name="T7" fmla="*/ 5 h 5"/>
                <a:gd name="T8" fmla="*/ 5 w 5"/>
                <a:gd name="T9" fmla="*/ 2 h 5"/>
                <a:gd name="T10" fmla="*/ 5 w 5"/>
                <a:gd name="T11" fmla="*/ 2 h 5"/>
                <a:gd name="T12" fmla="*/ 5 w 5"/>
                <a:gd name="T13" fmla="*/ 2 h 5"/>
                <a:gd name="T14" fmla="*/ 2 w 5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5">
                  <a:moveTo>
                    <a:pt x="2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4"/>
                    <a:pt x="2" y="5"/>
                    <a:pt x="3" y="5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98"/>
            <p:cNvSpPr>
              <a:spLocks/>
            </p:cNvSpPr>
            <p:nvPr/>
          </p:nvSpPr>
          <p:spPr bwMode="auto">
            <a:xfrm>
              <a:off x="1439863" y="4365625"/>
              <a:ext cx="19050" cy="19050"/>
            </a:xfrm>
            <a:custGeom>
              <a:avLst/>
              <a:gdLst>
                <a:gd name="T0" fmla="*/ 0 w 5"/>
                <a:gd name="T1" fmla="*/ 2 h 5"/>
                <a:gd name="T2" fmla="*/ 0 w 5"/>
                <a:gd name="T3" fmla="*/ 2 h 5"/>
                <a:gd name="T4" fmla="*/ 1 w 5"/>
                <a:gd name="T5" fmla="*/ 5 h 5"/>
                <a:gd name="T6" fmla="*/ 3 w 5"/>
                <a:gd name="T7" fmla="*/ 5 h 5"/>
                <a:gd name="T8" fmla="*/ 4 w 5"/>
                <a:gd name="T9" fmla="*/ 4 h 5"/>
                <a:gd name="T10" fmla="*/ 4 w 5"/>
                <a:gd name="T11" fmla="*/ 1 h 5"/>
                <a:gd name="T12" fmla="*/ 0 w 5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4"/>
                    <a:pt x="1" y="5"/>
                  </a:cubicBezTo>
                  <a:cubicBezTo>
                    <a:pt x="2" y="5"/>
                    <a:pt x="2" y="5"/>
                    <a:pt x="3" y="5"/>
                  </a:cubicBezTo>
                  <a:cubicBezTo>
                    <a:pt x="4" y="5"/>
                    <a:pt x="4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1" y="1"/>
                    <a:pt x="0" y="2"/>
                  </a:cubicBezTo>
                  <a:close/>
                </a:path>
              </a:pathLst>
            </a:cu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99"/>
            <p:cNvSpPr>
              <a:spLocks/>
            </p:cNvSpPr>
            <p:nvPr/>
          </p:nvSpPr>
          <p:spPr bwMode="auto">
            <a:xfrm>
              <a:off x="1420813" y="4384675"/>
              <a:ext cx="19050" cy="19050"/>
            </a:xfrm>
            <a:custGeom>
              <a:avLst/>
              <a:gdLst>
                <a:gd name="T0" fmla="*/ 1 w 5"/>
                <a:gd name="T1" fmla="*/ 0 h 5"/>
                <a:gd name="T2" fmla="*/ 0 w 5"/>
                <a:gd name="T3" fmla="*/ 4 h 5"/>
                <a:gd name="T4" fmla="*/ 3 w 5"/>
                <a:gd name="T5" fmla="*/ 5 h 5"/>
                <a:gd name="T6" fmla="*/ 4 w 5"/>
                <a:gd name="T7" fmla="*/ 4 h 5"/>
                <a:gd name="T8" fmla="*/ 5 w 5"/>
                <a:gd name="T9" fmla="*/ 1 h 5"/>
                <a:gd name="T10" fmla="*/ 1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1" y="0"/>
                  </a:moveTo>
                  <a:cubicBezTo>
                    <a:pt x="0" y="1"/>
                    <a:pt x="0" y="2"/>
                    <a:pt x="0" y="4"/>
                  </a:cubicBezTo>
                  <a:cubicBezTo>
                    <a:pt x="1" y="4"/>
                    <a:pt x="2" y="5"/>
                    <a:pt x="3" y="5"/>
                  </a:cubicBezTo>
                  <a:cubicBezTo>
                    <a:pt x="3" y="5"/>
                    <a:pt x="4" y="5"/>
                    <a:pt x="4" y="4"/>
                  </a:cubicBezTo>
                  <a:cubicBezTo>
                    <a:pt x="5" y="4"/>
                    <a:pt x="5" y="2"/>
                    <a:pt x="5" y="1"/>
                  </a:cubicBezTo>
                  <a:cubicBezTo>
                    <a:pt x="4" y="0"/>
                    <a:pt x="3" y="0"/>
                    <a:pt x="1" y="0"/>
                  </a:cubicBezTo>
                  <a:close/>
                </a:path>
              </a:pathLst>
            </a:cu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00"/>
            <p:cNvSpPr>
              <a:spLocks/>
            </p:cNvSpPr>
            <p:nvPr/>
          </p:nvSpPr>
          <p:spPr bwMode="auto">
            <a:xfrm>
              <a:off x="1447800" y="4343400"/>
              <a:ext cx="19050" cy="19050"/>
            </a:xfrm>
            <a:custGeom>
              <a:avLst/>
              <a:gdLst>
                <a:gd name="T0" fmla="*/ 3 w 5"/>
                <a:gd name="T1" fmla="*/ 1 h 5"/>
                <a:gd name="T2" fmla="*/ 0 w 5"/>
                <a:gd name="T3" fmla="*/ 3 h 5"/>
                <a:gd name="T4" fmla="*/ 0 w 5"/>
                <a:gd name="T5" fmla="*/ 3 h 5"/>
                <a:gd name="T6" fmla="*/ 2 w 5"/>
                <a:gd name="T7" fmla="*/ 5 h 5"/>
                <a:gd name="T8" fmla="*/ 3 w 5"/>
                <a:gd name="T9" fmla="*/ 5 h 5"/>
                <a:gd name="T10" fmla="*/ 5 w 5"/>
                <a:gd name="T11" fmla="*/ 3 h 5"/>
                <a:gd name="T12" fmla="*/ 3 w 5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3" y="1"/>
                  </a:moveTo>
                  <a:cubicBezTo>
                    <a:pt x="2" y="0"/>
                    <a:pt x="1" y="1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5" y="4"/>
                    <a:pt x="5" y="3"/>
                  </a:cubicBezTo>
                  <a:cubicBezTo>
                    <a:pt x="5" y="2"/>
                    <a:pt x="4" y="1"/>
                    <a:pt x="3" y="1"/>
                  </a:cubicBezTo>
                  <a:close/>
                </a:path>
              </a:pathLst>
            </a:cu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01"/>
            <p:cNvSpPr>
              <a:spLocks/>
            </p:cNvSpPr>
            <p:nvPr/>
          </p:nvSpPr>
          <p:spPr bwMode="auto">
            <a:xfrm>
              <a:off x="1371600" y="4384675"/>
              <a:ext cx="23813" cy="23813"/>
            </a:xfrm>
            <a:custGeom>
              <a:avLst/>
              <a:gdLst>
                <a:gd name="T0" fmla="*/ 4 w 6"/>
                <a:gd name="T1" fmla="*/ 1 h 6"/>
                <a:gd name="T2" fmla="*/ 1 w 6"/>
                <a:gd name="T3" fmla="*/ 2 h 6"/>
                <a:gd name="T4" fmla="*/ 2 w 6"/>
                <a:gd name="T5" fmla="*/ 5 h 6"/>
                <a:gd name="T6" fmla="*/ 4 w 6"/>
                <a:gd name="T7" fmla="*/ 5 h 6"/>
                <a:gd name="T8" fmla="*/ 5 w 6"/>
                <a:gd name="T9" fmla="*/ 4 h 6"/>
                <a:gd name="T10" fmla="*/ 4 w 6"/>
                <a:gd name="T11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4" y="1"/>
                  </a:moveTo>
                  <a:cubicBezTo>
                    <a:pt x="3" y="0"/>
                    <a:pt x="1" y="1"/>
                    <a:pt x="1" y="2"/>
                  </a:cubicBezTo>
                  <a:cubicBezTo>
                    <a:pt x="0" y="3"/>
                    <a:pt x="1" y="5"/>
                    <a:pt x="2" y="5"/>
                  </a:cubicBezTo>
                  <a:cubicBezTo>
                    <a:pt x="3" y="6"/>
                    <a:pt x="3" y="6"/>
                    <a:pt x="4" y="5"/>
                  </a:cubicBezTo>
                  <a:cubicBezTo>
                    <a:pt x="4" y="5"/>
                    <a:pt x="5" y="5"/>
                    <a:pt x="5" y="4"/>
                  </a:cubicBezTo>
                  <a:cubicBezTo>
                    <a:pt x="6" y="3"/>
                    <a:pt x="5" y="1"/>
                    <a:pt x="4" y="1"/>
                  </a:cubicBezTo>
                  <a:close/>
                </a:path>
              </a:pathLst>
            </a:cu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02"/>
            <p:cNvSpPr>
              <a:spLocks/>
            </p:cNvSpPr>
            <p:nvPr/>
          </p:nvSpPr>
          <p:spPr bwMode="auto">
            <a:xfrm>
              <a:off x="1354138" y="4373563"/>
              <a:ext cx="17463" cy="19050"/>
            </a:xfrm>
            <a:custGeom>
              <a:avLst/>
              <a:gdLst>
                <a:gd name="T0" fmla="*/ 4 w 5"/>
                <a:gd name="T1" fmla="*/ 1 h 5"/>
                <a:gd name="T2" fmla="*/ 1 w 5"/>
                <a:gd name="T3" fmla="*/ 1 h 5"/>
                <a:gd name="T4" fmla="*/ 1 w 5"/>
                <a:gd name="T5" fmla="*/ 4 h 5"/>
                <a:gd name="T6" fmla="*/ 3 w 5"/>
                <a:gd name="T7" fmla="*/ 5 h 5"/>
                <a:gd name="T8" fmla="*/ 4 w 5"/>
                <a:gd name="T9" fmla="*/ 4 h 5"/>
                <a:gd name="T10" fmla="*/ 4 w 5"/>
                <a:gd name="T1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4" y="1"/>
                  </a:move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1" y="5"/>
                    <a:pt x="2" y="5"/>
                    <a:pt x="3" y="5"/>
                  </a:cubicBezTo>
                  <a:cubicBezTo>
                    <a:pt x="4" y="5"/>
                    <a:pt x="4" y="4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lose/>
                </a:path>
              </a:pathLst>
            </a:cu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03"/>
            <p:cNvSpPr>
              <a:spLocks/>
            </p:cNvSpPr>
            <p:nvPr/>
          </p:nvSpPr>
          <p:spPr bwMode="auto">
            <a:xfrm>
              <a:off x="1398588" y="4392613"/>
              <a:ext cx="19050" cy="19050"/>
            </a:xfrm>
            <a:custGeom>
              <a:avLst/>
              <a:gdLst>
                <a:gd name="T0" fmla="*/ 2 w 5"/>
                <a:gd name="T1" fmla="*/ 0 h 5"/>
                <a:gd name="T2" fmla="*/ 0 w 5"/>
                <a:gd name="T3" fmla="*/ 2 h 5"/>
                <a:gd name="T4" fmla="*/ 2 w 5"/>
                <a:gd name="T5" fmla="*/ 5 h 5"/>
                <a:gd name="T6" fmla="*/ 2 w 5"/>
                <a:gd name="T7" fmla="*/ 5 h 5"/>
                <a:gd name="T8" fmla="*/ 3 w 5"/>
                <a:gd name="T9" fmla="*/ 4 h 5"/>
                <a:gd name="T10" fmla="*/ 5 w 5"/>
                <a:gd name="T11" fmla="*/ 2 h 5"/>
                <a:gd name="T12" fmla="*/ 2 w 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2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3" y="5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04"/>
            <p:cNvSpPr>
              <a:spLocks/>
            </p:cNvSpPr>
            <p:nvPr/>
          </p:nvSpPr>
          <p:spPr bwMode="auto">
            <a:xfrm>
              <a:off x="1371600" y="4318000"/>
              <a:ext cx="60325" cy="60325"/>
            </a:xfrm>
            <a:custGeom>
              <a:avLst/>
              <a:gdLst>
                <a:gd name="T0" fmla="*/ 15 w 16"/>
                <a:gd name="T1" fmla="*/ 6 h 16"/>
                <a:gd name="T2" fmla="*/ 6 w 16"/>
                <a:gd name="T3" fmla="*/ 1 h 16"/>
                <a:gd name="T4" fmla="*/ 2 w 16"/>
                <a:gd name="T5" fmla="*/ 10 h 16"/>
                <a:gd name="T6" fmla="*/ 10 w 16"/>
                <a:gd name="T7" fmla="*/ 15 h 16"/>
                <a:gd name="T8" fmla="*/ 15 w 16"/>
                <a:gd name="T9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5" y="6"/>
                  </a:moveTo>
                  <a:cubicBezTo>
                    <a:pt x="14" y="2"/>
                    <a:pt x="10" y="0"/>
                    <a:pt x="6" y="1"/>
                  </a:cubicBezTo>
                  <a:cubicBezTo>
                    <a:pt x="3" y="2"/>
                    <a:pt x="0" y="6"/>
                    <a:pt x="2" y="10"/>
                  </a:cubicBezTo>
                  <a:cubicBezTo>
                    <a:pt x="3" y="13"/>
                    <a:pt x="7" y="16"/>
                    <a:pt x="10" y="15"/>
                  </a:cubicBezTo>
                  <a:cubicBezTo>
                    <a:pt x="14" y="13"/>
                    <a:pt x="16" y="9"/>
                    <a:pt x="15" y="6"/>
                  </a:cubicBezTo>
                  <a:close/>
                </a:path>
              </a:pathLst>
            </a:cu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9485313" y="5692775"/>
            <a:ext cx="750888" cy="776288"/>
            <a:chOff x="9485313" y="5692775"/>
            <a:chExt cx="750888" cy="776288"/>
          </a:xfrm>
        </p:grpSpPr>
        <p:sp>
          <p:nvSpPr>
            <p:cNvPr id="108" name="Freeform 105"/>
            <p:cNvSpPr>
              <a:spLocks noEditPoints="1"/>
            </p:cNvSpPr>
            <p:nvPr/>
          </p:nvSpPr>
          <p:spPr bwMode="auto">
            <a:xfrm>
              <a:off x="9485313" y="5692775"/>
              <a:ext cx="750888" cy="776288"/>
            </a:xfrm>
            <a:custGeom>
              <a:avLst/>
              <a:gdLst>
                <a:gd name="T0" fmla="*/ 16 w 200"/>
                <a:gd name="T1" fmla="*/ 108 h 206"/>
                <a:gd name="T2" fmla="*/ 19 w 200"/>
                <a:gd name="T3" fmla="*/ 167 h 206"/>
                <a:gd name="T4" fmla="*/ 77 w 200"/>
                <a:gd name="T5" fmla="*/ 182 h 206"/>
                <a:gd name="T6" fmla="*/ 134 w 200"/>
                <a:gd name="T7" fmla="*/ 197 h 206"/>
                <a:gd name="T8" fmla="*/ 166 w 200"/>
                <a:gd name="T9" fmla="*/ 147 h 206"/>
                <a:gd name="T10" fmla="*/ 198 w 200"/>
                <a:gd name="T11" fmla="*/ 97 h 206"/>
                <a:gd name="T12" fmla="*/ 161 w 200"/>
                <a:gd name="T13" fmla="*/ 52 h 206"/>
                <a:gd name="T14" fmla="*/ 123 w 200"/>
                <a:gd name="T15" fmla="*/ 6 h 206"/>
                <a:gd name="T16" fmla="*/ 68 w 200"/>
                <a:gd name="T17" fmla="*/ 27 h 206"/>
                <a:gd name="T18" fmla="*/ 12 w 200"/>
                <a:gd name="T19" fmla="*/ 49 h 206"/>
                <a:gd name="T20" fmla="*/ 16 w 200"/>
                <a:gd name="T21" fmla="*/ 108 h 206"/>
                <a:gd name="T22" fmla="*/ 37 w 200"/>
                <a:gd name="T23" fmla="*/ 68 h 206"/>
                <a:gd name="T24" fmla="*/ 46 w 200"/>
                <a:gd name="T25" fmla="*/ 62 h 206"/>
                <a:gd name="T26" fmla="*/ 51 w 200"/>
                <a:gd name="T27" fmla="*/ 71 h 206"/>
                <a:gd name="T28" fmla="*/ 51 w 200"/>
                <a:gd name="T29" fmla="*/ 72 h 206"/>
                <a:gd name="T30" fmla="*/ 85 w 200"/>
                <a:gd name="T31" fmla="*/ 72 h 206"/>
                <a:gd name="T32" fmla="*/ 109 w 200"/>
                <a:gd name="T33" fmla="*/ 50 h 206"/>
                <a:gd name="T34" fmla="*/ 105 w 200"/>
                <a:gd name="T35" fmla="*/ 41 h 206"/>
                <a:gd name="T36" fmla="*/ 114 w 200"/>
                <a:gd name="T37" fmla="*/ 36 h 206"/>
                <a:gd name="T38" fmla="*/ 119 w 200"/>
                <a:gd name="T39" fmla="*/ 45 h 206"/>
                <a:gd name="T40" fmla="*/ 112 w 200"/>
                <a:gd name="T41" fmla="*/ 51 h 206"/>
                <a:gd name="T42" fmla="*/ 124 w 200"/>
                <a:gd name="T43" fmla="*/ 84 h 206"/>
                <a:gd name="T44" fmla="*/ 151 w 200"/>
                <a:gd name="T45" fmla="*/ 98 h 206"/>
                <a:gd name="T46" fmla="*/ 152 w 200"/>
                <a:gd name="T47" fmla="*/ 98 h 206"/>
                <a:gd name="T48" fmla="*/ 160 w 200"/>
                <a:gd name="T49" fmla="*/ 93 h 206"/>
                <a:gd name="T50" fmla="*/ 166 w 200"/>
                <a:gd name="T51" fmla="*/ 102 h 206"/>
                <a:gd name="T52" fmla="*/ 157 w 200"/>
                <a:gd name="T53" fmla="*/ 107 h 206"/>
                <a:gd name="T54" fmla="*/ 152 w 200"/>
                <a:gd name="T55" fmla="*/ 102 h 206"/>
                <a:gd name="T56" fmla="*/ 124 w 200"/>
                <a:gd name="T57" fmla="*/ 122 h 206"/>
                <a:gd name="T58" fmla="*/ 118 w 200"/>
                <a:gd name="T59" fmla="*/ 154 h 206"/>
                <a:gd name="T60" fmla="*/ 121 w 200"/>
                <a:gd name="T61" fmla="*/ 154 h 206"/>
                <a:gd name="T62" fmla="*/ 126 w 200"/>
                <a:gd name="T63" fmla="*/ 163 h 206"/>
                <a:gd name="T64" fmla="*/ 117 w 200"/>
                <a:gd name="T65" fmla="*/ 168 h 206"/>
                <a:gd name="T66" fmla="*/ 112 w 200"/>
                <a:gd name="T67" fmla="*/ 159 h 206"/>
                <a:gd name="T68" fmla="*/ 115 w 200"/>
                <a:gd name="T69" fmla="*/ 155 h 206"/>
                <a:gd name="T70" fmla="*/ 88 w 200"/>
                <a:gd name="T71" fmla="*/ 136 h 206"/>
                <a:gd name="T72" fmla="*/ 55 w 200"/>
                <a:gd name="T73" fmla="*/ 140 h 206"/>
                <a:gd name="T74" fmla="*/ 55 w 200"/>
                <a:gd name="T75" fmla="*/ 144 h 206"/>
                <a:gd name="T76" fmla="*/ 46 w 200"/>
                <a:gd name="T77" fmla="*/ 150 h 206"/>
                <a:gd name="T78" fmla="*/ 41 w 200"/>
                <a:gd name="T79" fmla="*/ 141 h 206"/>
                <a:gd name="T80" fmla="*/ 50 w 200"/>
                <a:gd name="T81" fmla="*/ 136 h 206"/>
                <a:gd name="T82" fmla="*/ 53 w 200"/>
                <a:gd name="T83" fmla="*/ 137 h 206"/>
                <a:gd name="T84" fmla="*/ 63 w 200"/>
                <a:gd name="T85" fmla="*/ 106 h 206"/>
                <a:gd name="T86" fmla="*/ 49 w 200"/>
                <a:gd name="T87" fmla="*/ 75 h 206"/>
                <a:gd name="T88" fmla="*/ 42 w 200"/>
                <a:gd name="T89" fmla="*/ 76 h 206"/>
                <a:gd name="T90" fmla="*/ 37 w 200"/>
                <a:gd name="T91" fmla="*/ 6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00" h="206">
                  <a:moveTo>
                    <a:pt x="16" y="108"/>
                  </a:moveTo>
                  <a:cubicBezTo>
                    <a:pt x="4" y="126"/>
                    <a:pt x="5" y="150"/>
                    <a:pt x="19" y="167"/>
                  </a:cubicBezTo>
                  <a:cubicBezTo>
                    <a:pt x="33" y="185"/>
                    <a:pt x="57" y="190"/>
                    <a:pt x="77" y="182"/>
                  </a:cubicBezTo>
                  <a:cubicBezTo>
                    <a:pt x="90" y="199"/>
                    <a:pt x="113" y="206"/>
                    <a:pt x="134" y="197"/>
                  </a:cubicBezTo>
                  <a:cubicBezTo>
                    <a:pt x="155" y="189"/>
                    <a:pt x="168" y="169"/>
                    <a:pt x="166" y="147"/>
                  </a:cubicBezTo>
                  <a:cubicBezTo>
                    <a:pt x="186" y="140"/>
                    <a:pt x="200" y="120"/>
                    <a:pt x="198" y="97"/>
                  </a:cubicBezTo>
                  <a:cubicBezTo>
                    <a:pt x="197" y="75"/>
                    <a:pt x="181" y="57"/>
                    <a:pt x="161" y="52"/>
                  </a:cubicBezTo>
                  <a:cubicBezTo>
                    <a:pt x="160" y="30"/>
                    <a:pt x="145" y="11"/>
                    <a:pt x="123" y="6"/>
                  </a:cubicBezTo>
                  <a:cubicBezTo>
                    <a:pt x="101" y="0"/>
                    <a:pt x="79" y="9"/>
                    <a:pt x="68" y="27"/>
                  </a:cubicBezTo>
                  <a:cubicBezTo>
                    <a:pt x="47" y="22"/>
                    <a:pt x="25" y="30"/>
                    <a:pt x="12" y="49"/>
                  </a:cubicBezTo>
                  <a:cubicBezTo>
                    <a:pt x="0" y="68"/>
                    <a:pt x="2" y="91"/>
                    <a:pt x="16" y="108"/>
                  </a:cubicBezTo>
                  <a:close/>
                  <a:moveTo>
                    <a:pt x="37" y="68"/>
                  </a:moveTo>
                  <a:cubicBezTo>
                    <a:pt x="38" y="64"/>
                    <a:pt x="42" y="61"/>
                    <a:pt x="46" y="62"/>
                  </a:cubicBezTo>
                  <a:cubicBezTo>
                    <a:pt x="50" y="63"/>
                    <a:pt x="52" y="67"/>
                    <a:pt x="51" y="71"/>
                  </a:cubicBezTo>
                  <a:cubicBezTo>
                    <a:pt x="51" y="71"/>
                    <a:pt x="51" y="72"/>
                    <a:pt x="51" y="72"/>
                  </a:cubicBezTo>
                  <a:cubicBezTo>
                    <a:pt x="62" y="75"/>
                    <a:pt x="74" y="76"/>
                    <a:pt x="85" y="72"/>
                  </a:cubicBezTo>
                  <a:cubicBezTo>
                    <a:pt x="96" y="68"/>
                    <a:pt x="103" y="59"/>
                    <a:pt x="109" y="50"/>
                  </a:cubicBezTo>
                  <a:cubicBezTo>
                    <a:pt x="106" y="48"/>
                    <a:pt x="104" y="45"/>
                    <a:pt x="105" y="41"/>
                  </a:cubicBezTo>
                  <a:cubicBezTo>
                    <a:pt x="106" y="38"/>
                    <a:pt x="110" y="35"/>
                    <a:pt x="114" y="36"/>
                  </a:cubicBezTo>
                  <a:cubicBezTo>
                    <a:pt x="118" y="37"/>
                    <a:pt x="120" y="41"/>
                    <a:pt x="119" y="45"/>
                  </a:cubicBezTo>
                  <a:cubicBezTo>
                    <a:pt x="118" y="48"/>
                    <a:pt x="116" y="51"/>
                    <a:pt x="112" y="51"/>
                  </a:cubicBezTo>
                  <a:cubicBezTo>
                    <a:pt x="113" y="62"/>
                    <a:pt x="116" y="75"/>
                    <a:pt x="124" y="84"/>
                  </a:cubicBezTo>
                  <a:cubicBezTo>
                    <a:pt x="131" y="93"/>
                    <a:pt x="141" y="96"/>
                    <a:pt x="151" y="98"/>
                  </a:cubicBezTo>
                  <a:cubicBezTo>
                    <a:pt x="152" y="98"/>
                    <a:pt x="152" y="98"/>
                    <a:pt x="152" y="98"/>
                  </a:cubicBezTo>
                  <a:cubicBezTo>
                    <a:pt x="153" y="94"/>
                    <a:pt x="157" y="92"/>
                    <a:pt x="160" y="93"/>
                  </a:cubicBezTo>
                  <a:cubicBezTo>
                    <a:pt x="164" y="94"/>
                    <a:pt x="167" y="98"/>
                    <a:pt x="166" y="102"/>
                  </a:cubicBezTo>
                  <a:cubicBezTo>
                    <a:pt x="165" y="105"/>
                    <a:pt x="161" y="108"/>
                    <a:pt x="157" y="107"/>
                  </a:cubicBezTo>
                  <a:cubicBezTo>
                    <a:pt x="154" y="106"/>
                    <a:pt x="152" y="104"/>
                    <a:pt x="152" y="102"/>
                  </a:cubicBezTo>
                  <a:cubicBezTo>
                    <a:pt x="141" y="106"/>
                    <a:pt x="130" y="112"/>
                    <a:pt x="124" y="122"/>
                  </a:cubicBezTo>
                  <a:cubicBezTo>
                    <a:pt x="118" y="132"/>
                    <a:pt x="117" y="143"/>
                    <a:pt x="118" y="154"/>
                  </a:cubicBezTo>
                  <a:cubicBezTo>
                    <a:pt x="119" y="154"/>
                    <a:pt x="120" y="154"/>
                    <a:pt x="121" y="154"/>
                  </a:cubicBezTo>
                  <a:cubicBezTo>
                    <a:pt x="125" y="155"/>
                    <a:pt x="127" y="159"/>
                    <a:pt x="126" y="163"/>
                  </a:cubicBezTo>
                  <a:cubicBezTo>
                    <a:pt x="125" y="167"/>
                    <a:pt x="121" y="169"/>
                    <a:pt x="117" y="168"/>
                  </a:cubicBezTo>
                  <a:cubicBezTo>
                    <a:pt x="113" y="167"/>
                    <a:pt x="111" y="163"/>
                    <a:pt x="112" y="159"/>
                  </a:cubicBezTo>
                  <a:cubicBezTo>
                    <a:pt x="112" y="158"/>
                    <a:pt x="113" y="156"/>
                    <a:pt x="115" y="155"/>
                  </a:cubicBezTo>
                  <a:cubicBezTo>
                    <a:pt x="108" y="146"/>
                    <a:pt x="99" y="139"/>
                    <a:pt x="88" y="136"/>
                  </a:cubicBezTo>
                  <a:cubicBezTo>
                    <a:pt x="77" y="133"/>
                    <a:pt x="65" y="135"/>
                    <a:pt x="55" y="140"/>
                  </a:cubicBezTo>
                  <a:cubicBezTo>
                    <a:pt x="56" y="141"/>
                    <a:pt x="56" y="143"/>
                    <a:pt x="55" y="144"/>
                  </a:cubicBezTo>
                  <a:cubicBezTo>
                    <a:pt x="54" y="148"/>
                    <a:pt x="50" y="151"/>
                    <a:pt x="46" y="150"/>
                  </a:cubicBezTo>
                  <a:cubicBezTo>
                    <a:pt x="43" y="149"/>
                    <a:pt x="40" y="145"/>
                    <a:pt x="41" y="141"/>
                  </a:cubicBezTo>
                  <a:cubicBezTo>
                    <a:pt x="42" y="137"/>
                    <a:pt x="46" y="135"/>
                    <a:pt x="50" y="136"/>
                  </a:cubicBezTo>
                  <a:cubicBezTo>
                    <a:pt x="51" y="136"/>
                    <a:pt x="52" y="136"/>
                    <a:pt x="53" y="137"/>
                  </a:cubicBezTo>
                  <a:cubicBezTo>
                    <a:pt x="59" y="128"/>
                    <a:pt x="64" y="117"/>
                    <a:pt x="63" y="106"/>
                  </a:cubicBezTo>
                  <a:cubicBezTo>
                    <a:pt x="62" y="94"/>
                    <a:pt x="56" y="83"/>
                    <a:pt x="49" y="75"/>
                  </a:cubicBezTo>
                  <a:cubicBezTo>
                    <a:pt x="47" y="76"/>
                    <a:pt x="45" y="77"/>
                    <a:pt x="42" y="76"/>
                  </a:cubicBezTo>
                  <a:cubicBezTo>
                    <a:pt x="38" y="75"/>
                    <a:pt x="36" y="71"/>
                    <a:pt x="37" y="68"/>
                  </a:cubicBezTo>
                  <a:close/>
                </a:path>
              </a:pathLst>
            </a:cu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" name="Freeform 106"/>
            <p:cNvSpPr>
              <a:spLocks/>
            </p:cNvSpPr>
            <p:nvPr/>
          </p:nvSpPr>
          <p:spPr bwMode="auto">
            <a:xfrm>
              <a:off x="9917113" y="6091238"/>
              <a:ext cx="30163" cy="30163"/>
            </a:xfrm>
            <a:custGeom>
              <a:avLst/>
              <a:gdLst>
                <a:gd name="T0" fmla="*/ 1 w 8"/>
                <a:gd name="T1" fmla="*/ 3 h 8"/>
                <a:gd name="T2" fmla="*/ 1 w 8"/>
                <a:gd name="T3" fmla="*/ 3 h 8"/>
                <a:gd name="T4" fmla="*/ 5 w 8"/>
                <a:gd name="T5" fmla="*/ 0 h 8"/>
                <a:gd name="T6" fmla="*/ 8 w 8"/>
                <a:gd name="T7" fmla="*/ 5 h 8"/>
                <a:gd name="T8" fmla="*/ 3 w 8"/>
                <a:gd name="T9" fmla="*/ 7 h 8"/>
                <a:gd name="T10" fmla="*/ 1 w 8"/>
                <a:gd name="T11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8"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1"/>
                    <a:pt x="3" y="0"/>
                    <a:pt x="5" y="0"/>
                  </a:cubicBezTo>
                  <a:cubicBezTo>
                    <a:pt x="7" y="1"/>
                    <a:pt x="8" y="3"/>
                    <a:pt x="8" y="5"/>
                  </a:cubicBezTo>
                  <a:cubicBezTo>
                    <a:pt x="7" y="7"/>
                    <a:pt x="5" y="8"/>
                    <a:pt x="3" y="7"/>
                  </a:cubicBezTo>
                  <a:cubicBezTo>
                    <a:pt x="1" y="7"/>
                    <a:pt x="0" y="5"/>
                    <a:pt x="1" y="3"/>
                  </a:cubicBezTo>
                  <a:close/>
                </a:path>
              </a:pathLst>
            </a:cu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" name="Freeform 107"/>
            <p:cNvSpPr>
              <a:spLocks/>
            </p:cNvSpPr>
            <p:nvPr/>
          </p:nvSpPr>
          <p:spPr bwMode="auto">
            <a:xfrm>
              <a:off x="9901238" y="6016625"/>
              <a:ext cx="34925" cy="30163"/>
            </a:xfrm>
            <a:custGeom>
              <a:avLst/>
              <a:gdLst>
                <a:gd name="T0" fmla="*/ 4 w 9"/>
                <a:gd name="T1" fmla="*/ 8 h 8"/>
                <a:gd name="T2" fmla="*/ 2 w 9"/>
                <a:gd name="T3" fmla="*/ 7 h 8"/>
                <a:gd name="T4" fmla="*/ 2 w 9"/>
                <a:gd name="T5" fmla="*/ 2 h 8"/>
                <a:gd name="T6" fmla="*/ 7 w 9"/>
                <a:gd name="T7" fmla="*/ 2 h 8"/>
                <a:gd name="T8" fmla="*/ 7 w 9"/>
                <a:gd name="T9" fmla="*/ 7 h 8"/>
                <a:gd name="T10" fmla="*/ 4 w 9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8">
                  <a:moveTo>
                    <a:pt x="4" y="8"/>
                  </a:moveTo>
                  <a:cubicBezTo>
                    <a:pt x="3" y="8"/>
                    <a:pt x="2" y="7"/>
                    <a:pt x="2" y="7"/>
                  </a:cubicBezTo>
                  <a:cubicBezTo>
                    <a:pt x="0" y="5"/>
                    <a:pt x="1" y="3"/>
                    <a:pt x="2" y="2"/>
                  </a:cubicBezTo>
                  <a:cubicBezTo>
                    <a:pt x="4" y="0"/>
                    <a:pt x="6" y="1"/>
                    <a:pt x="7" y="2"/>
                  </a:cubicBezTo>
                  <a:cubicBezTo>
                    <a:pt x="9" y="4"/>
                    <a:pt x="8" y="6"/>
                    <a:pt x="7" y="7"/>
                  </a:cubicBezTo>
                  <a:cubicBezTo>
                    <a:pt x="6" y="8"/>
                    <a:pt x="5" y="8"/>
                    <a:pt x="4" y="8"/>
                  </a:cubicBezTo>
                  <a:close/>
                </a:path>
              </a:pathLst>
            </a:cu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Freeform 108"/>
            <p:cNvSpPr>
              <a:spLocks/>
            </p:cNvSpPr>
            <p:nvPr/>
          </p:nvSpPr>
          <p:spPr bwMode="auto">
            <a:xfrm>
              <a:off x="9920288" y="6054725"/>
              <a:ext cx="26988" cy="25400"/>
            </a:xfrm>
            <a:custGeom>
              <a:avLst/>
              <a:gdLst>
                <a:gd name="T0" fmla="*/ 4 w 7"/>
                <a:gd name="T1" fmla="*/ 7 h 7"/>
                <a:gd name="T2" fmla="*/ 3 w 7"/>
                <a:gd name="T3" fmla="*/ 7 h 7"/>
                <a:gd name="T4" fmla="*/ 0 w 7"/>
                <a:gd name="T5" fmla="*/ 4 h 7"/>
                <a:gd name="T6" fmla="*/ 3 w 7"/>
                <a:gd name="T7" fmla="*/ 0 h 7"/>
                <a:gd name="T8" fmla="*/ 7 w 7"/>
                <a:gd name="T9" fmla="*/ 3 h 7"/>
                <a:gd name="T10" fmla="*/ 4 w 7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4" y="7"/>
                  </a:moveTo>
                  <a:cubicBezTo>
                    <a:pt x="4" y="7"/>
                    <a:pt x="3" y="7"/>
                    <a:pt x="3" y="7"/>
                  </a:cubicBezTo>
                  <a:cubicBezTo>
                    <a:pt x="1" y="7"/>
                    <a:pt x="0" y="6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5" y="0"/>
                    <a:pt x="7" y="1"/>
                    <a:pt x="7" y="3"/>
                  </a:cubicBezTo>
                  <a:cubicBezTo>
                    <a:pt x="7" y="5"/>
                    <a:pt x="6" y="7"/>
                    <a:pt x="4" y="7"/>
                  </a:cubicBezTo>
                  <a:close/>
                </a:path>
              </a:pathLst>
            </a:cu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" name="Freeform 109"/>
            <p:cNvSpPr>
              <a:spLocks/>
            </p:cNvSpPr>
            <p:nvPr/>
          </p:nvSpPr>
          <p:spPr bwMode="auto">
            <a:xfrm>
              <a:off x="9875838" y="5994400"/>
              <a:ext cx="30163" cy="30163"/>
            </a:xfrm>
            <a:custGeom>
              <a:avLst/>
              <a:gdLst>
                <a:gd name="T0" fmla="*/ 3 w 8"/>
                <a:gd name="T1" fmla="*/ 7 h 8"/>
                <a:gd name="T2" fmla="*/ 2 w 8"/>
                <a:gd name="T3" fmla="*/ 7 h 8"/>
                <a:gd name="T4" fmla="*/ 1 w 8"/>
                <a:gd name="T5" fmla="*/ 2 h 8"/>
                <a:gd name="T6" fmla="*/ 6 w 8"/>
                <a:gd name="T7" fmla="*/ 1 h 8"/>
                <a:gd name="T8" fmla="*/ 7 w 8"/>
                <a:gd name="T9" fmla="*/ 6 h 8"/>
                <a:gd name="T10" fmla="*/ 3 w 8"/>
                <a:gd name="T1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8">
                  <a:moveTo>
                    <a:pt x="3" y="7"/>
                  </a:moveTo>
                  <a:cubicBezTo>
                    <a:pt x="3" y="7"/>
                    <a:pt x="2" y="7"/>
                    <a:pt x="2" y="7"/>
                  </a:cubicBezTo>
                  <a:cubicBezTo>
                    <a:pt x="0" y="6"/>
                    <a:pt x="0" y="4"/>
                    <a:pt x="1" y="2"/>
                  </a:cubicBezTo>
                  <a:cubicBezTo>
                    <a:pt x="2" y="0"/>
                    <a:pt x="4" y="0"/>
                    <a:pt x="6" y="1"/>
                  </a:cubicBezTo>
                  <a:cubicBezTo>
                    <a:pt x="7" y="2"/>
                    <a:pt x="8" y="4"/>
                    <a:pt x="7" y="6"/>
                  </a:cubicBezTo>
                  <a:cubicBezTo>
                    <a:pt x="6" y="7"/>
                    <a:pt x="5" y="8"/>
                    <a:pt x="3" y="7"/>
                  </a:cubicBezTo>
                  <a:close/>
                </a:path>
              </a:pathLst>
            </a:cu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" name="Freeform 110"/>
            <p:cNvSpPr>
              <a:spLocks/>
            </p:cNvSpPr>
            <p:nvPr/>
          </p:nvSpPr>
          <p:spPr bwMode="auto">
            <a:xfrm>
              <a:off x="9771063" y="6013450"/>
              <a:ext cx="30163" cy="30163"/>
            </a:xfrm>
            <a:custGeom>
              <a:avLst/>
              <a:gdLst>
                <a:gd name="T0" fmla="*/ 7 w 8"/>
                <a:gd name="T1" fmla="*/ 7 h 8"/>
                <a:gd name="T2" fmla="*/ 3 w 8"/>
                <a:gd name="T3" fmla="*/ 8 h 8"/>
                <a:gd name="T4" fmla="*/ 2 w 8"/>
                <a:gd name="T5" fmla="*/ 7 h 8"/>
                <a:gd name="T6" fmla="*/ 1 w 8"/>
                <a:gd name="T7" fmla="*/ 2 h 8"/>
                <a:gd name="T8" fmla="*/ 7 w 8"/>
                <a:gd name="T9" fmla="*/ 1 h 8"/>
                <a:gd name="T10" fmla="*/ 7 w 8"/>
                <a:gd name="T1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8">
                  <a:moveTo>
                    <a:pt x="7" y="7"/>
                  </a:moveTo>
                  <a:cubicBezTo>
                    <a:pt x="6" y="8"/>
                    <a:pt x="5" y="8"/>
                    <a:pt x="3" y="8"/>
                  </a:cubicBezTo>
                  <a:cubicBezTo>
                    <a:pt x="3" y="8"/>
                    <a:pt x="2" y="7"/>
                    <a:pt x="2" y="7"/>
                  </a:cubicBezTo>
                  <a:cubicBezTo>
                    <a:pt x="0" y="6"/>
                    <a:pt x="0" y="3"/>
                    <a:pt x="1" y="2"/>
                  </a:cubicBezTo>
                  <a:cubicBezTo>
                    <a:pt x="3" y="0"/>
                    <a:pt x="5" y="0"/>
                    <a:pt x="7" y="1"/>
                  </a:cubicBezTo>
                  <a:cubicBezTo>
                    <a:pt x="8" y="3"/>
                    <a:pt x="8" y="5"/>
                    <a:pt x="7" y="7"/>
                  </a:cubicBezTo>
                  <a:close/>
                </a:path>
              </a:pathLst>
            </a:cu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Freeform 111"/>
            <p:cNvSpPr>
              <a:spLocks/>
            </p:cNvSpPr>
            <p:nvPr/>
          </p:nvSpPr>
          <p:spPr bwMode="auto">
            <a:xfrm>
              <a:off x="9837738" y="5986463"/>
              <a:ext cx="30163" cy="26988"/>
            </a:xfrm>
            <a:custGeom>
              <a:avLst/>
              <a:gdLst>
                <a:gd name="T0" fmla="*/ 4 w 8"/>
                <a:gd name="T1" fmla="*/ 7 h 7"/>
                <a:gd name="T2" fmla="*/ 3 w 8"/>
                <a:gd name="T3" fmla="*/ 7 h 7"/>
                <a:gd name="T4" fmla="*/ 1 w 8"/>
                <a:gd name="T5" fmla="*/ 3 h 7"/>
                <a:gd name="T6" fmla="*/ 4 w 8"/>
                <a:gd name="T7" fmla="*/ 0 h 7"/>
                <a:gd name="T8" fmla="*/ 8 w 8"/>
                <a:gd name="T9" fmla="*/ 3 h 7"/>
                <a:gd name="T10" fmla="*/ 4 w 8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7">
                  <a:moveTo>
                    <a:pt x="4" y="7"/>
                  </a:moveTo>
                  <a:cubicBezTo>
                    <a:pt x="4" y="7"/>
                    <a:pt x="3" y="7"/>
                    <a:pt x="3" y="7"/>
                  </a:cubicBezTo>
                  <a:cubicBezTo>
                    <a:pt x="2" y="6"/>
                    <a:pt x="0" y="5"/>
                    <a:pt x="1" y="3"/>
                  </a:cubicBezTo>
                  <a:cubicBezTo>
                    <a:pt x="1" y="1"/>
                    <a:pt x="2" y="0"/>
                    <a:pt x="4" y="0"/>
                  </a:cubicBezTo>
                  <a:cubicBezTo>
                    <a:pt x="6" y="0"/>
                    <a:pt x="8" y="1"/>
                    <a:pt x="8" y="3"/>
                  </a:cubicBezTo>
                  <a:cubicBezTo>
                    <a:pt x="8" y="5"/>
                    <a:pt x="6" y="7"/>
                    <a:pt x="4" y="7"/>
                  </a:cubicBezTo>
                  <a:close/>
                </a:path>
              </a:pathLst>
            </a:cu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Freeform 112"/>
            <p:cNvSpPr>
              <a:spLocks/>
            </p:cNvSpPr>
            <p:nvPr/>
          </p:nvSpPr>
          <p:spPr bwMode="auto">
            <a:xfrm>
              <a:off x="9801225" y="5989638"/>
              <a:ext cx="28575" cy="30163"/>
            </a:xfrm>
            <a:custGeom>
              <a:avLst/>
              <a:gdLst>
                <a:gd name="T0" fmla="*/ 6 w 8"/>
                <a:gd name="T1" fmla="*/ 8 h 8"/>
                <a:gd name="T2" fmla="*/ 3 w 8"/>
                <a:gd name="T3" fmla="*/ 8 h 8"/>
                <a:gd name="T4" fmla="*/ 1 w 8"/>
                <a:gd name="T5" fmla="*/ 6 h 8"/>
                <a:gd name="T6" fmla="*/ 3 w 8"/>
                <a:gd name="T7" fmla="*/ 1 h 8"/>
                <a:gd name="T8" fmla="*/ 8 w 8"/>
                <a:gd name="T9" fmla="*/ 3 h 8"/>
                <a:gd name="T10" fmla="*/ 6 w 8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8">
                  <a:moveTo>
                    <a:pt x="6" y="8"/>
                  </a:moveTo>
                  <a:cubicBezTo>
                    <a:pt x="5" y="8"/>
                    <a:pt x="4" y="8"/>
                    <a:pt x="3" y="8"/>
                  </a:cubicBezTo>
                  <a:cubicBezTo>
                    <a:pt x="2" y="7"/>
                    <a:pt x="1" y="7"/>
                    <a:pt x="1" y="6"/>
                  </a:cubicBezTo>
                  <a:cubicBezTo>
                    <a:pt x="0" y="4"/>
                    <a:pt x="1" y="2"/>
                    <a:pt x="3" y="1"/>
                  </a:cubicBezTo>
                  <a:cubicBezTo>
                    <a:pt x="5" y="0"/>
                    <a:pt x="7" y="1"/>
                    <a:pt x="8" y="3"/>
                  </a:cubicBezTo>
                  <a:cubicBezTo>
                    <a:pt x="8" y="5"/>
                    <a:pt x="8" y="7"/>
                    <a:pt x="6" y="8"/>
                  </a:cubicBezTo>
                  <a:close/>
                </a:path>
              </a:pathLst>
            </a:cu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Freeform 113"/>
            <p:cNvSpPr>
              <a:spLocks/>
            </p:cNvSpPr>
            <p:nvPr/>
          </p:nvSpPr>
          <p:spPr bwMode="auto">
            <a:xfrm>
              <a:off x="9755188" y="6046788"/>
              <a:ext cx="30163" cy="30163"/>
            </a:xfrm>
            <a:custGeom>
              <a:avLst/>
              <a:gdLst>
                <a:gd name="T0" fmla="*/ 5 w 8"/>
                <a:gd name="T1" fmla="*/ 1 h 8"/>
                <a:gd name="T2" fmla="*/ 7 w 8"/>
                <a:gd name="T3" fmla="*/ 5 h 8"/>
                <a:gd name="T4" fmla="*/ 7 w 8"/>
                <a:gd name="T5" fmla="*/ 5 h 8"/>
                <a:gd name="T6" fmla="*/ 3 w 8"/>
                <a:gd name="T7" fmla="*/ 8 h 8"/>
                <a:gd name="T8" fmla="*/ 0 w 8"/>
                <a:gd name="T9" fmla="*/ 3 h 8"/>
                <a:gd name="T10" fmla="*/ 0 w 8"/>
                <a:gd name="T11" fmla="*/ 3 h 8"/>
                <a:gd name="T12" fmla="*/ 0 w 8"/>
                <a:gd name="T13" fmla="*/ 3 h 8"/>
                <a:gd name="T14" fmla="*/ 5 w 8"/>
                <a:gd name="T15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8">
                  <a:moveTo>
                    <a:pt x="5" y="1"/>
                  </a:moveTo>
                  <a:cubicBezTo>
                    <a:pt x="6" y="1"/>
                    <a:pt x="8" y="3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7"/>
                    <a:pt x="5" y="8"/>
                    <a:pt x="3" y="8"/>
                  </a:cubicBezTo>
                  <a:cubicBezTo>
                    <a:pt x="1" y="7"/>
                    <a:pt x="0" y="5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1"/>
                    <a:pt x="3" y="0"/>
                    <a:pt x="5" y="1"/>
                  </a:cubicBezTo>
                  <a:close/>
                </a:path>
              </a:pathLst>
            </a:cu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" name="Freeform 114"/>
            <p:cNvSpPr>
              <a:spLocks/>
            </p:cNvSpPr>
            <p:nvPr/>
          </p:nvSpPr>
          <p:spPr bwMode="auto">
            <a:xfrm>
              <a:off x="9766300" y="6118225"/>
              <a:ext cx="30163" cy="30163"/>
            </a:xfrm>
            <a:custGeom>
              <a:avLst/>
              <a:gdLst>
                <a:gd name="T0" fmla="*/ 7 w 8"/>
                <a:gd name="T1" fmla="*/ 2 h 8"/>
                <a:gd name="T2" fmla="*/ 7 w 8"/>
                <a:gd name="T3" fmla="*/ 2 h 8"/>
                <a:gd name="T4" fmla="*/ 6 w 8"/>
                <a:gd name="T5" fmla="*/ 7 h 8"/>
                <a:gd name="T6" fmla="*/ 3 w 8"/>
                <a:gd name="T7" fmla="*/ 8 h 8"/>
                <a:gd name="T8" fmla="*/ 1 w 8"/>
                <a:gd name="T9" fmla="*/ 7 h 8"/>
                <a:gd name="T10" fmla="*/ 2 w 8"/>
                <a:gd name="T11" fmla="*/ 1 h 8"/>
                <a:gd name="T12" fmla="*/ 7 w 8"/>
                <a:gd name="T13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8">
                  <a:moveTo>
                    <a:pt x="7" y="2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8" y="4"/>
                    <a:pt x="8" y="6"/>
                    <a:pt x="6" y="7"/>
                  </a:cubicBezTo>
                  <a:cubicBezTo>
                    <a:pt x="6" y="8"/>
                    <a:pt x="4" y="8"/>
                    <a:pt x="3" y="8"/>
                  </a:cubicBezTo>
                  <a:cubicBezTo>
                    <a:pt x="3" y="8"/>
                    <a:pt x="2" y="7"/>
                    <a:pt x="1" y="7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4" y="0"/>
                    <a:pt x="6" y="1"/>
                    <a:pt x="7" y="2"/>
                  </a:cubicBezTo>
                  <a:close/>
                </a:path>
              </a:pathLst>
            </a:cu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" name="Freeform 115"/>
            <p:cNvSpPr>
              <a:spLocks/>
            </p:cNvSpPr>
            <p:nvPr/>
          </p:nvSpPr>
          <p:spPr bwMode="auto">
            <a:xfrm>
              <a:off x="9796463" y="6145213"/>
              <a:ext cx="30163" cy="30163"/>
            </a:xfrm>
            <a:custGeom>
              <a:avLst/>
              <a:gdLst>
                <a:gd name="T0" fmla="*/ 6 w 8"/>
                <a:gd name="T1" fmla="*/ 1 h 8"/>
                <a:gd name="T2" fmla="*/ 7 w 8"/>
                <a:gd name="T3" fmla="*/ 6 h 8"/>
                <a:gd name="T4" fmla="*/ 3 w 8"/>
                <a:gd name="T5" fmla="*/ 7 h 8"/>
                <a:gd name="T6" fmla="*/ 2 w 8"/>
                <a:gd name="T7" fmla="*/ 7 h 8"/>
                <a:gd name="T8" fmla="*/ 1 w 8"/>
                <a:gd name="T9" fmla="*/ 2 h 8"/>
                <a:gd name="T10" fmla="*/ 6 w 8"/>
                <a:gd name="T11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8">
                  <a:moveTo>
                    <a:pt x="6" y="1"/>
                  </a:moveTo>
                  <a:cubicBezTo>
                    <a:pt x="7" y="2"/>
                    <a:pt x="8" y="4"/>
                    <a:pt x="7" y="6"/>
                  </a:cubicBezTo>
                  <a:cubicBezTo>
                    <a:pt x="6" y="7"/>
                    <a:pt x="5" y="8"/>
                    <a:pt x="3" y="7"/>
                  </a:cubicBezTo>
                  <a:cubicBezTo>
                    <a:pt x="3" y="7"/>
                    <a:pt x="2" y="7"/>
                    <a:pt x="2" y="7"/>
                  </a:cubicBezTo>
                  <a:cubicBezTo>
                    <a:pt x="0" y="6"/>
                    <a:pt x="0" y="4"/>
                    <a:pt x="1" y="2"/>
                  </a:cubicBezTo>
                  <a:cubicBezTo>
                    <a:pt x="2" y="0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" name="Freeform 116"/>
            <p:cNvSpPr>
              <a:spLocks/>
            </p:cNvSpPr>
            <p:nvPr/>
          </p:nvSpPr>
          <p:spPr bwMode="auto">
            <a:xfrm>
              <a:off x="9752013" y="6084888"/>
              <a:ext cx="30163" cy="30163"/>
            </a:xfrm>
            <a:custGeom>
              <a:avLst/>
              <a:gdLst>
                <a:gd name="T0" fmla="*/ 4 w 8"/>
                <a:gd name="T1" fmla="*/ 1 h 8"/>
                <a:gd name="T2" fmla="*/ 8 w 8"/>
                <a:gd name="T3" fmla="*/ 3 h 8"/>
                <a:gd name="T4" fmla="*/ 8 w 8"/>
                <a:gd name="T5" fmla="*/ 3 h 8"/>
                <a:gd name="T6" fmla="*/ 5 w 8"/>
                <a:gd name="T7" fmla="*/ 8 h 8"/>
                <a:gd name="T8" fmla="*/ 3 w 8"/>
                <a:gd name="T9" fmla="*/ 8 h 8"/>
                <a:gd name="T10" fmla="*/ 1 w 8"/>
                <a:gd name="T11" fmla="*/ 5 h 8"/>
                <a:gd name="T12" fmla="*/ 4 w 8"/>
                <a:gd name="T13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8">
                  <a:moveTo>
                    <a:pt x="4" y="1"/>
                  </a:moveTo>
                  <a:cubicBezTo>
                    <a:pt x="5" y="0"/>
                    <a:pt x="7" y="2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5"/>
                    <a:pt x="7" y="7"/>
                    <a:pt x="5" y="8"/>
                  </a:cubicBezTo>
                  <a:cubicBezTo>
                    <a:pt x="4" y="8"/>
                    <a:pt x="4" y="8"/>
                    <a:pt x="3" y="8"/>
                  </a:cubicBezTo>
                  <a:cubicBezTo>
                    <a:pt x="2" y="7"/>
                    <a:pt x="1" y="6"/>
                    <a:pt x="1" y="5"/>
                  </a:cubicBezTo>
                  <a:cubicBezTo>
                    <a:pt x="0" y="3"/>
                    <a:pt x="2" y="1"/>
                    <a:pt x="4" y="1"/>
                  </a:cubicBezTo>
                  <a:close/>
                </a:path>
              </a:pathLst>
            </a:cu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" name="Freeform 117"/>
            <p:cNvSpPr>
              <a:spLocks/>
            </p:cNvSpPr>
            <p:nvPr/>
          </p:nvSpPr>
          <p:spPr bwMode="auto">
            <a:xfrm>
              <a:off x="9867900" y="6145213"/>
              <a:ext cx="33338" cy="30163"/>
            </a:xfrm>
            <a:custGeom>
              <a:avLst/>
              <a:gdLst>
                <a:gd name="T0" fmla="*/ 3 w 9"/>
                <a:gd name="T1" fmla="*/ 1 h 8"/>
                <a:gd name="T2" fmla="*/ 8 w 9"/>
                <a:gd name="T3" fmla="*/ 3 h 8"/>
                <a:gd name="T4" fmla="*/ 6 w 9"/>
                <a:gd name="T5" fmla="*/ 8 h 8"/>
                <a:gd name="T6" fmla="*/ 4 w 9"/>
                <a:gd name="T7" fmla="*/ 8 h 8"/>
                <a:gd name="T8" fmla="*/ 1 w 9"/>
                <a:gd name="T9" fmla="*/ 6 h 8"/>
                <a:gd name="T10" fmla="*/ 3 w 9"/>
                <a:gd name="T11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8">
                  <a:moveTo>
                    <a:pt x="3" y="1"/>
                  </a:moveTo>
                  <a:cubicBezTo>
                    <a:pt x="5" y="0"/>
                    <a:pt x="7" y="1"/>
                    <a:pt x="8" y="3"/>
                  </a:cubicBezTo>
                  <a:cubicBezTo>
                    <a:pt x="9" y="5"/>
                    <a:pt x="8" y="7"/>
                    <a:pt x="6" y="8"/>
                  </a:cubicBezTo>
                  <a:cubicBezTo>
                    <a:pt x="5" y="8"/>
                    <a:pt x="4" y="8"/>
                    <a:pt x="4" y="8"/>
                  </a:cubicBezTo>
                  <a:cubicBezTo>
                    <a:pt x="2" y="8"/>
                    <a:pt x="2" y="7"/>
                    <a:pt x="1" y="6"/>
                  </a:cubicBezTo>
                  <a:cubicBezTo>
                    <a:pt x="0" y="4"/>
                    <a:pt x="1" y="2"/>
                    <a:pt x="3" y="1"/>
                  </a:cubicBezTo>
                  <a:close/>
                </a:path>
              </a:pathLst>
            </a:cu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" name="Freeform 118"/>
            <p:cNvSpPr>
              <a:spLocks/>
            </p:cNvSpPr>
            <p:nvPr/>
          </p:nvSpPr>
          <p:spPr bwMode="auto">
            <a:xfrm>
              <a:off x="9898063" y="6121400"/>
              <a:ext cx="33338" cy="30163"/>
            </a:xfrm>
            <a:custGeom>
              <a:avLst/>
              <a:gdLst>
                <a:gd name="T0" fmla="*/ 2 w 9"/>
                <a:gd name="T1" fmla="*/ 2 h 8"/>
                <a:gd name="T2" fmla="*/ 7 w 9"/>
                <a:gd name="T3" fmla="*/ 2 h 8"/>
                <a:gd name="T4" fmla="*/ 7 w 9"/>
                <a:gd name="T5" fmla="*/ 7 h 8"/>
                <a:gd name="T6" fmla="*/ 4 w 9"/>
                <a:gd name="T7" fmla="*/ 8 h 8"/>
                <a:gd name="T8" fmla="*/ 2 w 9"/>
                <a:gd name="T9" fmla="*/ 7 h 8"/>
                <a:gd name="T10" fmla="*/ 2 w 9"/>
                <a:gd name="T11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8">
                  <a:moveTo>
                    <a:pt x="2" y="2"/>
                  </a:moveTo>
                  <a:cubicBezTo>
                    <a:pt x="3" y="1"/>
                    <a:pt x="5" y="0"/>
                    <a:pt x="7" y="2"/>
                  </a:cubicBezTo>
                  <a:cubicBezTo>
                    <a:pt x="8" y="3"/>
                    <a:pt x="9" y="5"/>
                    <a:pt x="7" y="7"/>
                  </a:cubicBezTo>
                  <a:cubicBezTo>
                    <a:pt x="6" y="8"/>
                    <a:pt x="5" y="8"/>
                    <a:pt x="4" y="8"/>
                  </a:cubicBezTo>
                  <a:cubicBezTo>
                    <a:pt x="3" y="8"/>
                    <a:pt x="3" y="8"/>
                    <a:pt x="2" y="7"/>
                  </a:cubicBezTo>
                  <a:cubicBezTo>
                    <a:pt x="1" y="6"/>
                    <a:pt x="0" y="4"/>
                    <a:pt x="2" y="2"/>
                  </a:cubicBezTo>
                  <a:close/>
                </a:path>
              </a:pathLst>
            </a:cu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" name="Freeform 119"/>
            <p:cNvSpPr>
              <a:spLocks/>
            </p:cNvSpPr>
            <p:nvPr/>
          </p:nvSpPr>
          <p:spPr bwMode="auto">
            <a:xfrm>
              <a:off x="9834563" y="6156325"/>
              <a:ext cx="25400" cy="25400"/>
            </a:xfrm>
            <a:custGeom>
              <a:avLst/>
              <a:gdLst>
                <a:gd name="T0" fmla="*/ 4 w 7"/>
                <a:gd name="T1" fmla="*/ 0 h 7"/>
                <a:gd name="T2" fmla="*/ 7 w 7"/>
                <a:gd name="T3" fmla="*/ 4 h 7"/>
                <a:gd name="T4" fmla="*/ 3 w 7"/>
                <a:gd name="T5" fmla="*/ 7 h 7"/>
                <a:gd name="T6" fmla="*/ 3 w 7"/>
                <a:gd name="T7" fmla="*/ 7 h 7"/>
                <a:gd name="T8" fmla="*/ 3 w 7"/>
                <a:gd name="T9" fmla="*/ 7 h 7"/>
                <a:gd name="T10" fmla="*/ 0 w 7"/>
                <a:gd name="T11" fmla="*/ 3 h 7"/>
                <a:gd name="T12" fmla="*/ 4 w 7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7">
                  <a:moveTo>
                    <a:pt x="4" y="0"/>
                  </a:moveTo>
                  <a:cubicBezTo>
                    <a:pt x="6" y="0"/>
                    <a:pt x="7" y="2"/>
                    <a:pt x="7" y="4"/>
                  </a:cubicBezTo>
                  <a:cubicBezTo>
                    <a:pt x="7" y="6"/>
                    <a:pt x="5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7"/>
                    <a:pt x="0" y="5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" name="Freeform 120"/>
            <p:cNvSpPr>
              <a:spLocks/>
            </p:cNvSpPr>
            <p:nvPr/>
          </p:nvSpPr>
          <p:spPr bwMode="auto">
            <a:xfrm>
              <a:off x="9804400" y="6038850"/>
              <a:ext cx="93663" cy="90488"/>
            </a:xfrm>
            <a:custGeom>
              <a:avLst/>
              <a:gdLst>
                <a:gd name="T0" fmla="*/ 2 w 25"/>
                <a:gd name="T1" fmla="*/ 9 h 24"/>
                <a:gd name="T2" fmla="*/ 15 w 25"/>
                <a:gd name="T3" fmla="*/ 1 h 24"/>
                <a:gd name="T4" fmla="*/ 23 w 25"/>
                <a:gd name="T5" fmla="*/ 15 h 24"/>
                <a:gd name="T6" fmla="*/ 10 w 25"/>
                <a:gd name="T7" fmla="*/ 23 h 24"/>
                <a:gd name="T8" fmla="*/ 2 w 25"/>
                <a:gd name="T9" fmla="*/ 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4">
                  <a:moveTo>
                    <a:pt x="2" y="9"/>
                  </a:moveTo>
                  <a:cubicBezTo>
                    <a:pt x="3" y="3"/>
                    <a:pt x="9" y="0"/>
                    <a:pt x="15" y="1"/>
                  </a:cubicBezTo>
                  <a:cubicBezTo>
                    <a:pt x="21" y="3"/>
                    <a:pt x="25" y="9"/>
                    <a:pt x="23" y="15"/>
                  </a:cubicBezTo>
                  <a:cubicBezTo>
                    <a:pt x="21" y="21"/>
                    <a:pt x="15" y="24"/>
                    <a:pt x="10" y="23"/>
                  </a:cubicBezTo>
                  <a:cubicBezTo>
                    <a:pt x="4" y="21"/>
                    <a:pt x="0" y="15"/>
                    <a:pt x="2" y="9"/>
                  </a:cubicBezTo>
                  <a:close/>
                </a:path>
              </a:pathLst>
            </a:cu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0161588" y="4875213"/>
            <a:ext cx="600075" cy="625475"/>
            <a:chOff x="10161588" y="4875213"/>
            <a:chExt cx="600075" cy="625475"/>
          </a:xfrm>
        </p:grpSpPr>
        <p:sp>
          <p:nvSpPr>
            <p:cNvPr id="124" name="Freeform 121"/>
            <p:cNvSpPr>
              <a:spLocks noEditPoints="1"/>
            </p:cNvSpPr>
            <p:nvPr/>
          </p:nvSpPr>
          <p:spPr bwMode="auto">
            <a:xfrm>
              <a:off x="10161588" y="4875213"/>
              <a:ext cx="600075" cy="625475"/>
            </a:xfrm>
            <a:custGeom>
              <a:avLst/>
              <a:gdLst>
                <a:gd name="T0" fmla="*/ 11 w 160"/>
                <a:gd name="T1" fmla="*/ 85 h 166"/>
                <a:gd name="T2" fmla="*/ 13 w 160"/>
                <a:gd name="T3" fmla="*/ 133 h 166"/>
                <a:gd name="T4" fmla="*/ 59 w 160"/>
                <a:gd name="T5" fmla="*/ 147 h 166"/>
                <a:gd name="T6" fmla="*/ 105 w 160"/>
                <a:gd name="T7" fmla="*/ 160 h 166"/>
                <a:gd name="T8" fmla="*/ 132 w 160"/>
                <a:gd name="T9" fmla="*/ 121 h 166"/>
                <a:gd name="T10" fmla="*/ 159 w 160"/>
                <a:gd name="T11" fmla="*/ 81 h 166"/>
                <a:gd name="T12" fmla="*/ 130 w 160"/>
                <a:gd name="T13" fmla="*/ 43 h 166"/>
                <a:gd name="T14" fmla="*/ 101 w 160"/>
                <a:gd name="T15" fmla="*/ 5 h 166"/>
                <a:gd name="T16" fmla="*/ 55 w 160"/>
                <a:gd name="T17" fmla="*/ 21 h 166"/>
                <a:gd name="T18" fmla="*/ 10 w 160"/>
                <a:gd name="T19" fmla="*/ 37 h 166"/>
                <a:gd name="T20" fmla="*/ 11 w 160"/>
                <a:gd name="T21" fmla="*/ 85 h 166"/>
                <a:gd name="T22" fmla="*/ 29 w 160"/>
                <a:gd name="T23" fmla="*/ 53 h 166"/>
                <a:gd name="T24" fmla="*/ 37 w 160"/>
                <a:gd name="T25" fmla="*/ 49 h 166"/>
                <a:gd name="T26" fmla="*/ 41 w 160"/>
                <a:gd name="T27" fmla="*/ 56 h 166"/>
                <a:gd name="T28" fmla="*/ 41 w 160"/>
                <a:gd name="T29" fmla="*/ 57 h 166"/>
                <a:gd name="T30" fmla="*/ 68 w 160"/>
                <a:gd name="T31" fmla="*/ 58 h 166"/>
                <a:gd name="T32" fmla="*/ 88 w 160"/>
                <a:gd name="T33" fmla="*/ 40 h 166"/>
                <a:gd name="T34" fmla="*/ 85 w 160"/>
                <a:gd name="T35" fmla="*/ 33 h 166"/>
                <a:gd name="T36" fmla="*/ 93 w 160"/>
                <a:gd name="T37" fmla="*/ 29 h 166"/>
                <a:gd name="T38" fmla="*/ 96 w 160"/>
                <a:gd name="T39" fmla="*/ 37 h 166"/>
                <a:gd name="T40" fmla="*/ 91 w 160"/>
                <a:gd name="T41" fmla="*/ 41 h 166"/>
                <a:gd name="T42" fmla="*/ 99 w 160"/>
                <a:gd name="T43" fmla="*/ 68 h 166"/>
                <a:gd name="T44" fmla="*/ 121 w 160"/>
                <a:gd name="T45" fmla="*/ 81 h 166"/>
                <a:gd name="T46" fmla="*/ 121 w 160"/>
                <a:gd name="T47" fmla="*/ 80 h 166"/>
                <a:gd name="T48" fmla="*/ 129 w 160"/>
                <a:gd name="T49" fmla="*/ 76 h 166"/>
                <a:gd name="T50" fmla="*/ 133 w 160"/>
                <a:gd name="T51" fmla="*/ 84 h 166"/>
                <a:gd name="T52" fmla="*/ 125 w 160"/>
                <a:gd name="T53" fmla="*/ 88 h 166"/>
                <a:gd name="T54" fmla="*/ 121 w 160"/>
                <a:gd name="T55" fmla="*/ 83 h 166"/>
                <a:gd name="T56" fmla="*/ 99 w 160"/>
                <a:gd name="T57" fmla="*/ 99 h 166"/>
                <a:gd name="T58" fmla="*/ 93 w 160"/>
                <a:gd name="T59" fmla="*/ 125 h 166"/>
                <a:gd name="T60" fmla="*/ 95 w 160"/>
                <a:gd name="T61" fmla="*/ 125 h 166"/>
                <a:gd name="T62" fmla="*/ 99 w 160"/>
                <a:gd name="T63" fmla="*/ 132 h 166"/>
                <a:gd name="T64" fmla="*/ 92 w 160"/>
                <a:gd name="T65" fmla="*/ 136 h 166"/>
                <a:gd name="T66" fmla="*/ 88 w 160"/>
                <a:gd name="T67" fmla="*/ 129 h 166"/>
                <a:gd name="T68" fmla="*/ 90 w 160"/>
                <a:gd name="T69" fmla="*/ 126 h 166"/>
                <a:gd name="T70" fmla="*/ 69 w 160"/>
                <a:gd name="T71" fmla="*/ 109 h 166"/>
                <a:gd name="T72" fmla="*/ 42 w 160"/>
                <a:gd name="T73" fmla="*/ 112 h 166"/>
                <a:gd name="T74" fmla="*/ 42 w 160"/>
                <a:gd name="T75" fmla="*/ 116 h 166"/>
                <a:gd name="T76" fmla="*/ 35 w 160"/>
                <a:gd name="T77" fmla="*/ 120 h 166"/>
                <a:gd name="T78" fmla="*/ 31 w 160"/>
                <a:gd name="T79" fmla="*/ 112 h 166"/>
                <a:gd name="T80" fmla="*/ 38 w 160"/>
                <a:gd name="T81" fmla="*/ 108 h 166"/>
                <a:gd name="T82" fmla="*/ 40 w 160"/>
                <a:gd name="T83" fmla="*/ 109 h 166"/>
                <a:gd name="T84" fmla="*/ 50 w 160"/>
                <a:gd name="T85" fmla="*/ 85 h 166"/>
                <a:gd name="T86" fmla="*/ 39 w 160"/>
                <a:gd name="T87" fmla="*/ 59 h 166"/>
                <a:gd name="T88" fmla="*/ 33 w 160"/>
                <a:gd name="T89" fmla="*/ 60 h 166"/>
                <a:gd name="T90" fmla="*/ 29 w 160"/>
                <a:gd name="T91" fmla="*/ 5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60" h="166">
                  <a:moveTo>
                    <a:pt x="11" y="85"/>
                  </a:moveTo>
                  <a:cubicBezTo>
                    <a:pt x="2" y="99"/>
                    <a:pt x="2" y="119"/>
                    <a:pt x="13" y="133"/>
                  </a:cubicBezTo>
                  <a:cubicBezTo>
                    <a:pt x="24" y="148"/>
                    <a:pt x="43" y="153"/>
                    <a:pt x="59" y="147"/>
                  </a:cubicBezTo>
                  <a:cubicBezTo>
                    <a:pt x="69" y="160"/>
                    <a:pt x="88" y="166"/>
                    <a:pt x="105" y="160"/>
                  </a:cubicBezTo>
                  <a:cubicBezTo>
                    <a:pt x="122" y="154"/>
                    <a:pt x="133" y="138"/>
                    <a:pt x="132" y="121"/>
                  </a:cubicBezTo>
                  <a:cubicBezTo>
                    <a:pt x="148" y="115"/>
                    <a:pt x="160" y="99"/>
                    <a:pt x="159" y="81"/>
                  </a:cubicBezTo>
                  <a:cubicBezTo>
                    <a:pt x="159" y="63"/>
                    <a:pt x="147" y="48"/>
                    <a:pt x="130" y="43"/>
                  </a:cubicBezTo>
                  <a:cubicBezTo>
                    <a:pt x="130" y="26"/>
                    <a:pt x="118" y="10"/>
                    <a:pt x="101" y="5"/>
                  </a:cubicBezTo>
                  <a:cubicBezTo>
                    <a:pt x="83" y="0"/>
                    <a:pt x="65" y="7"/>
                    <a:pt x="55" y="21"/>
                  </a:cubicBezTo>
                  <a:cubicBezTo>
                    <a:pt x="39" y="16"/>
                    <a:pt x="20" y="22"/>
                    <a:pt x="10" y="37"/>
                  </a:cubicBezTo>
                  <a:cubicBezTo>
                    <a:pt x="0" y="52"/>
                    <a:pt x="1" y="71"/>
                    <a:pt x="11" y="85"/>
                  </a:cubicBezTo>
                  <a:close/>
                  <a:moveTo>
                    <a:pt x="29" y="53"/>
                  </a:moveTo>
                  <a:cubicBezTo>
                    <a:pt x="30" y="50"/>
                    <a:pt x="34" y="48"/>
                    <a:pt x="37" y="49"/>
                  </a:cubicBezTo>
                  <a:cubicBezTo>
                    <a:pt x="40" y="50"/>
                    <a:pt x="42" y="53"/>
                    <a:pt x="41" y="56"/>
                  </a:cubicBezTo>
                  <a:cubicBezTo>
                    <a:pt x="41" y="56"/>
                    <a:pt x="41" y="57"/>
                    <a:pt x="41" y="57"/>
                  </a:cubicBezTo>
                  <a:cubicBezTo>
                    <a:pt x="49" y="60"/>
                    <a:pt x="59" y="61"/>
                    <a:pt x="68" y="58"/>
                  </a:cubicBezTo>
                  <a:cubicBezTo>
                    <a:pt x="77" y="55"/>
                    <a:pt x="83" y="48"/>
                    <a:pt x="88" y="40"/>
                  </a:cubicBezTo>
                  <a:cubicBezTo>
                    <a:pt x="86" y="39"/>
                    <a:pt x="84" y="36"/>
                    <a:pt x="85" y="33"/>
                  </a:cubicBezTo>
                  <a:cubicBezTo>
                    <a:pt x="86" y="30"/>
                    <a:pt x="89" y="29"/>
                    <a:pt x="93" y="29"/>
                  </a:cubicBezTo>
                  <a:cubicBezTo>
                    <a:pt x="96" y="30"/>
                    <a:pt x="97" y="34"/>
                    <a:pt x="96" y="37"/>
                  </a:cubicBezTo>
                  <a:cubicBezTo>
                    <a:pt x="96" y="39"/>
                    <a:pt x="93" y="41"/>
                    <a:pt x="91" y="41"/>
                  </a:cubicBezTo>
                  <a:cubicBezTo>
                    <a:pt x="91" y="50"/>
                    <a:pt x="93" y="61"/>
                    <a:pt x="99" y="68"/>
                  </a:cubicBezTo>
                  <a:cubicBezTo>
                    <a:pt x="105" y="76"/>
                    <a:pt x="113" y="79"/>
                    <a:pt x="121" y="81"/>
                  </a:cubicBezTo>
                  <a:cubicBezTo>
                    <a:pt x="121" y="80"/>
                    <a:pt x="121" y="80"/>
                    <a:pt x="121" y="80"/>
                  </a:cubicBezTo>
                  <a:cubicBezTo>
                    <a:pt x="122" y="77"/>
                    <a:pt x="126" y="75"/>
                    <a:pt x="129" y="76"/>
                  </a:cubicBezTo>
                  <a:cubicBezTo>
                    <a:pt x="132" y="77"/>
                    <a:pt x="134" y="80"/>
                    <a:pt x="133" y="84"/>
                  </a:cubicBezTo>
                  <a:cubicBezTo>
                    <a:pt x="132" y="87"/>
                    <a:pt x="129" y="88"/>
                    <a:pt x="125" y="88"/>
                  </a:cubicBezTo>
                  <a:cubicBezTo>
                    <a:pt x="123" y="87"/>
                    <a:pt x="122" y="85"/>
                    <a:pt x="121" y="83"/>
                  </a:cubicBezTo>
                  <a:cubicBezTo>
                    <a:pt x="113" y="86"/>
                    <a:pt x="104" y="91"/>
                    <a:pt x="99" y="99"/>
                  </a:cubicBezTo>
                  <a:cubicBezTo>
                    <a:pt x="94" y="107"/>
                    <a:pt x="93" y="116"/>
                    <a:pt x="93" y="125"/>
                  </a:cubicBezTo>
                  <a:cubicBezTo>
                    <a:pt x="94" y="125"/>
                    <a:pt x="95" y="125"/>
                    <a:pt x="95" y="125"/>
                  </a:cubicBezTo>
                  <a:cubicBezTo>
                    <a:pt x="98" y="126"/>
                    <a:pt x="100" y="129"/>
                    <a:pt x="99" y="132"/>
                  </a:cubicBezTo>
                  <a:cubicBezTo>
                    <a:pt x="98" y="135"/>
                    <a:pt x="95" y="137"/>
                    <a:pt x="92" y="136"/>
                  </a:cubicBezTo>
                  <a:cubicBezTo>
                    <a:pt x="89" y="135"/>
                    <a:pt x="87" y="132"/>
                    <a:pt x="88" y="129"/>
                  </a:cubicBezTo>
                  <a:cubicBezTo>
                    <a:pt x="88" y="128"/>
                    <a:pt x="89" y="126"/>
                    <a:pt x="90" y="126"/>
                  </a:cubicBezTo>
                  <a:cubicBezTo>
                    <a:pt x="85" y="118"/>
                    <a:pt x="78" y="112"/>
                    <a:pt x="69" y="109"/>
                  </a:cubicBezTo>
                  <a:cubicBezTo>
                    <a:pt x="60" y="107"/>
                    <a:pt x="51" y="108"/>
                    <a:pt x="42" y="112"/>
                  </a:cubicBezTo>
                  <a:cubicBezTo>
                    <a:pt x="43" y="113"/>
                    <a:pt x="43" y="114"/>
                    <a:pt x="42" y="116"/>
                  </a:cubicBezTo>
                  <a:cubicBezTo>
                    <a:pt x="42" y="119"/>
                    <a:pt x="38" y="121"/>
                    <a:pt x="35" y="120"/>
                  </a:cubicBezTo>
                  <a:cubicBezTo>
                    <a:pt x="32" y="119"/>
                    <a:pt x="30" y="115"/>
                    <a:pt x="31" y="112"/>
                  </a:cubicBezTo>
                  <a:cubicBezTo>
                    <a:pt x="32" y="109"/>
                    <a:pt x="35" y="107"/>
                    <a:pt x="38" y="108"/>
                  </a:cubicBezTo>
                  <a:cubicBezTo>
                    <a:pt x="39" y="108"/>
                    <a:pt x="40" y="109"/>
                    <a:pt x="40" y="109"/>
                  </a:cubicBezTo>
                  <a:cubicBezTo>
                    <a:pt x="46" y="102"/>
                    <a:pt x="50" y="94"/>
                    <a:pt x="50" y="85"/>
                  </a:cubicBezTo>
                  <a:cubicBezTo>
                    <a:pt x="49" y="75"/>
                    <a:pt x="45" y="66"/>
                    <a:pt x="39" y="59"/>
                  </a:cubicBezTo>
                  <a:cubicBezTo>
                    <a:pt x="37" y="60"/>
                    <a:pt x="35" y="61"/>
                    <a:pt x="33" y="60"/>
                  </a:cubicBezTo>
                  <a:cubicBezTo>
                    <a:pt x="30" y="59"/>
                    <a:pt x="29" y="56"/>
                    <a:pt x="29" y="53"/>
                  </a:cubicBezTo>
                  <a:close/>
                </a:path>
              </a:pathLst>
            </a:cu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22"/>
            <p:cNvSpPr>
              <a:spLocks/>
            </p:cNvSpPr>
            <p:nvPr/>
          </p:nvSpPr>
          <p:spPr bwMode="auto">
            <a:xfrm>
              <a:off x="10506075" y="5199063"/>
              <a:ext cx="22225" cy="22225"/>
            </a:xfrm>
            <a:custGeom>
              <a:avLst/>
              <a:gdLst>
                <a:gd name="T0" fmla="*/ 0 w 6"/>
                <a:gd name="T1" fmla="*/ 2 h 6"/>
                <a:gd name="T2" fmla="*/ 0 w 6"/>
                <a:gd name="T3" fmla="*/ 2 h 6"/>
                <a:gd name="T4" fmla="*/ 4 w 6"/>
                <a:gd name="T5" fmla="*/ 0 h 6"/>
                <a:gd name="T6" fmla="*/ 6 w 6"/>
                <a:gd name="T7" fmla="*/ 4 h 6"/>
                <a:gd name="T8" fmla="*/ 2 w 6"/>
                <a:gd name="T9" fmla="*/ 6 h 6"/>
                <a:gd name="T10" fmla="*/ 0 w 6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2" y="0"/>
                    <a:pt x="4" y="0"/>
                  </a:cubicBezTo>
                  <a:cubicBezTo>
                    <a:pt x="5" y="1"/>
                    <a:pt x="6" y="2"/>
                    <a:pt x="6" y="4"/>
                  </a:cubicBezTo>
                  <a:cubicBezTo>
                    <a:pt x="5" y="5"/>
                    <a:pt x="4" y="6"/>
                    <a:pt x="2" y="6"/>
                  </a:cubicBezTo>
                  <a:cubicBezTo>
                    <a:pt x="1" y="5"/>
                    <a:pt x="0" y="4"/>
                    <a:pt x="0" y="2"/>
                  </a:cubicBezTo>
                  <a:close/>
                </a:path>
              </a:pathLst>
            </a:cu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23"/>
            <p:cNvSpPr>
              <a:spLocks/>
            </p:cNvSpPr>
            <p:nvPr/>
          </p:nvSpPr>
          <p:spPr bwMode="auto">
            <a:xfrm>
              <a:off x="10494963" y="5138738"/>
              <a:ext cx="26988" cy="22225"/>
            </a:xfrm>
            <a:custGeom>
              <a:avLst/>
              <a:gdLst>
                <a:gd name="T0" fmla="*/ 3 w 7"/>
                <a:gd name="T1" fmla="*/ 6 h 6"/>
                <a:gd name="T2" fmla="*/ 1 w 7"/>
                <a:gd name="T3" fmla="*/ 5 h 6"/>
                <a:gd name="T4" fmla="*/ 2 w 7"/>
                <a:gd name="T5" fmla="*/ 1 h 6"/>
                <a:gd name="T6" fmla="*/ 6 w 7"/>
                <a:gd name="T7" fmla="*/ 2 h 6"/>
                <a:gd name="T8" fmla="*/ 5 w 7"/>
                <a:gd name="T9" fmla="*/ 6 h 6"/>
                <a:gd name="T10" fmla="*/ 3 w 7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6">
                  <a:moveTo>
                    <a:pt x="3" y="6"/>
                  </a:moveTo>
                  <a:cubicBezTo>
                    <a:pt x="2" y="6"/>
                    <a:pt x="1" y="6"/>
                    <a:pt x="1" y="5"/>
                  </a:cubicBezTo>
                  <a:cubicBezTo>
                    <a:pt x="0" y="4"/>
                    <a:pt x="0" y="2"/>
                    <a:pt x="2" y="1"/>
                  </a:cubicBezTo>
                  <a:cubicBezTo>
                    <a:pt x="3" y="0"/>
                    <a:pt x="5" y="0"/>
                    <a:pt x="6" y="2"/>
                  </a:cubicBezTo>
                  <a:cubicBezTo>
                    <a:pt x="7" y="3"/>
                    <a:pt x="6" y="5"/>
                    <a:pt x="5" y="6"/>
                  </a:cubicBezTo>
                  <a:cubicBezTo>
                    <a:pt x="4" y="6"/>
                    <a:pt x="3" y="6"/>
                    <a:pt x="3" y="6"/>
                  </a:cubicBezTo>
                  <a:close/>
                </a:path>
              </a:pathLst>
            </a:cu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24"/>
            <p:cNvSpPr>
              <a:spLocks/>
            </p:cNvSpPr>
            <p:nvPr/>
          </p:nvSpPr>
          <p:spPr bwMode="auto">
            <a:xfrm>
              <a:off x="10506075" y="5168900"/>
              <a:ext cx="26988" cy="22225"/>
            </a:xfrm>
            <a:custGeom>
              <a:avLst/>
              <a:gdLst>
                <a:gd name="T0" fmla="*/ 4 w 7"/>
                <a:gd name="T1" fmla="*/ 6 h 6"/>
                <a:gd name="T2" fmla="*/ 3 w 7"/>
                <a:gd name="T3" fmla="*/ 6 h 6"/>
                <a:gd name="T4" fmla="*/ 1 w 7"/>
                <a:gd name="T5" fmla="*/ 3 h 6"/>
                <a:gd name="T6" fmla="*/ 3 w 7"/>
                <a:gd name="T7" fmla="*/ 0 h 6"/>
                <a:gd name="T8" fmla="*/ 6 w 7"/>
                <a:gd name="T9" fmla="*/ 2 h 6"/>
                <a:gd name="T10" fmla="*/ 4 w 7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6">
                  <a:moveTo>
                    <a:pt x="4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2" y="5"/>
                    <a:pt x="1" y="4"/>
                    <a:pt x="1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5" y="0"/>
                    <a:pt x="6" y="1"/>
                    <a:pt x="6" y="2"/>
                  </a:cubicBezTo>
                  <a:cubicBezTo>
                    <a:pt x="7" y="4"/>
                    <a:pt x="6" y="5"/>
                    <a:pt x="4" y="6"/>
                  </a:cubicBezTo>
                  <a:close/>
                </a:path>
              </a:pathLst>
            </a:cu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25"/>
            <p:cNvSpPr>
              <a:spLocks/>
            </p:cNvSpPr>
            <p:nvPr/>
          </p:nvSpPr>
          <p:spPr bwMode="auto">
            <a:xfrm>
              <a:off x="10472738" y="5116513"/>
              <a:ext cx="25400" cy="25400"/>
            </a:xfrm>
            <a:custGeom>
              <a:avLst/>
              <a:gdLst>
                <a:gd name="T0" fmla="*/ 3 w 7"/>
                <a:gd name="T1" fmla="*/ 7 h 7"/>
                <a:gd name="T2" fmla="*/ 2 w 7"/>
                <a:gd name="T3" fmla="*/ 6 h 7"/>
                <a:gd name="T4" fmla="*/ 1 w 7"/>
                <a:gd name="T5" fmla="*/ 2 h 7"/>
                <a:gd name="T6" fmla="*/ 5 w 7"/>
                <a:gd name="T7" fmla="*/ 1 h 7"/>
                <a:gd name="T8" fmla="*/ 6 w 7"/>
                <a:gd name="T9" fmla="*/ 5 h 7"/>
                <a:gd name="T10" fmla="*/ 3 w 7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3" y="7"/>
                  </a:moveTo>
                  <a:cubicBezTo>
                    <a:pt x="2" y="7"/>
                    <a:pt x="2" y="7"/>
                    <a:pt x="2" y="6"/>
                  </a:cubicBezTo>
                  <a:cubicBezTo>
                    <a:pt x="1" y="6"/>
                    <a:pt x="0" y="4"/>
                    <a:pt x="1" y="2"/>
                  </a:cubicBezTo>
                  <a:cubicBezTo>
                    <a:pt x="2" y="1"/>
                    <a:pt x="3" y="0"/>
                    <a:pt x="5" y="1"/>
                  </a:cubicBezTo>
                  <a:cubicBezTo>
                    <a:pt x="6" y="2"/>
                    <a:pt x="7" y="4"/>
                    <a:pt x="6" y="5"/>
                  </a:cubicBezTo>
                  <a:cubicBezTo>
                    <a:pt x="5" y="7"/>
                    <a:pt x="4" y="7"/>
                    <a:pt x="3" y="7"/>
                  </a:cubicBezTo>
                  <a:close/>
                </a:path>
              </a:pathLst>
            </a:cu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26"/>
            <p:cNvSpPr>
              <a:spLocks/>
            </p:cNvSpPr>
            <p:nvPr/>
          </p:nvSpPr>
          <p:spPr bwMode="auto">
            <a:xfrm>
              <a:off x="10390188" y="5130800"/>
              <a:ext cx="22225" cy="26988"/>
            </a:xfrm>
            <a:custGeom>
              <a:avLst/>
              <a:gdLst>
                <a:gd name="T0" fmla="*/ 5 w 6"/>
                <a:gd name="T1" fmla="*/ 5 h 7"/>
                <a:gd name="T2" fmla="*/ 2 w 6"/>
                <a:gd name="T3" fmla="*/ 6 h 7"/>
                <a:gd name="T4" fmla="*/ 1 w 6"/>
                <a:gd name="T5" fmla="*/ 6 h 7"/>
                <a:gd name="T6" fmla="*/ 1 w 6"/>
                <a:gd name="T7" fmla="*/ 1 h 7"/>
                <a:gd name="T8" fmla="*/ 5 w 6"/>
                <a:gd name="T9" fmla="*/ 1 h 7"/>
                <a:gd name="T10" fmla="*/ 5 w 6"/>
                <a:gd name="T11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5" y="5"/>
                  </a:moveTo>
                  <a:cubicBezTo>
                    <a:pt x="4" y="6"/>
                    <a:pt x="3" y="7"/>
                    <a:pt x="2" y="6"/>
                  </a:cubicBezTo>
                  <a:cubicBezTo>
                    <a:pt x="2" y="6"/>
                    <a:pt x="1" y="6"/>
                    <a:pt x="1" y="6"/>
                  </a:cubicBezTo>
                  <a:cubicBezTo>
                    <a:pt x="0" y="5"/>
                    <a:pt x="0" y="3"/>
                    <a:pt x="1" y="1"/>
                  </a:cubicBezTo>
                  <a:cubicBezTo>
                    <a:pt x="2" y="0"/>
                    <a:pt x="4" y="0"/>
                    <a:pt x="5" y="1"/>
                  </a:cubicBezTo>
                  <a:cubicBezTo>
                    <a:pt x="6" y="2"/>
                    <a:pt x="6" y="4"/>
                    <a:pt x="5" y="5"/>
                  </a:cubicBezTo>
                  <a:close/>
                </a:path>
              </a:pathLst>
            </a:cu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27"/>
            <p:cNvSpPr>
              <a:spLocks/>
            </p:cNvSpPr>
            <p:nvPr/>
          </p:nvSpPr>
          <p:spPr bwMode="auto">
            <a:xfrm>
              <a:off x="10445750" y="5108575"/>
              <a:ext cx="22225" cy="26988"/>
            </a:xfrm>
            <a:custGeom>
              <a:avLst/>
              <a:gdLst>
                <a:gd name="T0" fmla="*/ 2 w 6"/>
                <a:gd name="T1" fmla="*/ 6 h 7"/>
                <a:gd name="T2" fmla="*/ 2 w 6"/>
                <a:gd name="T3" fmla="*/ 6 h 7"/>
                <a:gd name="T4" fmla="*/ 0 w 6"/>
                <a:gd name="T5" fmla="*/ 3 h 7"/>
                <a:gd name="T6" fmla="*/ 3 w 6"/>
                <a:gd name="T7" fmla="*/ 1 h 7"/>
                <a:gd name="T8" fmla="*/ 6 w 6"/>
                <a:gd name="T9" fmla="*/ 4 h 7"/>
                <a:gd name="T10" fmla="*/ 2 w 6"/>
                <a:gd name="T11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2" y="6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0" y="6"/>
                    <a:pt x="0" y="5"/>
                    <a:pt x="0" y="3"/>
                  </a:cubicBezTo>
                  <a:cubicBezTo>
                    <a:pt x="0" y="2"/>
                    <a:pt x="1" y="0"/>
                    <a:pt x="3" y="1"/>
                  </a:cubicBezTo>
                  <a:cubicBezTo>
                    <a:pt x="4" y="1"/>
                    <a:pt x="6" y="2"/>
                    <a:pt x="6" y="4"/>
                  </a:cubicBezTo>
                  <a:cubicBezTo>
                    <a:pt x="5" y="5"/>
                    <a:pt x="4" y="7"/>
                    <a:pt x="2" y="6"/>
                  </a:cubicBezTo>
                  <a:close/>
                </a:path>
              </a:pathLst>
            </a:cu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28"/>
            <p:cNvSpPr>
              <a:spLocks/>
            </p:cNvSpPr>
            <p:nvPr/>
          </p:nvSpPr>
          <p:spPr bwMode="auto">
            <a:xfrm>
              <a:off x="10412413" y="5111750"/>
              <a:ext cx="26988" cy="26988"/>
            </a:xfrm>
            <a:custGeom>
              <a:avLst/>
              <a:gdLst>
                <a:gd name="T0" fmla="*/ 5 w 7"/>
                <a:gd name="T1" fmla="*/ 7 h 7"/>
                <a:gd name="T2" fmla="*/ 3 w 7"/>
                <a:gd name="T3" fmla="*/ 7 h 7"/>
                <a:gd name="T4" fmla="*/ 1 w 7"/>
                <a:gd name="T5" fmla="*/ 5 h 7"/>
                <a:gd name="T6" fmla="*/ 2 w 7"/>
                <a:gd name="T7" fmla="*/ 1 h 7"/>
                <a:gd name="T8" fmla="*/ 6 w 7"/>
                <a:gd name="T9" fmla="*/ 3 h 7"/>
                <a:gd name="T10" fmla="*/ 5 w 7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5" y="7"/>
                  </a:moveTo>
                  <a:cubicBezTo>
                    <a:pt x="4" y="7"/>
                    <a:pt x="3" y="7"/>
                    <a:pt x="3" y="7"/>
                  </a:cubicBezTo>
                  <a:cubicBezTo>
                    <a:pt x="2" y="6"/>
                    <a:pt x="1" y="6"/>
                    <a:pt x="1" y="5"/>
                  </a:cubicBezTo>
                  <a:cubicBezTo>
                    <a:pt x="0" y="3"/>
                    <a:pt x="1" y="2"/>
                    <a:pt x="2" y="1"/>
                  </a:cubicBezTo>
                  <a:cubicBezTo>
                    <a:pt x="4" y="0"/>
                    <a:pt x="6" y="1"/>
                    <a:pt x="6" y="3"/>
                  </a:cubicBezTo>
                  <a:cubicBezTo>
                    <a:pt x="7" y="4"/>
                    <a:pt x="6" y="6"/>
                    <a:pt x="5" y="7"/>
                  </a:cubicBezTo>
                  <a:close/>
                </a:path>
              </a:pathLst>
            </a:cu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29"/>
            <p:cNvSpPr>
              <a:spLocks/>
            </p:cNvSpPr>
            <p:nvPr/>
          </p:nvSpPr>
          <p:spPr bwMode="auto">
            <a:xfrm>
              <a:off x="10374313" y="5157788"/>
              <a:ext cx="23813" cy="25400"/>
            </a:xfrm>
            <a:custGeom>
              <a:avLst/>
              <a:gdLst>
                <a:gd name="T0" fmla="*/ 4 w 6"/>
                <a:gd name="T1" fmla="*/ 1 h 7"/>
                <a:gd name="T2" fmla="*/ 6 w 6"/>
                <a:gd name="T3" fmla="*/ 4 h 7"/>
                <a:gd name="T4" fmla="*/ 6 w 6"/>
                <a:gd name="T5" fmla="*/ 4 h 7"/>
                <a:gd name="T6" fmla="*/ 2 w 6"/>
                <a:gd name="T7" fmla="*/ 6 h 7"/>
                <a:gd name="T8" fmla="*/ 0 w 6"/>
                <a:gd name="T9" fmla="*/ 3 h 7"/>
                <a:gd name="T10" fmla="*/ 0 w 6"/>
                <a:gd name="T11" fmla="*/ 3 h 7"/>
                <a:gd name="T12" fmla="*/ 0 w 6"/>
                <a:gd name="T13" fmla="*/ 3 h 7"/>
                <a:gd name="T14" fmla="*/ 4 w 6"/>
                <a:gd name="T15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7">
                  <a:moveTo>
                    <a:pt x="4" y="1"/>
                  </a:moveTo>
                  <a:cubicBezTo>
                    <a:pt x="5" y="1"/>
                    <a:pt x="6" y="3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6"/>
                    <a:pt x="4" y="7"/>
                    <a:pt x="2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1"/>
                    <a:pt x="2" y="0"/>
                    <a:pt x="4" y="1"/>
                  </a:cubicBezTo>
                  <a:close/>
                </a:path>
              </a:pathLst>
            </a:cu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30"/>
            <p:cNvSpPr>
              <a:spLocks/>
            </p:cNvSpPr>
            <p:nvPr/>
          </p:nvSpPr>
          <p:spPr bwMode="auto">
            <a:xfrm>
              <a:off x="10382250" y="5218113"/>
              <a:ext cx="26988" cy="22225"/>
            </a:xfrm>
            <a:custGeom>
              <a:avLst/>
              <a:gdLst>
                <a:gd name="T0" fmla="*/ 6 w 7"/>
                <a:gd name="T1" fmla="*/ 2 h 6"/>
                <a:gd name="T2" fmla="*/ 6 w 7"/>
                <a:gd name="T3" fmla="*/ 2 h 6"/>
                <a:gd name="T4" fmla="*/ 5 w 7"/>
                <a:gd name="T5" fmla="*/ 6 h 6"/>
                <a:gd name="T6" fmla="*/ 3 w 7"/>
                <a:gd name="T7" fmla="*/ 6 h 6"/>
                <a:gd name="T8" fmla="*/ 1 w 7"/>
                <a:gd name="T9" fmla="*/ 5 h 6"/>
                <a:gd name="T10" fmla="*/ 2 w 7"/>
                <a:gd name="T11" fmla="*/ 1 h 6"/>
                <a:gd name="T12" fmla="*/ 6 w 7"/>
                <a:gd name="T13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6">
                  <a:moveTo>
                    <a:pt x="6" y="2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7" y="3"/>
                    <a:pt x="6" y="5"/>
                    <a:pt x="5" y="6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2" y="6"/>
                    <a:pt x="1" y="5"/>
                    <a:pt x="1" y="5"/>
                  </a:cubicBezTo>
                  <a:cubicBezTo>
                    <a:pt x="0" y="4"/>
                    <a:pt x="0" y="2"/>
                    <a:pt x="2" y="1"/>
                  </a:cubicBezTo>
                  <a:cubicBezTo>
                    <a:pt x="3" y="0"/>
                    <a:pt x="5" y="0"/>
                    <a:pt x="6" y="2"/>
                  </a:cubicBezTo>
                  <a:close/>
                </a:path>
              </a:pathLst>
            </a:cu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31"/>
            <p:cNvSpPr>
              <a:spLocks/>
            </p:cNvSpPr>
            <p:nvPr/>
          </p:nvSpPr>
          <p:spPr bwMode="auto">
            <a:xfrm>
              <a:off x="10404475" y="5237163"/>
              <a:ext cx="26988" cy="25400"/>
            </a:xfrm>
            <a:custGeom>
              <a:avLst/>
              <a:gdLst>
                <a:gd name="T0" fmla="*/ 5 w 7"/>
                <a:gd name="T1" fmla="*/ 1 h 7"/>
                <a:gd name="T2" fmla="*/ 6 w 7"/>
                <a:gd name="T3" fmla="*/ 5 h 7"/>
                <a:gd name="T4" fmla="*/ 3 w 7"/>
                <a:gd name="T5" fmla="*/ 7 h 7"/>
                <a:gd name="T6" fmla="*/ 2 w 7"/>
                <a:gd name="T7" fmla="*/ 6 h 7"/>
                <a:gd name="T8" fmla="*/ 1 w 7"/>
                <a:gd name="T9" fmla="*/ 2 h 7"/>
                <a:gd name="T10" fmla="*/ 5 w 7"/>
                <a:gd name="T1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5" y="1"/>
                  </a:moveTo>
                  <a:cubicBezTo>
                    <a:pt x="6" y="2"/>
                    <a:pt x="7" y="4"/>
                    <a:pt x="6" y="5"/>
                  </a:cubicBezTo>
                  <a:cubicBezTo>
                    <a:pt x="5" y="6"/>
                    <a:pt x="4" y="7"/>
                    <a:pt x="3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5"/>
                    <a:pt x="0" y="4"/>
                    <a:pt x="1" y="2"/>
                  </a:cubicBezTo>
                  <a:cubicBezTo>
                    <a:pt x="2" y="1"/>
                    <a:pt x="4" y="0"/>
                    <a:pt x="5" y="1"/>
                  </a:cubicBezTo>
                  <a:close/>
                </a:path>
              </a:pathLst>
            </a:cu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32"/>
            <p:cNvSpPr>
              <a:spLocks/>
            </p:cNvSpPr>
            <p:nvPr/>
          </p:nvSpPr>
          <p:spPr bwMode="auto">
            <a:xfrm>
              <a:off x="10371138" y="5191125"/>
              <a:ext cx="26988" cy="22225"/>
            </a:xfrm>
            <a:custGeom>
              <a:avLst/>
              <a:gdLst>
                <a:gd name="T0" fmla="*/ 3 w 7"/>
                <a:gd name="T1" fmla="*/ 0 h 6"/>
                <a:gd name="T2" fmla="*/ 6 w 7"/>
                <a:gd name="T3" fmla="*/ 2 h 6"/>
                <a:gd name="T4" fmla="*/ 6 w 7"/>
                <a:gd name="T5" fmla="*/ 2 h 6"/>
                <a:gd name="T6" fmla="*/ 4 w 7"/>
                <a:gd name="T7" fmla="*/ 6 h 6"/>
                <a:gd name="T8" fmla="*/ 3 w 7"/>
                <a:gd name="T9" fmla="*/ 6 h 6"/>
                <a:gd name="T10" fmla="*/ 0 w 7"/>
                <a:gd name="T11" fmla="*/ 3 h 6"/>
                <a:gd name="T12" fmla="*/ 3 w 7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6">
                  <a:moveTo>
                    <a:pt x="3" y="0"/>
                  </a:moveTo>
                  <a:cubicBezTo>
                    <a:pt x="5" y="0"/>
                    <a:pt x="6" y="1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4"/>
                    <a:pt x="5" y="5"/>
                    <a:pt x="4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5"/>
                    <a:pt x="1" y="4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33"/>
            <p:cNvSpPr>
              <a:spLocks/>
            </p:cNvSpPr>
            <p:nvPr/>
          </p:nvSpPr>
          <p:spPr bwMode="auto">
            <a:xfrm>
              <a:off x="10464800" y="5240338"/>
              <a:ext cx="26988" cy="26988"/>
            </a:xfrm>
            <a:custGeom>
              <a:avLst/>
              <a:gdLst>
                <a:gd name="T0" fmla="*/ 2 w 7"/>
                <a:gd name="T1" fmla="*/ 1 h 7"/>
                <a:gd name="T2" fmla="*/ 6 w 7"/>
                <a:gd name="T3" fmla="*/ 3 h 7"/>
                <a:gd name="T4" fmla="*/ 4 w 7"/>
                <a:gd name="T5" fmla="*/ 6 h 7"/>
                <a:gd name="T6" fmla="*/ 2 w 7"/>
                <a:gd name="T7" fmla="*/ 6 h 7"/>
                <a:gd name="T8" fmla="*/ 1 w 7"/>
                <a:gd name="T9" fmla="*/ 5 h 7"/>
                <a:gd name="T10" fmla="*/ 2 w 7"/>
                <a:gd name="T1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2" y="1"/>
                  </a:moveTo>
                  <a:cubicBezTo>
                    <a:pt x="4" y="0"/>
                    <a:pt x="5" y="1"/>
                    <a:pt x="6" y="3"/>
                  </a:cubicBezTo>
                  <a:cubicBezTo>
                    <a:pt x="7" y="4"/>
                    <a:pt x="6" y="6"/>
                    <a:pt x="4" y="6"/>
                  </a:cubicBezTo>
                  <a:cubicBezTo>
                    <a:pt x="4" y="7"/>
                    <a:pt x="3" y="7"/>
                    <a:pt x="2" y="6"/>
                  </a:cubicBezTo>
                  <a:cubicBezTo>
                    <a:pt x="2" y="6"/>
                    <a:pt x="1" y="6"/>
                    <a:pt x="1" y="5"/>
                  </a:cubicBezTo>
                  <a:cubicBezTo>
                    <a:pt x="0" y="3"/>
                    <a:pt x="1" y="2"/>
                    <a:pt x="2" y="1"/>
                  </a:cubicBezTo>
                  <a:close/>
                </a:path>
              </a:pathLst>
            </a:cu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34"/>
            <p:cNvSpPr>
              <a:spLocks/>
            </p:cNvSpPr>
            <p:nvPr/>
          </p:nvSpPr>
          <p:spPr bwMode="auto">
            <a:xfrm>
              <a:off x="10491788" y="5226050"/>
              <a:ext cx="22225" cy="22225"/>
            </a:xfrm>
            <a:custGeom>
              <a:avLst/>
              <a:gdLst>
                <a:gd name="T0" fmla="*/ 1 w 6"/>
                <a:gd name="T1" fmla="*/ 1 h 6"/>
                <a:gd name="T2" fmla="*/ 5 w 6"/>
                <a:gd name="T3" fmla="*/ 1 h 6"/>
                <a:gd name="T4" fmla="*/ 5 w 6"/>
                <a:gd name="T5" fmla="*/ 5 h 6"/>
                <a:gd name="T6" fmla="*/ 2 w 6"/>
                <a:gd name="T7" fmla="*/ 6 h 6"/>
                <a:gd name="T8" fmla="*/ 1 w 6"/>
                <a:gd name="T9" fmla="*/ 5 h 6"/>
                <a:gd name="T10" fmla="*/ 1 w 6"/>
                <a:gd name="T11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1" y="1"/>
                  </a:moveTo>
                  <a:cubicBezTo>
                    <a:pt x="2" y="0"/>
                    <a:pt x="4" y="0"/>
                    <a:pt x="5" y="1"/>
                  </a:cubicBezTo>
                  <a:cubicBezTo>
                    <a:pt x="6" y="2"/>
                    <a:pt x="6" y="4"/>
                    <a:pt x="5" y="5"/>
                  </a:cubicBezTo>
                  <a:cubicBezTo>
                    <a:pt x="4" y="6"/>
                    <a:pt x="3" y="6"/>
                    <a:pt x="2" y="6"/>
                  </a:cubicBezTo>
                  <a:cubicBezTo>
                    <a:pt x="2" y="6"/>
                    <a:pt x="1" y="6"/>
                    <a:pt x="1" y="5"/>
                  </a:cubicBezTo>
                  <a:cubicBezTo>
                    <a:pt x="0" y="4"/>
                    <a:pt x="0" y="2"/>
                    <a:pt x="1" y="1"/>
                  </a:cubicBezTo>
                  <a:close/>
                </a:path>
              </a:pathLst>
            </a:cu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35"/>
            <p:cNvSpPr>
              <a:spLocks/>
            </p:cNvSpPr>
            <p:nvPr/>
          </p:nvSpPr>
          <p:spPr bwMode="auto">
            <a:xfrm>
              <a:off x="10434638" y="5248275"/>
              <a:ext cx="22225" cy="22225"/>
            </a:xfrm>
            <a:custGeom>
              <a:avLst/>
              <a:gdLst>
                <a:gd name="T0" fmla="*/ 3 w 6"/>
                <a:gd name="T1" fmla="*/ 0 h 6"/>
                <a:gd name="T2" fmla="*/ 6 w 6"/>
                <a:gd name="T3" fmla="*/ 3 h 6"/>
                <a:gd name="T4" fmla="*/ 3 w 6"/>
                <a:gd name="T5" fmla="*/ 6 h 6"/>
                <a:gd name="T6" fmla="*/ 3 w 6"/>
                <a:gd name="T7" fmla="*/ 6 h 6"/>
                <a:gd name="T8" fmla="*/ 2 w 6"/>
                <a:gd name="T9" fmla="*/ 6 h 6"/>
                <a:gd name="T10" fmla="*/ 0 w 6"/>
                <a:gd name="T11" fmla="*/ 3 h 6"/>
                <a:gd name="T12" fmla="*/ 3 w 6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6">
                  <a:moveTo>
                    <a:pt x="3" y="0"/>
                  </a:moveTo>
                  <a:cubicBezTo>
                    <a:pt x="5" y="0"/>
                    <a:pt x="6" y="2"/>
                    <a:pt x="6" y="3"/>
                  </a:cubicBezTo>
                  <a:cubicBezTo>
                    <a:pt x="6" y="5"/>
                    <a:pt x="5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2" y="6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36"/>
            <p:cNvSpPr>
              <a:spLocks/>
            </p:cNvSpPr>
            <p:nvPr/>
          </p:nvSpPr>
          <p:spPr bwMode="auto">
            <a:xfrm>
              <a:off x="10412413" y="5153025"/>
              <a:ext cx="74613" cy="76200"/>
            </a:xfrm>
            <a:custGeom>
              <a:avLst/>
              <a:gdLst>
                <a:gd name="T0" fmla="*/ 2 w 20"/>
                <a:gd name="T1" fmla="*/ 7 h 20"/>
                <a:gd name="T2" fmla="*/ 13 w 20"/>
                <a:gd name="T3" fmla="*/ 1 h 20"/>
                <a:gd name="T4" fmla="*/ 19 w 20"/>
                <a:gd name="T5" fmla="*/ 12 h 20"/>
                <a:gd name="T6" fmla="*/ 8 w 20"/>
                <a:gd name="T7" fmla="*/ 18 h 20"/>
                <a:gd name="T8" fmla="*/ 2 w 20"/>
                <a:gd name="T9" fmla="*/ 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2" y="7"/>
                  </a:moveTo>
                  <a:cubicBezTo>
                    <a:pt x="3" y="2"/>
                    <a:pt x="8" y="0"/>
                    <a:pt x="13" y="1"/>
                  </a:cubicBezTo>
                  <a:cubicBezTo>
                    <a:pt x="18" y="3"/>
                    <a:pt x="20" y="8"/>
                    <a:pt x="19" y="12"/>
                  </a:cubicBezTo>
                  <a:cubicBezTo>
                    <a:pt x="18" y="17"/>
                    <a:pt x="13" y="20"/>
                    <a:pt x="8" y="18"/>
                  </a:cubicBezTo>
                  <a:cubicBezTo>
                    <a:pt x="3" y="17"/>
                    <a:pt x="0" y="12"/>
                    <a:pt x="2" y="7"/>
                  </a:cubicBezTo>
                  <a:close/>
                </a:path>
              </a:pathLst>
            </a:cu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10687050" y="4090987"/>
            <a:ext cx="484188" cy="504825"/>
            <a:chOff x="10687050" y="4090987"/>
            <a:chExt cx="484188" cy="504825"/>
          </a:xfrm>
        </p:grpSpPr>
        <p:sp>
          <p:nvSpPr>
            <p:cNvPr id="140" name="Freeform 137"/>
            <p:cNvSpPr>
              <a:spLocks noEditPoints="1"/>
            </p:cNvSpPr>
            <p:nvPr/>
          </p:nvSpPr>
          <p:spPr bwMode="auto">
            <a:xfrm>
              <a:off x="10687050" y="4090987"/>
              <a:ext cx="484188" cy="504825"/>
            </a:xfrm>
            <a:custGeom>
              <a:avLst/>
              <a:gdLst>
                <a:gd name="T0" fmla="*/ 10 w 129"/>
                <a:gd name="T1" fmla="*/ 69 h 134"/>
                <a:gd name="T2" fmla="*/ 11 w 129"/>
                <a:gd name="T3" fmla="*/ 107 h 134"/>
                <a:gd name="T4" fmla="*/ 48 w 129"/>
                <a:gd name="T5" fmla="*/ 118 h 134"/>
                <a:gd name="T6" fmla="*/ 85 w 129"/>
                <a:gd name="T7" fmla="*/ 129 h 134"/>
                <a:gd name="T8" fmla="*/ 106 w 129"/>
                <a:gd name="T9" fmla="*/ 97 h 134"/>
                <a:gd name="T10" fmla="*/ 128 w 129"/>
                <a:gd name="T11" fmla="*/ 65 h 134"/>
                <a:gd name="T12" fmla="*/ 105 w 129"/>
                <a:gd name="T13" fmla="*/ 35 h 134"/>
                <a:gd name="T14" fmla="*/ 81 w 129"/>
                <a:gd name="T15" fmla="*/ 4 h 134"/>
                <a:gd name="T16" fmla="*/ 45 w 129"/>
                <a:gd name="T17" fmla="*/ 17 h 134"/>
                <a:gd name="T18" fmla="*/ 9 w 129"/>
                <a:gd name="T19" fmla="*/ 30 h 134"/>
                <a:gd name="T20" fmla="*/ 10 w 129"/>
                <a:gd name="T21" fmla="*/ 69 h 134"/>
                <a:gd name="T22" fmla="*/ 24 w 129"/>
                <a:gd name="T23" fmla="*/ 43 h 134"/>
                <a:gd name="T24" fmla="*/ 30 w 129"/>
                <a:gd name="T25" fmla="*/ 40 h 134"/>
                <a:gd name="T26" fmla="*/ 33 w 129"/>
                <a:gd name="T27" fmla="*/ 46 h 134"/>
                <a:gd name="T28" fmla="*/ 33 w 129"/>
                <a:gd name="T29" fmla="*/ 46 h 134"/>
                <a:gd name="T30" fmla="*/ 55 w 129"/>
                <a:gd name="T31" fmla="*/ 47 h 134"/>
                <a:gd name="T32" fmla="*/ 71 w 129"/>
                <a:gd name="T33" fmla="*/ 33 h 134"/>
                <a:gd name="T34" fmla="*/ 69 w 129"/>
                <a:gd name="T35" fmla="*/ 27 h 134"/>
                <a:gd name="T36" fmla="*/ 75 w 129"/>
                <a:gd name="T37" fmla="*/ 24 h 134"/>
                <a:gd name="T38" fmla="*/ 78 w 129"/>
                <a:gd name="T39" fmla="*/ 30 h 134"/>
                <a:gd name="T40" fmla="*/ 73 w 129"/>
                <a:gd name="T41" fmla="*/ 33 h 134"/>
                <a:gd name="T42" fmla="*/ 80 w 129"/>
                <a:gd name="T43" fmla="*/ 55 h 134"/>
                <a:gd name="T44" fmla="*/ 98 w 129"/>
                <a:gd name="T45" fmla="*/ 65 h 134"/>
                <a:gd name="T46" fmla="*/ 98 w 129"/>
                <a:gd name="T47" fmla="*/ 65 h 134"/>
                <a:gd name="T48" fmla="*/ 104 w 129"/>
                <a:gd name="T49" fmla="*/ 62 h 134"/>
                <a:gd name="T50" fmla="*/ 107 w 129"/>
                <a:gd name="T51" fmla="*/ 67 h 134"/>
                <a:gd name="T52" fmla="*/ 101 w 129"/>
                <a:gd name="T53" fmla="*/ 71 h 134"/>
                <a:gd name="T54" fmla="*/ 98 w 129"/>
                <a:gd name="T55" fmla="*/ 67 h 134"/>
                <a:gd name="T56" fmla="*/ 80 w 129"/>
                <a:gd name="T57" fmla="*/ 80 h 134"/>
                <a:gd name="T58" fmla="*/ 75 w 129"/>
                <a:gd name="T59" fmla="*/ 100 h 134"/>
                <a:gd name="T60" fmla="*/ 77 w 129"/>
                <a:gd name="T61" fmla="*/ 101 h 134"/>
                <a:gd name="T62" fmla="*/ 80 w 129"/>
                <a:gd name="T63" fmla="*/ 106 h 134"/>
                <a:gd name="T64" fmla="*/ 74 w 129"/>
                <a:gd name="T65" fmla="*/ 110 h 134"/>
                <a:gd name="T66" fmla="*/ 71 w 129"/>
                <a:gd name="T67" fmla="*/ 104 h 134"/>
                <a:gd name="T68" fmla="*/ 73 w 129"/>
                <a:gd name="T69" fmla="*/ 101 h 134"/>
                <a:gd name="T70" fmla="*/ 56 w 129"/>
                <a:gd name="T71" fmla="*/ 88 h 134"/>
                <a:gd name="T72" fmla="*/ 34 w 129"/>
                <a:gd name="T73" fmla="*/ 90 h 134"/>
                <a:gd name="T74" fmla="*/ 35 w 129"/>
                <a:gd name="T75" fmla="*/ 93 h 134"/>
                <a:gd name="T76" fmla="*/ 29 w 129"/>
                <a:gd name="T77" fmla="*/ 96 h 134"/>
                <a:gd name="T78" fmla="*/ 26 w 129"/>
                <a:gd name="T79" fmla="*/ 90 h 134"/>
                <a:gd name="T80" fmla="*/ 31 w 129"/>
                <a:gd name="T81" fmla="*/ 87 h 134"/>
                <a:gd name="T82" fmla="*/ 33 w 129"/>
                <a:gd name="T83" fmla="*/ 88 h 134"/>
                <a:gd name="T84" fmla="*/ 40 w 129"/>
                <a:gd name="T85" fmla="*/ 68 h 134"/>
                <a:gd name="T86" fmla="*/ 32 w 129"/>
                <a:gd name="T87" fmla="*/ 48 h 134"/>
                <a:gd name="T88" fmla="*/ 27 w 129"/>
                <a:gd name="T89" fmla="*/ 49 h 134"/>
                <a:gd name="T90" fmla="*/ 24 w 129"/>
                <a:gd name="T91" fmla="*/ 43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9" h="134">
                  <a:moveTo>
                    <a:pt x="10" y="69"/>
                  </a:moveTo>
                  <a:cubicBezTo>
                    <a:pt x="2" y="80"/>
                    <a:pt x="2" y="96"/>
                    <a:pt x="11" y="107"/>
                  </a:cubicBezTo>
                  <a:cubicBezTo>
                    <a:pt x="20" y="119"/>
                    <a:pt x="35" y="123"/>
                    <a:pt x="48" y="118"/>
                  </a:cubicBezTo>
                  <a:cubicBezTo>
                    <a:pt x="56" y="129"/>
                    <a:pt x="71" y="134"/>
                    <a:pt x="85" y="129"/>
                  </a:cubicBezTo>
                  <a:cubicBezTo>
                    <a:pt x="98" y="124"/>
                    <a:pt x="107" y="111"/>
                    <a:pt x="106" y="97"/>
                  </a:cubicBezTo>
                  <a:cubicBezTo>
                    <a:pt x="119" y="93"/>
                    <a:pt x="129" y="80"/>
                    <a:pt x="128" y="65"/>
                  </a:cubicBezTo>
                  <a:cubicBezTo>
                    <a:pt x="128" y="51"/>
                    <a:pt x="118" y="39"/>
                    <a:pt x="105" y="35"/>
                  </a:cubicBezTo>
                  <a:cubicBezTo>
                    <a:pt x="104" y="21"/>
                    <a:pt x="95" y="9"/>
                    <a:pt x="81" y="4"/>
                  </a:cubicBezTo>
                  <a:cubicBezTo>
                    <a:pt x="67" y="0"/>
                    <a:pt x="53" y="6"/>
                    <a:pt x="45" y="17"/>
                  </a:cubicBezTo>
                  <a:cubicBezTo>
                    <a:pt x="32" y="13"/>
                    <a:pt x="17" y="18"/>
                    <a:pt x="9" y="30"/>
                  </a:cubicBezTo>
                  <a:cubicBezTo>
                    <a:pt x="0" y="42"/>
                    <a:pt x="1" y="58"/>
                    <a:pt x="10" y="69"/>
                  </a:cubicBezTo>
                  <a:close/>
                  <a:moveTo>
                    <a:pt x="24" y="43"/>
                  </a:moveTo>
                  <a:cubicBezTo>
                    <a:pt x="25" y="40"/>
                    <a:pt x="28" y="39"/>
                    <a:pt x="30" y="40"/>
                  </a:cubicBezTo>
                  <a:cubicBezTo>
                    <a:pt x="33" y="41"/>
                    <a:pt x="34" y="43"/>
                    <a:pt x="33" y="4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40" y="48"/>
                    <a:pt x="48" y="49"/>
                    <a:pt x="55" y="47"/>
                  </a:cubicBezTo>
                  <a:cubicBezTo>
                    <a:pt x="62" y="44"/>
                    <a:pt x="67" y="39"/>
                    <a:pt x="71" y="33"/>
                  </a:cubicBezTo>
                  <a:cubicBezTo>
                    <a:pt x="69" y="32"/>
                    <a:pt x="68" y="29"/>
                    <a:pt x="69" y="27"/>
                  </a:cubicBezTo>
                  <a:cubicBezTo>
                    <a:pt x="70" y="25"/>
                    <a:pt x="72" y="23"/>
                    <a:pt x="75" y="24"/>
                  </a:cubicBezTo>
                  <a:cubicBezTo>
                    <a:pt x="77" y="25"/>
                    <a:pt x="79" y="28"/>
                    <a:pt x="78" y="30"/>
                  </a:cubicBezTo>
                  <a:cubicBezTo>
                    <a:pt x="77" y="32"/>
                    <a:pt x="75" y="33"/>
                    <a:pt x="73" y="33"/>
                  </a:cubicBezTo>
                  <a:cubicBezTo>
                    <a:pt x="74" y="41"/>
                    <a:pt x="75" y="49"/>
                    <a:pt x="80" y="55"/>
                  </a:cubicBezTo>
                  <a:cubicBezTo>
                    <a:pt x="85" y="61"/>
                    <a:pt x="91" y="64"/>
                    <a:pt x="98" y="65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99" y="62"/>
                    <a:pt x="101" y="61"/>
                    <a:pt x="104" y="62"/>
                  </a:cubicBezTo>
                  <a:cubicBezTo>
                    <a:pt x="106" y="62"/>
                    <a:pt x="108" y="65"/>
                    <a:pt x="107" y="67"/>
                  </a:cubicBezTo>
                  <a:cubicBezTo>
                    <a:pt x="106" y="70"/>
                    <a:pt x="104" y="71"/>
                    <a:pt x="101" y="71"/>
                  </a:cubicBezTo>
                  <a:cubicBezTo>
                    <a:pt x="99" y="70"/>
                    <a:pt x="98" y="69"/>
                    <a:pt x="98" y="67"/>
                  </a:cubicBezTo>
                  <a:cubicBezTo>
                    <a:pt x="91" y="70"/>
                    <a:pt x="84" y="74"/>
                    <a:pt x="80" y="80"/>
                  </a:cubicBezTo>
                  <a:cubicBezTo>
                    <a:pt x="76" y="86"/>
                    <a:pt x="75" y="93"/>
                    <a:pt x="75" y="100"/>
                  </a:cubicBezTo>
                  <a:cubicBezTo>
                    <a:pt x="76" y="100"/>
                    <a:pt x="76" y="100"/>
                    <a:pt x="77" y="101"/>
                  </a:cubicBezTo>
                  <a:cubicBezTo>
                    <a:pt x="79" y="101"/>
                    <a:pt x="81" y="104"/>
                    <a:pt x="80" y="106"/>
                  </a:cubicBezTo>
                  <a:cubicBezTo>
                    <a:pt x="79" y="109"/>
                    <a:pt x="77" y="110"/>
                    <a:pt x="74" y="110"/>
                  </a:cubicBezTo>
                  <a:cubicBezTo>
                    <a:pt x="72" y="109"/>
                    <a:pt x="70" y="106"/>
                    <a:pt x="71" y="104"/>
                  </a:cubicBezTo>
                  <a:cubicBezTo>
                    <a:pt x="71" y="103"/>
                    <a:pt x="72" y="102"/>
                    <a:pt x="73" y="101"/>
                  </a:cubicBezTo>
                  <a:cubicBezTo>
                    <a:pt x="69" y="95"/>
                    <a:pt x="63" y="90"/>
                    <a:pt x="56" y="88"/>
                  </a:cubicBezTo>
                  <a:cubicBezTo>
                    <a:pt x="49" y="86"/>
                    <a:pt x="41" y="87"/>
                    <a:pt x="34" y="90"/>
                  </a:cubicBezTo>
                  <a:cubicBezTo>
                    <a:pt x="35" y="91"/>
                    <a:pt x="35" y="92"/>
                    <a:pt x="35" y="93"/>
                  </a:cubicBezTo>
                  <a:cubicBezTo>
                    <a:pt x="34" y="96"/>
                    <a:pt x="31" y="97"/>
                    <a:pt x="29" y="96"/>
                  </a:cubicBezTo>
                  <a:cubicBezTo>
                    <a:pt x="26" y="96"/>
                    <a:pt x="25" y="93"/>
                    <a:pt x="26" y="90"/>
                  </a:cubicBezTo>
                  <a:cubicBezTo>
                    <a:pt x="26" y="88"/>
                    <a:pt x="29" y="87"/>
                    <a:pt x="31" y="87"/>
                  </a:cubicBezTo>
                  <a:cubicBezTo>
                    <a:pt x="32" y="87"/>
                    <a:pt x="33" y="88"/>
                    <a:pt x="33" y="88"/>
                  </a:cubicBezTo>
                  <a:cubicBezTo>
                    <a:pt x="37" y="82"/>
                    <a:pt x="41" y="76"/>
                    <a:pt x="40" y="68"/>
                  </a:cubicBezTo>
                  <a:cubicBezTo>
                    <a:pt x="40" y="61"/>
                    <a:pt x="36" y="54"/>
                    <a:pt x="32" y="48"/>
                  </a:cubicBezTo>
                  <a:cubicBezTo>
                    <a:pt x="31" y="49"/>
                    <a:pt x="29" y="49"/>
                    <a:pt x="27" y="49"/>
                  </a:cubicBezTo>
                  <a:cubicBezTo>
                    <a:pt x="25" y="48"/>
                    <a:pt x="24" y="45"/>
                    <a:pt x="24" y="43"/>
                  </a:cubicBezTo>
                  <a:close/>
                </a:path>
              </a:pathLst>
            </a:cu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" name="Freeform 138"/>
            <p:cNvSpPr>
              <a:spLocks/>
            </p:cNvSpPr>
            <p:nvPr/>
          </p:nvSpPr>
          <p:spPr bwMode="auto">
            <a:xfrm>
              <a:off x="10964863" y="4351338"/>
              <a:ext cx="17463" cy="19050"/>
            </a:xfrm>
            <a:custGeom>
              <a:avLst/>
              <a:gdLst>
                <a:gd name="T0" fmla="*/ 0 w 5"/>
                <a:gd name="T1" fmla="*/ 2 h 5"/>
                <a:gd name="T2" fmla="*/ 0 w 5"/>
                <a:gd name="T3" fmla="*/ 2 h 5"/>
                <a:gd name="T4" fmla="*/ 3 w 5"/>
                <a:gd name="T5" fmla="*/ 1 h 5"/>
                <a:gd name="T6" fmla="*/ 5 w 5"/>
                <a:gd name="T7" fmla="*/ 3 h 5"/>
                <a:gd name="T8" fmla="*/ 2 w 5"/>
                <a:gd name="T9" fmla="*/ 5 h 5"/>
                <a:gd name="T10" fmla="*/ 0 w 5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5" y="1"/>
                    <a:pt x="5" y="2"/>
                    <a:pt x="5" y="3"/>
                  </a:cubicBezTo>
                  <a:cubicBezTo>
                    <a:pt x="5" y="5"/>
                    <a:pt x="3" y="5"/>
                    <a:pt x="2" y="5"/>
                  </a:cubicBezTo>
                  <a:cubicBezTo>
                    <a:pt x="1" y="5"/>
                    <a:pt x="0" y="3"/>
                    <a:pt x="0" y="2"/>
                  </a:cubicBezTo>
                  <a:close/>
                </a:path>
              </a:pathLst>
            </a:cu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39"/>
            <p:cNvSpPr>
              <a:spLocks/>
            </p:cNvSpPr>
            <p:nvPr/>
          </p:nvSpPr>
          <p:spPr bwMode="auto">
            <a:xfrm>
              <a:off x="10956925" y="4305300"/>
              <a:ext cx="19050" cy="19050"/>
            </a:xfrm>
            <a:custGeom>
              <a:avLst/>
              <a:gdLst>
                <a:gd name="T0" fmla="*/ 2 w 5"/>
                <a:gd name="T1" fmla="*/ 5 h 5"/>
                <a:gd name="T2" fmla="*/ 1 w 5"/>
                <a:gd name="T3" fmla="*/ 4 h 5"/>
                <a:gd name="T4" fmla="*/ 1 w 5"/>
                <a:gd name="T5" fmla="*/ 0 h 5"/>
                <a:gd name="T6" fmla="*/ 5 w 5"/>
                <a:gd name="T7" fmla="*/ 1 h 5"/>
                <a:gd name="T8" fmla="*/ 4 w 5"/>
                <a:gd name="T9" fmla="*/ 4 h 5"/>
                <a:gd name="T10" fmla="*/ 2 w 5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0" y="1"/>
                    <a:pt x="1" y="0"/>
                  </a:cubicBezTo>
                  <a:cubicBezTo>
                    <a:pt x="2" y="0"/>
                    <a:pt x="4" y="0"/>
                    <a:pt x="5" y="1"/>
                  </a:cubicBezTo>
                  <a:cubicBezTo>
                    <a:pt x="5" y="2"/>
                    <a:pt x="5" y="3"/>
                    <a:pt x="4" y="4"/>
                  </a:cubicBezTo>
                  <a:cubicBezTo>
                    <a:pt x="3" y="5"/>
                    <a:pt x="3" y="5"/>
                    <a:pt x="2" y="5"/>
                  </a:cubicBezTo>
                  <a:close/>
                </a:path>
              </a:pathLst>
            </a:cu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40"/>
            <p:cNvSpPr>
              <a:spLocks/>
            </p:cNvSpPr>
            <p:nvPr/>
          </p:nvSpPr>
          <p:spPr bwMode="auto">
            <a:xfrm>
              <a:off x="10968038" y="4329113"/>
              <a:ext cx="19050" cy="19050"/>
            </a:xfrm>
            <a:custGeom>
              <a:avLst/>
              <a:gdLst>
                <a:gd name="T0" fmla="*/ 2 w 5"/>
                <a:gd name="T1" fmla="*/ 5 h 5"/>
                <a:gd name="T2" fmla="*/ 1 w 5"/>
                <a:gd name="T3" fmla="*/ 5 h 5"/>
                <a:gd name="T4" fmla="*/ 0 w 5"/>
                <a:gd name="T5" fmla="*/ 3 h 5"/>
                <a:gd name="T6" fmla="*/ 2 w 5"/>
                <a:gd name="T7" fmla="*/ 0 h 5"/>
                <a:gd name="T8" fmla="*/ 4 w 5"/>
                <a:gd name="T9" fmla="*/ 2 h 5"/>
                <a:gd name="T10" fmla="*/ 2 w 5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cubicBezTo>
                    <a:pt x="2" y="5"/>
                    <a:pt x="2" y="5"/>
                    <a:pt x="1" y="5"/>
                  </a:cubicBezTo>
                  <a:cubicBezTo>
                    <a:pt x="1" y="4"/>
                    <a:pt x="0" y="4"/>
                    <a:pt x="0" y="3"/>
                  </a:cubicBezTo>
                  <a:cubicBezTo>
                    <a:pt x="0" y="1"/>
                    <a:pt x="0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5" y="3"/>
                    <a:pt x="4" y="4"/>
                    <a:pt x="2" y="5"/>
                  </a:cubicBezTo>
                  <a:close/>
                </a:path>
              </a:pathLst>
            </a:cu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41"/>
            <p:cNvSpPr>
              <a:spLocks/>
            </p:cNvSpPr>
            <p:nvPr/>
          </p:nvSpPr>
          <p:spPr bwMode="auto">
            <a:xfrm>
              <a:off x="10937875" y="4287838"/>
              <a:ext cx="22225" cy="17463"/>
            </a:xfrm>
            <a:custGeom>
              <a:avLst/>
              <a:gdLst>
                <a:gd name="T0" fmla="*/ 2 w 6"/>
                <a:gd name="T1" fmla="*/ 5 h 5"/>
                <a:gd name="T2" fmla="*/ 2 w 6"/>
                <a:gd name="T3" fmla="*/ 5 h 5"/>
                <a:gd name="T4" fmla="*/ 1 w 6"/>
                <a:gd name="T5" fmla="*/ 2 h 5"/>
                <a:gd name="T6" fmla="*/ 4 w 6"/>
                <a:gd name="T7" fmla="*/ 1 h 5"/>
                <a:gd name="T8" fmla="*/ 5 w 6"/>
                <a:gd name="T9" fmla="*/ 4 h 5"/>
                <a:gd name="T10" fmla="*/ 2 w 6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2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0" y="3"/>
                    <a:pt x="1" y="2"/>
                  </a:cubicBezTo>
                  <a:cubicBezTo>
                    <a:pt x="1" y="1"/>
                    <a:pt x="3" y="0"/>
                    <a:pt x="4" y="1"/>
                  </a:cubicBezTo>
                  <a:cubicBezTo>
                    <a:pt x="5" y="1"/>
                    <a:pt x="6" y="3"/>
                    <a:pt x="5" y="4"/>
                  </a:cubicBezTo>
                  <a:cubicBezTo>
                    <a:pt x="4" y="5"/>
                    <a:pt x="3" y="5"/>
                    <a:pt x="2" y="5"/>
                  </a:cubicBezTo>
                  <a:close/>
                </a:path>
              </a:pathLst>
            </a:cu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42"/>
            <p:cNvSpPr>
              <a:spLocks/>
            </p:cNvSpPr>
            <p:nvPr/>
          </p:nvSpPr>
          <p:spPr bwMode="auto">
            <a:xfrm>
              <a:off x="10871200" y="4298950"/>
              <a:ext cx="17463" cy="19050"/>
            </a:xfrm>
            <a:custGeom>
              <a:avLst/>
              <a:gdLst>
                <a:gd name="T0" fmla="*/ 5 w 5"/>
                <a:gd name="T1" fmla="*/ 4 h 5"/>
                <a:gd name="T2" fmla="*/ 2 w 5"/>
                <a:gd name="T3" fmla="*/ 5 h 5"/>
                <a:gd name="T4" fmla="*/ 1 w 5"/>
                <a:gd name="T5" fmla="*/ 5 h 5"/>
                <a:gd name="T6" fmla="*/ 1 w 5"/>
                <a:gd name="T7" fmla="*/ 1 h 5"/>
                <a:gd name="T8" fmla="*/ 4 w 5"/>
                <a:gd name="T9" fmla="*/ 1 h 5"/>
                <a:gd name="T10" fmla="*/ 5 w 5"/>
                <a:gd name="T1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5" y="4"/>
                  </a:moveTo>
                  <a:cubicBezTo>
                    <a:pt x="4" y="5"/>
                    <a:pt x="3" y="5"/>
                    <a:pt x="2" y="5"/>
                  </a:cubicBezTo>
                  <a:cubicBezTo>
                    <a:pt x="2" y="5"/>
                    <a:pt x="2" y="5"/>
                    <a:pt x="1" y="5"/>
                  </a:cubicBezTo>
                  <a:cubicBezTo>
                    <a:pt x="0" y="4"/>
                    <a:pt x="0" y="2"/>
                    <a:pt x="1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5" y="2"/>
                    <a:pt x="5" y="3"/>
                    <a:pt x="5" y="4"/>
                  </a:cubicBezTo>
                  <a:close/>
                </a:path>
              </a:pathLst>
            </a:cu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43"/>
            <p:cNvSpPr>
              <a:spLocks/>
            </p:cNvSpPr>
            <p:nvPr/>
          </p:nvSpPr>
          <p:spPr bwMode="auto">
            <a:xfrm>
              <a:off x="10915650" y="4283075"/>
              <a:ext cx="19050" cy="15875"/>
            </a:xfrm>
            <a:custGeom>
              <a:avLst/>
              <a:gdLst>
                <a:gd name="T0" fmla="*/ 2 w 5"/>
                <a:gd name="T1" fmla="*/ 4 h 4"/>
                <a:gd name="T2" fmla="*/ 2 w 5"/>
                <a:gd name="T3" fmla="*/ 4 h 4"/>
                <a:gd name="T4" fmla="*/ 0 w 5"/>
                <a:gd name="T5" fmla="*/ 2 h 4"/>
                <a:gd name="T6" fmla="*/ 3 w 5"/>
                <a:gd name="T7" fmla="*/ 0 h 4"/>
                <a:gd name="T8" fmla="*/ 5 w 5"/>
                <a:gd name="T9" fmla="*/ 2 h 4"/>
                <a:gd name="T10" fmla="*/ 2 w 5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4"/>
                    <a:pt x="4" y="4"/>
                    <a:pt x="2" y="4"/>
                  </a:cubicBezTo>
                  <a:close/>
                </a:path>
              </a:pathLst>
            </a:cu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44"/>
            <p:cNvSpPr>
              <a:spLocks/>
            </p:cNvSpPr>
            <p:nvPr/>
          </p:nvSpPr>
          <p:spPr bwMode="auto">
            <a:xfrm>
              <a:off x="10893425" y="4283075"/>
              <a:ext cx="19050" cy="22225"/>
            </a:xfrm>
            <a:custGeom>
              <a:avLst/>
              <a:gdLst>
                <a:gd name="T0" fmla="*/ 3 w 5"/>
                <a:gd name="T1" fmla="*/ 5 h 6"/>
                <a:gd name="T2" fmla="*/ 1 w 5"/>
                <a:gd name="T3" fmla="*/ 5 h 6"/>
                <a:gd name="T4" fmla="*/ 0 w 5"/>
                <a:gd name="T5" fmla="*/ 4 h 6"/>
                <a:gd name="T6" fmla="*/ 1 w 5"/>
                <a:gd name="T7" fmla="*/ 1 h 6"/>
                <a:gd name="T8" fmla="*/ 4 w 5"/>
                <a:gd name="T9" fmla="*/ 2 h 6"/>
                <a:gd name="T10" fmla="*/ 3 w 5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3" y="5"/>
                  </a:moveTo>
                  <a:cubicBezTo>
                    <a:pt x="3" y="5"/>
                    <a:pt x="2" y="6"/>
                    <a:pt x="1" y="5"/>
                  </a:cubicBezTo>
                  <a:cubicBezTo>
                    <a:pt x="1" y="5"/>
                    <a:pt x="0" y="5"/>
                    <a:pt x="0" y="4"/>
                  </a:cubicBezTo>
                  <a:cubicBezTo>
                    <a:pt x="0" y="3"/>
                    <a:pt x="0" y="1"/>
                    <a:pt x="1" y="1"/>
                  </a:cubicBezTo>
                  <a:cubicBezTo>
                    <a:pt x="2" y="0"/>
                    <a:pt x="4" y="1"/>
                    <a:pt x="4" y="2"/>
                  </a:cubicBezTo>
                  <a:cubicBezTo>
                    <a:pt x="5" y="3"/>
                    <a:pt x="4" y="5"/>
                    <a:pt x="3" y="5"/>
                  </a:cubicBezTo>
                  <a:close/>
                </a:path>
              </a:pathLst>
            </a:cu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45"/>
            <p:cNvSpPr>
              <a:spLocks/>
            </p:cNvSpPr>
            <p:nvPr/>
          </p:nvSpPr>
          <p:spPr bwMode="auto">
            <a:xfrm>
              <a:off x="10858500" y="4321175"/>
              <a:ext cx="19050" cy="19050"/>
            </a:xfrm>
            <a:custGeom>
              <a:avLst/>
              <a:gdLst>
                <a:gd name="T0" fmla="*/ 3 w 5"/>
                <a:gd name="T1" fmla="*/ 0 h 5"/>
                <a:gd name="T2" fmla="*/ 5 w 5"/>
                <a:gd name="T3" fmla="*/ 3 h 5"/>
                <a:gd name="T4" fmla="*/ 5 w 5"/>
                <a:gd name="T5" fmla="*/ 3 h 5"/>
                <a:gd name="T6" fmla="*/ 2 w 5"/>
                <a:gd name="T7" fmla="*/ 5 h 5"/>
                <a:gd name="T8" fmla="*/ 0 w 5"/>
                <a:gd name="T9" fmla="*/ 2 h 5"/>
                <a:gd name="T10" fmla="*/ 0 w 5"/>
                <a:gd name="T11" fmla="*/ 2 h 5"/>
                <a:gd name="T12" fmla="*/ 0 w 5"/>
                <a:gd name="T13" fmla="*/ 2 h 5"/>
                <a:gd name="T14" fmla="*/ 3 w 5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cubicBezTo>
                    <a:pt x="5" y="1"/>
                    <a:pt x="5" y="2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4"/>
                    <a:pt x="3" y="5"/>
                    <a:pt x="2" y="5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46"/>
            <p:cNvSpPr>
              <a:spLocks/>
            </p:cNvSpPr>
            <p:nvPr/>
          </p:nvSpPr>
          <p:spPr bwMode="auto">
            <a:xfrm>
              <a:off x="10866438" y="4365625"/>
              <a:ext cx="19050" cy="19050"/>
            </a:xfrm>
            <a:custGeom>
              <a:avLst/>
              <a:gdLst>
                <a:gd name="T0" fmla="*/ 5 w 5"/>
                <a:gd name="T1" fmla="*/ 2 h 5"/>
                <a:gd name="T2" fmla="*/ 5 w 5"/>
                <a:gd name="T3" fmla="*/ 2 h 5"/>
                <a:gd name="T4" fmla="*/ 4 w 5"/>
                <a:gd name="T5" fmla="*/ 5 h 5"/>
                <a:gd name="T6" fmla="*/ 2 w 5"/>
                <a:gd name="T7" fmla="*/ 5 h 5"/>
                <a:gd name="T8" fmla="*/ 1 w 5"/>
                <a:gd name="T9" fmla="*/ 4 h 5"/>
                <a:gd name="T10" fmla="*/ 1 w 5"/>
                <a:gd name="T11" fmla="*/ 1 h 5"/>
                <a:gd name="T12" fmla="*/ 5 w 5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4"/>
                    <a:pt x="4" y="5"/>
                  </a:cubicBezTo>
                  <a:cubicBezTo>
                    <a:pt x="3" y="5"/>
                    <a:pt x="3" y="5"/>
                    <a:pt x="2" y="5"/>
                  </a:cubicBezTo>
                  <a:cubicBezTo>
                    <a:pt x="2" y="5"/>
                    <a:pt x="1" y="5"/>
                    <a:pt x="1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2" y="0"/>
                    <a:pt x="4" y="1"/>
                    <a:pt x="5" y="2"/>
                  </a:cubicBezTo>
                  <a:close/>
                </a:path>
              </a:pathLst>
            </a:cu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47"/>
            <p:cNvSpPr>
              <a:spLocks/>
            </p:cNvSpPr>
            <p:nvPr/>
          </p:nvSpPr>
          <p:spPr bwMode="auto">
            <a:xfrm>
              <a:off x="10885488" y="4384675"/>
              <a:ext cx="19050" cy="19050"/>
            </a:xfrm>
            <a:custGeom>
              <a:avLst/>
              <a:gdLst>
                <a:gd name="T0" fmla="*/ 4 w 5"/>
                <a:gd name="T1" fmla="*/ 0 h 5"/>
                <a:gd name="T2" fmla="*/ 5 w 5"/>
                <a:gd name="T3" fmla="*/ 4 h 5"/>
                <a:gd name="T4" fmla="*/ 2 w 5"/>
                <a:gd name="T5" fmla="*/ 5 h 5"/>
                <a:gd name="T6" fmla="*/ 1 w 5"/>
                <a:gd name="T7" fmla="*/ 4 h 5"/>
                <a:gd name="T8" fmla="*/ 0 w 5"/>
                <a:gd name="T9" fmla="*/ 1 h 5"/>
                <a:gd name="T10" fmla="*/ 4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4" y="0"/>
                  </a:moveTo>
                  <a:cubicBezTo>
                    <a:pt x="5" y="1"/>
                    <a:pt x="5" y="2"/>
                    <a:pt x="5" y="4"/>
                  </a:cubicBezTo>
                  <a:cubicBezTo>
                    <a:pt x="4" y="4"/>
                    <a:pt x="3" y="5"/>
                    <a:pt x="2" y="5"/>
                  </a:cubicBezTo>
                  <a:cubicBezTo>
                    <a:pt x="2" y="5"/>
                    <a:pt x="1" y="5"/>
                    <a:pt x="1" y="4"/>
                  </a:cubicBezTo>
                  <a:cubicBezTo>
                    <a:pt x="0" y="4"/>
                    <a:pt x="0" y="2"/>
                    <a:pt x="0" y="1"/>
                  </a:cubicBezTo>
                  <a:cubicBezTo>
                    <a:pt x="1" y="0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48"/>
            <p:cNvSpPr>
              <a:spLocks/>
            </p:cNvSpPr>
            <p:nvPr/>
          </p:nvSpPr>
          <p:spPr bwMode="auto">
            <a:xfrm>
              <a:off x="10858500" y="4343400"/>
              <a:ext cx="19050" cy="19050"/>
            </a:xfrm>
            <a:custGeom>
              <a:avLst/>
              <a:gdLst>
                <a:gd name="T0" fmla="*/ 2 w 5"/>
                <a:gd name="T1" fmla="*/ 1 h 5"/>
                <a:gd name="T2" fmla="*/ 5 w 5"/>
                <a:gd name="T3" fmla="*/ 3 h 5"/>
                <a:gd name="T4" fmla="*/ 5 w 5"/>
                <a:gd name="T5" fmla="*/ 3 h 5"/>
                <a:gd name="T6" fmla="*/ 3 w 5"/>
                <a:gd name="T7" fmla="*/ 5 h 5"/>
                <a:gd name="T8" fmla="*/ 2 w 5"/>
                <a:gd name="T9" fmla="*/ 5 h 5"/>
                <a:gd name="T10" fmla="*/ 0 w 5"/>
                <a:gd name="T11" fmla="*/ 3 h 5"/>
                <a:gd name="T12" fmla="*/ 2 w 5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2" y="1"/>
                  </a:moveTo>
                  <a:cubicBezTo>
                    <a:pt x="3" y="0"/>
                    <a:pt x="4" y="1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4"/>
                    <a:pt x="4" y="5"/>
                    <a:pt x="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2"/>
                    <a:pt x="1" y="1"/>
                    <a:pt x="2" y="1"/>
                  </a:cubicBezTo>
                  <a:close/>
                </a:path>
              </a:pathLst>
            </a:cu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49"/>
            <p:cNvSpPr>
              <a:spLocks/>
            </p:cNvSpPr>
            <p:nvPr/>
          </p:nvSpPr>
          <p:spPr bwMode="auto">
            <a:xfrm>
              <a:off x="10929938" y="4384675"/>
              <a:ext cx="23813" cy="23813"/>
            </a:xfrm>
            <a:custGeom>
              <a:avLst/>
              <a:gdLst>
                <a:gd name="T0" fmla="*/ 2 w 6"/>
                <a:gd name="T1" fmla="*/ 1 h 6"/>
                <a:gd name="T2" fmla="*/ 5 w 6"/>
                <a:gd name="T3" fmla="*/ 2 h 6"/>
                <a:gd name="T4" fmla="*/ 4 w 6"/>
                <a:gd name="T5" fmla="*/ 5 h 6"/>
                <a:gd name="T6" fmla="*/ 2 w 6"/>
                <a:gd name="T7" fmla="*/ 5 h 6"/>
                <a:gd name="T8" fmla="*/ 1 w 6"/>
                <a:gd name="T9" fmla="*/ 4 h 6"/>
                <a:gd name="T10" fmla="*/ 2 w 6"/>
                <a:gd name="T11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2" y="1"/>
                  </a:moveTo>
                  <a:cubicBezTo>
                    <a:pt x="3" y="0"/>
                    <a:pt x="5" y="1"/>
                    <a:pt x="5" y="2"/>
                  </a:cubicBezTo>
                  <a:cubicBezTo>
                    <a:pt x="6" y="3"/>
                    <a:pt x="5" y="5"/>
                    <a:pt x="4" y="5"/>
                  </a:cubicBezTo>
                  <a:cubicBezTo>
                    <a:pt x="3" y="6"/>
                    <a:pt x="3" y="6"/>
                    <a:pt x="2" y="5"/>
                  </a:cubicBezTo>
                  <a:cubicBezTo>
                    <a:pt x="2" y="5"/>
                    <a:pt x="1" y="5"/>
                    <a:pt x="1" y="4"/>
                  </a:cubicBezTo>
                  <a:cubicBezTo>
                    <a:pt x="0" y="3"/>
                    <a:pt x="1" y="1"/>
                    <a:pt x="2" y="1"/>
                  </a:cubicBezTo>
                  <a:close/>
                </a:path>
              </a:pathLst>
            </a:cu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50"/>
            <p:cNvSpPr>
              <a:spLocks/>
            </p:cNvSpPr>
            <p:nvPr/>
          </p:nvSpPr>
          <p:spPr bwMode="auto">
            <a:xfrm>
              <a:off x="10953750" y="4373563"/>
              <a:ext cx="17463" cy="19050"/>
            </a:xfrm>
            <a:custGeom>
              <a:avLst/>
              <a:gdLst>
                <a:gd name="T0" fmla="*/ 1 w 5"/>
                <a:gd name="T1" fmla="*/ 1 h 5"/>
                <a:gd name="T2" fmla="*/ 4 w 5"/>
                <a:gd name="T3" fmla="*/ 1 h 5"/>
                <a:gd name="T4" fmla="*/ 4 w 5"/>
                <a:gd name="T5" fmla="*/ 4 h 5"/>
                <a:gd name="T6" fmla="*/ 2 w 5"/>
                <a:gd name="T7" fmla="*/ 5 h 5"/>
                <a:gd name="T8" fmla="*/ 1 w 5"/>
                <a:gd name="T9" fmla="*/ 4 h 5"/>
                <a:gd name="T10" fmla="*/ 1 w 5"/>
                <a:gd name="T1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2" y="0"/>
                    <a:pt x="3" y="0"/>
                    <a:pt x="4" y="1"/>
                  </a:cubicBezTo>
                  <a:cubicBezTo>
                    <a:pt x="5" y="2"/>
                    <a:pt x="5" y="3"/>
                    <a:pt x="4" y="4"/>
                  </a:cubicBezTo>
                  <a:cubicBezTo>
                    <a:pt x="4" y="5"/>
                    <a:pt x="3" y="5"/>
                    <a:pt x="2" y="5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0" y="3"/>
                    <a:pt x="0" y="2"/>
                    <a:pt x="1" y="1"/>
                  </a:cubicBezTo>
                  <a:close/>
                </a:path>
              </a:pathLst>
            </a:cu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51"/>
            <p:cNvSpPr>
              <a:spLocks/>
            </p:cNvSpPr>
            <p:nvPr/>
          </p:nvSpPr>
          <p:spPr bwMode="auto">
            <a:xfrm>
              <a:off x="10907713" y="4392613"/>
              <a:ext cx="19050" cy="19050"/>
            </a:xfrm>
            <a:custGeom>
              <a:avLst/>
              <a:gdLst>
                <a:gd name="T0" fmla="*/ 3 w 5"/>
                <a:gd name="T1" fmla="*/ 0 h 5"/>
                <a:gd name="T2" fmla="*/ 5 w 5"/>
                <a:gd name="T3" fmla="*/ 2 h 5"/>
                <a:gd name="T4" fmla="*/ 3 w 5"/>
                <a:gd name="T5" fmla="*/ 5 h 5"/>
                <a:gd name="T6" fmla="*/ 3 w 5"/>
                <a:gd name="T7" fmla="*/ 5 h 5"/>
                <a:gd name="T8" fmla="*/ 2 w 5"/>
                <a:gd name="T9" fmla="*/ 4 h 5"/>
                <a:gd name="T10" fmla="*/ 0 w 5"/>
                <a:gd name="T11" fmla="*/ 2 h 5"/>
                <a:gd name="T12" fmla="*/ 3 w 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cubicBezTo>
                    <a:pt x="4" y="0"/>
                    <a:pt x="5" y="1"/>
                    <a:pt x="5" y="2"/>
                  </a:cubicBezTo>
                  <a:cubicBezTo>
                    <a:pt x="5" y="4"/>
                    <a:pt x="4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5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52"/>
            <p:cNvSpPr>
              <a:spLocks/>
            </p:cNvSpPr>
            <p:nvPr/>
          </p:nvSpPr>
          <p:spPr bwMode="auto">
            <a:xfrm>
              <a:off x="10893425" y="4318000"/>
              <a:ext cx="60325" cy="60325"/>
            </a:xfrm>
            <a:custGeom>
              <a:avLst/>
              <a:gdLst>
                <a:gd name="T0" fmla="*/ 1 w 16"/>
                <a:gd name="T1" fmla="*/ 6 h 16"/>
                <a:gd name="T2" fmla="*/ 10 w 16"/>
                <a:gd name="T3" fmla="*/ 1 h 16"/>
                <a:gd name="T4" fmla="*/ 14 w 16"/>
                <a:gd name="T5" fmla="*/ 10 h 16"/>
                <a:gd name="T6" fmla="*/ 6 w 16"/>
                <a:gd name="T7" fmla="*/ 15 h 16"/>
                <a:gd name="T8" fmla="*/ 1 w 16"/>
                <a:gd name="T9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" y="6"/>
                  </a:moveTo>
                  <a:cubicBezTo>
                    <a:pt x="2" y="2"/>
                    <a:pt x="6" y="0"/>
                    <a:pt x="10" y="1"/>
                  </a:cubicBezTo>
                  <a:cubicBezTo>
                    <a:pt x="13" y="2"/>
                    <a:pt x="16" y="6"/>
                    <a:pt x="14" y="10"/>
                  </a:cubicBezTo>
                  <a:cubicBezTo>
                    <a:pt x="13" y="13"/>
                    <a:pt x="9" y="16"/>
                    <a:pt x="6" y="15"/>
                  </a:cubicBezTo>
                  <a:cubicBezTo>
                    <a:pt x="2" y="13"/>
                    <a:pt x="0" y="9"/>
                    <a:pt x="1" y="6"/>
                  </a:cubicBezTo>
                  <a:close/>
                </a:path>
              </a:pathLst>
            </a:cu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8" name="AutoShape 154"/>
          <p:cNvSpPr>
            <a:spLocks noChangeAspect="1" noChangeArrowheads="1" noTextEdit="1"/>
          </p:cNvSpPr>
          <p:nvPr/>
        </p:nvSpPr>
        <p:spPr bwMode="auto">
          <a:xfrm>
            <a:off x="4284663" y="4665663"/>
            <a:ext cx="4162425" cy="193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98754" y="5164169"/>
            <a:ext cx="3860798" cy="1789939"/>
            <a:chOff x="4287838" y="4665663"/>
            <a:chExt cx="4167188" cy="1931987"/>
          </a:xfrm>
        </p:grpSpPr>
        <p:sp>
          <p:nvSpPr>
            <p:cNvPr id="159" name="Oval 156"/>
            <p:cNvSpPr>
              <a:spLocks noChangeArrowheads="1"/>
            </p:cNvSpPr>
            <p:nvPr/>
          </p:nvSpPr>
          <p:spPr bwMode="auto">
            <a:xfrm>
              <a:off x="4287838" y="5992813"/>
              <a:ext cx="4156075" cy="604837"/>
            </a:xfrm>
            <a:prstGeom prst="ellipse">
              <a:avLst/>
            </a:pr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176" name="组合 175"/>
            <p:cNvGrpSpPr/>
            <p:nvPr/>
          </p:nvGrpSpPr>
          <p:grpSpPr>
            <a:xfrm>
              <a:off x="4510088" y="4665663"/>
              <a:ext cx="3944938" cy="1833562"/>
              <a:chOff x="4510088" y="4665663"/>
              <a:chExt cx="3944938" cy="1833562"/>
            </a:xfrm>
          </p:grpSpPr>
          <p:sp>
            <p:nvSpPr>
              <p:cNvPr id="160" name="Freeform 157"/>
              <p:cNvSpPr>
                <a:spLocks/>
              </p:cNvSpPr>
              <p:nvPr/>
            </p:nvSpPr>
            <p:spPr bwMode="auto">
              <a:xfrm>
                <a:off x="6540501" y="4665663"/>
                <a:ext cx="1914525" cy="1595437"/>
              </a:xfrm>
              <a:custGeom>
                <a:avLst/>
                <a:gdLst>
                  <a:gd name="T0" fmla="*/ 508 w 509"/>
                  <a:gd name="T1" fmla="*/ 14 h 423"/>
                  <a:gd name="T2" fmla="*/ 502 w 509"/>
                  <a:gd name="T3" fmla="*/ 17 h 423"/>
                  <a:gd name="T4" fmla="*/ 502 w 509"/>
                  <a:gd name="T5" fmla="*/ 17 h 423"/>
                  <a:gd name="T6" fmla="*/ 459 w 509"/>
                  <a:gd name="T7" fmla="*/ 15 h 423"/>
                  <a:gd name="T8" fmla="*/ 419 w 509"/>
                  <a:gd name="T9" fmla="*/ 29 h 423"/>
                  <a:gd name="T10" fmla="*/ 386 w 509"/>
                  <a:gd name="T11" fmla="*/ 55 h 423"/>
                  <a:gd name="T12" fmla="*/ 382 w 509"/>
                  <a:gd name="T13" fmla="*/ 59 h 423"/>
                  <a:gd name="T14" fmla="*/ 378 w 509"/>
                  <a:gd name="T15" fmla="*/ 63 h 423"/>
                  <a:gd name="T16" fmla="*/ 375 w 509"/>
                  <a:gd name="T17" fmla="*/ 67 h 423"/>
                  <a:gd name="T18" fmla="*/ 372 w 509"/>
                  <a:gd name="T19" fmla="*/ 72 h 423"/>
                  <a:gd name="T20" fmla="*/ 360 w 509"/>
                  <a:gd name="T21" fmla="*/ 90 h 423"/>
                  <a:gd name="T22" fmla="*/ 331 w 509"/>
                  <a:gd name="T23" fmla="*/ 171 h 423"/>
                  <a:gd name="T24" fmla="*/ 323 w 509"/>
                  <a:gd name="T25" fmla="*/ 215 h 423"/>
                  <a:gd name="T26" fmla="*/ 317 w 509"/>
                  <a:gd name="T27" fmla="*/ 259 h 423"/>
                  <a:gd name="T28" fmla="*/ 307 w 509"/>
                  <a:gd name="T29" fmla="*/ 306 h 423"/>
                  <a:gd name="T30" fmla="*/ 288 w 509"/>
                  <a:gd name="T31" fmla="*/ 352 h 423"/>
                  <a:gd name="T32" fmla="*/ 256 w 509"/>
                  <a:gd name="T33" fmla="*/ 392 h 423"/>
                  <a:gd name="T34" fmla="*/ 234 w 509"/>
                  <a:gd name="T35" fmla="*/ 407 h 423"/>
                  <a:gd name="T36" fmla="*/ 208 w 509"/>
                  <a:gd name="T37" fmla="*/ 418 h 423"/>
                  <a:gd name="T38" fmla="*/ 201 w 509"/>
                  <a:gd name="T39" fmla="*/ 420 h 423"/>
                  <a:gd name="T40" fmla="*/ 198 w 509"/>
                  <a:gd name="T41" fmla="*/ 421 h 423"/>
                  <a:gd name="T42" fmla="*/ 194 w 509"/>
                  <a:gd name="T43" fmla="*/ 421 h 423"/>
                  <a:gd name="T44" fmla="*/ 180 w 509"/>
                  <a:gd name="T45" fmla="*/ 422 h 423"/>
                  <a:gd name="T46" fmla="*/ 154 w 509"/>
                  <a:gd name="T47" fmla="*/ 421 h 423"/>
                  <a:gd name="T48" fmla="*/ 129 w 509"/>
                  <a:gd name="T49" fmla="*/ 416 h 423"/>
                  <a:gd name="T50" fmla="*/ 129 w 509"/>
                  <a:gd name="T51" fmla="*/ 416 h 423"/>
                  <a:gd name="T52" fmla="*/ 106 w 509"/>
                  <a:gd name="T53" fmla="*/ 410 h 423"/>
                  <a:gd name="T54" fmla="*/ 17 w 509"/>
                  <a:gd name="T55" fmla="*/ 369 h 423"/>
                  <a:gd name="T56" fmla="*/ 17 w 509"/>
                  <a:gd name="T57" fmla="*/ 369 h 423"/>
                  <a:gd name="T58" fmla="*/ 9 w 509"/>
                  <a:gd name="T59" fmla="*/ 330 h 423"/>
                  <a:gd name="T60" fmla="*/ 48 w 509"/>
                  <a:gd name="T61" fmla="*/ 322 h 423"/>
                  <a:gd name="T62" fmla="*/ 49 w 509"/>
                  <a:gd name="T63" fmla="*/ 323 h 423"/>
                  <a:gd name="T64" fmla="*/ 122 w 509"/>
                  <a:gd name="T65" fmla="*/ 362 h 423"/>
                  <a:gd name="T66" fmla="*/ 124 w 509"/>
                  <a:gd name="T67" fmla="*/ 363 h 423"/>
                  <a:gd name="T68" fmla="*/ 142 w 509"/>
                  <a:gd name="T69" fmla="*/ 369 h 423"/>
                  <a:gd name="T70" fmla="*/ 161 w 509"/>
                  <a:gd name="T71" fmla="*/ 374 h 423"/>
                  <a:gd name="T72" fmla="*/ 180 w 509"/>
                  <a:gd name="T73" fmla="*/ 376 h 423"/>
                  <a:gd name="T74" fmla="*/ 189 w 509"/>
                  <a:gd name="T75" fmla="*/ 376 h 423"/>
                  <a:gd name="T76" fmla="*/ 191 w 509"/>
                  <a:gd name="T77" fmla="*/ 376 h 423"/>
                  <a:gd name="T78" fmla="*/ 193 w 509"/>
                  <a:gd name="T79" fmla="*/ 376 h 423"/>
                  <a:gd name="T80" fmla="*/ 197 w 509"/>
                  <a:gd name="T81" fmla="*/ 375 h 423"/>
                  <a:gd name="T82" fmla="*/ 213 w 509"/>
                  <a:gd name="T83" fmla="*/ 369 h 423"/>
                  <a:gd name="T84" fmla="*/ 229 w 509"/>
                  <a:gd name="T85" fmla="*/ 360 h 423"/>
                  <a:gd name="T86" fmla="*/ 255 w 509"/>
                  <a:gd name="T87" fmla="*/ 331 h 423"/>
                  <a:gd name="T88" fmla="*/ 272 w 509"/>
                  <a:gd name="T89" fmla="*/ 295 h 423"/>
                  <a:gd name="T90" fmla="*/ 284 w 509"/>
                  <a:gd name="T91" fmla="*/ 253 h 423"/>
                  <a:gd name="T92" fmla="*/ 293 w 509"/>
                  <a:gd name="T93" fmla="*/ 209 h 423"/>
                  <a:gd name="T94" fmla="*/ 304 w 509"/>
                  <a:gd name="T95" fmla="*/ 164 h 423"/>
                  <a:gd name="T96" fmla="*/ 342 w 509"/>
                  <a:gd name="T97" fmla="*/ 78 h 423"/>
                  <a:gd name="T98" fmla="*/ 356 w 509"/>
                  <a:gd name="T99" fmla="*/ 59 h 423"/>
                  <a:gd name="T100" fmla="*/ 360 w 509"/>
                  <a:gd name="T101" fmla="*/ 54 h 423"/>
                  <a:gd name="T102" fmla="*/ 364 w 509"/>
                  <a:gd name="T103" fmla="*/ 50 h 423"/>
                  <a:gd name="T104" fmla="*/ 368 w 509"/>
                  <a:gd name="T105" fmla="*/ 46 h 423"/>
                  <a:gd name="T106" fmla="*/ 373 w 509"/>
                  <a:gd name="T107" fmla="*/ 42 h 423"/>
                  <a:gd name="T108" fmla="*/ 412 w 509"/>
                  <a:gd name="T109" fmla="*/ 15 h 423"/>
                  <a:gd name="T110" fmla="*/ 458 w 509"/>
                  <a:gd name="T111" fmla="*/ 2 h 423"/>
                  <a:gd name="T112" fmla="*/ 505 w 509"/>
                  <a:gd name="T113" fmla="*/ 7 h 423"/>
                  <a:gd name="T114" fmla="*/ 508 w 509"/>
                  <a:gd name="T115" fmla="*/ 14 h 4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09" h="423">
                    <a:moveTo>
                      <a:pt x="508" y="14"/>
                    </a:moveTo>
                    <a:cubicBezTo>
                      <a:pt x="507" y="16"/>
                      <a:pt x="504" y="18"/>
                      <a:pt x="502" y="17"/>
                    </a:cubicBezTo>
                    <a:cubicBezTo>
                      <a:pt x="502" y="17"/>
                      <a:pt x="502" y="17"/>
                      <a:pt x="502" y="17"/>
                    </a:cubicBezTo>
                    <a:cubicBezTo>
                      <a:pt x="488" y="13"/>
                      <a:pt x="473" y="13"/>
                      <a:pt x="459" y="15"/>
                    </a:cubicBezTo>
                    <a:cubicBezTo>
                      <a:pt x="445" y="17"/>
                      <a:pt x="432" y="22"/>
                      <a:pt x="419" y="29"/>
                    </a:cubicBezTo>
                    <a:cubicBezTo>
                      <a:pt x="407" y="36"/>
                      <a:pt x="396" y="45"/>
                      <a:pt x="386" y="55"/>
                    </a:cubicBezTo>
                    <a:cubicBezTo>
                      <a:pt x="382" y="59"/>
                      <a:pt x="382" y="59"/>
                      <a:pt x="382" y="59"/>
                    </a:cubicBezTo>
                    <a:cubicBezTo>
                      <a:pt x="378" y="63"/>
                      <a:pt x="378" y="63"/>
                      <a:pt x="378" y="63"/>
                    </a:cubicBezTo>
                    <a:cubicBezTo>
                      <a:pt x="377" y="65"/>
                      <a:pt x="376" y="66"/>
                      <a:pt x="375" y="67"/>
                    </a:cubicBezTo>
                    <a:cubicBezTo>
                      <a:pt x="372" y="72"/>
                      <a:pt x="372" y="72"/>
                      <a:pt x="372" y="72"/>
                    </a:cubicBezTo>
                    <a:cubicBezTo>
                      <a:pt x="368" y="77"/>
                      <a:pt x="364" y="83"/>
                      <a:pt x="360" y="90"/>
                    </a:cubicBezTo>
                    <a:cubicBezTo>
                      <a:pt x="346" y="114"/>
                      <a:pt x="337" y="142"/>
                      <a:pt x="331" y="171"/>
                    </a:cubicBezTo>
                    <a:cubicBezTo>
                      <a:pt x="328" y="185"/>
                      <a:pt x="326" y="200"/>
                      <a:pt x="323" y="215"/>
                    </a:cubicBezTo>
                    <a:cubicBezTo>
                      <a:pt x="321" y="229"/>
                      <a:pt x="319" y="244"/>
                      <a:pt x="317" y="259"/>
                    </a:cubicBezTo>
                    <a:cubicBezTo>
                      <a:pt x="314" y="275"/>
                      <a:pt x="311" y="290"/>
                      <a:pt x="307" y="306"/>
                    </a:cubicBezTo>
                    <a:cubicBezTo>
                      <a:pt x="302" y="321"/>
                      <a:pt x="296" y="337"/>
                      <a:pt x="288" y="352"/>
                    </a:cubicBezTo>
                    <a:cubicBezTo>
                      <a:pt x="279" y="366"/>
                      <a:pt x="269" y="380"/>
                      <a:pt x="256" y="392"/>
                    </a:cubicBezTo>
                    <a:cubicBezTo>
                      <a:pt x="249" y="398"/>
                      <a:pt x="242" y="403"/>
                      <a:pt x="234" y="407"/>
                    </a:cubicBezTo>
                    <a:cubicBezTo>
                      <a:pt x="226" y="412"/>
                      <a:pt x="217" y="416"/>
                      <a:pt x="208" y="418"/>
                    </a:cubicBezTo>
                    <a:cubicBezTo>
                      <a:pt x="206" y="419"/>
                      <a:pt x="203" y="419"/>
                      <a:pt x="201" y="420"/>
                    </a:cubicBezTo>
                    <a:cubicBezTo>
                      <a:pt x="198" y="421"/>
                      <a:pt x="198" y="421"/>
                      <a:pt x="198" y="421"/>
                    </a:cubicBezTo>
                    <a:cubicBezTo>
                      <a:pt x="196" y="421"/>
                      <a:pt x="195" y="421"/>
                      <a:pt x="194" y="421"/>
                    </a:cubicBezTo>
                    <a:cubicBezTo>
                      <a:pt x="189" y="422"/>
                      <a:pt x="185" y="422"/>
                      <a:pt x="180" y="422"/>
                    </a:cubicBezTo>
                    <a:cubicBezTo>
                      <a:pt x="171" y="423"/>
                      <a:pt x="162" y="422"/>
                      <a:pt x="154" y="421"/>
                    </a:cubicBezTo>
                    <a:cubicBezTo>
                      <a:pt x="145" y="420"/>
                      <a:pt x="137" y="418"/>
                      <a:pt x="129" y="416"/>
                    </a:cubicBezTo>
                    <a:cubicBezTo>
                      <a:pt x="129" y="416"/>
                      <a:pt x="129" y="416"/>
                      <a:pt x="129" y="416"/>
                    </a:cubicBezTo>
                    <a:cubicBezTo>
                      <a:pt x="121" y="415"/>
                      <a:pt x="114" y="412"/>
                      <a:pt x="106" y="410"/>
                    </a:cubicBezTo>
                    <a:cubicBezTo>
                      <a:pt x="75" y="401"/>
                      <a:pt x="45" y="387"/>
                      <a:pt x="17" y="369"/>
                    </a:cubicBezTo>
                    <a:cubicBezTo>
                      <a:pt x="17" y="369"/>
                      <a:pt x="17" y="369"/>
                      <a:pt x="17" y="369"/>
                    </a:cubicBezTo>
                    <a:cubicBezTo>
                      <a:pt x="4" y="361"/>
                      <a:pt x="0" y="343"/>
                      <a:pt x="9" y="330"/>
                    </a:cubicBezTo>
                    <a:cubicBezTo>
                      <a:pt x="17" y="317"/>
                      <a:pt x="35" y="314"/>
                      <a:pt x="48" y="322"/>
                    </a:cubicBezTo>
                    <a:cubicBezTo>
                      <a:pt x="48" y="322"/>
                      <a:pt x="49" y="323"/>
                      <a:pt x="49" y="323"/>
                    </a:cubicBezTo>
                    <a:cubicBezTo>
                      <a:pt x="71" y="339"/>
                      <a:pt x="96" y="353"/>
                      <a:pt x="122" y="362"/>
                    </a:cubicBezTo>
                    <a:cubicBezTo>
                      <a:pt x="123" y="363"/>
                      <a:pt x="123" y="363"/>
                      <a:pt x="124" y="363"/>
                    </a:cubicBezTo>
                    <a:cubicBezTo>
                      <a:pt x="130" y="365"/>
                      <a:pt x="136" y="367"/>
                      <a:pt x="142" y="369"/>
                    </a:cubicBezTo>
                    <a:cubicBezTo>
                      <a:pt x="148" y="371"/>
                      <a:pt x="155" y="373"/>
                      <a:pt x="161" y="374"/>
                    </a:cubicBezTo>
                    <a:cubicBezTo>
                      <a:pt x="168" y="375"/>
                      <a:pt x="174" y="376"/>
                      <a:pt x="180" y="376"/>
                    </a:cubicBezTo>
                    <a:cubicBezTo>
                      <a:pt x="183" y="376"/>
                      <a:pt x="186" y="376"/>
                      <a:pt x="189" y="376"/>
                    </a:cubicBezTo>
                    <a:cubicBezTo>
                      <a:pt x="191" y="376"/>
                      <a:pt x="191" y="376"/>
                      <a:pt x="191" y="376"/>
                    </a:cubicBezTo>
                    <a:cubicBezTo>
                      <a:pt x="193" y="376"/>
                      <a:pt x="193" y="376"/>
                      <a:pt x="193" y="376"/>
                    </a:cubicBezTo>
                    <a:cubicBezTo>
                      <a:pt x="194" y="375"/>
                      <a:pt x="196" y="375"/>
                      <a:pt x="197" y="375"/>
                    </a:cubicBezTo>
                    <a:cubicBezTo>
                      <a:pt x="202" y="374"/>
                      <a:pt x="208" y="372"/>
                      <a:pt x="213" y="369"/>
                    </a:cubicBezTo>
                    <a:cubicBezTo>
                      <a:pt x="219" y="367"/>
                      <a:pt x="224" y="364"/>
                      <a:pt x="229" y="360"/>
                    </a:cubicBezTo>
                    <a:cubicBezTo>
                      <a:pt x="239" y="352"/>
                      <a:pt x="247" y="342"/>
                      <a:pt x="255" y="331"/>
                    </a:cubicBezTo>
                    <a:cubicBezTo>
                      <a:pt x="262" y="320"/>
                      <a:pt x="268" y="308"/>
                      <a:pt x="272" y="295"/>
                    </a:cubicBezTo>
                    <a:cubicBezTo>
                      <a:pt x="277" y="281"/>
                      <a:pt x="281" y="267"/>
                      <a:pt x="284" y="253"/>
                    </a:cubicBezTo>
                    <a:cubicBezTo>
                      <a:pt x="287" y="239"/>
                      <a:pt x="290" y="224"/>
                      <a:pt x="293" y="209"/>
                    </a:cubicBezTo>
                    <a:cubicBezTo>
                      <a:pt x="297" y="194"/>
                      <a:pt x="300" y="179"/>
                      <a:pt x="304" y="164"/>
                    </a:cubicBezTo>
                    <a:cubicBezTo>
                      <a:pt x="313" y="134"/>
                      <a:pt x="324" y="105"/>
                      <a:pt x="342" y="78"/>
                    </a:cubicBezTo>
                    <a:cubicBezTo>
                      <a:pt x="346" y="72"/>
                      <a:pt x="351" y="65"/>
                      <a:pt x="356" y="59"/>
                    </a:cubicBezTo>
                    <a:cubicBezTo>
                      <a:pt x="360" y="54"/>
                      <a:pt x="360" y="54"/>
                      <a:pt x="360" y="54"/>
                    </a:cubicBezTo>
                    <a:cubicBezTo>
                      <a:pt x="361" y="53"/>
                      <a:pt x="363" y="52"/>
                      <a:pt x="364" y="50"/>
                    </a:cubicBezTo>
                    <a:cubicBezTo>
                      <a:pt x="368" y="46"/>
                      <a:pt x="368" y="46"/>
                      <a:pt x="368" y="46"/>
                    </a:cubicBezTo>
                    <a:cubicBezTo>
                      <a:pt x="373" y="42"/>
                      <a:pt x="373" y="42"/>
                      <a:pt x="373" y="42"/>
                    </a:cubicBezTo>
                    <a:cubicBezTo>
                      <a:pt x="384" y="31"/>
                      <a:pt x="398" y="22"/>
                      <a:pt x="412" y="15"/>
                    </a:cubicBezTo>
                    <a:cubicBezTo>
                      <a:pt x="426" y="8"/>
                      <a:pt x="442" y="4"/>
                      <a:pt x="458" y="2"/>
                    </a:cubicBezTo>
                    <a:cubicBezTo>
                      <a:pt x="473" y="0"/>
                      <a:pt x="490" y="2"/>
                      <a:pt x="505" y="7"/>
                    </a:cubicBezTo>
                    <a:cubicBezTo>
                      <a:pt x="508" y="8"/>
                      <a:pt x="509" y="11"/>
                      <a:pt x="508" y="14"/>
                    </a:cubicBezTo>
                    <a:close/>
                  </a:path>
                </a:pathLst>
              </a:custGeom>
              <a:solidFill>
                <a:srgbClr val="DA9A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1" name="Freeform 158"/>
              <p:cNvSpPr>
                <a:spLocks/>
              </p:cNvSpPr>
              <p:nvPr/>
            </p:nvSpPr>
            <p:spPr bwMode="auto">
              <a:xfrm>
                <a:off x="6540501" y="5849938"/>
                <a:ext cx="496888" cy="384175"/>
              </a:xfrm>
              <a:custGeom>
                <a:avLst/>
                <a:gdLst>
                  <a:gd name="T0" fmla="*/ 129 w 132"/>
                  <a:gd name="T1" fmla="*/ 102 h 102"/>
                  <a:gd name="T2" fmla="*/ 106 w 132"/>
                  <a:gd name="T3" fmla="*/ 96 h 102"/>
                  <a:gd name="T4" fmla="*/ 17 w 132"/>
                  <a:gd name="T5" fmla="*/ 55 h 102"/>
                  <a:gd name="T6" fmla="*/ 17 w 132"/>
                  <a:gd name="T7" fmla="*/ 55 h 102"/>
                  <a:gd name="T8" fmla="*/ 9 w 132"/>
                  <a:gd name="T9" fmla="*/ 16 h 102"/>
                  <a:gd name="T10" fmla="*/ 48 w 132"/>
                  <a:gd name="T11" fmla="*/ 8 h 102"/>
                  <a:gd name="T12" fmla="*/ 49 w 132"/>
                  <a:gd name="T13" fmla="*/ 9 h 102"/>
                  <a:gd name="T14" fmla="*/ 122 w 132"/>
                  <a:gd name="T15" fmla="*/ 48 h 102"/>
                  <a:gd name="T16" fmla="*/ 124 w 132"/>
                  <a:gd name="T17" fmla="*/ 49 h 102"/>
                  <a:gd name="T18" fmla="*/ 130 w 132"/>
                  <a:gd name="T19" fmla="*/ 69 h 102"/>
                  <a:gd name="T20" fmla="*/ 129 w 132"/>
                  <a:gd name="T21" fmla="*/ 10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2" h="102">
                    <a:moveTo>
                      <a:pt x="129" y="102"/>
                    </a:moveTo>
                    <a:cubicBezTo>
                      <a:pt x="121" y="101"/>
                      <a:pt x="114" y="98"/>
                      <a:pt x="106" y="96"/>
                    </a:cubicBezTo>
                    <a:cubicBezTo>
                      <a:pt x="75" y="87"/>
                      <a:pt x="45" y="73"/>
                      <a:pt x="17" y="55"/>
                    </a:cubicBezTo>
                    <a:cubicBezTo>
                      <a:pt x="17" y="55"/>
                      <a:pt x="17" y="55"/>
                      <a:pt x="17" y="55"/>
                    </a:cubicBezTo>
                    <a:cubicBezTo>
                      <a:pt x="4" y="47"/>
                      <a:pt x="0" y="29"/>
                      <a:pt x="9" y="16"/>
                    </a:cubicBezTo>
                    <a:cubicBezTo>
                      <a:pt x="17" y="3"/>
                      <a:pt x="35" y="0"/>
                      <a:pt x="48" y="8"/>
                    </a:cubicBezTo>
                    <a:cubicBezTo>
                      <a:pt x="48" y="8"/>
                      <a:pt x="49" y="9"/>
                      <a:pt x="49" y="9"/>
                    </a:cubicBezTo>
                    <a:cubicBezTo>
                      <a:pt x="71" y="25"/>
                      <a:pt x="96" y="39"/>
                      <a:pt x="122" y="48"/>
                    </a:cubicBezTo>
                    <a:cubicBezTo>
                      <a:pt x="123" y="49"/>
                      <a:pt x="123" y="49"/>
                      <a:pt x="124" y="49"/>
                    </a:cubicBezTo>
                    <a:cubicBezTo>
                      <a:pt x="127" y="56"/>
                      <a:pt x="129" y="62"/>
                      <a:pt x="130" y="69"/>
                    </a:cubicBezTo>
                    <a:cubicBezTo>
                      <a:pt x="132" y="80"/>
                      <a:pt x="132" y="92"/>
                      <a:pt x="129" y="102"/>
                    </a:cubicBezTo>
                    <a:close/>
                  </a:path>
                </a:pathLst>
              </a:custGeom>
              <a:solidFill>
                <a:srgbClr val="C986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2" name="Freeform 159"/>
              <p:cNvSpPr>
                <a:spLocks/>
              </p:cNvSpPr>
              <p:nvPr/>
            </p:nvSpPr>
            <p:spPr bwMode="auto">
              <a:xfrm>
                <a:off x="5969001" y="6219825"/>
                <a:ext cx="563563" cy="279400"/>
              </a:xfrm>
              <a:custGeom>
                <a:avLst/>
                <a:gdLst>
                  <a:gd name="T0" fmla="*/ 149 w 150"/>
                  <a:gd name="T1" fmla="*/ 37 h 74"/>
                  <a:gd name="T2" fmla="*/ 114 w 150"/>
                  <a:gd name="T3" fmla="*/ 47 h 74"/>
                  <a:gd name="T4" fmla="*/ 88 w 150"/>
                  <a:gd name="T5" fmla="*/ 60 h 74"/>
                  <a:gd name="T6" fmla="*/ 75 w 150"/>
                  <a:gd name="T7" fmla="*/ 71 h 74"/>
                  <a:gd name="T8" fmla="*/ 71 w 150"/>
                  <a:gd name="T9" fmla="*/ 50 h 74"/>
                  <a:gd name="T10" fmla="*/ 32 w 150"/>
                  <a:gd name="T11" fmla="*/ 64 h 74"/>
                  <a:gd name="T12" fmla="*/ 14 w 150"/>
                  <a:gd name="T13" fmla="*/ 71 h 74"/>
                  <a:gd name="T14" fmla="*/ 19 w 150"/>
                  <a:gd name="T15" fmla="*/ 54 h 74"/>
                  <a:gd name="T16" fmla="*/ 15 w 150"/>
                  <a:gd name="T17" fmla="*/ 47 h 74"/>
                  <a:gd name="T18" fmla="*/ 7 w 150"/>
                  <a:gd name="T19" fmla="*/ 58 h 74"/>
                  <a:gd name="T20" fmla="*/ 3 w 150"/>
                  <a:gd name="T21" fmla="*/ 37 h 74"/>
                  <a:gd name="T22" fmla="*/ 68 w 150"/>
                  <a:gd name="T23" fmla="*/ 21 h 74"/>
                  <a:gd name="T24" fmla="*/ 68 w 150"/>
                  <a:gd name="T25" fmla="*/ 21 h 74"/>
                  <a:gd name="T26" fmla="*/ 104 w 150"/>
                  <a:gd name="T27" fmla="*/ 15 h 74"/>
                  <a:gd name="T28" fmla="*/ 150 w 150"/>
                  <a:gd name="T29" fmla="*/ 26 h 74"/>
                  <a:gd name="T30" fmla="*/ 149 w 150"/>
                  <a:gd name="T31" fmla="*/ 37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0" h="74">
                    <a:moveTo>
                      <a:pt x="149" y="37"/>
                    </a:moveTo>
                    <a:cubicBezTo>
                      <a:pt x="146" y="51"/>
                      <a:pt x="131" y="48"/>
                      <a:pt x="114" y="47"/>
                    </a:cubicBezTo>
                    <a:cubicBezTo>
                      <a:pt x="94" y="45"/>
                      <a:pt x="90" y="55"/>
                      <a:pt x="88" y="60"/>
                    </a:cubicBezTo>
                    <a:cubicBezTo>
                      <a:pt x="85" y="65"/>
                      <a:pt x="83" y="74"/>
                      <a:pt x="75" y="71"/>
                    </a:cubicBezTo>
                    <a:cubicBezTo>
                      <a:pt x="67" y="69"/>
                      <a:pt x="84" y="52"/>
                      <a:pt x="71" y="50"/>
                    </a:cubicBezTo>
                    <a:cubicBezTo>
                      <a:pt x="58" y="48"/>
                      <a:pt x="38" y="56"/>
                      <a:pt x="32" y="64"/>
                    </a:cubicBezTo>
                    <a:cubicBezTo>
                      <a:pt x="25" y="71"/>
                      <a:pt x="20" y="73"/>
                      <a:pt x="14" y="71"/>
                    </a:cubicBezTo>
                    <a:cubicBezTo>
                      <a:pt x="9" y="69"/>
                      <a:pt x="12" y="61"/>
                      <a:pt x="19" y="54"/>
                    </a:cubicBezTo>
                    <a:cubicBezTo>
                      <a:pt x="25" y="47"/>
                      <a:pt x="16" y="41"/>
                      <a:pt x="15" y="47"/>
                    </a:cubicBezTo>
                    <a:cubicBezTo>
                      <a:pt x="14" y="52"/>
                      <a:pt x="11" y="57"/>
                      <a:pt x="7" y="58"/>
                    </a:cubicBezTo>
                    <a:cubicBezTo>
                      <a:pt x="3" y="58"/>
                      <a:pt x="0" y="55"/>
                      <a:pt x="3" y="37"/>
                    </a:cubicBezTo>
                    <a:cubicBezTo>
                      <a:pt x="5" y="20"/>
                      <a:pt x="43" y="22"/>
                      <a:pt x="68" y="21"/>
                    </a:cubicBezTo>
                    <a:cubicBezTo>
                      <a:pt x="68" y="21"/>
                      <a:pt x="68" y="21"/>
                      <a:pt x="68" y="21"/>
                    </a:cubicBezTo>
                    <a:cubicBezTo>
                      <a:pt x="93" y="20"/>
                      <a:pt x="104" y="15"/>
                      <a:pt x="104" y="15"/>
                    </a:cubicBezTo>
                    <a:cubicBezTo>
                      <a:pt x="104" y="15"/>
                      <a:pt x="148" y="0"/>
                      <a:pt x="150" y="26"/>
                    </a:cubicBezTo>
                    <a:cubicBezTo>
                      <a:pt x="150" y="31"/>
                      <a:pt x="150" y="34"/>
                      <a:pt x="149" y="37"/>
                    </a:cubicBezTo>
                    <a:close/>
                  </a:path>
                </a:pathLst>
              </a:custGeom>
              <a:solidFill>
                <a:srgbClr val="DA9A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3" name="Freeform 160"/>
              <p:cNvSpPr>
                <a:spLocks/>
              </p:cNvSpPr>
              <p:nvPr/>
            </p:nvSpPr>
            <p:spPr bwMode="auto">
              <a:xfrm>
                <a:off x="6224588" y="6219825"/>
                <a:ext cx="307975" cy="139700"/>
              </a:xfrm>
              <a:custGeom>
                <a:avLst/>
                <a:gdLst>
                  <a:gd name="T0" fmla="*/ 81 w 82"/>
                  <a:gd name="T1" fmla="*/ 37 h 37"/>
                  <a:gd name="T2" fmla="*/ 20 w 82"/>
                  <a:gd name="T3" fmla="*/ 32 h 37"/>
                  <a:gd name="T4" fmla="*/ 6 w 82"/>
                  <a:gd name="T5" fmla="*/ 28 h 37"/>
                  <a:gd name="T6" fmla="*/ 0 w 82"/>
                  <a:gd name="T7" fmla="*/ 21 h 37"/>
                  <a:gd name="T8" fmla="*/ 36 w 82"/>
                  <a:gd name="T9" fmla="*/ 15 h 37"/>
                  <a:gd name="T10" fmla="*/ 82 w 82"/>
                  <a:gd name="T11" fmla="*/ 26 h 37"/>
                  <a:gd name="T12" fmla="*/ 81 w 82"/>
                  <a:gd name="T13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2" h="37">
                    <a:moveTo>
                      <a:pt x="81" y="37"/>
                    </a:moveTo>
                    <a:cubicBezTo>
                      <a:pt x="61" y="35"/>
                      <a:pt x="41" y="33"/>
                      <a:pt x="20" y="32"/>
                    </a:cubicBezTo>
                    <a:cubicBezTo>
                      <a:pt x="15" y="31"/>
                      <a:pt x="11" y="31"/>
                      <a:pt x="6" y="28"/>
                    </a:cubicBezTo>
                    <a:cubicBezTo>
                      <a:pt x="4" y="27"/>
                      <a:pt x="1" y="24"/>
                      <a:pt x="0" y="21"/>
                    </a:cubicBezTo>
                    <a:cubicBezTo>
                      <a:pt x="25" y="20"/>
                      <a:pt x="36" y="15"/>
                      <a:pt x="36" y="15"/>
                    </a:cubicBezTo>
                    <a:cubicBezTo>
                      <a:pt x="36" y="15"/>
                      <a:pt x="80" y="0"/>
                      <a:pt x="82" y="26"/>
                    </a:cubicBezTo>
                    <a:cubicBezTo>
                      <a:pt x="82" y="31"/>
                      <a:pt x="82" y="34"/>
                      <a:pt x="81" y="37"/>
                    </a:cubicBezTo>
                    <a:close/>
                  </a:path>
                </a:pathLst>
              </a:custGeom>
              <a:solidFill>
                <a:srgbClr val="C986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4" name="Freeform 161"/>
              <p:cNvSpPr>
                <a:spLocks/>
              </p:cNvSpPr>
              <p:nvPr/>
            </p:nvSpPr>
            <p:spPr bwMode="auto">
              <a:xfrm>
                <a:off x="5021263" y="5937250"/>
                <a:ext cx="334963" cy="233362"/>
              </a:xfrm>
              <a:custGeom>
                <a:avLst/>
                <a:gdLst>
                  <a:gd name="T0" fmla="*/ 89 w 89"/>
                  <a:gd name="T1" fmla="*/ 16 h 62"/>
                  <a:gd name="T2" fmla="*/ 82 w 89"/>
                  <a:gd name="T3" fmla="*/ 33 h 62"/>
                  <a:gd name="T4" fmla="*/ 45 w 89"/>
                  <a:gd name="T5" fmla="*/ 54 h 62"/>
                  <a:gd name="T6" fmla="*/ 20 w 89"/>
                  <a:gd name="T7" fmla="*/ 56 h 62"/>
                  <a:gd name="T8" fmla="*/ 16 w 89"/>
                  <a:gd name="T9" fmla="*/ 54 h 62"/>
                  <a:gd name="T10" fmla="*/ 17 w 89"/>
                  <a:gd name="T11" fmla="*/ 47 h 62"/>
                  <a:gd name="T12" fmla="*/ 3 w 89"/>
                  <a:gd name="T13" fmla="*/ 47 h 62"/>
                  <a:gd name="T14" fmla="*/ 48 w 89"/>
                  <a:gd name="T15" fmla="*/ 32 h 62"/>
                  <a:gd name="T16" fmla="*/ 66 w 89"/>
                  <a:gd name="T17" fmla="*/ 12 h 62"/>
                  <a:gd name="T18" fmla="*/ 66 w 89"/>
                  <a:gd name="T19" fmla="*/ 0 h 62"/>
                  <a:gd name="T20" fmla="*/ 66 w 89"/>
                  <a:gd name="T21" fmla="*/ 0 h 62"/>
                  <a:gd name="T22" fmla="*/ 67 w 89"/>
                  <a:gd name="T23" fmla="*/ 0 h 62"/>
                  <a:gd name="T24" fmla="*/ 89 w 89"/>
                  <a:gd name="T25" fmla="*/ 16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9" h="62">
                    <a:moveTo>
                      <a:pt x="89" y="16"/>
                    </a:moveTo>
                    <a:cubicBezTo>
                      <a:pt x="87" y="23"/>
                      <a:pt x="85" y="28"/>
                      <a:pt x="82" y="33"/>
                    </a:cubicBezTo>
                    <a:cubicBezTo>
                      <a:pt x="69" y="59"/>
                      <a:pt x="54" y="55"/>
                      <a:pt x="45" y="54"/>
                    </a:cubicBezTo>
                    <a:cubicBezTo>
                      <a:pt x="35" y="52"/>
                      <a:pt x="27" y="55"/>
                      <a:pt x="20" y="56"/>
                    </a:cubicBezTo>
                    <a:cubicBezTo>
                      <a:pt x="12" y="58"/>
                      <a:pt x="11" y="55"/>
                      <a:pt x="16" y="54"/>
                    </a:cubicBezTo>
                    <a:cubicBezTo>
                      <a:pt x="20" y="52"/>
                      <a:pt x="17" y="47"/>
                      <a:pt x="17" y="47"/>
                    </a:cubicBezTo>
                    <a:cubicBezTo>
                      <a:pt x="17" y="47"/>
                      <a:pt x="0" y="62"/>
                      <a:pt x="3" y="47"/>
                    </a:cubicBezTo>
                    <a:cubicBezTo>
                      <a:pt x="6" y="32"/>
                      <a:pt x="28" y="33"/>
                      <a:pt x="48" y="32"/>
                    </a:cubicBezTo>
                    <a:cubicBezTo>
                      <a:pt x="60" y="32"/>
                      <a:pt x="64" y="21"/>
                      <a:pt x="66" y="12"/>
                    </a:cubicBezTo>
                    <a:cubicBezTo>
                      <a:pt x="67" y="7"/>
                      <a:pt x="66" y="2"/>
                      <a:pt x="66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67" y="0"/>
                      <a:pt x="67" y="0"/>
                      <a:pt x="67" y="0"/>
                    </a:cubicBezTo>
                    <a:lnTo>
                      <a:pt x="89" y="16"/>
                    </a:lnTo>
                    <a:close/>
                  </a:path>
                </a:pathLst>
              </a:custGeom>
              <a:solidFill>
                <a:srgbClr val="DA9A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5" name="Freeform 162"/>
              <p:cNvSpPr>
                <a:spLocks/>
              </p:cNvSpPr>
              <p:nvPr/>
            </p:nvSpPr>
            <p:spPr bwMode="auto">
              <a:xfrm>
                <a:off x="5270501" y="5937250"/>
                <a:ext cx="85725" cy="123825"/>
              </a:xfrm>
              <a:custGeom>
                <a:avLst/>
                <a:gdLst>
                  <a:gd name="T0" fmla="*/ 23 w 23"/>
                  <a:gd name="T1" fmla="*/ 16 h 33"/>
                  <a:gd name="T2" fmla="*/ 16 w 23"/>
                  <a:gd name="T3" fmla="*/ 33 h 33"/>
                  <a:gd name="T4" fmla="*/ 9 w 23"/>
                  <a:gd name="T5" fmla="*/ 20 h 33"/>
                  <a:gd name="T6" fmla="*/ 0 w 23"/>
                  <a:gd name="T7" fmla="*/ 12 h 33"/>
                  <a:gd name="T8" fmla="*/ 0 w 23"/>
                  <a:gd name="T9" fmla="*/ 0 h 33"/>
                  <a:gd name="T10" fmla="*/ 1 w 23"/>
                  <a:gd name="T11" fmla="*/ 0 h 33"/>
                  <a:gd name="T12" fmla="*/ 23 w 23"/>
                  <a:gd name="T13" fmla="*/ 1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33">
                    <a:moveTo>
                      <a:pt x="23" y="16"/>
                    </a:moveTo>
                    <a:cubicBezTo>
                      <a:pt x="21" y="23"/>
                      <a:pt x="19" y="28"/>
                      <a:pt x="16" y="33"/>
                    </a:cubicBezTo>
                    <a:cubicBezTo>
                      <a:pt x="14" y="29"/>
                      <a:pt x="12" y="24"/>
                      <a:pt x="9" y="20"/>
                    </a:cubicBezTo>
                    <a:cubicBezTo>
                      <a:pt x="7" y="17"/>
                      <a:pt x="3" y="15"/>
                      <a:pt x="0" y="12"/>
                    </a:cubicBezTo>
                    <a:cubicBezTo>
                      <a:pt x="1" y="7"/>
                      <a:pt x="0" y="2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23" y="16"/>
                    </a:lnTo>
                    <a:close/>
                  </a:path>
                </a:pathLst>
              </a:custGeom>
              <a:solidFill>
                <a:srgbClr val="C986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6" name="Freeform 163"/>
              <p:cNvSpPr>
                <a:spLocks/>
              </p:cNvSpPr>
              <p:nvPr/>
            </p:nvSpPr>
            <p:spPr bwMode="auto">
              <a:xfrm>
                <a:off x="5251451" y="6291263"/>
                <a:ext cx="293688" cy="177800"/>
              </a:xfrm>
              <a:custGeom>
                <a:avLst/>
                <a:gdLst>
                  <a:gd name="T0" fmla="*/ 78 w 78"/>
                  <a:gd name="T1" fmla="*/ 2 h 47"/>
                  <a:gd name="T2" fmla="*/ 76 w 78"/>
                  <a:gd name="T3" fmla="*/ 14 h 47"/>
                  <a:gd name="T4" fmla="*/ 63 w 78"/>
                  <a:gd name="T5" fmla="*/ 38 h 47"/>
                  <a:gd name="T6" fmla="*/ 42 w 78"/>
                  <a:gd name="T7" fmla="*/ 44 h 47"/>
                  <a:gd name="T8" fmla="*/ 34 w 78"/>
                  <a:gd name="T9" fmla="*/ 44 h 47"/>
                  <a:gd name="T10" fmla="*/ 24 w 78"/>
                  <a:gd name="T11" fmla="*/ 39 h 47"/>
                  <a:gd name="T12" fmla="*/ 8 w 78"/>
                  <a:gd name="T13" fmla="*/ 31 h 47"/>
                  <a:gd name="T14" fmla="*/ 0 w 78"/>
                  <a:gd name="T15" fmla="*/ 28 h 47"/>
                  <a:gd name="T16" fmla="*/ 36 w 78"/>
                  <a:gd name="T17" fmla="*/ 13 h 47"/>
                  <a:gd name="T18" fmla="*/ 46 w 78"/>
                  <a:gd name="T19" fmla="*/ 7 h 47"/>
                  <a:gd name="T20" fmla="*/ 48 w 78"/>
                  <a:gd name="T21" fmla="*/ 0 h 47"/>
                  <a:gd name="T22" fmla="*/ 78 w 78"/>
                  <a:gd name="T23" fmla="*/ 2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8" h="47">
                    <a:moveTo>
                      <a:pt x="78" y="2"/>
                    </a:moveTo>
                    <a:cubicBezTo>
                      <a:pt x="78" y="6"/>
                      <a:pt x="77" y="10"/>
                      <a:pt x="76" y="14"/>
                    </a:cubicBezTo>
                    <a:cubicBezTo>
                      <a:pt x="74" y="27"/>
                      <a:pt x="67" y="38"/>
                      <a:pt x="63" y="38"/>
                    </a:cubicBezTo>
                    <a:cubicBezTo>
                      <a:pt x="57" y="38"/>
                      <a:pt x="52" y="40"/>
                      <a:pt x="42" y="44"/>
                    </a:cubicBezTo>
                    <a:cubicBezTo>
                      <a:pt x="33" y="47"/>
                      <a:pt x="34" y="44"/>
                      <a:pt x="34" y="44"/>
                    </a:cubicBezTo>
                    <a:cubicBezTo>
                      <a:pt x="34" y="44"/>
                      <a:pt x="48" y="35"/>
                      <a:pt x="24" y="39"/>
                    </a:cubicBezTo>
                    <a:cubicBezTo>
                      <a:pt x="1" y="43"/>
                      <a:pt x="8" y="31"/>
                      <a:pt x="8" y="31"/>
                    </a:cubicBezTo>
                    <a:cubicBezTo>
                      <a:pt x="0" y="35"/>
                      <a:pt x="0" y="28"/>
                      <a:pt x="0" y="28"/>
                    </a:cubicBezTo>
                    <a:cubicBezTo>
                      <a:pt x="9" y="11"/>
                      <a:pt x="22" y="16"/>
                      <a:pt x="36" y="13"/>
                    </a:cubicBezTo>
                    <a:cubicBezTo>
                      <a:pt x="41" y="12"/>
                      <a:pt x="44" y="10"/>
                      <a:pt x="46" y="7"/>
                    </a:cubicBezTo>
                    <a:cubicBezTo>
                      <a:pt x="49" y="4"/>
                      <a:pt x="48" y="0"/>
                      <a:pt x="48" y="0"/>
                    </a:cubicBezTo>
                    <a:lnTo>
                      <a:pt x="78" y="2"/>
                    </a:lnTo>
                    <a:close/>
                  </a:path>
                </a:pathLst>
              </a:custGeom>
              <a:solidFill>
                <a:srgbClr val="DA9A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7" name="Freeform 164"/>
              <p:cNvSpPr>
                <a:spLocks/>
              </p:cNvSpPr>
              <p:nvPr/>
            </p:nvSpPr>
            <p:spPr bwMode="auto">
              <a:xfrm>
                <a:off x="5424488" y="6291263"/>
                <a:ext cx="120650" cy="63500"/>
              </a:xfrm>
              <a:custGeom>
                <a:avLst/>
                <a:gdLst>
                  <a:gd name="T0" fmla="*/ 32 w 32"/>
                  <a:gd name="T1" fmla="*/ 2 h 17"/>
                  <a:gd name="T2" fmla="*/ 30 w 32"/>
                  <a:gd name="T3" fmla="*/ 14 h 17"/>
                  <a:gd name="T4" fmla="*/ 14 w 32"/>
                  <a:gd name="T5" fmla="*/ 17 h 17"/>
                  <a:gd name="T6" fmla="*/ 2 w 32"/>
                  <a:gd name="T7" fmla="*/ 13 h 17"/>
                  <a:gd name="T8" fmla="*/ 0 w 32"/>
                  <a:gd name="T9" fmla="*/ 7 h 17"/>
                  <a:gd name="T10" fmla="*/ 2 w 32"/>
                  <a:gd name="T11" fmla="*/ 0 h 17"/>
                  <a:gd name="T12" fmla="*/ 32 w 32"/>
                  <a:gd name="T13" fmla="*/ 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17">
                    <a:moveTo>
                      <a:pt x="32" y="2"/>
                    </a:moveTo>
                    <a:cubicBezTo>
                      <a:pt x="32" y="6"/>
                      <a:pt x="31" y="10"/>
                      <a:pt x="30" y="14"/>
                    </a:cubicBezTo>
                    <a:cubicBezTo>
                      <a:pt x="25" y="16"/>
                      <a:pt x="20" y="16"/>
                      <a:pt x="14" y="17"/>
                    </a:cubicBezTo>
                    <a:cubicBezTo>
                      <a:pt x="10" y="17"/>
                      <a:pt x="5" y="17"/>
                      <a:pt x="2" y="13"/>
                    </a:cubicBezTo>
                    <a:cubicBezTo>
                      <a:pt x="1" y="12"/>
                      <a:pt x="0" y="9"/>
                      <a:pt x="0" y="7"/>
                    </a:cubicBezTo>
                    <a:cubicBezTo>
                      <a:pt x="3" y="4"/>
                      <a:pt x="2" y="0"/>
                      <a:pt x="2" y="0"/>
                    </a:cubicBezTo>
                    <a:lnTo>
                      <a:pt x="32" y="2"/>
                    </a:lnTo>
                    <a:close/>
                  </a:path>
                </a:pathLst>
              </a:custGeom>
              <a:solidFill>
                <a:srgbClr val="C986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8" name="Freeform 165"/>
              <p:cNvSpPr>
                <a:spLocks/>
              </p:cNvSpPr>
              <p:nvPr/>
            </p:nvSpPr>
            <p:spPr bwMode="auto">
              <a:xfrm>
                <a:off x="5029201" y="4699000"/>
                <a:ext cx="615950" cy="434975"/>
              </a:xfrm>
              <a:custGeom>
                <a:avLst/>
                <a:gdLst>
                  <a:gd name="T0" fmla="*/ 93 w 164"/>
                  <a:gd name="T1" fmla="*/ 23 h 115"/>
                  <a:gd name="T2" fmla="*/ 0 w 164"/>
                  <a:gd name="T3" fmla="*/ 112 h 115"/>
                  <a:gd name="T4" fmla="*/ 106 w 164"/>
                  <a:gd name="T5" fmla="*/ 35 h 115"/>
                  <a:gd name="T6" fmla="*/ 93 w 164"/>
                  <a:gd name="T7" fmla="*/ 23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4" h="115">
                    <a:moveTo>
                      <a:pt x="93" y="23"/>
                    </a:moveTo>
                    <a:cubicBezTo>
                      <a:pt x="74" y="12"/>
                      <a:pt x="29" y="0"/>
                      <a:pt x="0" y="112"/>
                    </a:cubicBezTo>
                    <a:cubicBezTo>
                      <a:pt x="0" y="112"/>
                      <a:pt x="164" y="115"/>
                      <a:pt x="106" y="35"/>
                    </a:cubicBezTo>
                    <a:cubicBezTo>
                      <a:pt x="103" y="30"/>
                      <a:pt x="98" y="26"/>
                      <a:pt x="93" y="23"/>
                    </a:cubicBez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9" name="Freeform 166"/>
              <p:cNvSpPr>
                <a:spLocks/>
              </p:cNvSpPr>
              <p:nvPr/>
            </p:nvSpPr>
            <p:spPr bwMode="auto">
              <a:xfrm>
                <a:off x="4510088" y="4854575"/>
                <a:ext cx="2451100" cy="1573212"/>
              </a:xfrm>
              <a:custGeom>
                <a:avLst/>
                <a:gdLst>
                  <a:gd name="T0" fmla="*/ 52 w 652"/>
                  <a:gd name="T1" fmla="*/ 3 h 417"/>
                  <a:gd name="T2" fmla="*/ 49 w 652"/>
                  <a:gd name="T3" fmla="*/ 3 h 417"/>
                  <a:gd name="T4" fmla="*/ 12 w 652"/>
                  <a:gd name="T5" fmla="*/ 49 h 417"/>
                  <a:gd name="T6" fmla="*/ 134 w 652"/>
                  <a:gd name="T7" fmla="*/ 228 h 417"/>
                  <a:gd name="T8" fmla="*/ 244 w 652"/>
                  <a:gd name="T9" fmla="*/ 371 h 417"/>
                  <a:gd name="T10" fmla="*/ 296 w 652"/>
                  <a:gd name="T11" fmla="*/ 361 h 417"/>
                  <a:gd name="T12" fmla="*/ 323 w 652"/>
                  <a:gd name="T13" fmla="*/ 363 h 417"/>
                  <a:gd name="T14" fmla="*/ 349 w 652"/>
                  <a:gd name="T15" fmla="*/ 374 h 417"/>
                  <a:gd name="T16" fmla="*/ 435 w 652"/>
                  <a:gd name="T17" fmla="*/ 375 h 417"/>
                  <a:gd name="T18" fmla="*/ 448 w 652"/>
                  <a:gd name="T19" fmla="*/ 378 h 417"/>
                  <a:gd name="T20" fmla="*/ 506 w 652"/>
                  <a:gd name="T21" fmla="*/ 393 h 417"/>
                  <a:gd name="T22" fmla="*/ 595 w 652"/>
                  <a:gd name="T23" fmla="*/ 369 h 417"/>
                  <a:gd name="T24" fmla="*/ 647 w 652"/>
                  <a:gd name="T25" fmla="*/ 343 h 417"/>
                  <a:gd name="T26" fmla="*/ 613 w 652"/>
                  <a:gd name="T27" fmla="*/ 278 h 417"/>
                  <a:gd name="T28" fmla="*/ 339 w 652"/>
                  <a:gd name="T29" fmla="*/ 118 h 417"/>
                  <a:gd name="T30" fmla="*/ 173 w 652"/>
                  <a:gd name="T31" fmla="*/ 51 h 417"/>
                  <a:gd name="T32" fmla="*/ 52 w 652"/>
                  <a:gd name="T33" fmla="*/ 3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52" h="417">
                    <a:moveTo>
                      <a:pt x="52" y="3"/>
                    </a:moveTo>
                    <a:cubicBezTo>
                      <a:pt x="51" y="3"/>
                      <a:pt x="50" y="3"/>
                      <a:pt x="49" y="3"/>
                    </a:cubicBezTo>
                    <a:cubicBezTo>
                      <a:pt x="39" y="2"/>
                      <a:pt x="0" y="2"/>
                      <a:pt x="12" y="49"/>
                    </a:cubicBezTo>
                    <a:cubicBezTo>
                      <a:pt x="25" y="103"/>
                      <a:pt x="69" y="170"/>
                      <a:pt x="134" y="228"/>
                    </a:cubicBezTo>
                    <a:cubicBezTo>
                      <a:pt x="199" y="285"/>
                      <a:pt x="242" y="324"/>
                      <a:pt x="244" y="371"/>
                    </a:cubicBezTo>
                    <a:cubicBezTo>
                      <a:pt x="246" y="417"/>
                      <a:pt x="285" y="380"/>
                      <a:pt x="296" y="361"/>
                    </a:cubicBezTo>
                    <a:cubicBezTo>
                      <a:pt x="303" y="350"/>
                      <a:pt x="315" y="356"/>
                      <a:pt x="323" y="363"/>
                    </a:cubicBezTo>
                    <a:cubicBezTo>
                      <a:pt x="330" y="369"/>
                      <a:pt x="339" y="373"/>
                      <a:pt x="349" y="374"/>
                    </a:cubicBezTo>
                    <a:cubicBezTo>
                      <a:pt x="367" y="378"/>
                      <a:pt x="398" y="381"/>
                      <a:pt x="435" y="375"/>
                    </a:cubicBezTo>
                    <a:cubicBezTo>
                      <a:pt x="440" y="375"/>
                      <a:pt x="444" y="376"/>
                      <a:pt x="448" y="378"/>
                    </a:cubicBezTo>
                    <a:cubicBezTo>
                      <a:pt x="457" y="382"/>
                      <a:pt x="476" y="390"/>
                      <a:pt x="506" y="393"/>
                    </a:cubicBezTo>
                    <a:cubicBezTo>
                      <a:pt x="548" y="396"/>
                      <a:pt x="567" y="385"/>
                      <a:pt x="595" y="369"/>
                    </a:cubicBezTo>
                    <a:cubicBezTo>
                      <a:pt x="623" y="352"/>
                      <a:pt x="641" y="358"/>
                      <a:pt x="647" y="343"/>
                    </a:cubicBezTo>
                    <a:cubicBezTo>
                      <a:pt x="652" y="328"/>
                      <a:pt x="647" y="289"/>
                      <a:pt x="613" y="278"/>
                    </a:cubicBezTo>
                    <a:cubicBezTo>
                      <a:pt x="613" y="278"/>
                      <a:pt x="589" y="81"/>
                      <a:pt x="339" y="118"/>
                    </a:cubicBezTo>
                    <a:cubicBezTo>
                      <a:pt x="339" y="118"/>
                      <a:pt x="262" y="124"/>
                      <a:pt x="173" y="51"/>
                    </a:cubicBezTo>
                    <a:cubicBezTo>
                      <a:pt x="173" y="51"/>
                      <a:pt x="82" y="0"/>
                      <a:pt x="52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0" name="Freeform 167"/>
              <p:cNvSpPr>
                <a:spLocks/>
              </p:cNvSpPr>
              <p:nvPr/>
            </p:nvSpPr>
            <p:spPr bwMode="auto">
              <a:xfrm>
                <a:off x="5040313" y="4835525"/>
                <a:ext cx="658813" cy="565150"/>
              </a:xfrm>
              <a:custGeom>
                <a:avLst/>
                <a:gdLst>
                  <a:gd name="T0" fmla="*/ 117 w 175"/>
                  <a:gd name="T1" fmla="*/ 38 h 150"/>
                  <a:gd name="T2" fmla="*/ 0 w 175"/>
                  <a:gd name="T3" fmla="*/ 116 h 150"/>
                  <a:gd name="T4" fmla="*/ 129 w 175"/>
                  <a:gd name="T5" fmla="*/ 53 h 150"/>
                  <a:gd name="T6" fmla="*/ 117 w 175"/>
                  <a:gd name="T7" fmla="*/ 38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5" h="150">
                    <a:moveTo>
                      <a:pt x="117" y="38"/>
                    </a:moveTo>
                    <a:cubicBezTo>
                      <a:pt x="99" y="22"/>
                      <a:pt x="52" y="0"/>
                      <a:pt x="0" y="116"/>
                    </a:cubicBezTo>
                    <a:cubicBezTo>
                      <a:pt x="0" y="116"/>
                      <a:pt x="175" y="150"/>
                      <a:pt x="129" y="53"/>
                    </a:cubicBezTo>
                    <a:cubicBezTo>
                      <a:pt x="126" y="47"/>
                      <a:pt x="122" y="42"/>
                      <a:pt x="117" y="3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1" name="Freeform 168"/>
              <p:cNvSpPr>
                <a:spLocks/>
              </p:cNvSpPr>
              <p:nvPr/>
            </p:nvSpPr>
            <p:spPr bwMode="auto">
              <a:xfrm>
                <a:off x="5100638" y="4918075"/>
                <a:ext cx="492125" cy="419100"/>
              </a:xfrm>
              <a:custGeom>
                <a:avLst/>
                <a:gdLst>
                  <a:gd name="T0" fmla="*/ 88 w 131"/>
                  <a:gd name="T1" fmla="*/ 28 h 111"/>
                  <a:gd name="T2" fmla="*/ 0 w 131"/>
                  <a:gd name="T3" fmla="*/ 86 h 111"/>
                  <a:gd name="T4" fmla="*/ 97 w 131"/>
                  <a:gd name="T5" fmla="*/ 39 h 111"/>
                  <a:gd name="T6" fmla="*/ 88 w 131"/>
                  <a:gd name="T7" fmla="*/ 28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1" h="111">
                    <a:moveTo>
                      <a:pt x="88" y="28"/>
                    </a:moveTo>
                    <a:cubicBezTo>
                      <a:pt x="74" y="16"/>
                      <a:pt x="40" y="0"/>
                      <a:pt x="0" y="86"/>
                    </a:cubicBezTo>
                    <a:cubicBezTo>
                      <a:pt x="0" y="86"/>
                      <a:pt x="131" y="111"/>
                      <a:pt x="97" y="39"/>
                    </a:cubicBezTo>
                    <a:cubicBezTo>
                      <a:pt x="95" y="35"/>
                      <a:pt x="92" y="31"/>
                      <a:pt x="88" y="28"/>
                    </a:cubicBezTo>
                    <a:close/>
                  </a:path>
                </a:pathLst>
              </a:custGeom>
              <a:solidFill>
                <a:srgbClr val="FBD4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2" name="Oval 169"/>
              <p:cNvSpPr>
                <a:spLocks noChangeArrowheads="1"/>
              </p:cNvSpPr>
              <p:nvPr/>
            </p:nvSpPr>
            <p:spPr bwMode="auto">
              <a:xfrm>
                <a:off x="4833938" y="5024438"/>
                <a:ext cx="127000" cy="128587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3" name="Oval 170"/>
              <p:cNvSpPr>
                <a:spLocks noChangeArrowheads="1"/>
              </p:cNvSpPr>
              <p:nvPr/>
            </p:nvSpPr>
            <p:spPr bwMode="auto">
              <a:xfrm>
                <a:off x="4905376" y="5065713"/>
                <a:ext cx="41275" cy="412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4" name="Freeform 171"/>
              <p:cNvSpPr>
                <a:spLocks/>
              </p:cNvSpPr>
              <p:nvPr/>
            </p:nvSpPr>
            <p:spPr bwMode="auto">
              <a:xfrm>
                <a:off x="4529138" y="4873625"/>
                <a:ext cx="2417763" cy="1554162"/>
              </a:xfrm>
              <a:custGeom>
                <a:avLst/>
                <a:gdLst>
                  <a:gd name="T0" fmla="*/ 587 w 643"/>
                  <a:gd name="T1" fmla="*/ 339 h 412"/>
                  <a:gd name="T2" fmla="*/ 537 w 643"/>
                  <a:gd name="T3" fmla="*/ 349 h 412"/>
                  <a:gd name="T4" fmla="*/ 443 w 643"/>
                  <a:gd name="T5" fmla="*/ 334 h 412"/>
                  <a:gd name="T6" fmla="*/ 310 w 643"/>
                  <a:gd name="T7" fmla="*/ 323 h 412"/>
                  <a:gd name="T8" fmla="*/ 185 w 643"/>
                  <a:gd name="T9" fmla="*/ 256 h 412"/>
                  <a:gd name="T10" fmla="*/ 92 w 643"/>
                  <a:gd name="T11" fmla="*/ 149 h 412"/>
                  <a:gd name="T12" fmla="*/ 24 w 643"/>
                  <a:gd name="T13" fmla="*/ 0 h 412"/>
                  <a:gd name="T14" fmla="*/ 7 w 643"/>
                  <a:gd name="T15" fmla="*/ 44 h 412"/>
                  <a:gd name="T16" fmla="*/ 129 w 643"/>
                  <a:gd name="T17" fmla="*/ 223 h 412"/>
                  <a:gd name="T18" fmla="*/ 239 w 643"/>
                  <a:gd name="T19" fmla="*/ 365 h 412"/>
                  <a:gd name="T20" fmla="*/ 291 w 643"/>
                  <a:gd name="T21" fmla="*/ 356 h 412"/>
                  <a:gd name="T22" fmla="*/ 318 w 643"/>
                  <a:gd name="T23" fmla="*/ 358 h 412"/>
                  <a:gd name="T24" fmla="*/ 344 w 643"/>
                  <a:gd name="T25" fmla="*/ 369 h 412"/>
                  <a:gd name="T26" fmla="*/ 430 w 643"/>
                  <a:gd name="T27" fmla="*/ 370 h 412"/>
                  <a:gd name="T28" fmla="*/ 443 w 643"/>
                  <a:gd name="T29" fmla="*/ 373 h 412"/>
                  <a:gd name="T30" fmla="*/ 501 w 643"/>
                  <a:gd name="T31" fmla="*/ 388 h 412"/>
                  <a:gd name="T32" fmla="*/ 590 w 643"/>
                  <a:gd name="T33" fmla="*/ 364 h 412"/>
                  <a:gd name="T34" fmla="*/ 642 w 643"/>
                  <a:gd name="T35" fmla="*/ 338 h 412"/>
                  <a:gd name="T36" fmla="*/ 643 w 643"/>
                  <a:gd name="T37" fmla="*/ 334 h 412"/>
                  <a:gd name="T38" fmla="*/ 587 w 643"/>
                  <a:gd name="T39" fmla="*/ 33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43" h="412">
                    <a:moveTo>
                      <a:pt x="587" y="339"/>
                    </a:moveTo>
                    <a:cubicBezTo>
                      <a:pt x="570" y="342"/>
                      <a:pt x="554" y="347"/>
                      <a:pt x="537" y="349"/>
                    </a:cubicBezTo>
                    <a:cubicBezTo>
                      <a:pt x="505" y="351"/>
                      <a:pt x="474" y="339"/>
                      <a:pt x="443" y="334"/>
                    </a:cubicBezTo>
                    <a:cubicBezTo>
                      <a:pt x="399" y="326"/>
                      <a:pt x="353" y="332"/>
                      <a:pt x="310" y="323"/>
                    </a:cubicBezTo>
                    <a:cubicBezTo>
                      <a:pt x="263" y="313"/>
                      <a:pt x="221" y="288"/>
                      <a:pt x="185" y="256"/>
                    </a:cubicBezTo>
                    <a:cubicBezTo>
                      <a:pt x="150" y="225"/>
                      <a:pt x="121" y="187"/>
                      <a:pt x="92" y="149"/>
                    </a:cubicBezTo>
                    <a:cubicBezTo>
                      <a:pt x="66" y="116"/>
                      <a:pt x="19" y="51"/>
                      <a:pt x="24" y="0"/>
                    </a:cubicBezTo>
                    <a:cubicBezTo>
                      <a:pt x="12" y="4"/>
                      <a:pt x="0" y="15"/>
                      <a:pt x="7" y="44"/>
                    </a:cubicBezTo>
                    <a:cubicBezTo>
                      <a:pt x="20" y="98"/>
                      <a:pt x="64" y="165"/>
                      <a:pt x="129" y="223"/>
                    </a:cubicBezTo>
                    <a:cubicBezTo>
                      <a:pt x="194" y="280"/>
                      <a:pt x="237" y="319"/>
                      <a:pt x="239" y="365"/>
                    </a:cubicBezTo>
                    <a:cubicBezTo>
                      <a:pt x="241" y="412"/>
                      <a:pt x="280" y="375"/>
                      <a:pt x="291" y="356"/>
                    </a:cubicBezTo>
                    <a:cubicBezTo>
                      <a:pt x="298" y="345"/>
                      <a:pt x="310" y="351"/>
                      <a:pt x="318" y="358"/>
                    </a:cubicBezTo>
                    <a:cubicBezTo>
                      <a:pt x="325" y="364"/>
                      <a:pt x="334" y="368"/>
                      <a:pt x="344" y="369"/>
                    </a:cubicBezTo>
                    <a:cubicBezTo>
                      <a:pt x="362" y="373"/>
                      <a:pt x="393" y="376"/>
                      <a:pt x="430" y="370"/>
                    </a:cubicBezTo>
                    <a:cubicBezTo>
                      <a:pt x="435" y="370"/>
                      <a:pt x="439" y="371"/>
                      <a:pt x="443" y="373"/>
                    </a:cubicBezTo>
                    <a:cubicBezTo>
                      <a:pt x="452" y="377"/>
                      <a:pt x="471" y="385"/>
                      <a:pt x="501" y="388"/>
                    </a:cubicBezTo>
                    <a:cubicBezTo>
                      <a:pt x="543" y="391"/>
                      <a:pt x="562" y="380"/>
                      <a:pt x="590" y="364"/>
                    </a:cubicBezTo>
                    <a:cubicBezTo>
                      <a:pt x="618" y="347"/>
                      <a:pt x="636" y="352"/>
                      <a:pt x="642" y="338"/>
                    </a:cubicBezTo>
                    <a:cubicBezTo>
                      <a:pt x="642" y="337"/>
                      <a:pt x="643" y="335"/>
                      <a:pt x="643" y="334"/>
                    </a:cubicBezTo>
                    <a:cubicBezTo>
                      <a:pt x="624" y="334"/>
                      <a:pt x="605" y="335"/>
                      <a:pt x="587" y="339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5" name="Freeform 172"/>
              <p:cNvSpPr>
                <a:spLocks/>
              </p:cNvSpPr>
              <p:nvPr/>
            </p:nvSpPr>
            <p:spPr bwMode="auto">
              <a:xfrm>
                <a:off x="4521201" y="4843463"/>
                <a:ext cx="120650" cy="161925"/>
              </a:xfrm>
              <a:custGeom>
                <a:avLst/>
                <a:gdLst>
                  <a:gd name="T0" fmla="*/ 29 w 32"/>
                  <a:gd name="T1" fmla="*/ 26 h 43"/>
                  <a:gd name="T2" fmla="*/ 10 w 32"/>
                  <a:gd name="T3" fmla="*/ 40 h 43"/>
                  <a:gd name="T4" fmla="*/ 3 w 32"/>
                  <a:gd name="T5" fmla="*/ 17 h 43"/>
                  <a:gd name="T6" fmla="*/ 22 w 32"/>
                  <a:gd name="T7" fmla="*/ 3 h 43"/>
                  <a:gd name="T8" fmla="*/ 29 w 32"/>
                  <a:gd name="T9" fmla="*/ 26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43">
                    <a:moveTo>
                      <a:pt x="29" y="26"/>
                    </a:moveTo>
                    <a:cubicBezTo>
                      <a:pt x="26" y="36"/>
                      <a:pt x="17" y="43"/>
                      <a:pt x="10" y="40"/>
                    </a:cubicBezTo>
                    <a:cubicBezTo>
                      <a:pt x="3" y="38"/>
                      <a:pt x="0" y="28"/>
                      <a:pt x="3" y="17"/>
                    </a:cubicBezTo>
                    <a:cubicBezTo>
                      <a:pt x="7" y="7"/>
                      <a:pt x="15" y="0"/>
                      <a:pt x="22" y="3"/>
                    </a:cubicBezTo>
                    <a:cubicBezTo>
                      <a:pt x="29" y="5"/>
                      <a:pt x="32" y="15"/>
                      <a:pt x="29" y="26"/>
                    </a:cubicBezTo>
                    <a:close/>
                  </a:path>
                </a:pathLst>
              </a:custGeom>
              <a:solidFill>
                <a:srgbClr val="FBD4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78" name="组合 177"/>
          <p:cNvGrpSpPr/>
          <p:nvPr/>
        </p:nvGrpSpPr>
        <p:grpSpPr>
          <a:xfrm>
            <a:off x="7484558" y="6280021"/>
            <a:ext cx="647701" cy="674688"/>
            <a:chOff x="3471863" y="3533775"/>
            <a:chExt cx="647701" cy="674688"/>
          </a:xfrm>
        </p:grpSpPr>
        <p:sp>
          <p:nvSpPr>
            <p:cNvPr id="179" name="Oval 265"/>
            <p:cNvSpPr>
              <a:spLocks noChangeArrowheads="1"/>
            </p:cNvSpPr>
            <p:nvPr/>
          </p:nvSpPr>
          <p:spPr bwMode="auto">
            <a:xfrm>
              <a:off x="3736976" y="3811588"/>
              <a:ext cx="117475" cy="117475"/>
            </a:xfrm>
            <a:prstGeom prst="ellipse">
              <a:avLst/>
            </a:prstGeom>
            <a:solidFill>
              <a:srgbClr val="CB48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0" name="Oval 266"/>
            <p:cNvSpPr>
              <a:spLocks noChangeArrowheads="1"/>
            </p:cNvSpPr>
            <p:nvPr/>
          </p:nvSpPr>
          <p:spPr bwMode="auto">
            <a:xfrm>
              <a:off x="3705226" y="3533775"/>
              <a:ext cx="174625" cy="265113"/>
            </a:xfrm>
            <a:prstGeom prst="ellipse">
              <a:avLst/>
            </a:prstGeom>
            <a:solidFill>
              <a:srgbClr val="CB48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1" name="Oval 267"/>
            <p:cNvSpPr>
              <a:spLocks noChangeArrowheads="1"/>
            </p:cNvSpPr>
            <p:nvPr/>
          </p:nvSpPr>
          <p:spPr bwMode="auto">
            <a:xfrm>
              <a:off x="3705226" y="3948113"/>
              <a:ext cx="174625" cy="260350"/>
            </a:xfrm>
            <a:prstGeom prst="ellipse">
              <a:avLst/>
            </a:prstGeom>
            <a:solidFill>
              <a:srgbClr val="CB48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2" name="Freeform 268"/>
            <p:cNvSpPr>
              <a:spLocks/>
            </p:cNvSpPr>
            <p:nvPr/>
          </p:nvSpPr>
          <p:spPr bwMode="auto">
            <a:xfrm>
              <a:off x="3841751" y="3676650"/>
              <a:ext cx="277813" cy="187325"/>
            </a:xfrm>
            <a:custGeom>
              <a:avLst/>
              <a:gdLst>
                <a:gd name="T0" fmla="*/ 27 w 43"/>
                <a:gd name="T1" fmla="*/ 0 h 29"/>
                <a:gd name="T2" fmla="*/ 22 w 43"/>
                <a:gd name="T3" fmla="*/ 1 h 29"/>
                <a:gd name="T4" fmla="*/ 3 w 43"/>
                <a:gd name="T5" fmla="*/ 25 h 29"/>
                <a:gd name="T6" fmla="*/ 14 w 43"/>
                <a:gd name="T7" fmla="*/ 29 h 29"/>
                <a:gd name="T8" fmla="*/ 34 w 43"/>
                <a:gd name="T9" fmla="*/ 25 h 29"/>
                <a:gd name="T10" fmla="*/ 39 w 43"/>
                <a:gd name="T11" fmla="*/ 8 h 29"/>
                <a:gd name="T12" fmla="*/ 27 w 43"/>
                <a:gd name="T1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29">
                  <a:moveTo>
                    <a:pt x="27" y="0"/>
                  </a:moveTo>
                  <a:cubicBezTo>
                    <a:pt x="26" y="0"/>
                    <a:pt x="24" y="0"/>
                    <a:pt x="22" y="1"/>
                  </a:cubicBezTo>
                  <a:cubicBezTo>
                    <a:pt x="16" y="4"/>
                    <a:pt x="0" y="19"/>
                    <a:pt x="3" y="25"/>
                  </a:cubicBezTo>
                  <a:cubicBezTo>
                    <a:pt x="4" y="28"/>
                    <a:pt x="9" y="29"/>
                    <a:pt x="14" y="29"/>
                  </a:cubicBezTo>
                  <a:cubicBezTo>
                    <a:pt x="21" y="29"/>
                    <a:pt x="30" y="27"/>
                    <a:pt x="34" y="25"/>
                  </a:cubicBezTo>
                  <a:cubicBezTo>
                    <a:pt x="40" y="22"/>
                    <a:pt x="43" y="14"/>
                    <a:pt x="39" y="8"/>
                  </a:cubicBezTo>
                  <a:cubicBezTo>
                    <a:pt x="37" y="3"/>
                    <a:pt x="32" y="0"/>
                    <a:pt x="27" y="0"/>
                  </a:cubicBezTo>
                </a:path>
              </a:pathLst>
            </a:custGeom>
            <a:solidFill>
              <a:srgbClr val="CB48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3" name="Freeform 269"/>
            <p:cNvSpPr>
              <a:spLocks/>
            </p:cNvSpPr>
            <p:nvPr/>
          </p:nvSpPr>
          <p:spPr bwMode="auto">
            <a:xfrm>
              <a:off x="3471863" y="3876675"/>
              <a:ext cx="279400" cy="188913"/>
            </a:xfrm>
            <a:custGeom>
              <a:avLst/>
              <a:gdLst>
                <a:gd name="T0" fmla="*/ 28 w 43"/>
                <a:gd name="T1" fmla="*/ 0 h 29"/>
                <a:gd name="T2" fmla="*/ 9 w 43"/>
                <a:gd name="T3" fmla="*/ 4 h 29"/>
                <a:gd name="T4" fmla="*/ 3 w 43"/>
                <a:gd name="T5" fmla="*/ 22 h 29"/>
                <a:gd name="T6" fmla="*/ 15 w 43"/>
                <a:gd name="T7" fmla="*/ 29 h 29"/>
                <a:gd name="T8" fmla="*/ 21 w 43"/>
                <a:gd name="T9" fmla="*/ 28 h 29"/>
                <a:gd name="T10" fmla="*/ 40 w 43"/>
                <a:gd name="T11" fmla="*/ 4 h 29"/>
                <a:gd name="T12" fmla="*/ 28 w 43"/>
                <a:gd name="T1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29">
                  <a:moveTo>
                    <a:pt x="28" y="0"/>
                  </a:moveTo>
                  <a:cubicBezTo>
                    <a:pt x="21" y="0"/>
                    <a:pt x="13" y="2"/>
                    <a:pt x="9" y="4"/>
                  </a:cubicBezTo>
                  <a:cubicBezTo>
                    <a:pt x="2" y="7"/>
                    <a:pt x="0" y="15"/>
                    <a:pt x="3" y="22"/>
                  </a:cubicBezTo>
                  <a:cubicBezTo>
                    <a:pt x="5" y="27"/>
                    <a:pt x="10" y="29"/>
                    <a:pt x="15" y="29"/>
                  </a:cubicBezTo>
                  <a:cubicBezTo>
                    <a:pt x="17" y="29"/>
                    <a:pt x="19" y="29"/>
                    <a:pt x="21" y="28"/>
                  </a:cubicBezTo>
                  <a:cubicBezTo>
                    <a:pt x="27" y="25"/>
                    <a:pt x="43" y="11"/>
                    <a:pt x="40" y="4"/>
                  </a:cubicBezTo>
                  <a:cubicBezTo>
                    <a:pt x="38" y="1"/>
                    <a:pt x="34" y="0"/>
                    <a:pt x="28" y="0"/>
                  </a:cubicBezTo>
                </a:path>
              </a:pathLst>
            </a:custGeom>
            <a:solidFill>
              <a:srgbClr val="CB48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4" name="Freeform 270"/>
            <p:cNvSpPr>
              <a:spLocks/>
            </p:cNvSpPr>
            <p:nvPr/>
          </p:nvSpPr>
          <p:spPr bwMode="auto">
            <a:xfrm>
              <a:off x="3835401" y="3889375"/>
              <a:ext cx="277813" cy="195263"/>
            </a:xfrm>
            <a:custGeom>
              <a:avLst/>
              <a:gdLst>
                <a:gd name="T0" fmla="*/ 13 w 43"/>
                <a:gd name="T1" fmla="*/ 0 h 30"/>
                <a:gd name="T2" fmla="*/ 4 w 43"/>
                <a:gd name="T3" fmla="*/ 3 h 30"/>
                <a:gd name="T4" fmla="*/ 21 w 43"/>
                <a:gd name="T5" fmla="*/ 28 h 30"/>
                <a:gd name="T6" fmla="*/ 27 w 43"/>
                <a:gd name="T7" fmla="*/ 30 h 30"/>
                <a:gd name="T8" fmla="*/ 39 w 43"/>
                <a:gd name="T9" fmla="*/ 23 h 30"/>
                <a:gd name="T10" fmla="*/ 34 w 43"/>
                <a:gd name="T11" fmla="*/ 5 h 30"/>
                <a:gd name="T12" fmla="*/ 13 w 43"/>
                <a:gd name="T1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30">
                  <a:moveTo>
                    <a:pt x="13" y="0"/>
                  </a:moveTo>
                  <a:cubicBezTo>
                    <a:pt x="8" y="0"/>
                    <a:pt x="5" y="1"/>
                    <a:pt x="4" y="3"/>
                  </a:cubicBezTo>
                  <a:cubicBezTo>
                    <a:pt x="0" y="9"/>
                    <a:pt x="15" y="25"/>
                    <a:pt x="21" y="28"/>
                  </a:cubicBezTo>
                  <a:cubicBezTo>
                    <a:pt x="23" y="29"/>
                    <a:pt x="25" y="30"/>
                    <a:pt x="27" y="30"/>
                  </a:cubicBezTo>
                  <a:cubicBezTo>
                    <a:pt x="32" y="30"/>
                    <a:pt x="36" y="27"/>
                    <a:pt x="39" y="23"/>
                  </a:cubicBezTo>
                  <a:cubicBezTo>
                    <a:pt x="43" y="16"/>
                    <a:pt x="40" y="8"/>
                    <a:pt x="34" y="5"/>
                  </a:cubicBezTo>
                  <a:cubicBezTo>
                    <a:pt x="30" y="2"/>
                    <a:pt x="20" y="0"/>
                    <a:pt x="13" y="0"/>
                  </a:cubicBezTo>
                </a:path>
              </a:pathLst>
            </a:custGeom>
            <a:solidFill>
              <a:srgbClr val="CB48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5" name="Freeform 271"/>
            <p:cNvSpPr>
              <a:spLocks/>
            </p:cNvSpPr>
            <p:nvPr/>
          </p:nvSpPr>
          <p:spPr bwMode="auto">
            <a:xfrm>
              <a:off x="3478213" y="3663950"/>
              <a:ext cx="279400" cy="193675"/>
            </a:xfrm>
            <a:custGeom>
              <a:avLst/>
              <a:gdLst>
                <a:gd name="T0" fmla="*/ 15 w 43"/>
                <a:gd name="T1" fmla="*/ 0 h 30"/>
                <a:gd name="T2" fmla="*/ 4 w 43"/>
                <a:gd name="T3" fmla="*/ 6 h 30"/>
                <a:gd name="T4" fmla="*/ 8 w 43"/>
                <a:gd name="T5" fmla="*/ 25 h 30"/>
                <a:gd name="T6" fmla="*/ 30 w 43"/>
                <a:gd name="T7" fmla="*/ 30 h 30"/>
                <a:gd name="T8" fmla="*/ 39 w 43"/>
                <a:gd name="T9" fmla="*/ 27 h 30"/>
                <a:gd name="T10" fmla="*/ 22 w 43"/>
                <a:gd name="T11" fmla="*/ 1 h 30"/>
                <a:gd name="T12" fmla="*/ 15 w 43"/>
                <a:gd name="T1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30">
                  <a:moveTo>
                    <a:pt x="15" y="0"/>
                  </a:moveTo>
                  <a:cubicBezTo>
                    <a:pt x="11" y="0"/>
                    <a:pt x="6" y="2"/>
                    <a:pt x="4" y="6"/>
                  </a:cubicBezTo>
                  <a:cubicBezTo>
                    <a:pt x="0" y="13"/>
                    <a:pt x="2" y="21"/>
                    <a:pt x="8" y="25"/>
                  </a:cubicBezTo>
                  <a:cubicBezTo>
                    <a:pt x="12" y="27"/>
                    <a:pt x="22" y="30"/>
                    <a:pt x="30" y="30"/>
                  </a:cubicBezTo>
                  <a:cubicBezTo>
                    <a:pt x="34" y="30"/>
                    <a:pt x="38" y="29"/>
                    <a:pt x="39" y="27"/>
                  </a:cubicBezTo>
                  <a:cubicBezTo>
                    <a:pt x="43" y="20"/>
                    <a:pt x="28" y="5"/>
                    <a:pt x="22" y="1"/>
                  </a:cubicBezTo>
                  <a:cubicBezTo>
                    <a:pt x="20" y="0"/>
                    <a:pt x="18" y="0"/>
                    <a:pt x="15" y="0"/>
                  </a:cubicBezTo>
                </a:path>
              </a:pathLst>
            </a:custGeom>
            <a:solidFill>
              <a:srgbClr val="CB48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86" name="组合 185"/>
          <p:cNvGrpSpPr/>
          <p:nvPr/>
        </p:nvGrpSpPr>
        <p:grpSpPr>
          <a:xfrm>
            <a:off x="8304211" y="5936377"/>
            <a:ext cx="414338" cy="427038"/>
            <a:chOff x="5557838" y="3838575"/>
            <a:chExt cx="414338" cy="427038"/>
          </a:xfrm>
        </p:grpSpPr>
        <p:sp>
          <p:nvSpPr>
            <p:cNvPr id="187" name="Oval 279"/>
            <p:cNvSpPr>
              <a:spLocks noChangeArrowheads="1"/>
            </p:cNvSpPr>
            <p:nvPr/>
          </p:nvSpPr>
          <p:spPr bwMode="auto">
            <a:xfrm>
              <a:off x="5726113" y="4013200"/>
              <a:ext cx="77788" cy="77788"/>
            </a:xfrm>
            <a:prstGeom prst="ellipse">
              <a:avLst/>
            </a:prstGeom>
            <a:solidFill>
              <a:srgbClr val="FFEE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8" name="Oval 280"/>
            <p:cNvSpPr>
              <a:spLocks noChangeArrowheads="1"/>
            </p:cNvSpPr>
            <p:nvPr/>
          </p:nvSpPr>
          <p:spPr bwMode="auto">
            <a:xfrm>
              <a:off x="5713413" y="3838575"/>
              <a:ext cx="109538" cy="168275"/>
            </a:xfrm>
            <a:prstGeom prst="ellipse">
              <a:avLst/>
            </a:prstGeom>
            <a:solidFill>
              <a:srgbClr val="FFEE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9" name="Oval 281"/>
            <p:cNvSpPr>
              <a:spLocks noChangeArrowheads="1"/>
            </p:cNvSpPr>
            <p:nvPr/>
          </p:nvSpPr>
          <p:spPr bwMode="auto">
            <a:xfrm>
              <a:off x="5713413" y="4097338"/>
              <a:ext cx="109538" cy="168275"/>
            </a:xfrm>
            <a:prstGeom prst="ellipse">
              <a:avLst/>
            </a:prstGeom>
            <a:solidFill>
              <a:srgbClr val="FFEE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0" name="Freeform 282"/>
            <p:cNvSpPr>
              <a:spLocks/>
            </p:cNvSpPr>
            <p:nvPr/>
          </p:nvSpPr>
          <p:spPr bwMode="auto">
            <a:xfrm>
              <a:off x="5797551" y="3922713"/>
              <a:ext cx="174625" cy="123825"/>
            </a:xfrm>
            <a:custGeom>
              <a:avLst/>
              <a:gdLst>
                <a:gd name="T0" fmla="*/ 17 w 27"/>
                <a:gd name="T1" fmla="*/ 0 h 19"/>
                <a:gd name="T2" fmla="*/ 14 w 27"/>
                <a:gd name="T3" fmla="*/ 1 h 19"/>
                <a:gd name="T4" fmla="*/ 2 w 27"/>
                <a:gd name="T5" fmla="*/ 17 h 19"/>
                <a:gd name="T6" fmla="*/ 9 w 27"/>
                <a:gd name="T7" fmla="*/ 19 h 19"/>
                <a:gd name="T8" fmla="*/ 21 w 27"/>
                <a:gd name="T9" fmla="*/ 17 h 19"/>
                <a:gd name="T10" fmla="*/ 25 w 27"/>
                <a:gd name="T11" fmla="*/ 5 h 19"/>
                <a:gd name="T12" fmla="*/ 17 w 27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19">
                  <a:moveTo>
                    <a:pt x="17" y="0"/>
                  </a:moveTo>
                  <a:cubicBezTo>
                    <a:pt x="16" y="0"/>
                    <a:pt x="15" y="1"/>
                    <a:pt x="14" y="1"/>
                  </a:cubicBezTo>
                  <a:cubicBezTo>
                    <a:pt x="10" y="3"/>
                    <a:pt x="0" y="12"/>
                    <a:pt x="2" y="17"/>
                  </a:cubicBezTo>
                  <a:cubicBezTo>
                    <a:pt x="3" y="19"/>
                    <a:pt x="6" y="19"/>
                    <a:pt x="9" y="19"/>
                  </a:cubicBezTo>
                  <a:cubicBezTo>
                    <a:pt x="14" y="19"/>
                    <a:pt x="19" y="18"/>
                    <a:pt x="21" y="17"/>
                  </a:cubicBezTo>
                  <a:cubicBezTo>
                    <a:pt x="26" y="15"/>
                    <a:pt x="27" y="10"/>
                    <a:pt x="25" y="5"/>
                  </a:cubicBezTo>
                  <a:cubicBezTo>
                    <a:pt x="24" y="2"/>
                    <a:pt x="21" y="0"/>
                    <a:pt x="17" y="0"/>
                  </a:cubicBezTo>
                </a:path>
              </a:pathLst>
            </a:custGeom>
            <a:solidFill>
              <a:srgbClr val="FFEE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1" name="Freeform 283"/>
            <p:cNvSpPr>
              <a:spLocks/>
            </p:cNvSpPr>
            <p:nvPr/>
          </p:nvSpPr>
          <p:spPr bwMode="auto">
            <a:xfrm>
              <a:off x="5557838" y="4059238"/>
              <a:ext cx="180975" cy="115888"/>
            </a:xfrm>
            <a:custGeom>
              <a:avLst/>
              <a:gdLst>
                <a:gd name="T0" fmla="*/ 19 w 28"/>
                <a:gd name="T1" fmla="*/ 0 h 18"/>
                <a:gd name="T2" fmla="*/ 6 w 28"/>
                <a:gd name="T3" fmla="*/ 2 h 18"/>
                <a:gd name="T4" fmla="*/ 2 w 28"/>
                <a:gd name="T5" fmla="*/ 13 h 18"/>
                <a:gd name="T6" fmla="*/ 10 w 28"/>
                <a:gd name="T7" fmla="*/ 18 h 18"/>
                <a:gd name="T8" fmla="*/ 14 w 28"/>
                <a:gd name="T9" fmla="*/ 18 h 18"/>
                <a:gd name="T10" fmla="*/ 26 w 28"/>
                <a:gd name="T11" fmla="*/ 2 h 18"/>
                <a:gd name="T12" fmla="*/ 19 w 28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18">
                  <a:moveTo>
                    <a:pt x="19" y="0"/>
                  </a:moveTo>
                  <a:cubicBezTo>
                    <a:pt x="14" y="0"/>
                    <a:pt x="8" y="1"/>
                    <a:pt x="6" y="2"/>
                  </a:cubicBezTo>
                  <a:cubicBezTo>
                    <a:pt x="2" y="4"/>
                    <a:pt x="0" y="9"/>
                    <a:pt x="2" y="13"/>
                  </a:cubicBezTo>
                  <a:cubicBezTo>
                    <a:pt x="4" y="16"/>
                    <a:pt x="7" y="18"/>
                    <a:pt x="10" y="18"/>
                  </a:cubicBezTo>
                  <a:cubicBezTo>
                    <a:pt x="11" y="18"/>
                    <a:pt x="12" y="18"/>
                    <a:pt x="14" y="18"/>
                  </a:cubicBezTo>
                  <a:cubicBezTo>
                    <a:pt x="18" y="16"/>
                    <a:pt x="28" y="6"/>
                    <a:pt x="26" y="2"/>
                  </a:cubicBezTo>
                  <a:cubicBezTo>
                    <a:pt x="25" y="0"/>
                    <a:pt x="22" y="0"/>
                    <a:pt x="19" y="0"/>
                  </a:cubicBezTo>
                </a:path>
              </a:pathLst>
            </a:custGeom>
            <a:solidFill>
              <a:srgbClr val="FFEE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2" name="Freeform 284"/>
            <p:cNvSpPr>
              <a:spLocks/>
            </p:cNvSpPr>
            <p:nvPr/>
          </p:nvSpPr>
          <p:spPr bwMode="auto">
            <a:xfrm>
              <a:off x="5791201" y="4059238"/>
              <a:ext cx="174625" cy="128588"/>
            </a:xfrm>
            <a:custGeom>
              <a:avLst/>
              <a:gdLst>
                <a:gd name="T0" fmla="*/ 8 w 27"/>
                <a:gd name="T1" fmla="*/ 0 h 20"/>
                <a:gd name="T2" fmla="*/ 3 w 27"/>
                <a:gd name="T3" fmla="*/ 2 h 20"/>
                <a:gd name="T4" fmla="*/ 14 w 27"/>
                <a:gd name="T5" fmla="*/ 19 h 20"/>
                <a:gd name="T6" fmla="*/ 18 w 27"/>
                <a:gd name="T7" fmla="*/ 20 h 20"/>
                <a:gd name="T8" fmla="*/ 25 w 27"/>
                <a:gd name="T9" fmla="*/ 15 h 20"/>
                <a:gd name="T10" fmla="*/ 22 w 27"/>
                <a:gd name="T11" fmla="*/ 4 h 20"/>
                <a:gd name="T12" fmla="*/ 8 w 27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0">
                  <a:moveTo>
                    <a:pt x="8" y="0"/>
                  </a:moveTo>
                  <a:cubicBezTo>
                    <a:pt x="6" y="0"/>
                    <a:pt x="3" y="1"/>
                    <a:pt x="3" y="2"/>
                  </a:cubicBezTo>
                  <a:cubicBezTo>
                    <a:pt x="0" y="7"/>
                    <a:pt x="10" y="16"/>
                    <a:pt x="14" y="19"/>
                  </a:cubicBezTo>
                  <a:cubicBezTo>
                    <a:pt x="15" y="19"/>
                    <a:pt x="16" y="20"/>
                    <a:pt x="18" y="20"/>
                  </a:cubicBezTo>
                  <a:cubicBezTo>
                    <a:pt x="21" y="20"/>
                    <a:pt x="23" y="18"/>
                    <a:pt x="25" y="15"/>
                  </a:cubicBezTo>
                  <a:cubicBezTo>
                    <a:pt x="27" y="11"/>
                    <a:pt x="26" y="6"/>
                    <a:pt x="22" y="4"/>
                  </a:cubicBezTo>
                  <a:cubicBezTo>
                    <a:pt x="20" y="2"/>
                    <a:pt x="13" y="0"/>
                    <a:pt x="8" y="0"/>
                  </a:cubicBezTo>
                </a:path>
              </a:pathLst>
            </a:custGeom>
            <a:solidFill>
              <a:srgbClr val="FFEE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3" name="Freeform 285"/>
            <p:cNvSpPr>
              <a:spLocks/>
            </p:cNvSpPr>
            <p:nvPr/>
          </p:nvSpPr>
          <p:spPr bwMode="auto">
            <a:xfrm>
              <a:off x="5564188" y="3916363"/>
              <a:ext cx="174625" cy="122238"/>
            </a:xfrm>
            <a:custGeom>
              <a:avLst/>
              <a:gdLst>
                <a:gd name="T0" fmla="*/ 10 w 27"/>
                <a:gd name="T1" fmla="*/ 0 h 19"/>
                <a:gd name="T2" fmla="*/ 2 w 27"/>
                <a:gd name="T3" fmla="*/ 4 h 19"/>
                <a:gd name="T4" fmla="*/ 5 w 27"/>
                <a:gd name="T5" fmla="*/ 16 h 19"/>
                <a:gd name="T6" fmla="*/ 19 w 27"/>
                <a:gd name="T7" fmla="*/ 19 h 19"/>
                <a:gd name="T8" fmla="*/ 25 w 27"/>
                <a:gd name="T9" fmla="*/ 17 h 19"/>
                <a:gd name="T10" fmla="*/ 14 w 27"/>
                <a:gd name="T11" fmla="*/ 1 h 19"/>
                <a:gd name="T12" fmla="*/ 10 w 27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19">
                  <a:moveTo>
                    <a:pt x="10" y="0"/>
                  </a:moveTo>
                  <a:cubicBezTo>
                    <a:pt x="7" y="0"/>
                    <a:pt x="4" y="2"/>
                    <a:pt x="2" y="4"/>
                  </a:cubicBezTo>
                  <a:cubicBezTo>
                    <a:pt x="0" y="9"/>
                    <a:pt x="1" y="14"/>
                    <a:pt x="5" y="16"/>
                  </a:cubicBezTo>
                  <a:cubicBezTo>
                    <a:pt x="8" y="17"/>
                    <a:pt x="14" y="19"/>
                    <a:pt x="19" y="19"/>
                  </a:cubicBezTo>
                  <a:cubicBezTo>
                    <a:pt x="22" y="19"/>
                    <a:pt x="24" y="19"/>
                    <a:pt x="25" y="17"/>
                  </a:cubicBezTo>
                  <a:cubicBezTo>
                    <a:pt x="27" y="13"/>
                    <a:pt x="18" y="3"/>
                    <a:pt x="14" y="1"/>
                  </a:cubicBezTo>
                  <a:cubicBezTo>
                    <a:pt x="13" y="0"/>
                    <a:pt x="11" y="0"/>
                    <a:pt x="10" y="0"/>
                  </a:cubicBezTo>
                </a:path>
              </a:pathLst>
            </a:custGeom>
            <a:solidFill>
              <a:srgbClr val="FFEE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94" name="组合 193"/>
          <p:cNvGrpSpPr/>
          <p:nvPr/>
        </p:nvGrpSpPr>
        <p:grpSpPr>
          <a:xfrm>
            <a:off x="4656285" y="336802"/>
            <a:ext cx="2744955" cy="2744584"/>
            <a:chOff x="3203848" y="-92546"/>
            <a:chExt cx="2059352" cy="2059073"/>
          </a:xfrm>
        </p:grpSpPr>
        <p:pic>
          <p:nvPicPr>
            <p:cNvPr id="195" name="Picture 3" descr="C:\Users\Administrator\Desktop\微立体创业计划\002.png"/>
            <p:cNvPicPr>
              <a:picLocks noChangeAspect="1" noChangeArrowheads="1"/>
            </p:cNvPicPr>
            <p:nvPr/>
          </p:nvPicPr>
          <p:blipFill>
            <a:blip r:embed="rId3" cstate="screen"/>
            <a:srcRect/>
            <a:stretch>
              <a:fillRect/>
            </a:stretch>
          </p:blipFill>
          <p:spPr bwMode="auto">
            <a:xfrm>
              <a:off x="3203848" y="-92546"/>
              <a:ext cx="2059352" cy="2059073"/>
            </a:xfrm>
            <a:prstGeom prst="rect">
              <a:avLst/>
            </a:prstGeom>
            <a:noFill/>
            <a:effectLst>
              <a:outerShdw blurRad="292100" dist="177800" dir="2460000" sx="99000" sy="99000" algn="l" rotWithShape="0">
                <a:prstClr val="black">
                  <a:alpha val="39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6" name="TextBox 10"/>
            <p:cNvSpPr txBox="1"/>
            <p:nvPr/>
          </p:nvSpPr>
          <p:spPr>
            <a:xfrm>
              <a:off x="3426802" y="439314"/>
              <a:ext cx="1584176" cy="6848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5330" b="1" dirty="0">
                  <a:solidFill>
                    <a:srgbClr val="1C50A2"/>
                  </a:solidFill>
                  <a:cs typeface="+mn-ea"/>
                  <a:sym typeface="+mn-lt"/>
                </a:rPr>
                <a:t>目录</a:t>
              </a:r>
            </a:p>
          </p:txBody>
        </p:sp>
        <p:sp>
          <p:nvSpPr>
            <p:cNvPr id="197" name="TextBox 10"/>
            <p:cNvSpPr txBox="1"/>
            <p:nvPr/>
          </p:nvSpPr>
          <p:spPr>
            <a:xfrm>
              <a:off x="3491880" y="1080017"/>
              <a:ext cx="1584176" cy="3155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135" b="1" dirty="0">
                  <a:solidFill>
                    <a:srgbClr val="1C50A2"/>
                  </a:solidFill>
                  <a:cs typeface="+mn-ea"/>
                  <a:sym typeface="+mn-lt"/>
                </a:rPr>
                <a:t>CONTENTS</a:t>
              </a:r>
              <a:endParaRPr lang="zh-CN" altLang="en-US" sz="2135" b="1" dirty="0">
                <a:solidFill>
                  <a:srgbClr val="1C50A2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198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4560307" y="2089434"/>
            <a:ext cx="679927" cy="679927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9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5497981" y="2528809"/>
            <a:ext cx="458661" cy="458661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0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7055813" y="1768824"/>
            <a:ext cx="759985" cy="759985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1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6269574" y="2364138"/>
            <a:ext cx="398541" cy="398541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2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6849894" y="2541945"/>
            <a:ext cx="326053" cy="326053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3" name="矩形 202"/>
          <p:cNvSpPr/>
          <p:nvPr/>
        </p:nvSpPr>
        <p:spPr>
          <a:xfrm>
            <a:off x="1687062" y="3699465"/>
            <a:ext cx="696548" cy="696548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95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0"/>
          </a:gradFill>
          <a:ln>
            <a:solidFill>
              <a:schemeClr val="bg1"/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25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204" name="组合 203"/>
          <p:cNvGrpSpPr>
            <a:grpSpLocks noChangeAspect="1"/>
          </p:cNvGrpSpPr>
          <p:nvPr/>
        </p:nvGrpSpPr>
        <p:grpSpPr>
          <a:xfrm>
            <a:off x="1858710" y="3906725"/>
            <a:ext cx="344662" cy="332416"/>
            <a:chOff x="7019925" y="5499100"/>
            <a:chExt cx="312738" cy="301626"/>
          </a:xfrm>
          <a:solidFill>
            <a:srgbClr val="1C50A2"/>
          </a:solidFill>
        </p:grpSpPr>
        <p:sp>
          <p:nvSpPr>
            <p:cNvPr id="205" name="Freeform 252"/>
            <p:cNvSpPr/>
            <p:nvPr/>
          </p:nvSpPr>
          <p:spPr bwMode="auto">
            <a:xfrm>
              <a:off x="7069138" y="5567363"/>
              <a:ext cx="214313" cy="233363"/>
            </a:xfrm>
            <a:custGeom>
              <a:avLst/>
              <a:gdLst>
                <a:gd name="T0" fmla="*/ 0 w 57"/>
                <a:gd name="T1" fmla="*/ 26 h 62"/>
                <a:gd name="T2" fmla="*/ 0 w 57"/>
                <a:gd name="T3" fmla="*/ 59 h 62"/>
                <a:gd name="T4" fmla="*/ 2 w 57"/>
                <a:gd name="T5" fmla="*/ 62 h 62"/>
                <a:gd name="T6" fmla="*/ 4 w 57"/>
                <a:gd name="T7" fmla="*/ 62 h 62"/>
                <a:gd name="T8" fmla="*/ 19 w 57"/>
                <a:gd name="T9" fmla="*/ 62 h 62"/>
                <a:gd name="T10" fmla="*/ 21 w 57"/>
                <a:gd name="T11" fmla="*/ 62 h 62"/>
                <a:gd name="T12" fmla="*/ 21 w 57"/>
                <a:gd name="T13" fmla="*/ 61 h 62"/>
                <a:gd name="T14" fmla="*/ 21 w 57"/>
                <a:gd name="T15" fmla="*/ 45 h 62"/>
                <a:gd name="T16" fmla="*/ 36 w 57"/>
                <a:gd name="T17" fmla="*/ 45 h 62"/>
                <a:gd name="T18" fmla="*/ 36 w 57"/>
                <a:gd name="T19" fmla="*/ 61 h 62"/>
                <a:gd name="T20" fmla="*/ 37 w 57"/>
                <a:gd name="T21" fmla="*/ 62 h 62"/>
                <a:gd name="T22" fmla="*/ 38 w 57"/>
                <a:gd name="T23" fmla="*/ 62 h 62"/>
                <a:gd name="T24" fmla="*/ 53 w 57"/>
                <a:gd name="T25" fmla="*/ 62 h 62"/>
                <a:gd name="T26" fmla="*/ 56 w 57"/>
                <a:gd name="T27" fmla="*/ 62 h 62"/>
                <a:gd name="T28" fmla="*/ 57 w 57"/>
                <a:gd name="T29" fmla="*/ 59 h 62"/>
                <a:gd name="T30" fmla="*/ 57 w 57"/>
                <a:gd name="T31" fmla="*/ 26 h 62"/>
                <a:gd name="T32" fmla="*/ 29 w 57"/>
                <a:gd name="T33" fmla="*/ 0 h 62"/>
                <a:gd name="T34" fmla="*/ 0 w 57"/>
                <a:gd name="T35" fmla="*/ 2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62">
                  <a:moveTo>
                    <a:pt x="0" y="26"/>
                  </a:moveTo>
                  <a:cubicBezTo>
                    <a:pt x="0" y="59"/>
                    <a:pt x="0" y="59"/>
                    <a:pt x="0" y="59"/>
                  </a:cubicBezTo>
                  <a:cubicBezTo>
                    <a:pt x="0" y="61"/>
                    <a:pt x="1" y="62"/>
                    <a:pt x="2" y="62"/>
                  </a:cubicBezTo>
                  <a:cubicBezTo>
                    <a:pt x="3" y="62"/>
                    <a:pt x="3" y="62"/>
                    <a:pt x="4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20" y="62"/>
                    <a:pt x="20" y="62"/>
                    <a:pt x="21" y="62"/>
                  </a:cubicBezTo>
                  <a:cubicBezTo>
                    <a:pt x="21" y="62"/>
                    <a:pt x="21" y="61"/>
                    <a:pt x="21" y="61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6" y="61"/>
                    <a:pt x="37" y="62"/>
                    <a:pt x="37" y="62"/>
                  </a:cubicBezTo>
                  <a:cubicBezTo>
                    <a:pt x="37" y="62"/>
                    <a:pt x="38" y="62"/>
                    <a:pt x="38" y="62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4" y="62"/>
                    <a:pt x="55" y="62"/>
                    <a:pt x="56" y="62"/>
                  </a:cubicBezTo>
                  <a:cubicBezTo>
                    <a:pt x="56" y="62"/>
                    <a:pt x="57" y="61"/>
                    <a:pt x="57" y="59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06" name="Freeform 253"/>
            <p:cNvSpPr/>
            <p:nvPr/>
          </p:nvSpPr>
          <p:spPr bwMode="auto">
            <a:xfrm>
              <a:off x="7019925" y="5499100"/>
              <a:ext cx="312738" cy="169863"/>
            </a:xfrm>
            <a:custGeom>
              <a:avLst/>
              <a:gdLst>
                <a:gd name="T0" fmla="*/ 81 w 83"/>
                <a:gd name="T1" fmla="*/ 35 h 45"/>
                <a:gd name="T2" fmla="*/ 68 w 83"/>
                <a:gd name="T3" fmla="*/ 23 h 45"/>
                <a:gd name="T4" fmla="*/ 68 w 83"/>
                <a:gd name="T5" fmla="*/ 4 h 45"/>
                <a:gd name="T6" fmla="*/ 66 w 83"/>
                <a:gd name="T7" fmla="*/ 2 h 45"/>
                <a:gd name="T8" fmla="*/ 61 w 83"/>
                <a:gd name="T9" fmla="*/ 2 h 45"/>
                <a:gd name="T10" fmla="*/ 59 w 83"/>
                <a:gd name="T11" fmla="*/ 4 h 45"/>
                <a:gd name="T12" fmla="*/ 59 w 83"/>
                <a:gd name="T13" fmla="*/ 15 h 45"/>
                <a:gd name="T14" fmla="*/ 45 w 83"/>
                <a:gd name="T15" fmla="*/ 2 h 45"/>
                <a:gd name="T16" fmla="*/ 38 w 83"/>
                <a:gd name="T17" fmla="*/ 2 h 45"/>
                <a:gd name="T18" fmla="*/ 2 w 83"/>
                <a:gd name="T19" fmla="*/ 35 h 45"/>
                <a:gd name="T20" fmla="*/ 2 w 83"/>
                <a:gd name="T21" fmla="*/ 43 h 45"/>
                <a:gd name="T22" fmla="*/ 6 w 83"/>
                <a:gd name="T23" fmla="*/ 44 h 45"/>
                <a:gd name="T24" fmla="*/ 10 w 83"/>
                <a:gd name="T25" fmla="*/ 43 h 45"/>
                <a:gd name="T26" fmla="*/ 42 w 83"/>
                <a:gd name="T27" fmla="*/ 13 h 45"/>
                <a:gd name="T28" fmla="*/ 74 w 83"/>
                <a:gd name="T29" fmla="*/ 43 h 45"/>
                <a:gd name="T30" fmla="*/ 81 w 83"/>
                <a:gd name="T31" fmla="*/ 43 h 45"/>
                <a:gd name="T32" fmla="*/ 81 w 83"/>
                <a:gd name="T33" fmla="*/ 3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3" h="45">
                  <a:moveTo>
                    <a:pt x="81" y="35"/>
                  </a:moveTo>
                  <a:cubicBezTo>
                    <a:pt x="68" y="23"/>
                    <a:pt x="68" y="23"/>
                    <a:pt x="68" y="23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8" y="3"/>
                    <a:pt x="67" y="2"/>
                    <a:pt x="66" y="2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0" y="2"/>
                    <a:pt x="59" y="3"/>
                    <a:pt x="59" y="4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43" y="0"/>
                    <a:pt x="40" y="0"/>
                    <a:pt x="38" y="2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37"/>
                    <a:pt x="0" y="40"/>
                    <a:pt x="2" y="43"/>
                  </a:cubicBezTo>
                  <a:cubicBezTo>
                    <a:pt x="3" y="44"/>
                    <a:pt x="5" y="44"/>
                    <a:pt x="6" y="44"/>
                  </a:cubicBezTo>
                  <a:cubicBezTo>
                    <a:pt x="7" y="44"/>
                    <a:pt x="9" y="44"/>
                    <a:pt x="10" y="43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6" y="45"/>
                    <a:pt x="80" y="45"/>
                    <a:pt x="81" y="43"/>
                  </a:cubicBezTo>
                  <a:cubicBezTo>
                    <a:pt x="83" y="40"/>
                    <a:pt x="83" y="37"/>
                    <a:pt x="81" y="3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07" name="TextBox 64"/>
          <p:cNvSpPr txBox="1"/>
          <p:nvPr/>
        </p:nvSpPr>
        <p:spPr>
          <a:xfrm>
            <a:off x="1648131" y="4471244"/>
            <a:ext cx="81573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PART 01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endParaRPr lang="en-US" altLang="zh-CN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8" name="TextBox 65"/>
          <p:cNvSpPr txBox="1"/>
          <p:nvPr/>
        </p:nvSpPr>
        <p:spPr>
          <a:xfrm>
            <a:off x="4318127" y="4437362"/>
            <a:ext cx="81573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PART 02 </a:t>
            </a:r>
          </a:p>
        </p:txBody>
      </p:sp>
      <p:sp>
        <p:nvSpPr>
          <p:cNvPr id="209" name="矩形 208"/>
          <p:cNvSpPr/>
          <p:nvPr/>
        </p:nvSpPr>
        <p:spPr>
          <a:xfrm>
            <a:off x="4374124" y="3633682"/>
            <a:ext cx="696548" cy="696548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95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0"/>
          </a:gradFill>
          <a:ln>
            <a:solidFill>
              <a:schemeClr val="bg1"/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25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210" name="组合 209"/>
          <p:cNvGrpSpPr>
            <a:grpSpLocks noChangeAspect="1"/>
          </p:cNvGrpSpPr>
          <p:nvPr/>
        </p:nvGrpSpPr>
        <p:grpSpPr>
          <a:xfrm>
            <a:off x="4566416" y="3863588"/>
            <a:ext cx="336211" cy="288418"/>
            <a:chOff x="5084763" y="971550"/>
            <a:chExt cx="323850" cy="277813"/>
          </a:xfrm>
          <a:solidFill>
            <a:srgbClr val="1C50A2"/>
          </a:solidFill>
        </p:grpSpPr>
        <p:sp>
          <p:nvSpPr>
            <p:cNvPr id="211" name="Freeform 301"/>
            <p:cNvSpPr>
              <a:spLocks noEditPoints="1"/>
            </p:cNvSpPr>
            <p:nvPr/>
          </p:nvSpPr>
          <p:spPr bwMode="auto">
            <a:xfrm>
              <a:off x="5191125" y="1031875"/>
              <a:ext cx="217488" cy="217488"/>
            </a:xfrm>
            <a:custGeom>
              <a:avLst/>
              <a:gdLst>
                <a:gd name="T0" fmla="*/ 6 w 58"/>
                <a:gd name="T1" fmla="*/ 14 h 58"/>
                <a:gd name="T2" fmla="*/ 7 w 58"/>
                <a:gd name="T3" fmla="*/ 19 h 58"/>
                <a:gd name="T4" fmla="*/ 4 w 58"/>
                <a:gd name="T5" fmla="*/ 20 h 58"/>
                <a:gd name="T6" fmla="*/ 0 w 58"/>
                <a:gd name="T7" fmla="*/ 23 h 58"/>
                <a:gd name="T8" fmla="*/ 2 w 58"/>
                <a:gd name="T9" fmla="*/ 27 h 58"/>
                <a:gd name="T10" fmla="*/ 5 w 58"/>
                <a:gd name="T11" fmla="*/ 31 h 58"/>
                <a:gd name="T12" fmla="*/ 2 w 58"/>
                <a:gd name="T13" fmla="*/ 34 h 58"/>
                <a:gd name="T14" fmla="*/ 1 w 58"/>
                <a:gd name="T15" fmla="*/ 38 h 58"/>
                <a:gd name="T16" fmla="*/ 5 w 58"/>
                <a:gd name="T17" fmla="*/ 41 h 58"/>
                <a:gd name="T18" fmla="*/ 8 w 58"/>
                <a:gd name="T19" fmla="*/ 42 h 58"/>
                <a:gd name="T20" fmla="*/ 8 w 58"/>
                <a:gd name="T21" fmla="*/ 46 h 58"/>
                <a:gd name="T22" fmla="*/ 9 w 58"/>
                <a:gd name="T23" fmla="*/ 51 h 58"/>
                <a:gd name="T24" fmla="*/ 14 w 58"/>
                <a:gd name="T25" fmla="*/ 51 h 58"/>
                <a:gd name="T26" fmla="*/ 18 w 58"/>
                <a:gd name="T27" fmla="*/ 51 h 58"/>
                <a:gd name="T28" fmla="*/ 19 w 58"/>
                <a:gd name="T29" fmla="*/ 54 h 58"/>
                <a:gd name="T30" fmla="*/ 22 w 58"/>
                <a:gd name="T31" fmla="*/ 58 h 58"/>
                <a:gd name="T32" fmla="*/ 27 w 58"/>
                <a:gd name="T33" fmla="*/ 56 h 58"/>
                <a:gd name="T34" fmla="*/ 31 w 58"/>
                <a:gd name="T35" fmla="*/ 53 h 58"/>
                <a:gd name="T36" fmla="*/ 33 w 58"/>
                <a:gd name="T37" fmla="*/ 56 h 58"/>
                <a:gd name="T38" fmla="*/ 38 w 58"/>
                <a:gd name="T39" fmla="*/ 57 h 58"/>
                <a:gd name="T40" fmla="*/ 40 w 58"/>
                <a:gd name="T41" fmla="*/ 53 h 58"/>
                <a:gd name="T42" fmla="*/ 42 w 58"/>
                <a:gd name="T43" fmla="*/ 49 h 58"/>
                <a:gd name="T44" fmla="*/ 46 w 58"/>
                <a:gd name="T45" fmla="*/ 50 h 58"/>
                <a:gd name="T46" fmla="*/ 50 w 58"/>
                <a:gd name="T47" fmla="*/ 49 h 58"/>
                <a:gd name="T48" fmla="*/ 51 w 58"/>
                <a:gd name="T49" fmla="*/ 44 h 58"/>
                <a:gd name="T50" fmla="*/ 50 w 58"/>
                <a:gd name="T51" fmla="*/ 40 h 58"/>
                <a:gd name="T52" fmla="*/ 54 w 58"/>
                <a:gd name="T53" fmla="*/ 39 h 58"/>
                <a:gd name="T54" fmla="*/ 57 w 58"/>
                <a:gd name="T55" fmla="*/ 35 h 58"/>
                <a:gd name="T56" fmla="*/ 55 w 58"/>
                <a:gd name="T57" fmla="*/ 31 h 58"/>
                <a:gd name="T58" fmla="*/ 52 w 58"/>
                <a:gd name="T59" fmla="*/ 27 h 58"/>
                <a:gd name="T60" fmla="*/ 55 w 58"/>
                <a:gd name="T61" fmla="*/ 25 h 58"/>
                <a:gd name="T62" fmla="*/ 56 w 58"/>
                <a:gd name="T63" fmla="*/ 20 h 58"/>
                <a:gd name="T64" fmla="*/ 53 w 58"/>
                <a:gd name="T65" fmla="*/ 18 h 58"/>
                <a:gd name="T66" fmla="*/ 48 w 58"/>
                <a:gd name="T67" fmla="*/ 16 h 58"/>
                <a:gd name="T68" fmla="*/ 49 w 58"/>
                <a:gd name="T69" fmla="*/ 12 h 58"/>
                <a:gd name="T70" fmla="*/ 48 w 58"/>
                <a:gd name="T71" fmla="*/ 8 h 58"/>
                <a:gd name="T72" fmla="*/ 44 w 58"/>
                <a:gd name="T73" fmla="*/ 7 h 58"/>
                <a:gd name="T74" fmla="*/ 39 w 58"/>
                <a:gd name="T75" fmla="*/ 8 h 58"/>
                <a:gd name="T76" fmla="*/ 38 w 58"/>
                <a:gd name="T77" fmla="*/ 4 h 58"/>
                <a:gd name="T78" fmla="*/ 35 w 58"/>
                <a:gd name="T79" fmla="*/ 1 h 58"/>
                <a:gd name="T80" fmla="*/ 30 w 58"/>
                <a:gd name="T81" fmla="*/ 3 h 58"/>
                <a:gd name="T82" fmla="*/ 27 w 58"/>
                <a:gd name="T83" fmla="*/ 5 h 58"/>
                <a:gd name="T84" fmla="*/ 24 w 58"/>
                <a:gd name="T85" fmla="*/ 3 h 58"/>
                <a:gd name="T86" fmla="*/ 20 w 58"/>
                <a:gd name="T87" fmla="*/ 1 h 58"/>
                <a:gd name="T88" fmla="*/ 17 w 58"/>
                <a:gd name="T89" fmla="*/ 5 h 58"/>
                <a:gd name="T90" fmla="*/ 15 w 58"/>
                <a:gd name="T91" fmla="*/ 10 h 58"/>
                <a:gd name="T92" fmla="*/ 12 w 58"/>
                <a:gd name="T93" fmla="*/ 9 h 58"/>
                <a:gd name="T94" fmla="*/ 7 w 58"/>
                <a:gd name="T95" fmla="*/ 10 h 58"/>
                <a:gd name="T96" fmla="*/ 6 w 58"/>
                <a:gd name="T97" fmla="*/ 14 h 58"/>
                <a:gd name="T98" fmla="*/ 23 w 58"/>
                <a:gd name="T99" fmla="*/ 13 h 58"/>
                <a:gd name="T100" fmla="*/ 45 w 58"/>
                <a:gd name="T101" fmla="*/ 24 h 58"/>
                <a:gd name="T102" fmla="*/ 34 w 58"/>
                <a:gd name="T103" fmla="*/ 45 h 58"/>
                <a:gd name="T104" fmla="*/ 13 w 58"/>
                <a:gd name="T105" fmla="*/ 34 h 58"/>
                <a:gd name="T106" fmla="*/ 23 w 58"/>
                <a:gd name="T107" fmla="*/ 1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8" h="58">
                  <a:moveTo>
                    <a:pt x="6" y="14"/>
                  </a:moveTo>
                  <a:cubicBezTo>
                    <a:pt x="8" y="15"/>
                    <a:pt x="7" y="18"/>
                    <a:pt x="7" y="19"/>
                  </a:cubicBezTo>
                  <a:cubicBezTo>
                    <a:pt x="7" y="20"/>
                    <a:pt x="5" y="20"/>
                    <a:pt x="4" y="20"/>
                  </a:cubicBezTo>
                  <a:cubicBezTo>
                    <a:pt x="2" y="20"/>
                    <a:pt x="0" y="21"/>
                    <a:pt x="0" y="23"/>
                  </a:cubicBezTo>
                  <a:cubicBezTo>
                    <a:pt x="0" y="25"/>
                    <a:pt x="0" y="27"/>
                    <a:pt x="2" y="27"/>
                  </a:cubicBezTo>
                  <a:cubicBezTo>
                    <a:pt x="3" y="28"/>
                    <a:pt x="5" y="30"/>
                    <a:pt x="5" y="31"/>
                  </a:cubicBezTo>
                  <a:cubicBezTo>
                    <a:pt x="5" y="32"/>
                    <a:pt x="4" y="33"/>
                    <a:pt x="2" y="34"/>
                  </a:cubicBezTo>
                  <a:cubicBezTo>
                    <a:pt x="1" y="34"/>
                    <a:pt x="0" y="36"/>
                    <a:pt x="1" y="38"/>
                  </a:cubicBezTo>
                  <a:cubicBezTo>
                    <a:pt x="1" y="40"/>
                    <a:pt x="3" y="42"/>
                    <a:pt x="5" y="41"/>
                  </a:cubicBezTo>
                  <a:cubicBezTo>
                    <a:pt x="6" y="41"/>
                    <a:pt x="8" y="41"/>
                    <a:pt x="8" y="42"/>
                  </a:cubicBezTo>
                  <a:cubicBezTo>
                    <a:pt x="9" y="42"/>
                    <a:pt x="9" y="45"/>
                    <a:pt x="8" y="46"/>
                  </a:cubicBezTo>
                  <a:cubicBezTo>
                    <a:pt x="7" y="47"/>
                    <a:pt x="7" y="50"/>
                    <a:pt x="9" y="51"/>
                  </a:cubicBezTo>
                  <a:cubicBezTo>
                    <a:pt x="11" y="52"/>
                    <a:pt x="13" y="53"/>
                    <a:pt x="14" y="51"/>
                  </a:cubicBezTo>
                  <a:cubicBezTo>
                    <a:pt x="15" y="50"/>
                    <a:pt x="18" y="51"/>
                    <a:pt x="18" y="51"/>
                  </a:cubicBezTo>
                  <a:cubicBezTo>
                    <a:pt x="19" y="51"/>
                    <a:pt x="20" y="53"/>
                    <a:pt x="19" y="54"/>
                  </a:cubicBezTo>
                  <a:cubicBezTo>
                    <a:pt x="19" y="56"/>
                    <a:pt x="20" y="57"/>
                    <a:pt x="22" y="58"/>
                  </a:cubicBezTo>
                  <a:cubicBezTo>
                    <a:pt x="25" y="58"/>
                    <a:pt x="26" y="57"/>
                    <a:pt x="27" y="56"/>
                  </a:cubicBezTo>
                  <a:cubicBezTo>
                    <a:pt x="27" y="54"/>
                    <a:pt x="30" y="53"/>
                    <a:pt x="31" y="53"/>
                  </a:cubicBezTo>
                  <a:cubicBezTo>
                    <a:pt x="31" y="53"/>
                    <a:pt x="33" y="54"/>
                    <a:pt x="33" y="56"/>
                  </a:cubicBezTo>
                  <a:cubicBezTo>
                    <a:pt x="34" y="57"/>
                    <a:pt x="36" y="58"/>
                    <a:pt x="38" y="57"/>
                  </a:cubicBezTo>
                  <a:cubicBezTo>
                    <a:pt x="40" y="57"/>
                    <a:pt x="41" y="55"/>
                    <a:pt x="40" y="53"/>
                  </a:cubicBezTo>
                  <a:cubicBezTo>
                    <a:pt x="40" y="52"/>
                    <a:pt x="42" y="49"/>
                    <a:pt x="42" y="49"/>
                  </a:cubicBezTo>
                  <a:cubicBezTo>
                    <a:pt x="43" y="48"/>
                    <a:pt x="44" y="49"/>
                    <a:pt x="46" y="50"/>
                  </a:cubicBezTo>
                  <a:cubicBezTo>
                    <a:pt x="47" y="51"/>
                    <a:pt x="49" y="51"/>
                    <a:pt x="50" y="49"/>
                  </a:cubicBezTo>
                  <a:cubicBezTo>
                    <a:pt x="52" y="47"/>
                    <a:pt x="52" y="45"/>
                    <a:pt x="51" y="44"/>
                  </a:cubicBezTo>
                  <a:cubicBezTo>
                    <a:pt x="50" y="43"/>
                    <a:pt x="50" y="40"/>
                    <a:pt x="50" y="40"/>
                  </a:cubicBezTo>
                  <a:cubicBezTo>
                    <a:pt x="51" y="39"/>
                    <a:pt x="52" y="38"/>
                    <a:pt x="54" y="39"/>
                  </a:cubicBezTo>
                  <a:cubicBezTo>
                    <a:pt x="55" y="39"/>
                    <a:pt x="57" y="38"/>
                    <a:pt x="57" y="35"/>
                  </a:cubicBezTo>
                  <a:cubicBezTo>
                    <a:pt x="58" y="33"/>
                    <a:pt x="57" y="31"/>
                    <a:pt x="55" y="31"/>
                  </a:cubicBezTo>
                  <a:cubicBezTo>
                    <a:pt x="54" y="31"/>
                    <a:pt x="53" y="28"/>
                    <a:pt x="52" y="27"/>
                  </a:cubicBezTo>
                  <a:cubicBezTo>
                    <a:pt x="52" y="26"/>
                    <a:pt x="54" y="25"/>
                    <a:pt x="55" y="25"/>
                  </a:cubicBezTo>
                  <a:cubicBezTo>
                    <a:pt x="56" y="24"/>
                    <a:pt x="57" y="22"/>
                    <a:pt x="56" y="20"/>
                  </a:cubicBezTo>
                  <a:cubicBezTo>
                    <a:pt x="56" y="18"/>
                    <a:pt x="54" y="17"/>
                    <a:pt x="53" y="18"/>
                  </a:cubicBezTo>
                  <a:cubicBezTo>
                    <a:pt x="51" y="18"/>
                    <a:pt x="49" y="16"/>
                    <a:pt x="48" y="16"/>
                  </a:cubicBezTo>
                  <a:cubicBezTo>
                    <a:pt x="48" y="15"/>
                    <a:pt x="48" y="13"/>
                    <a:pt x="49" y="12"/>
                  </a:cubicBezTo>
                  <a:cubicBezTo>
                    <a:pt x="50" y="11"/>
                    <a:pt x="50" y="9"/>
                    <a:pt x="48" y="8"/>
                  </a:cubicBezTo>
                  <a:cubicBezTo>
                    <a:pt x="47" y="6"/>
                    <a:pt x="45" y="6"/>
                    <a:pt x="44" y="7"/>
                  </a:cubicBezTo>
                  <a:cubicBezTo>
                    <a:pt x="42" y="8"/>
                    <a:pt x="40" y="8"/>
                    <a:pt x="39" y="8"/>
                  </a:cubicBezTo>
                  <a:cubicBezTo>
                    <a:pt x="38" y="7"/>
                    <a:pt x="38" y="6"/>
                    <a:pt x="38" y="4"/>
                  </a:cubicBezTo>
                  <a:cubicBezTo>
                    <a:pt x="38" y="3"/>
                    <a:pt x="37" y="1"/>
                    <a:pt x="35" y="1"/>
                  </a:cubicBezTo>
                  <a:cubicBezTo>
                    <a:pt x="33" y="0"/>
                    <a:pt x="31" y="1"/>
                    <a:pt x="30" y="3"/>
                  </a:cubicBezTo>
                  <a:cubicBezTo>
                    <a:pt x="30" y="4"/>
                    <a:pt x="28" y="5"/>
                    <a:pt x="27" y="5"/>
                  </a:cubicBezTo>
                  <a:cubicBezTo>
                    <a:pt x="26" y="6"/>
                    <a:pt x="25" y="4"/>
                    <a:pt x="24" y="3"/>
                  </a:cubicBezTo>
                  <a:cubicBezTo>
                    <a:pt x="24" y="1"/>
                    <a:pt x="22" y="1"/>
                    <a:pt x="20" y="1"/>
                  </a:cubicBezTo>
                  <a:cubicBezTo>
                    <a:pt x="18" y="2"/>
                    <a:pt x="16" y="4"/>
                    <a:pt x="17" y="5"/>
                  </a:cubicBezTo>
                  <a:cubicBezTo>
                    <a:pt x="17" y="7"/>
                    <a:pt x="16" y="9"/>
                    <a:pt x="15" y="10"/>
                  </a:cubicBezTo>
                  <a:cubicBezTo>
                    <a:pt x="14" y="10"/>
                    <a:pt x="13" y="10"/>
                    <a:pt x="12" y="9"/>
                  </a:cubicBezTo>
                  <a:cubicBezTo>
                    <a:pt x="10" y="8"/>
                    <a:pt x="8" y="8"/>
                    <a:pt x="7" y="10"/>
                  </a:cubicBezTo>
                  <a:cubicBezTo>
                    <a:pt x="6" y="11"/>
                    <a:pt x="5" y="13"/>
                    <a:pt x="6" y="14"/>
                  </a:cubicBezTo>
                  <a:close/>
                  <a:moveTo>
                    <a:pt x="23" y="13"/>
                  </a:moveTo>
                  <a:cubicBezTo>
                    <a:pt x="32" y="10"/>
                    <a:pt x="42" y="15"/>
                    <a:pt x="45" y="24"/>
                  </a:cubicBezTo>
                  <a:cubicBezTo>
                    <a:pt x="47" y="33"/>
                    <a:pt x="43" y="42"/>
                    <a:pt x="34" y="45"/>
                  </a:cubicBezTo>
                  <a:cubicBezTo>
                    <a:pt x="25" y="48"/>
                    <a:pt x="15" y="43"/>
                    <a:pt x="13" y="34"/>
                  </a:cubicBezTo>
                  <a:cubicBezTo>
                    <a:pt x="10" y="26"/>
                    <a:pt x="15" y="16"/>
                    <a:pt x="23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2" tIns="45706" rIns="91412" bIns="45706" numCol="1" anchor="t" anchorCtr="0" compatLnSpc="1"/>
            <a:lstStyle/>
            <a:p>
              <a:endParaRPr lang="zh-CN" altLang="en-US" sz="1425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12" name="Freeform 302"/>
            <p:cNvSpPr>
              <a:spLocks noEditPoints="1"/>
            </p:cNvSpPr>
            <p:nvPr/>
          </p:nvSpPr>
          <p:spPr bwMode="auto">
            <a:xfrm>
              <a:off x="5084763" y="971550"/>
              <a:ext cx="139700" cy="139700"/>
            </a:xfrm>
            <a:custGeom>
              <a:avLst/>
              <a:gdLst>
                <a:gd name="T0" fmla="*/ 4 w 37"/>
                <a:gd name="T1" fmla="*/ 9 h 37"/>
                <a:gd name="T2" fmla="*/ 5 w 37"/>
                <a:gd name="T3" fmla="*/ 12 h 37"/>
                <a:gd name="T4" fmla="*/ 2 w 37"/>
                <a:gd name="T5" fmla="*/ 12 h 37"/>
                <a:gd name="T6" fmla="*/ 0 w 37"/>
                <a:gd name="T7" fmla="*/ 14 h 37"/>
                <a:gd name="T8" fmla="*/ 1 w 37"/>
                <a:gd name="T9" fmla="*/ 17 h 37"/>
                <a:gd name="T10" fmla="*/ 3 w 37"/>
                <a:gd name="T11" fmla="*/ 20 h 37"/>
                <a:gd name="T12" fmla="*/ 2 w 37"/>
                <a:gd name="T13" fmla="*/ 21 h 37"/>
                <a:gd name="T14" fmla="*/ 1 w 37"/>
                <a:gd name="T15" fmla="*/ 24 h 37"/>
                <a:gd name="T16" fmla="*/ 3 w 37"/>
                <a:gd name="T17" fmla="*/ 26 h 37"/>
                <a:gd name="T18" fmla="*/ 5 w 37"/>
                <a:gd name="T19" fmla="*/ 26 h 37"/>
                <a:gd name="T20" fmla="*/ 5 w 37"/>
                <a:gd name="T21" fmla="*/ 29 h 37"/>
                <a:gd name="T22" fmla="*/ 6 w 37"/>
                <a:gd name="T23" fmla="*/ 32 h 37"/>
                <a:gd name="T24" fmla="*/ 9 w 37"/>
                <a:gd name="T25" fmla="*/ 33 h 37"/>
                <a:gd name="T26" fmla="*/ 12 w 37"/>
                <a:gd name="T27" fmla="*/ 32 h 37"/>
                <a:gd name="T28" fmla="*/ 12 w 37"/>
                <a:gd name="T29" fmla="*/ 34 h 37"/>
                <a:gd name="T30" fmla="*/ 15 w 37"/>
                <a:gd name="T31" fmla="*/ 37 h 37"/>
                <a:gd name="T32" fmla="*/ 17 w 37"/>
                <a:gd name="T33" fmla="*/ 35 h 37"/>
                <a:gd name="T34" fmla="*/ 20 w 37"/>
                <a:gd name="T35" fmla="*/ 34 h 37"/>
                <a:gd name="T36" fmla="*/ 21 w 37"/>
                <a:gd name="T37" fmla="*/ 35 h 37"/>
                <a:gd name="T38" fmla="*/ 24 w 37"/>
                <a:gd name="T39" fmla="*/ 36 h 37"/>
                <a:gd name="T40" fmla="*/ 26 w 37"/>
                <a:gd name="T41" fmla="*/ 34 h 37"/>
                <a:gd name="T42" fmla="*/ 27 w 37"/>
                <a:gd name="T43" fmla="*/ 31 h 37"/>
                <a:gd name="T44" fmla="*/ 29 w 37"/>
                <a:gd name="T45" fmla="*/ 32 h 37"/>
                <a:gd name="T46" fmla="*/ 32 w 37"/>
                <a:gd name="T47" fmla="*/ 31 h 37"/>
                <a:gd name="T48" fmla="*/ 33 w 37"/>
                <a:gd name="T49" fmla="*/ 28 h 37"/>
                <a:gd name="T50" fmla="*/ 32 w 37"/>
                <a:gd name="T51" fmla="*/ 25 h 37"/>
                <a:gd name="T52" fmla="*/ 35 w 37"/>
                <a:gd name="T53" fmla="*/ 24 h 37"/>
                <a:gd name="T54" fmla="*/ 37 w 37"/>
                <a:gd name="T55" fmla="*/ 22 h 37"/>
                <a:gd name="T56" fmla="*/ 36 w 37"/>
                <a:gd name="T57" fmla="*/ 19 h 37"/>
                <a:gd name="T58" fmla="*/ 34 w 37"/>
                <a:gd name="T59" fmla="*/ 17 h 37"/>
                <a:gd name="T60" fmla="*/ 35 w 37"/>
                <a:gd name="T61" fmla="*/ 15 h 37"/>
                <a:gd name="T62" fmla="*/ 36 w 37"/>
                <a:gd name="T63" fmla="*/ 12 h 37"/>
                <a:gd name="T64" fmla="*/ 34 w 37"/>
                <a:gd name="T65" fmla="*/ 11 h 37"/>
                <a:gd name="T66" fmla="*/ 31 w 37"/>
                <a:gd name="T67" fmla="*/ 9 h 37"/>
                <a:gd name="T68" fmla="*/ 32 w 37"/>
                <a:gd name="T69" fmla="*/ 7 h 37"/>
                <a:gd name="T70" fmla="*/ 31 w 37"/>
                <a:gd name="T71" fmla="*/ 4 h 37"/>
                <a:gd name="T72" fmla="*/ 28 w 37"/>
                <a:gd name="T73" fmla="*/ 4 h 37"/>
                <a:gd name="T74" fmla="*/ 25 w 37"/>
                <a:gd name="T75" fmla="*/ 4 h 37"/>
                <a:gd name="T76" fmla="*/ 25 w 37"/>
                <a:gd name="T77" fmla="*/ 2 h 37"/>
                <a:gd name="T78" fmla="*/ 22 w 37"/>
                <a:gd name="T79" fmla="*/ 0 h 37"/>
                <a:gd name="T80" fmla="*/ 20 w 37"/>
                <a:gd name="T81" fmla="*/ 1 h 37"/>
                <a:gd name="T82" fmla="*/ 17 w 37"/>
                <a:gd name="T83" fmla="*/ 3 h 37"/>
                <a:gd name="T84" fmla="*/ 16 w 37"/>
                <a:gd name="T85" fmla="*/ 1 h 37"/>
                <a:gd name="T86" fmla="*/ 13 w 37"/>
                <a:gd name="T87" fmla="*/ 0 h 37"/>
                <a:gd name="T88" fmla="*/ 11 w 37"/>
                <a:gd name="T89" fmla="*/ 3 h 37"/>
                <a:gd name="T90" fmla="*/ 10 w 37"/>
                <a:gd name="T91" fmla="*/ 6 h 37"/>
                <a:gd name="T92" fmla="*/ 8 w 37"/>
                <a:gd name="T93" fmla="*/ 5 h 37"/>
                <a:gd name="T94" fmla="*/ 5 w 37"/>
                <a:gd name="T95" fmla="*/ 6 h 37"/>
                <a:gd name="T96" fmla="*/ 4 w 37"/>
                <a:gd name="T97" fmla="*/ 9 h 37"/>
                <a:gd name="T98" fmla="*/ 15 w 37"/>
                <a:gd name="T99" fmla="*/ 8 h 37"/>
                <a:gd name="T100" fmla="*/ 29 w 37"/>
                <a:gd name="T101" fmla="*/ 15 h 37"/>
                <a:gd name="T102" fmla="*/ 22 w 37"/>
                <a:gd name="T103" fmla="*/ 29 h 37"/>
                <a:gd name="T104" fmla="*/ 8 w 37"/>
                <a:gd name="T105" fmla="*/ 22 h 37"/>
                <a:gd name="T106" fmla="*/ 15 w 37"/>
                <a:gd name="T107" fmla="*/ 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" h="37">
                  <a:moveTo>
                    <a:pt x="4" y="9"/>
                  </a:moveTo>
                  <a:cubicBezTo>
                    <a:pt x="5" y="9"/>
                    <a:pt x="5" y="11"/>
                    <a:pt x="5" y="12"/>
                  </a:cubicBezTo>
                  <a:cubicBezTo>
                    <a:pt x="4" y="12"/>
                    <a:pt x="3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6"/>
                    <a:pt x="0" y="17"/>
                    <a:pt x="1" y="17"/>
                  </a:cubicBezTo>
                  <a:cubicBezTo>
                    <a:pt x="2" y="17"/>
                    <a:pt x="3" y="19"/>
                    <a:pt x="3" y="20"/>
                  </a:cubicBezTo>
                  <a:cubicBezTo>
                    <a:pt x="3" y="20"/>
                    <a:pt x="2" y="21"/>
                    <a:pt x="2" y="21"/>
                  </a:cubicBezTo>
                  <a:cubicBezTo>
                    <a:pt x="1" y="21"/>
                    <a:pt x="0" y="23"/>
                    <a:pt x="1" y="24"/>
                  </a:cubicBezTo>
                  <a:cubicBezTo>
                    <a:pt x="1" y="25"/>
                    <a:pt x="2" y="26"/>
                    <a:pt x="3" y="26"/>
                  </a:cubicBezTo>
                  <a:cubicBezTo>
                    <a:pt x="4" y="26"/>
                    <a:pt x="5" y="26"/>
                    <a:pt x="5" y="26"/>
                  </a:cubicBezTo>
                  <a:cubicBezTo>
                    <a:pt x="6" y="27"/>
                    <a:pt x="6" y="28"/>
                    <a:pt x="5" y="29"/>
                  </a:cubicBezTo>
                  <a:cubicBezTo>
                    <a:pt x="5" y="30"/>
                    <a:pt x="5" y="31"/>
                    <a:pt x="6" y="32"/>
                  </a:cubicBezTo>
                  <a:cubicBezTo>
                    <a:pt x="7" y="33"/>
                    <a:pt x="8" y="33"/>
                    <a:pt x="9" y="33"/>
                  </a:cubicBezTo>
                  <a:cubicBezTo>
                    <a:pt x="10" y="32"/>
                    <a:pt x="11" y="32"/>
                    <a:pt x="12" y="32"/>
                  </a:cubicBezTo>
                  <a:cubicBezTo>
                    <a:pt x="12" y="32"/>
                    <a:pt x="13" y="33"/>
                    <a:pt x="12" y="34"/>
                  </a:cubicBezTo>
                  <a:cubicBezTo>
                    <a:pt x="12" y="35"/>
                    <a:pt x="13" y="36"/>
                    <a:pt x="15" y="37"/>
                  </a:cubicBezTo>
                  <a:cubicBezTo>
                    <a:pt x="16" y="37"/>
                    <a:pt x="17" y="36"/>
                    <a:pt x="17" y="35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0" y="34"/>
                    <a:pt x="21" y="34"/>
                    <a:pt x="21" y="35"/>
                  </a:cubicBezTo>
                  <a:cubicBezTo>
                    <a:pt x="22" y="36"/>
                    <a:pt x="23" y="37"/>
                    <a:pt x="24" y="36"/>
                  </a:cubicBezTo>
                  <a:cubicBezTo>
                    <a:pt x="26" y="36"/>
                    <a:pt x="26" y="35"/>
                    <a:pt x="26" y="34"/>
                  </a:cubicBezTo>
                  <a:cubicBezTo>
                    <a:pt x="26" y="33"/>
                    <a:pt x="27" y="31"/>
                    <a:pt x="27" y="31"/>
                  </a:cubicBezTo>
                  <a:cubicBezTo>
                    <a:pt x="28" y="31"/>
                    <a:pt x="29" y="31"/>
                    <a:pt x="29" y="32"/>
                  </a:cubicBezTo>
                  <a:cubicBezTo>
                    <a:pt x="30" y="32"/>
                    <a:pt x="32" y="32"/>
                    <a:pt x="32" y="31"/>
                  </a:cubicBezTo>
                  <a:cubicBezTo>
                    <a:pt x="33" y="30"/>
                    <a:pt x="34" y="28"/>
                    <a:pt x="33" y="28"/>
                  </a:cubicBezTo>
                  <a:cubicBezTo>
                    <a:pt x="32" y="27"/>
                    <a:pt x="32" y="25"/>
                    <a:pt x="32" y="25"/>
                  </a:cubicBezTo>
                  <a:cubicBezTo>
                    <a:pt x="33" y="24"/>
                    <a:pt x="34" y="24"/>
                    <a:pt x="35" y="24"/>
                  </a:cubicBezTo>
                  <a:cubicBezTo>
                    <a:pt x="36" y="24"/>
                    <a:pt x="37" y="24"/>
                    <a:pt x="37" y="22"/>
                  </a:cubicBezTo>
                  <a:cubicBezTo>
                    <a:pt x="37" y="21"/>
                    <a:pt x="37" y="20"/>
                    <a:pt x="36" y="19"/>
                  </a:cubicBezTo>
                  <a:cubicBezTo>
                    <a:pt x="35" y="19"/>
                    <a:pt x="34" y="18"/>
                    <a:pt x="34" y="17"/>
                  </a:cubicBezTo>
                  <a:cubicBezTo>
                    <a:pt x="34" y="16"/>
                    <a:pt x="35" y="16"/>
                    <a:pt x="35" y="15"/>
                  </a:cubicBezTo>
                  <a:cubicBezTo>
                    <a:pt x="36" y="15"/>
                    <a:pt x="37" y="14"/>
                    <a:pt x="36" y="12"/>
                  </a:cubicBezTo>
                  <a:cubicBezTo>
                    <a:pt x="36" y="11"/>
                    <a:pt x="35" y="10"/>
                    <a:pt x="34" y="11"/>
                  </a:cubicBezTo>
                  <a:cubicBezTo>
                    <a:pt x="33" y="11"/>
                    <a:pt x="31" y="10"/>
                    <a:pt x="31" y="9"/>
                  </a:cubicBezTo>
                  <a:cubicBezTo>
                    <a:pt x="31" y="9"/>
                    <a:pt x="31" y="8"/>
                    <a:pt x="32" y="7"/>
                  </a:cubicBezTo>
                  <a:cubicBezTo>
                    <a:pt x="32" y="7"/>
                    <a:pt x="32" y="5"/>
                    <a:pt x="31" y="4"/>
                  </a:cubicBezTo>
                  <a:cubicBezTo>
                    <a:pt x="30" y="3"/>
                    <a:pt x="29" y="3"/>
                    <a:pt x="28" y="4"/>
                  </a:cubicBezTo>
                  <a:cubicBezTo>
                    <a:pt x="27" y="5"/>
                    <a:pt x="26" y="5"/>
                    <a:pt x="25" y="4"/>
                  </a:cubicBezTo>
                  <a:cubicBezTo>
                    <a:pt x="25" y="4"/>
                    <a:pt x="24" y="3"/>
                    <a:pt x="25" y="2"/>
                  </a:cubicBezTo>
                  <a:cubicBezTo>
                    <a:pt x="25" y="1"/>
                    <a:pt x="24" y="0"/>
                    <a:pt x="22" y="0"/>
                  </a:cubicBezTo>
                  <a:cubicBezTo>
                    <a:pt x="21" y="0"/>
                    <a:pt x="20" y="0"/>
                    <a:pt x="20" y="1"/>
                  </a:cubicBezTo>
                  <a:cubicBezTo>
                    <a:pt x="19" y="2"/>
                    <a:pt x="18" y="3"/>
                    <a:pt x="17" y="3"/>
                  </a:cubicBezTo>
                  <a:cubicBezTo>
                    <a:pt x="17" y="3"/>
                    <a:pt x="16" y="2"/>
                    <a:pt x="16" y="1"/>
                  </a:cubicBezTo>
                  <a:cubicBezTo>
                    <a:pt x="15" y="0"/>
                    <a:pt x="14" y="0"/>
                    <a:pt x="13" y="0"/>
                  </a:cubicBezTo>
                  <a:cubicBezTo>
                    <a:pt x="11" y="1"/>
                    <a:pt x="11" y="2"/>
                    <a:pt x="11" y="3"/>
                  </a:cubicBezTo>
                  <a:cubicBezTo>
                    <a:pt x="11" y="4"/>
                    <a:pt x="10" y="5"/>
                    <a:pt x="10" y="6"/>
                  </a:cubicBezTo>
                  <a:cubicBezTo>
                    <a:pt x="9" y="6"/>
                    <a:pt x="8" y="6"/>
                    <a:pt x="8" y="5"/>
                  </a:cubicBezTo>
                  <a:cubicBezTo>
                    <a:pt x="7" y="4"/>
                    <a:pt x="5" y="5"/>
                    <a:pt x="5" y="6"/>
                  </a:cubicBezTo>
                  <a:cubicBezTo>
                    <a:pt x="4" y="7"/>
                    <a:pt x="3" y="8"/>
                    <a:pt x="4" y="9"/>
                  </a:cubicBezTo>
                  <a:close/>
                  <a:moveTo>
                    <a:pt x="15" y="8"/>
                  </a:moveTo>
                  <a:cubicBezTo>
                    <a:pt x="21" y="6"/>
                    <a:pt x="27" y="9"/>
                    <a:pt x="29" y="15"/>
                  </a:cubicBezTo>
                  <a:cubicBezTo>
                    <a:pt x="31" y="21"/>
                    <a:pt x="27" y="27"/>
                    <a:pt x="22" y="29"/>
                  </a:cubicBezTo>
                  <a:cubicBezTo>
                    <a:pt x="16" y="30"/>
                    <a:pt x="10" y="27"/>
                    <a:pt x="8" y="22"/>
                  </a:cubicBezTo>
                  <a:cubicBezTo>
                    <a:pt x="6" y="16"/>
                    <a:pt x="10" y="10"/>
                    <a:pt x="1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2" tIns="45706" rIns="91412" bIns="45706" numCol="1" anchor="t" anchorCtr="0" compatLnSpc="1"/>
            <a:lstStyle/>
            <a:p>
              <a:endParaRPr lang="zh-CN" altLang="en-US" sz="1425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13" name="Freeform 303"/>
            <p:cNvSpPr>
              <a:spLocks noEditPoints="1"/>
            </p:cNvSpPr>
            <p:nvPr/>
          </p:nvSpPr>
          <p:spPr bwMode="auto">
            <a:xfrm>
              <a:off x="5084763" y="1111250"/>
              <a:ext cx="109538" cy="104775"/>
            </a:xfrm>
            <a:custGeom>
              <a:avLst/>
              <a:gdLst>
                <a:gd name="T0" fmla="*/ 3 w 29"/>
                <a:gd name="T1" fmla="*/ 7 h 28"/>
                <a:gd name="T2" fmla="*/ 4 w 29"/>
                <a:gd name="T3" fmla="*/ 9 h 28"/>
                <a:gd name="T4" fmla="*/ 2 w 29"/>
                <a:gd name="T5" fmla="*/ 9 h 28"/>
                <a:gd name="T6" fmla="*/ 0 w 29"/>
                <a:gd name="T7" fmla="*/ 11 h 28"/>
                <a:gd name="T8" fmla="*/ 1 w 29"/>
                <a:gd name="T9" fmla="*/ 13 h 28"/>
                <a:gd name="T10" fmla="*/ 3 w 29"/>
                <a:gd name="T11" fmla="*/ 15 h 28"/>
                <a:gd name="T12" fmla="*/ 1 w 29"/>
                <a:gd name="T13" fmla="*/ 16 h 28"/>
                <a:gd name="T14" fmla="*/ 1 w 29"/>
                <a:gd name="T15" fmla="*/ 19 h 28"/>
                <a:gd name="T16" fmla="*/ 3 w 29"/>
                <a:gd name="T17" fmla="*/ 20 h 28"/>
                <a:gd name="T18" fmla="*/ 4 w 29"/>
                <a:gd name="T19" fmla="*/ 20 h 28"/>
                <a:gd name="T20" fmla="*/ 4 w 29"/>
                <a:gd name="T21" fmla="*/ 23 h 28"/>
                <a:gd name="T22" fmla="*/ 5 w 29"/>
                <a:gd name="T23" fmla="*/ 25 h 28"/>
                <a:gd name="T24" fmla="*/ 7 w 29"/>
                <a:gd name="T25" fmla="*/ 25 h 28"/>
                <a:gd name="T26" fmla="*/ 9 w 29"/>
                <a:gd name="T27" fmla="*/ 25 h 28"/>
                <a:gd name="T28" fmla="*/ 10 w 29"/>
                <a:gd name="T29" fmla="*/ 27 h 28"/>
                <a:gd name="T30" fmla="*/ 11 w 29"/>
                <a:gd name="T31" fmla="*/ 28 h 28"/>
                <a:gd name="T32" fmla="*/ 13 w 29"/>
                <a:gd name="T33" fmla="*/ 27 h 28"/>
                <a:gd name="T34" fmla="*/ 15 w 29"/>
                <a:gd name="T35" fmla="*/ 26 h 28"/>
                <a:gd name="T36" fmla="*/ 17 w 29"/>
                <a:gd name="T37" fmla="*/ 27 h 28"/>
                <a:gd name="T38" fmla="*/ 19 w 29"/>
                <a:gd name="T39" fmla="*/ 28 h 28"/>
                <a:gd name="T40" fmla="*/ 20 w 29"/>
                <a:gd name="T41" fmla="*/ 26 h 28"/>
                <a:gd name="T42" fmla="*/ 21 w 29"/>
                <a:gd name="T43" fmla="*/ 24 h 28"/>
                <a:gd name="T44" fmla="*/ 23 w 29"/>
                <a:gd name="T45" fmla="*/ 24 h 28"/>
                <a:gd name="T46" fmla="*/ 25 w 29"/>
                <a:gd name="T47" fmla="*/ 24 h 28"/>
                <a:gd name="T48" fmla="*/ 25 w 29"/>
                <a:gd name="T49" fmla="*/ 21 h 28"/>
                <a:gd name="T50" fmla="*/ 25 w 29"/>
                <a:gd name="T51" fmla="*/ 19 h 28"/>
                <a:gd name="T52" fmla="*/ 27 w 29"/>
                <a:gd name="T53" fmla="*/ 19 h 28"/>
                <a:gd name="T54" fmla="*/ 29 w 29"/>
                <a:gd name="T55" fmla="*/ 17 h 28"/>
                <a:gd name="T56" fmla="*/ 28 w 29"/>
                <a:gd name="T57" fmla="*/ 15 h 28"/>
                <a:gd name="T58" fmla="*/ 26 w 29"/>
                <a:gd name="T59" fmla="*/ 13 h 28"/>
                <a:gd name="T60" fmla="*/ 27 w 29"/>
                <a:gd name="T61" fmla="*/ 12 h 28"/>
                <a:gd name="T62" fmla="*/ 28 w 29"/>
                <a:gd name="T63" fmla="*/ 10 h 28"/>
                <a:gd name="T64" fmla="*/ 26 w 29"/>
                <a:gd name="T65" fmla="*/ 8 h 28"/>
                <a:gd name="T66" fmla="*/ 24 w 29"/>
                <a:gd name="T67" fmla="*/ 7 h 28"/>
                <a:gd name="T68" fmla="*/ 25 w 29"/>
                <a:gd name="T69" fmla="*/ 6 h 28"/>
                <a:gd name="T70" fmla="*/ 24 w 29"/>
                <a:gd name="T71" fmla="*/ 3 h 28"/>
                <a:gd name="T72" fmla="*/ 22 w 29"/>
                <a:gd name="T73" fmla="*/ 3 h 28"/>
                <a:gd name="T74" fmla="*/ 19 w 29"/>
                <a:gd name="T75" fmla="*/ 3 h 28"/>
                <a:gd name="T76" fmla="*/ 19 w 29"/>
                <a:gd name="T77" fmla="*/ 2 h 28"/>
                <a:gd name="T78" fmla="*/ 17 w 29"/>
                <a:gd name="T79" fmla="*/ 0 h 28"/>
                <a:gd name="T80" fmla="*/ 15 w 29"/>
                <a:gd name="T81" fmla="*/ 1 h 28"/>
                <a:gd name="T82" fmla="*/ 13 w 29"/>
                <a:gd name="T83" fmla="*/ 2 h 28"/>
                <a:gd name="T84" fmla="*/ 12 w 29"/>
                <a:gd name="T85" fmla="*/ 1 h 28"/>
                <a:gd name="T86" fmla="*/ 10 w 29"/>
                <a:gd name="T87" fmla="*/ 0 h 28"/>
                <a:gd name="T88" fmla="*/ 9 w 29"/>
                <a:gd name="T89" fmla="*/ 2 h 28"/>
                <a:gd name="T90" fmla="*/ 8 w 29"/>
                <a:gd name="T91" fmla="*/ 4 h 28"/>
                <a:gd name="T92" fmla="*/ 6 w 29"/>
                <a:gd name="T93" fmla="*/ 4 h 28"/>
                <a:gd name="T94" fmla="*/ 4 w 29"/>
                <a:gd name="T95" fmla="*/ 4 h 28"/>
                <a:gd name="T96" fmla="*/ 3 w 29"/>
                <a:gd name="T97" fmla="*/ 7 h 28"/>
                <a:gd name="T98" fmla="*/ 12 w 29"/>
                <a:gd name="T99" fmla="*/ 6 h 28"/>
                <a:gd name="T100" fmla="*/ 22 w 29"/>
                <a:gd name="T101" fmla="*/ 12 h 28"/>
                <a:gd name="T102" fmla="*/ 17 w 29"/>
                <a:gd name="T103" fmla="*/ 22 h 28"/>
                <a:gd name="T104" fmla="*/ 6 w 29"/>
                <a:gd name="T105" fmla="*/ 17 h 28"/>
                <a:gd name="T106" fmla="*/ 12 w 29"/>
                <a:gd name="T10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9" h="28">
                  <a:moveTo>
                    <a:pt x="3" y="7"/>
                  </a:moveTo>
                  <a:cubicBezTo>
                    <a:pt x="4" y="7"/>
                    <a:pt x="4" y="9"/>
                    <a:pt x="4" y="9"/>
                  </a:cubicBezTo>
                  <a:cubicBezTo>
                    <a:pt x="4" y="9"/>
                    <a:pt x="3" y="10"/>
                    <a:pt x="2" y="9"/>
                  </a:cubicBezTo>
                  <a:cubicBezTo>
                    <a:pt x="1" y="9"/>
                    <a:pt x="0" y="10"/>
                    <a:pt x="0" y="11"/>
                  </a:cubicBezTo>
                  <a:cubicBezTo>
                    <a:pt x="0" y="12"/>
                    <a:pt x="0" y="13"/>
                    <a:pt x="1" y="13"/>
                  </a:cubicBezTo>
                  <a:cubicBezTo>
                    <a:pt x="2" y="13"/>
                    <a:pt x="3" y="15"/>
                    <a:pt x="3" y="15"/>
                  </a:cubicBezTo>
                  <a:cubicBezTo>
                    <a:pt x="3" y="16"/>
                    <a:pt x="2" y="16"/>
                    <a:pt x="1" y="16"/>
                  </a:cubicBezTo>
                  <a:cubicBezTo>
                    <a:pt x="1" y="17"/>
                    <a:pt x="0" y="18"/>
                    <a:pt x="1" y="19"/>
                  </a:cubicBezTo>
                  <a:cubicBezTo>
                    <a:pt x="1" y="20"/>
                    <a:pt x="2" y="20"/>
                    <a:pt x="3" y="20"/>
                  </a:cubicBezTo>
                  <a:cubicBezTo>
                    <a:pt x="3" y="20"/>
                    <a:pt x="4" y="20"/>
                    <a:pt x="4" y="20"/>
                  </a:cubicBezTo>
                  <a:cubicBezTo>
                    <a:pt x="4" y="21"/>
                    <a:pt x="5" y="22"/>
                    <a:pt x="4" y="23"/>
                  </a:cubicBezTo>
                  <a:cubicBezTo>
                    <a:pt x="4" y="23"/>
                    <a:pt x="4" y="24"/>
                    <a:pt x="5" y="25"/>
                  </a:cubicBezTo>
                  <a:cubicBezTo>
                    <a:pt x="5" y="26"/>
                    <a:pt x="7" y="26"/>
                    <a:pt x="7" y="25"/>
                  </a:cubicBezTo>
                  <a:cubicBezTo>
                    <a:pt x="8" y="25"/>
                    <a:pt x="9" y="25"/>
                    <a:pt x="9" y="25"/>
                  </a:cubicBezTo>
                  <a:cubicBezTo>
                    <a:pt x="10" y="25"/>
                    <a:pt x="10" y="26"/>
                    <a:pt x="10" y="27"/>
                  </a:cubicBezTo>
                  <a:cubicBezTo>
                    <a:pt x="10" y="27"/>
                    <a:pt x="10" y="28"/>
                    <a:pt x="11" y="28"/>
                  </a:cubicBezTo>
                  <a:cubicBezTo>
                    <a:pt x="12" y="28"/>
                    <a:pt x="13" y="28"/>
                    <a:pt x="13" y="27"/>
                  </a:cubicBezTo>
                  <a:cubicBezTo>
                    <a:pt x="14" y="27"/>
                    <a:pt x="15" y="26"/>
                    <a:pt x="15" y="26"/>
                  </a:cubicBezTo>
                  <a:cubicBezTo>
                    <a:pt x="16" y="26"/>
                    <a:pt x="16" y="26"/>
                    <a:pt x="17" y="27"/>
                  </a:cubicBezTo>
                  <a:cubicBezTo>
                    <a:pt x="17" y="28"/>
                    <a:pt x="18" y="28"/>
                    <a:pt x="19" y="28"/>
                  </a:cubicBezTo>
                  <a:cubicBezTo>
                    <a:pt x="20" y="28"/>
                    <a:pt x="20" y="27"/>
                    <a:pt x="20" y="26"/>
                  </a:cubicBezTo>
                  <a:cubicBezTo>
                    <a:pt x="20" y="25"/>
                    <a:pt x="21" y="24"/>
                    <a:pt x="21" y="24"/>
                  </a:cubicBezTo>
                  <a:cubicBezTo>
                    <a:pt x="21" y="24"/>
                    <a:pt x="22" y="24"/>
                    <a:pt x="23" y="24"/>
                  </a:cubicBezTo>
                  <a:cubicBezTo>
                    <a:pt x="23" y="25"/>
                    <a:pt x="24" y="25"/>
                    <a:pt x="25" y="24"/>
                  </a:cubicBezTo>
                  <a:cubicBezTo>
                    <a:pt x="26" y="23"/>
                    <a:pt x="26" y="22"/>
                    <a:pt x="25" y="21"/>
                  </a:cubicBezTo>
                  <a:cubicBezTo>
                    <a:pt x="25" y="21"/>
                    <a:pt x="25" y="20"/>
                    <a:pt x="25" y="19"/>
                  </a:cubicBezTo>
                  <a:cubicBezTo>
                    <a:pt x="25" y="19"/>
                    <a:pt x="26" y="19"/>
                    <a:pt x="27" y="19"/>
                  </a:cubicBezTo>
                  <a:cubicBezTo>
                    <a:pt x="28" y="19"/>
                    <a:pt x="28" y="18"/>
                    <a:pt x="29" y="17"/>
                  </a:cubicBezTo>
                  <a:cubicBezTo>
                    <a:pt x="29" y="16"/>
                    <a:pt x="28" y="15"/>
                    <a:pt x="28" y="15"/>
                  </a:cubicBezTo>
                  <a:cubicBezTo>
                    <a:pt x="27" y="15"/>
                    <a:pt x="26" y="14"/>
                    <a:pt x="26" y="13"/>
                  </a:cubicBezTo>
                  <a:cubicBezTo>
                    <a:pt x="26" y="13"/>
                    <a:pt x="27" y="12"/>
                    <a:pt x="27" y="12"/>
                  </a:cubicBezTo>
                  <a:cubicBezTo>
                    <a:pt x="28" y="12"/>
                    <a:pt x="28" y="11"/>
                    <a:pt x="28" y="10"/>
                  </a:cubicBezTo>
                  <a:cubicBezTo>
                    <a:pt x="28" y="9"/>
                    <a:pt x="27" y="8"/>
                    <a:pt x="26" y="8"/>
                  </a:cubicBezTo>
                  <a:cubicBezTo>
                    <a:pt x="26" y="9"/>
                    <a:pt x="24" y="8"/>
                    <a:pt x="24" y="7"/>
                  </a:cubicBezTo>
                  <a:cubicBezTo>
                    <a:pt x="24" y="7"/>
                    <a:pt x="24" y="6"/>
                    <a:pt x="25" y="6"/>
                  </a:cubicBezTo>
                  <a:cubicBezTo>
                    <a:pt x="25" y="5"/>
                    <a:pt x="25" y="4"/>
                    <a:pt x="24" y="3"/>
                  </a:cubicBezTo>
                  <a:cubicBezTo>
                    <a:pt x="23" y="3"/>
                    <a:pt x="22" y="3"/>
                    <a:pt x="22" y="3"/>
                  </a:cubicBezTo>
                  <a:cubicBezTo>
                    <a:pt x="21" y="4"/>
                    <a:pt x="20" y="4"/>
                    <a:pt x="19" y="3"/>
                  </a:cubicBezTo>
                  <a:cubicBezTo>
                    <a:pt x="19" y="3"/>
                    <a:pt x="19" y="2"/>
                    <a:pt x="19" y="2"/>
                  </a:cubicBezTo>
                  <a:cubicBezTo>
                    <a:pt x="19" y="1"/>
                    <a:pt x="18" y="0"/>
                    <a:pt x="17" y="0"/>
                  </a:cubicBezTo>
                  <a:cubicBezTo>
                    <a:pt x="16" y="0"/>
                    <a:pt x="15" y="0"/>
                    <a:pt x="15" y="1"/>
                  </a:cubicBezTo>
                  <a:cubicBezTo>
                    <a:pt x="15" y="2"/>
                    <a:pt x="14" y="2"/>
                    <a:pt x="13" y="2"/>
                  </a:cubicBezTo>
                  <a:cubicBezTo>
                    <a:pt x="13" y="2"/>
                    <a:pt x="12" y="2"/>
                    <a:pt x="12" y="1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9" y="1"/>
                    <a:pt x="8" y="2"/>
                    <a:pt x="9" y="2"/>
                  </a:cubicBezTo>
                  <a:cubicBezTo>
                    <a:pt x="9" y="3"/>
                    <a:pt x="8" y="4"/>
                    <a:pt x="8" y="4"/>
                  </a:cubicBezTo>
                  <a:cubicBezTo>
                    <a:pt x="7" y="5"/>
                    <a:pt x="7" y="4"/>
                    <a:pt x="6" y="4"/>
                  </a:cubicBezTo>
                  <a:cubicBezTo>
                    <a:pt x="5" y="3"/>
                    <a:pt x="4" y="4"/>
                    <a:pt x="4" y="4"/>
                  </a:cubicBezTo>
                  <a:cubicBezTo>
                    <a:pt x="3" y="5"/>
                    <a:pt x="3" y="6"/>
                    <a:pt x="3" y="7"/>
                  </a:cubicBezTo>
                  <a:close/>
                  <a:moveTo>
                    <a:pt x="12" y="6"/>
                  </a:moveTo>
                  <a:cubicBezTo>
                    <a:pt x="16" y="5"/>
                    <a:pt x="21" y="7"/>
                    <a:pt x="22" y="12"/>
                  </a:cubicBezTo>
                  <a:cubicBezTo>
                    <a:pt x="24" y="16"/>
                    <a:pt x="21" y="21"/>
                    <a:pt x="17" y="22"/>
                  </a:cubicBezTo>
                  <a:cubicBezTo>
                    <a:pt x="13" y="23"/>
                    <a:pt x="8" y="21"/>
                    <a:pt x="6" y="17"/>
                  </a:cubicBezTo>
                  <a:cubicBezTo>
                    <a:pt x="5" y="12"/>
                    <a:pt x="7" y="8"/>
                    <a:pt x="1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2" tIns="45706" rIns="91412" bIns="45706" numCol="1" anchor="t" anchorCtr="0" compatLnSpc="1"/>
            <a:lstStyle/>
            <a:p>
              <a:endParaRPr lang="zh-CN" altLang="en-US" sz="1425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14" name="TextBox 66"/>
          <p:cNvSpPr txBox="1"/>
          <p:nvPr/>
        </p:nvSpPr>
        <p:spPr>
          <a:xfrm>
            <a:off x="6849190" y="4435141"/>
            <a:ext cx="81573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PART 03 </a:t>
            </a:r>
          </a:p>
        </p:txBody>
      </p:sp>
      <p:sp>
        <p:nvSpPr>
          <p:cNvPr id="215" name="矩形 214"/>
          <p:cNvSpPr/>
          <p:nvPr/>
        </p:nvSpPr>
        <p:spPr>
          <a:xfrm>
            <a:off x="6908785" y="3615149"/>
            <a:ext cx="696548" cy="696548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95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0"/>
          </a:gradFill>
          <a:ln>
            <a:solidFill>
              <a:schemeClr val="bg1"/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25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16" name="任意多边形 215"/>
          <p:cNvSpPr/>
          <p:nvPr/>
        </p:nvSpPr>
        <p:spPr bwMode="auto">
          <a:xfrm>
            <a:off x="7043096" y="3839936"/>
            <a:ext cx="399815" cy="306527"/>
          </a:xfrm>
          <a:custGeom>
            <a:avLst/>
            <a:gdLst>
              <a:gd name="connsiteX0" fmla="*/ 14829 w 563476"/>
              <a:gd name="connsiteY0" fmla="*/ 416347 h 432000"/>
              <a:gd name="connsiteX1" fmla="*/ 556062 w 563476"/>
              <a:gd name="connsiteY1" fmla="*/ 416347 h 432000"/>
              <a:gd name="connsiteX2" fmla="*/ 563476 w 563476"/>
              <a:gd name="connsiteY2" fmla="*/ 424174 h 432000"/>
              <a:gd name="connsiteX3" fmla="*/ 556062 w 563476"/>
              <a:gd name="connsiteY3" fmla="*/ 432000 h 432000"/>
              <a:gd name="connsiteX4" fmla="*/ 14829 w 563476"/>
              <a:gd name="connsiteY4" fmla="*/ 432000 h 432000"/>
              <a:gd name="connsiteX5" fmla="*/ 0 w 563476"/>
              <a:gd name="connsiteY5" fmla="*/ 424174 h 432000"/>
              <a:gd name="connsiteX6" fmla="*/ 14829 w 563476"/>
              <a:gd name="connsiteY6" fmla="*/ 416347 h 432000"/>
              <a:gd name="connsiteX7" fmla="*/ 428869 w 563476"/>
              <a:gd name="connsiteY7" fmla="*/ 200347 h 432000"/>
              <a:gd name="connsiteX8" fmla="*/ 510260 w 563476"/>
              <a:gd name="connsiteY8" fmla="*/ 200347 h 432000"/>
              <a:gd name="connsiteX9" fmla="*/ 510260 w 563476"/>
              <a:gd name="connsiteY9" fmla="*/ 372521 h 432000"/>
              <a:gd name="connsiteX10" fmla="*/ 428869 w 563476"/>
              <a:gd name="connsiteY10" fmla="*/ 372521 h 432000"/>
              <a:gd name="connsiteX11" fmla="*/ 303652 w 563476"/>
              <a:gd name="connsiteY11" fmla="*/ 118956 h 432000"/>
              <a:gd name="connsiteX12" fmla="*/ 385043 w 563476"/>
              <a:gd name="connsiteY12" fmla="*/ 118956 h 432000"/>
              <a:gd name="connsiteX13" fmla="*/ 385043 w 563476"/>
              <a:gd name="connsiteY13" fmla="*/ 372521 h 432000"/>
              <a:gd name="connsiteX14" fmla="*/ 303652 w 563476"/>
              <a:gd name="connsiteY14" fmla="*/ 372521 h 432000"/>
              <a:gd name="connsiteX15" fmla="*/ 72001 w 563476"/>
              <a:gd name="connsiteY15" fmla="*/ 97044 h 432000"/>
              <a:gd name="connsiteX16" fmla="*/ 153392 w 563476"/>
              <a:gd name="connsiteY16" fmla="*/ 97044 h 432000"/>
              <a:gd name="connsiteX17" fmla="*/ 153392 w 563476"/>
              <a:gd name="connsiteY17" fmla="*/ 372521 h 432000"/>
              <a:gd name="connsiteX18" fmla="*/ 72001 w 563476"/>
              <a:gd name="connsiteY18" fmla="*/ 372521 h 432000"/>
              <a:gd name="connsiteX19" fmla="*/ 190957 w 563476"/>
              <a:gd name="connsiteY19" fmla="*/ 0 h 432000"/>
              <a:gd name="connsiteX20" fmla="*/ 272348 w 563476"/>
              <a:gd name="connsiteY20" fmla="*/ 0 h 432000"/>
              <a:gd name="connsiteX21" fmla="*/ 272348 w 563476"/>
              <a:gd name="connsiteY21" fmla="*/ 372521 h 432000"/>
              <a:gd name="connsiteX22" fmla="*/ 190957 w 563476"/>
              <a:gd name="connsiteY22" fmla="*/ 372521 h 43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563476" h="432000">
                <a:moveTo>
                  <a:pt x="14829" y="416347"/>
                </a:moveTo>
                <a:cubicBezTo>
                  <a:pt x="556062" y="416347"/>
                  <a:pt x="556062" y="416347"/>
                  <a:pt x="556062" y="416347"/>
                </a:cubicBezTo>
                <a:cubicBezTo>
                  <a:pt x="556062" y="416347"/>
                  <a:pt x="563476" y="416347"/>
                  <a:pt x="563476" y="424174"/>
                </a:cubicBezTo>
                <a:cubicBezTo>
                  <a:pt x="563476" y="432000"/>
                  <a:pt x="556062" y="432000"/>
                  <a:pt x="556062" y="432000"/>
                </a:cubicBezTo>
                <a:lnTo>
                  <a:pt x="14829" y="432000"/>
                </a:lnTo>
                <a:cubicBezTo>
                  <a:pt x="7414" y="432000"/>
                  <a:pt x="0" y="432000"/>
                  <a:pt x="0" y="424174"/>
                </a:cubicBezTo>
                <a:cubicBezTo>
                  <a:pt x="0" y="416347"/>
                  <a:pt x="7414" y="416347"/>
                  <a:pt x="14829" y="416347"/>
                </a:cubicBezTo>
                <a:close/>
                <a:moveTo>
                  <a:pt x="428869" y="200347"/>
                </a:moveTo>
                <a:lnTo>
                  <a:pt x="510260" y="200347"/>
                </a:lnTo>
                <a:lnTo>
                  <a:pt x="510260" y="372521"/>
                </a:lnTo>
                <a:lnTo>
                  <a:pt x="428869" y="372521"/>
                </a:lnTo>
                <a:close/>
                <a:moveTo>
                  <a:pt x="303652" y="118956"/>
                </a:moveTo>
                <a:lnTo>
                  <a:pt x="385043" y="118956"/>
                </a:lnTo>
                <a:lnTo>
                  <a:pt x="385043" y="372521"/>
                </a:lnTo>
                <a:lnTo>
                  <a:pt x="303652" y="372521"/>
                </a:lnTo>
                <a:close/>
                <a:moveTo>
                  <a:pt x="72001" y="97044"/>
                </a:moveTo>
                <a:lnTo>
                  <a:pt x="153392" y="97044"/>
                </a:lnTo>
                <a:lnTo>
                  <a:pt x="153392" y="372521"/>
                </a:lnTo>
                <a:lnTo>
                  <a:pt x="72001" y="372521"/>
                </a:lnTo>
                <a:close/>
                <a:moveTo>
                  <a:pt x="190957" y="0"/>
                </a:moveTo>
                <a:lnTo>
                  <a:pt x="272348" y="0"/>
                </a:lnTo>
                <a:lnTo>
                  <a:pt x="272348" y="372521"/>
                </a:lnTo>
                <a:lnTo>
                  <a:pt x="190957" y="372521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121882" tIns="60941" rIns="121882" bIns="60941" numCol="1" anchor="t" anchorCtr="0" compatLnSpc="1">
            <a:noAutofit/>
          </a:bodyPr>
          <a:lstStyle/>
          <a:p>
            <a:pPr defTabSz="913130">
              <a:defRPr/>
            </a:pPr>
            <a:endParaRPr lang="zh-CN" altLang="en-US" sz="1865" kern="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17" name="TextBox 67"/>
          <p:cNvSpPr txBox="1"/>
          <p:nvPr/>
        </p:nvSpPr>
        <p:spPr>
          <a:xfrm>
            <a:off x="9443119" y="4428487"/>
            <a:ext cx="81573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PART 04 </a:t>
            </a:r>
          </a:p>
        </p:txBody>
      </p:sp>
      <p:sp>
        <p:nvSpPr>
          <p:cNvPr id="218" name="矩形 217"/>
          <p:cNvSpPr/>
          <p:nvPr/>
        </p:nvSpPr>
        <p:spPr>
          <a:xfrm>
            <a:off x="9443446" y="3594876"/>
            <a:ext cx="696548" cy="696548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95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0"/>
          </a:gradFill>
          <a:ln>
            <a:solidFill>
              <a:schemeClr val="bg1"/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25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19" name="Freeform 18"/>
          <p:cNvSpPr>
            <a:spLocks noEditPoints="1"/>
          </p:cNvSpPr>
          <p:nvPr/>
        </p:nvSpPr>
        <p:spPr bwMode="auto">
          <a:xfrm>
            <a:off x="9605336" y="3800949"/>
            <a:ext cx="315479" cy="334168"/>
          </a:xfrm>
          <a:custGeom>
            <a:avLst/>
            <a:gdLst>
              <a:gd name="T0" fmla="*/ 309263 w 568"/>
              <a:gd name="T1" fmla="*/ 627699 h 601"/>
              <a:gd name="T2" fmla="*/ 310356 w 568"/>
              <a:gd name="T3" fmla="*/ 364153 h 601"/>
              <a:gd name="T4" fmla="*/ 495040 w 568"/>
              <a:gd name="T5" fmla="*/ 329159 h 601"/>
              <a:gd name="T6" fmla="*/ 379203 w 568"/>
              <a:gd name="T7" fmla="*/ 375088 h 601"/>
              <a:gd name="T8" fmla="*/ 103816 w 568"/>
              <a:gd name="T9" fmla="*/ 234020 h 601"/>
              <a:gd name="T10" fmla="*/ 138786 w 568"/>
              <a:gd name="T11" fmla="*/ 238394 h 601"/>
              <a:gd name="T12" fmla="*/ 183591 w 568"/>
              <a:gd name="T13" fmla="*/ 242769 h 601"/>
              <a:gd name="T14" fmla="*/ 182498 w 568"/>
              <a:gd name="T15" fmla="*/ 213243 h 601"/>
              <a:gd name="T16" fmla="*/ 310356 w 568"/>
              <a:gd name="T17" fmla="*/ 331346 h 601"/>
              <a:gd name="T18" fmla="*/ 451328 w 568"/>
              <a:gd name="T19" fmla="*/ 228552 h 601"/>
              <a:gd name="T20" fmla="*/ 483019 w 568"/>
              <a:gd name="T21" fmla="*/ 223085 h 601"/>
              <a:gd name="T22" fmla="*/ 500504 w 568"/>
              <a:gd name="T23" fmla="*/ 229646 h 601"/>
              <a:gd name="T24" fmla="*/ 454606 w 568"/>
              <a:gd name="T25" fmla="*/ 279949 h 601"/>
              <a:gd name="T26" fmla="*/ 534381 w 568"/>
              <a:gd name="T27" fmla="*/ 372901 h 601"/>
              <a:gd name="T28" fmla="*/ 510339 w 568"/>
              <a:gd name="T29" fmla="*/ 287604 h 601"/>
              <a:gd name="T30" fmla="*/ 510339 w 568"/>
              <a:gd name="T31" fmla="*/ 546776 h 601"/>
              <a:gd name="T32" fmla="*/ 539845 w 568"/>
              <a:gd name="T33" fmla="*/ 540215 h 601"/>
              <a:gd name="T34" fmla="*/ 338769 w 568"/>
              <a:gd name="T35" fmla="*/ 650664 h 601"/>
              <a:gd name="T36" fmla="*/ 311449 w 568"/>
              <a:gd name="T37" fmla="*/ 657225 h 601"/>
              <a:gd name="T38" fmla="*/ 81960 w 568"/>
              <a:gd name="T39" fmla="*/ 540215 h 601"/>
              <a:gd name="T40" fmla="*/ 111466 w 568"/>
              <a:gd name="T41" fmla="*/ 546776 h 601"/>
              <a:gd name="T42" fmla="*/ 111466 w 568"/>
              <a:gd name="T43" fmla="*/ 287604 h 601"/>
              <a:gd name="T44" fmla="*/ 87424 w 568"/>
              <a:gd name="T45" fmla="*/ 372901 h 601"/>
              <a:gd name="T46" fmla="*/ 155178 w 568"/>
              <a:gd name="T47" fmla="*/ 275575 h 601"/>
              <a:gd name="T48" fmla="*/ 67754 w 568"/>
              <a:gd name="T49" fmla="*/ 437421 h 601"/>
              <a:gd name="T50" fmla="*/ 80867 w 568"/>
              <a:gd name="T51" fmla="*/ 463666 h 601"/>
              <a:gd name="T52" fmla="*/ 92888 w 568"/>
              <a:gd name="T53" fmla="*/ 487724 h 601"/>
              <a:gd name="T54" fmla="*/ 49176 w 568"/>
              <a:gd name="T55" fmla="*/ 519437 h 601"/>
              <a:gd name="T56" fmla="*/ 30598 w 568"/>
              <a:gd name="T57" fmla="*/ 412269 h 601"/>
              <a:gd name="T58" fmla="*/ 59011 w 568"/>
              <a:gd name="T59" fmla="*/ 364153 h 601"/>
              <a:gd name="T60" fmla="*/ 516896 w 568"/>
              <a:gd name="T61" fmla="*/ 416643 h 601"/>
              <a:gd name="T62" fmla="*/ 505968 w 568"/>
              <a:gd name="T63" fmla="*/ 443982 h 601"/>
              <a:gd name="T64" fmla="*/ 497225 w 568"/>
              <a:gd name="T65" fmla="*/ 471321 h 601"/>
              <a:gd name="T66" fmla="*/ 491761 w 568"/>
              <a:gd name="T67" fmla="*/ 492099 h 601"/>
              <a:gd name="T68" fmla="*/ 526731 w 568"/>
              <a:gd name="T69" fmla="*/ 396960 h 601"/>
              <a:gd name="T70" fmla="*/ 560608 w 568"/>
              <a:gd name="T71" fmla="*/ 393679 h 601"/>
              <a:gd name="T72" fmla="*/ 308170 w 568"/>
              <a:gd name="T73" fmla="*/ 0 h 601"/>
              <a:gd name="T74" fmla="*/ 456792 w 568"/>
              <a:gd name="T75" fmla="*/ 117010 h 601"/>
              <a:gd name="T76" fmla="*/ 430564 w 568"/>
              <a:gd name="T77" fmla="*/ 195746 h 601"/>
              <a:gd name="T78" fmla="*/ 398873 w 568"/>
              <a:gd name="T79" fmla="*/ 88578 h 601"/>
              <a:gd name="T80" fmla="*/ 212004 w 568"/>
              <a:gd name="T81" fmla="*/ 200120 h 601"/>
              <a:gd name="T82" fmla="*/ 166106 w 568"/>
              <a:gd name="T83" fmla="*/ 168407 h 601"/>
              <a:gd name="T84" fmla="*/ 216375 w 568"/>
              <a:gd name="T85" fmla="*/ 44836 h 601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568" h="601">
                <a:moveTo>
                  <a:pt x="266" y="331"/>
                </a:moveTo>
                <a:lnTo>
                  <a:pt x="266" y="571"/>
                </a:lnTo>
                <a:cubicBezTo>
                  <a:pt x="272" y="573"/>
                  <a:pt x="277" y="575"/>
                  <a:pt x="283" y="574"/>
                </a:cubicBezTo>
                <a:cubicBezTo>
                  <a:pt x="290" y="574"/>
                  <a:pt x="297" y="572"/>
                  <a:pt x="303" y="570"/>
                </a:cubicBezTo>
                <a:lnTo>
                  <a:pt x="303" y="331"/>
                </a:lnTo>
                <a:cubicBezTo>
                  <a:pt x="297" y="332"/>
                  <a:pt x="290" y="333"/>
                  <a:pt x="284" y="333"/>
                </a:cubicBezTo>
                <a:cubicBezTo>
                  <a:pt x="278" y="333"/>
                  <a:pt x="272" y="332"/>
                  <a:pt x="266" y="331"/>
                </a:cubicBezTo>
                <a:close/>
                <a:moveTo>
                  <a:pt x="347" y="343"/>
                </a:moveTo>
                <a:lnTo>
                  <a:pt x="453" y="301"/>
                </a:lnTo>
                <a:lnTo>
                  <a:pt x="453" y="345"/>
                </a:lnTo>
                <a:lnTo>
                  <a:pt x="347" y="386"/>
                </a:lnTo>
                <a:lnTo>
                  <a:pt x="347" y="343"/>
                </a:lnTo>
                <a:close/>
                <a:moveTo>
                  <a:pt x="142" y="252"/>
                </a:moveTo>
                <a:lnTo>
                  <a:pt x="99" y="228"/>
                </a:lnTo>
                <a:cubicBezTo>
                  <a:pt x="94" y="225"/>
                  <a:pt x="93" y="219"/>
                  <a:pt x="95" y="214"/>
                </a:cubicBezTo>
                <a:cubicBezTo>
                  <a:pt x="98" y="209"/>
                  <a:pt x="104" y="208"/>
                  <a:pt x="109" y="210"/>
                </a:cubicBezTo>
                <a:lnTo>
                  <a:pt x="149" y="233"/>
                </a:lnTo>
                <a:lnTo>
                  <a:pt x="127" y="218"/>
                </a:lnTo>
                <a:cubicBezTo>
                  <a:pt x="123" y="215"/>
                  <a:pt x="122" y="209"/>
                  <a:pt x="125" y="204"/>
                </a:cubicBezTo>
                <a:cubicBezTo>
                  <a:pt x="128" y="200"/>
                  <a:pt x="134" y="199"/>
                  <a:pt x="138" y="202"/>
                </a:cubicBezTo>
                <a:lnTo>
                  <a:pt x="168" y="222"/>
                </a:lnTo>
                <a:lnTo>
                  <a:pt x="154" y="209"/>
                </a:lnTo>
                <a:cubicBezTo>
                  <a:pt x="150" y="205"/>
                  <a:pt x="149" y="199"/>
                  <a:pt x="153" y="195"/>
                </a:cubicBezTo>
                <a:cubicBezTo>
                  <a:pt x="157" y="191"/>
                  <a:pt x="163" y="191"/>
                  <a:pt x="167" y="195"/>
                </a:cubicBezTo>
                <a:lnTo>
                  <a:pt x="282" y="303"/>
                </a:lnTo>
                <a:cubicBezTo>
                  <a:pt x="283" y="303"/>
                  <a:pt x="283" y="303"/>
                  <a:pt x="283" y="304"/>
                </a:cubicBezTo>
                <a:cubicBezTo>
                  <a:pt x="283" y="303"/>
                  <a:pt x="284" y="303"/>
                  <a:pt x="284" y="303"/>
                </a:cubicBezTo>
                <a:lnTo>
                  <a:pt x="399" y="195"/>
                </a:lnTo>
                <a:cubicBezTo>
                  <a:pt x="403" y="191"/>
                  <a:pt x="409" y="191"/>
                  <a:pt x="413" y="195"/>
                </a:cubicBezTo>
                <a:cubicBezTo>
                  <a:pt x="417" y="199"/>
                  <a:pt x="417" y="205"/>
                  <a:pt x="413" y="209"/>
                </a:cubicBezTo>
                <a:lnTo>
                  <a:pt x="399" y="222"/>
                </a:lnTo>
                <a:lnTo>
                  <a:pt x="428" y="202"/>
                </a:lnTo>
                <a:cubicBezTo>
                  <a:pt x="432" y="199"/>
                  <a:pt x="438" y="200"/>
                  <a:pt x="442" y="204"/>
                </a:cubicBezTo>
                <a:cubicBezTo>
                  <a:pt x="445" y="209"/>
                  <a:pt x="444" y="215"/>
                  <a:pt x="439" y="218"/>
                </a:cubicBezTo>
                <a:lnTo>
                  <a:pt x="417" y="233"/>
                </a:lnTo>
                <a:lnTo>
                  <a:pt x="458" y="210"/>
                </a:lnTo>
                <a:cubicBezTo>
                  <a:pt x="462" y="208"/>
                  <a:pt x="468" y="209"/>
                  <a:pt x="471" y="214"/>
                </a:cubicBezTo>
                <a:cubicBezTo>
                  <a:pt x="474" y="219"/>
                  <a:pt x="472" y="225"/>
                  <a:pt x="467" y="228"/>
                </a:cubicBezTo>
                <a:lnTo>
                  <a:pt x="416" y="256"/>
                </a:lnTo>
                <a:lnTo>
                  <a:pt x="494" y="224"/>
                </a:lnTo>
                <a:lnTo>
                  <a:pt x="494" y="342"/>
                </a:lnTo>
                <a:cubicBezTo>
                  <a:pt x="492" y="342"/>
                  <a:pt x="491" y="342"/>
                  <a:pt x="489" y="341"/>
                </a:cubicBezTo>
                <a:lnTo>
                  <a:pt x="473" y="339"/>
                </a:lnTo>
                <a:lnTo>
                  <a:pt x="467" y="351"/>
                </a:lnTo>
                <a:lnTo>
                  <a:pt x="467" y="263"/>
                </a:lnTo>
                <a:lnTo>
                  <a:pt x="329" y="322"/>
                </a:lnTo>
                <a:lnTo>
                  <a:pt x="329" y="559"/>
                </a:lnTo>
                <a:lnTo>
                  <a:pt x="467" y="500"/>
                </a:lnTo>
                <a:lnTo>
                  <a:pt x="467" y="483"/>
                </a:lnTo>
                <a:cubicBezTo>
                  <a:pt x="472" y="486"/>
                  <a:pt x="477" y="488"/>
                  <a:pt x="482" y="490"/>
                </a:cubicBezTo>
                <a:cubicBezTo>
                  <a:pt x="486" y="492"/>
                  <a:pt x="490" y="493"/>
                  <a:pt x="494" y="494"/>
                </a:cubicBezTo>
                <a:lnTo>
                  <a:pt x="494" y="518"/>
                </a:lnTo>
                <a:lnTo>
                  <a:pt x="321" y="591"/>
                </a:lnTo>
                <a:cubicBezTo>
                  <a:pt x="318" y="592"/>
                  <a:pt x="314" y="594"/>
                  <a:pt x="310" y="595"/>
                </a:cubicBezTo>
                <a:lnTo>
                  <a:pt x="303" y="598"/>
                </a:lnTo>
                <a:cubicBezTo>
                  <a:pt x="297" y="599"/>
                  <a:pt x="291" y="601"/>
                  <a:pt x="285" y="601"/>
                </a:cubicBezTo>
                <a:cubicBezTo>
                  <a:pt x="271" y="601"/>
                  <a:pt x="258" y="598"/>
                  <a:pt x="247" y="590"/>
                </a:cubicBezTo>
                <a:lnTo>
                  <a:pt x="75" y="518"/>
                </a:lnTo>
                <a:lnTo>
                  <a:pt x="75" y="494"/>
                </a:lnTo>
                <a:cubicBezTo>
                  <a:pt x="79" y="493"/>
                  <a:pt x="83" y="492"/>
                  <a:pt x="87" y="490"/>
                </a:cubicBezTo>
                <a:cubicBezTo>
                  <a:pt x="91" y="488"/>
                  <a:pt x="96" y="486"/>
                  <a:pt x="102" y="483"/>
                </a:cubicBezTo>
                <a:lnTo>
                  <a:pt x="102" y="500"/>
                </a:lnTo>
                <a:lnTo>
                  <a:pt x="240" y="559"/>
                </a:lnTo>
                <a:lnTo>
                  <a:pt x="240" y="322"/>
                </a:lnTo>
                <a:lnTo>
                  <a:pt x="102" y="263"/>
                </a:lnTo>
                <a:lnTo>
                  <a:pt x="102" y="351"/>
                </a:lnTo>
                <a:lnTo>
                  <a:pt x="95" y="339"/>
                </a:lnTo>
                <a:lnTo>
                  <a:pt x="80" y="341"/>
                </a:lnTo>
                <a:cubicBezTo>
                  <a:pt x="78" y="342"/>
                  <a:pt x="77" y="342"/>
                  <a:pt x="75" y="342"/>
                </a:cubicBezTo>
                <a:lnTo>
                  <a:pt x="75" y="224"/>
                </a:lnTo>
                <a:lnTo>
                  <a:pt x="142" y="252"/>
                </a:lnTo>
                <a:close/>
                <a:moveTo>
                  <a:pt x="86" y="363"/>
                </a:moveTo>
                <a:cubicBezTo>
                  <a:pt x="89" y="369"/>
                  <a:pt x="91" y="375"/>
                  <a:pt x="94" y="381"/>
                </a:cubicBezTo>
                <a:lnTo>
                  <a:pt x="62" y="400"/>
                </a:lnTo>
                <a:lnTo>
                  <a:pt x="97" y="387"/>
                </a:lnTo>
                <a:cubicBezTo>
                  <a:pt x="99" y="393"/>
                  <a:pt x="102" y="399"/>
                  <a:pt x="104" y="406"/>
                </a:cubicBezTo>
                <a:lnTo>
                  <a:pt x="74" y="424"/>
                </a:lnTo>
                <a:lnTo>
                  <a:pt x="106" y="411"/>
                </a:lnTo>
                <a:cubicBezTo>
                  <a:pt x="108" y="418"/>
                  <a:pt x="110" y="424"/>
                  <a:pt x="112" y="431"/>
                </a:cubicBezTo>
                <a:lnTo>
                  <a:pt x="85" y="446"/>
                </a:lnTo>
                <a:lnTo>
                  <a:pt x="113" y="435"/>
                </a:lnTo>
                <a:cubicBezTo>
                  <a:pt x="115" y="440"/>
                  <a:pt x="116" y="445"/>
                  <a:pt x="117" y="450"/>
                </a:cubicBezTo>
                <a:cubicBezTo>
                  <a:pt x="111" y="454"/>
                  <a:pt x="66" y="483"/>
                  <a:pt x="45" y="475"/>
                </a:cubicBezTo>
                <a:cubicBezTo>
                  <a:pt x="23" y="467"/>
                  <a:pt x="2" y="437"/>
                  <a:pt x="1" y="410"/>
                </a:cubicBezTo>
                <a:cubicBezTo>
                  <a:pt x="0" y="383"/>
                  <a:pt x="70" y="366"/>
                  <a:pt x="86" y="363"/>
                </a:cubicBezTo>
                <a:close/>
                <a:moveTo>
                  <a:pt x="28" y="377"/>
                </a:moveTo>
                <a:lnTo>
                  <a:pt x="45" y="369"/>
                </a:lnTo>
                <a:lnTo>
                  <a:pt x="54" y="360"/>
                </a:lnTo>
                <a:lnTo>
                  <a:pt x="54" y="333"/>
                </a:lnTo>
                <a:cubicBezTo>
                  <a:pt x="38" y="340"/>
                  <a:pt x="31" y="356"/>
                  <a:pt x="28" y="377"/>
                </a:cubicBezTo>
                <a:close/>
                <a:moveTo>
                  <a:pt x="482" y="363"/>
                </a:moveTo>
                <a:cubicBezTo>
                  <a:pt x="479" y="369"/>
                  <a:pt x="476" y="375"/>
                  <a:pt x="473" y="381"/>
                </a:cubicBezTo>
                <a:lnTo>
                  <a:pt x="505" y="400"/>
                </a:lnTo>
                <a:lnTo>
                  <a:pt x="471" y="387"/>
                </a:lnTo>
                <a:cubicBezTo>
                  <a:pt x="468" y="393"/>
                  <a:pt x="465" y="399"/>
                  <a:pt x="463" y="406"/>
                </a:cubicBezTo>
                <a:lnTo>
                  <a:pt x="493" y="424"/>
                </a:lnTo>
                <a:lnTo>
                  <a:pt x="461" y="411"/>
                </a:lnTo>
                <a:cubicBezTo>
                  <a:pt x="459" y="418"/>
                  <a:pt x="457" y="424"/>
                  <a:pt x="455" y="431"/>
                </a:cubicBezTo>
                <a:lnTo>
                  <a:pt x="482" y="446"/>
                </a:lnTo>
                <a:lnTo>
                  <a:pt x="454" y="435"/>
                </a:lnTo>
                <a:cubicBezTo>
                  <a:pt x="453" y="440"/>
                  <a:pt x="451" y="445"/>
                  <a:pt x="450" y="450"/>
                </a:cubicBezTo>
                <a:cubicBezTo>
                  <a:pt x="456" y="454"/>
                  <a:pt x="501" y="483"/>
                  <a:pt x="523" y="475"/>
                </a:cubicBezTo>
                <a:cubicBezTo>
                  <a:pt x="544" y="467"/>
                  <a:pt x="566" y="437"/>
                  <a:pt x="567" y="410"/>
                </a:cubicBezTo>
                <a:cubicBezTo>
                  <a:pt x="568" y="383"/>
                  <a:pt x="497" y="366"/>
                  <a:pt x="482" y="363"/>
                </a:cubicBezTo>
                <a:close/>
                <a:moveTo>
                  <a:pt x="540" y="377"/>
                </a:moveTo>
                <a:lnTo>
                  <a:pt x="522" y="369"/>
                </a:lnTo>
                <a:lnTo>
                  <a:pt x="513" y="360"/>
                </a:lnTo>
                <a:lnTo>
                  <a:pt x="513" y="333"/>
                </a:lnTo>
                <a:cubicBezTo>
                  <a:pt x="529" y="340"/>
                  <a:pt x="536" y="356"/>
                  <a:pt x="540" y="377"/>
                </a:cubicBezTo>
                <a:close/>
                <a:moveTo>
                  <a:pt x="282" y="0"/>
                </a:moveTo>
                <a:cubicBezTo>
                  <a:pt x="315" y="0"/>
                  <a:pt x="344" y="16"/>
                  <a:pt x="366" y="41"/>
                </a:cubicBezTo>
                <a:cubicBezTo>
                  <a:pt x="379" y="58"/>
                  <a:pt x="390" y="78"/>
                  <a:pt x="395" y="101"/>
                </a:cubicBezTo>
                <a:cubicBezTo>
                  <a:pt x="403" y="99"/>
                  <a:pt x="415" y="98"/>
                  <a:pt x="418" y="107"/>
                </a:cubicBezTo>
                <a:cubicBezTo>
                  <a:pt x="423" y="120"/>
                  <a:pt x="421" y="151"/>
                  <a:pt x="412" y="154"/>
                </a:cubicBezTo>
                <a:cubicBezTo>
                  <a:pt x="408" y="156"/>
                  <a:pt x="403" y="156"/>
                  <a:pt x="398" y="155"/>
                </a:cubicBezTo>
                <a:cubicBezTo>
                  <a:pt x="398" y="163"/>
                  <a:pt x="396" y="171"/>
                  <a:pt x="394" y="179"/>
                </a:cubicBezTo>
                <a:cubicBezTo>
                  <a:pt x="386" y="180"/>
                  <a:pt x="378" y="182"/>
                  <a:pt x="370" y="183"/>
                </a:cubicBezTo>
                <a:cubicBezTo>
                  <a:pt x="375" y="169"/>
                  <a:pt x="377" y="154"/>
                  <a:pt x="377" y="138"/>
                </a:cubicBezTo>
                <a:cubicBezTo>
                  <a:pt x="377" y="117"/>
                  <a:pt x="373" y="98"/>
                  <a:pt x="365" y="81"/>
                </a:cubicBezTo>
                <a:cubicBezTo>
                  <a:pt x="301" y="132"/>
                  <a:pt x="218" y="95"/>
                  <a:pt x="197" y="86"/>
                </a:cubicBezTo>
                <a:cubicBezTo>
                  <a:pt x="190" y="101"/>
                  <a:pt x="187" y="119"/>
                  <a:pt x="187" y="138"/>
                </a:cubicBezTo>
                <a:cubicBezTo>
                  <a:pt x="187" y="154"/>
                  <a:pt x="189" y="169"/>
                  <a:pt x="194" y="183"/>
                </a:cubicBezTo>
                <a:cubicBezTo>
                  <a:pt x="186" y="181"/>
                  <a:pt x="178" y="180"/>
                  <a:pt x="170" y="179"/>
                </a:cubicBezTo>
                <a:cubicBezTo>
                  <a:pt x="168" y="171"/>
                  <a:pt x="167" y="163"/>
                  <a:pt x="166" y="155"/>
                </a:cubicBezTo>
                <a:cubicBezTo>
                  <a:pt x="161" y="156"/>
                  <a:pt x="156" y="156"/>
                  <a:pt x="152" y="154"/>
                </a:cubicBezTo>
                <a:cubicBezTo>
                  <a:pt x="143" y="151"/>
                  <a:pt x="141" y="120"/>
                  <a:pt x="146" y="107"/>
                </a:cubicBezTo>
                <a:cubicBezTo>
                  <a:pt x="149" y="98"/>
                  <a:pt x="161" y="99"/>
                  <a:pt x="169" y="101"/>
                </a:cubicBezTo>
                <a:cubicBezTo>
                  <a:pt x="174" y="78"/>
                  <a:pt x="185" y="58"/>
                  <a:pt x="198" y="41"/>
                </a:cubicBezTo>
                <a:cubicBezTo>
                  <a:pt x="220" y="16"/>
                  <a:pt x="249" y="0"/>
                  <a:pt x="282" y="0"/>
                </a:cubicBez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lIns="91381" tIns="45691" rIns="91381" bIns="4569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 dirty="0">
              <a:solidFill>
                <a:srgbClr val="294A5A"/>
              </a:solidFill>
              <a:cs typeface="+mn-ea"/>
              <a:sym typeface="+mn-lt"/>
            </a:endParaRPr>
          </a:p>
        </p:txBody>
      </p:sp>
      <p:sp>
        <p:nvSpPr>
          <p:cNvPr id="220" name="TextBox 64"/>
          <p:cNvSpPr txBox="1"/>
          <p:nvPr/>
        </p:nvSpPr>
        <p:spPr>
          <a:xfrm>
            <a:off x="1111385" y="4830753"/>
            <a:ext cx="17812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b="1" spc="75" dirty="0">
                <a:solidFill>
                  <a:schemeClr val="bg1"/>
                </a:solidFill>
                <a:cs typeface="+mn-ea"/>
                <a:sym typeface="+mn-lt"/>
              </a:rPr>
              <a:t>年终</a:t>
            </a:r>
            <a:r>
              <a:rPr lang="zh-CN" altLang="en-US" sz="2000" b="1" spc="75" dirty="0" smtClean="0">
                <a:solidFill>
                  <a:schemeClr val="bg1"/>
                </a:solidFill>
                <a:cs typeface="+mn-ea"/>
                <a:sym typeface="+mn-lt"/>
              </a:rPr>
              <a:t>工作概述</a:t>
            </a:r>
            <a:endParaRPr lang="zh-CN" altLang="en-US" sz="2000" b="1" spc="75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1" name="TextBox 65"/>
          <p:cNvSpPr txBox="1"/>
          <p:nvPr/>
        </p:nvSpPr>
        <p:spPr>
          <a:xfrm>
            <a:off x="3786209" y="4787976"/>
            <a:ext cx="17812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b="1" spc="75" dirty="0" smtClean="0">
                <a:solidFill>
                  <a:schemeClr val="bg1"/>
                </a:solidFill>
                <a:cs typeface="+mn-ea"/>
                <a:sym typeface="+mn-lt"/>
              </a:rPr>
              <a:t>工作完成</a:t>
            </a:r>
            <a:r>
              <a:rPr lang="zh-CN" altLang="en-US" sz="2000" b="1" spc="75" dirty="0">
                <a:solidFill>
                  <a:schemeClr val="bg1"/>
                </a:solidFill>
                <a:cs typeface="+mn-ea"/>
                <a:sym typeface="+mn-lt"/>
              </a:rPr>
              <a:t>情况</a:t>
            </a:r>
          </a:p>
        </p:txBody>
      </p:sp>
      <p:sp>
        <p:nvSpPr>
          <p:cNvPr id="222" name="TextBox 67"/>
          <p:cNvSpPr txBox="1"/>
          <p:nvPr/>
        </p:nvSpPr>
        <p:spPr>
          <a:xfrm>
            <a:off x="6468844" y="4783492"/>
            <a:ext cx="17812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b="1" spc="75" dirty="0" smtClean="0">
                <a:solidFill>
                  <a:schemeClr val="bg1"/>
                </a:solidFill>
                <a:cs typeface="+mn-ea"/>
                <a:sym typeface="+mn-lt"/>
              </a:rPr>
              <a:t>工作存在不足</a:t>
            </a:r>
            <a:endParaRPr lang="zh-CN" altLang="en-US" sz="2000" b="1" spc="75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3" name="TextBox 67"/>
          <p:cNvSpPr txBox="1"/>
          <p:nvPr/>
        </p:nvSpPr>
        <p:spPr>
          <a:xfrm>
            <a:off x="8960360" y="4769450"/>
            <a:ext cx="17812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b="1" spc="75" dirty="0" smtClean="0">
                <a:solidFill>
                  <a:schemeClr val="bg1"/>
                </a:solidFill>
                <a:cs typeface="+mn-ea"/>
                <a:sym typeface="+mn-lt"/>
              </a:rPr>
              <a:t>明年工作</a:t>
            </a:r>
            <a:r>
              <a:rPr lang="zh-CN" altLang="en-US" sz="2000" b="1" spc="75" dirty="0">
                <a:solidFill>
                  <a:schemeClr val="bg1"/>
                </a:solidFill>
                <a:cs typeface="+mn-ea"/>
                <a:sym typeface="+mn-lt"/>
              </a:rPr>
              <a:t>计划</a:t>
            </a:r>
          </a:p>
        </p:txBody>
      </p:sp>
    </p:spTree>
    <p:extLst>
      <p:ext uri="{BB962C8B-B14F-4D97-AF65-F5344CB8AC3E}">
        <p14:creationId xmlns:p14="http://schemas.microsoft.com/office/powerpoint/2010/main" val="1433983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7" grpId="0"/>
      <p:bldP spid="208" grpId="0"/>
      <p:bldP spid="214" grpId="0"/>
      <p:bldP spid="2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" name="图片 19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6" y="0"/>
            <a:ext cx="12188824" cy="6866158"/>
          </a:xfrm>
          <a:prstGeom prst="rect">
            <a:avLst/>
          </a:prstGeom>
        </p:spPr>
      </p:pic>
      <p:grpSp>
        <p:nvGrpSpPr>
          <p:cNvPr id="46" name="组合 45"/>
          <p:cNvGrpSpPr/>
          <p:nvPr/>
        </p:nvGrpSpPr>
        <p:grpSpPr>
          <a:xfrm>
            <a:off x="10336136" y="79777"/>
            <a:ext cx="1493744" cy="3582768"/>
            <a:chOff x="8591550" y="0"/>
            <a:chExt cx="1924050" cy="4614863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9528175" y="0"/>
              <a:ext cx="39687" cy="2698750"/>
            </a:xfrm>
            <a:custGeom>
              <a:avLst/>
              <a:gdLst>
                <a:gd name="T0" fmla="*/ 12 w 12"/>
                <a:gd name="T1" fmla="*/ 0 h 817"/>
                <a:gd name="T2" fmla="*/ 12 w 12"/>
                <a:gd name="T3" fmla="*/ 812 h 817"/>
                <a:gd name="T4" fmla="*/ 6 w 12"/>
                <a:gd name="T5" fmla="*/ 817 h 817"/>
                <a:gd name="T6" fmla="*/ 6 w 12"/>
                <a:gd name="T7" fmla="*/ 817 h 817"/>
                <a:gd name="T8" fmla="*/ 0 w 12"/>
                <a:gd name="T9" fmla="*/ 812 h 817"/>
                <a:gd name="T10" fmla="*/ 0 w 12"/>
                <a:gd name="T11" fmla="*/ 0 h 817"/>
                <a:gd name="T12" fmla="*/ 12 w 12"/>
                <a:gd name="T13" fmla="*/ 0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817">
                  <a:moveTo>
                    <a:pt x="12" y="0"/>
                  </a:moveTo>
                  <a:cubicBezTo>
                    <a:pt x="12" y="812"/>
                    <a:pt x="12" y="812"/>
                    <a:pt x="12" y="812"/>
                  </a:cubicBezTo>
                  <a:cubicBezTo>
                    <a:pt x="12" y="815"/>
                    <a:pt x="9" y="817"/>
                    <a:pt x="6" y="817"/>
                  </a:cubicBezTo>
                  <a:cubicBezTo>
                    <a:pt x="6" y="817"/>
                    <a:pt x="6" y="817"/>
                    <a:pt x="6" y="817"/>
                  </a:cubicBezTo>
                  <a:cubicBezTo>
                    <a:pt x="2" y="817"/>
                    <a:pt x="0" y="815"/>
                    <a:pt x="0" y="812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9D1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9221788" y="2686050"/>
              <a:ext cx="660400" cy="1862138"/>
            </a:xfrm>
            <a:prstGeom prst="rect">
              <a:avLst/>
            </a:pr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9283700" y="2747963"/>
              <a:ext cx="538162" cy="1738313"/>
            </a:xfrm>
            <a:custGeom>
              <a:avLst/>
              <a:gdLst>
                <a:gd name="T0" fmla="*/ 339 w 339"/>
                <a:gd name="T1" fmla="*/ 1095 h 1095"/>
                <a:gd name="T2" fmla="*/ 0 w 339"/>
                <a:gd name="T3" fmla="*/ 1095 h 1095"/>
                <a:gd name="T4" fmla="*/ 0 w 339"/>
                <a:gd name="T5" fmla="*/ 0 h 1095"/>
                <a:gd name="T6" fmla="*/ 339 w 339"/>
                <a:gd name="T7" fmla="*/ 0 h 1095"/>
                <a:gd name="T8" fmla="*/ 339 w 339"/>
                <a:gd name="T9" fmla="*/ 1095 h 1095"/>
                <a:gd name="T10" fmla="*/ 3 w 339"/>
                <a:gd name="T11" fmla="*/ 1093 h 1095"/>
                <a:gd name="T12" fmla="*/ 335 w 339"/>
                <a:gd name="T13" fmla="*/ 1093 h 1095"/>
                <a:gd name="T14" fmla="*/ 335 w 339"/>
                <a:gd name="T15" fmla="*/ 2 h 1095"/>
                <a:gd name="T16" fmla="*/ 3 w 339"/>
                <a:gd name="T17" fmla="*/ 2 h 1095"/>
                <a:gd name="T18" fmla="*/ 3 w 339"/>
                <a:gd name="T19" fmla="*/ 1093 h 1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9" h="1095">
                  <a:moveTo>
                    <a:pt x="339" y="1095"/>
                  </a:moveTo>
                  <a:lnTo>
                    <a:pt x="0" y="1095"/>
                  </a:lnTo>
                  <a:lnTo>
                    <a:pt x="0" y="0"/>
                  </a:lnTo>
                  <a:lnTo>
                    <a:pt x="339" y="0"/>
                  </a:lnTo>
                  <a:lnTo>
                    <a:pt x="339" y="1095"/>
                  </a:lnTo>
                  <a:close/>
                  <a:moveTo>
                    <a:pt x="3" y="1093"/>
                  </a:moveTo>
                  <a:lnTo>
                    <a:pt x="335" y="1093"/>
                  </a:lnTo>
                  <a:lnTo>
                    <a:pt x="335" y="2"/>
                  </a:lnTo>
                  <a:lnTo>
                    <a:pt x="3" y="2"/>
                  </a:lnTo>
                  <a:lnTo>
                    <a:pt x="3" y="1093"/>
                  </a:lnTo>
                  <a:close/>
                </a:path>
              </a:pathLst>
            </a:custGeom>
            <a:solidFill>
              <a:srgbClr val="9D1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9166225" y="4514850"/>
              <a:ext cx="774700" cy="100013"/>
            </a:xfrm>
            <a:custGeom>
              <a:avLst/>
              <a:gdLst>
                <a:gd name="T0" fmla="*/ 220 w 235"/>
                <a:gd name="T1" fmla="*/ 30 h 30"/>
                <a:gd name="T2" fmla="*/ 15 w 235"/>
                <a:gd name="T3" fmla="*/ 30 h 30"/>
                <a:gd name="T4" fmla="*/ 0 w 235"/>
                <a:gd name="T5" fmla="*/ 15 h 30"/>
                <a:gd name="T6" fmla="*/ 0 w 235"/>
                <a:gd name="T7" fmla="*/ 15 h 30"/>
                <a:gd name="T8" fmla="*/ 15 w 235"/>
                <a:gd name="T9" fmla="*/ 0 h 30"/>
                <a:gd name="T10" fmla="*/ 220 w 235"/>
                <a:gd name="T11" fmla="*/ 0 h 30"/>
                <a:gd name="T12" fmla="*/ 235 w 235"/>
                <a:gd name="T13" fmla="*/ 15 h 30"/>
                <a:gd name="T14" fmla="*/ 235 w 235"/>
                <a:gd name="T15" fmla="*/ 15 h 30"/>
                <a:gd name="T16" fmla="*/ 220 w 235"/>
                <a:gd name="T1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5" h="30">
                  <a:moveTo>
                    <a:pt x="220" y="30"/>
                  </a:moveTo>
                  <a:cubicBezTo>
                    <a:pt x="15" y="30"/>
                    <a:pt x="15" y="30"/>
                    <a:pt x="15" y="30"/>
                  </a:cubicBezTo>
                  <a:cubicBezTo>
                    <a:pt x="6" y="30"/>
                    <a:pt x="0" y="24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6" y="0"/>
                    <a:pt x="15" y="0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28" y="0"/>
                    <a:pt x="235" y="7"/>
                    <a:pt x="235" y="15"/>
                  </a:cubicBezTo>
                  <a:cubicBezTo>
                    <a:pt x="235" y="15"/>
                    <a:pt x="235" y="15"/>
                    <a:pt x="235" y="15"/>
                  </a:cubicBezTo>
                  <a:cubicBezTo>
                    <a:pt x="235" y="24"/>
                    <a:pt x="228" y="30"/>
                    <a:pt x="220" y="30"/>
                  </a:cubicBezTo>
                  <a:close/>
                </a:path>
              </a:pathLst>
            </a:custGeom>
            <a:solidFill>
              <a:srgbClr val="9D1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9166225" y="2613025"/>
              <a:ext cx="774700" cy="101600"/>
            </a:xfrm>
            <a:custGeom>
              <a:avLst/>
              <a:gdLst>
                <a:gd name="T0" fmla="*/ 220 w 235"/>
                <a:gd name="T1" fmla="*/ 31 h 31"/>
                <a:gd name="T2" fmla="*/ 15 w 235"/>
                <a:gd name="T3" fmla="*/ 31 h 31"/>
                <a:gd name="T4" fmla="*/ 0 w 235"/>
                <a:gd name="T5" fmla="*/ 15 h 31"/>
                <a:gd name="T6" fmla="*/ 0 w 235"/>
                <a:gd name="T7" fmla="*/ 15 h 31"/>
                <a:gd name="T8" fmla="*/ 15 w 235"/>
                <a:gd name="T9" fmla="*/ 0 h 31"/>
                <a:gd name="T10" fmla="*/ 220 w 235"/>
                <a:gd name="T11" fmla="*/ 0 h 31"/>
                <a:gd name="T12" fmla="*/ 235 w 235"/>
                <a:gd name="T13" fmla="*/ 15 h 31"/>
                <a:gd name="T14" fmla="*/ 235 w 235"/>
                <a:gd name="T15" fmla="*/ 15 h 31"/>
                <a:gd name="T16" fmla="*/ 220 w 235"/>
                <a:gd name="T1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5" h="31">
                  <a:moveTo>
                    <a:pt x="220" y="31"/>
                  </a:moveTo>
                  <a:cubicBezTo>
                    <a:pt x="15" y="31"/>
                    <a:pt x="15" y="31"/>
                    <a:pt x="15" y="31"/>
                  </a:cubicBezTo>
                  <a:cubicBezTo>
                    <a:pt x="6" y="31"/>
                    <a:pt x="0" y="24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6" y="0"/>
                    <a:pt x="15" y="0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28" y="0"/>
                    <a:pt x="235" y="7"/>
                    <a:pt x="235" y="15"/>
                  </a:cubicBezTo>
                  <a:cubicBezTo>
                    <a:pt x="235" y="15"/>
                    <a:pt x="235" y="15"/>
                    <a:pt x="235" y="15"/>
                  </a:cubicBezTo>
                  <a:cubicBezTo>
                    <a:pt x="235" y="24"/>
                    <a:pt x="228" y="31"/>
                    <a:pt x="220" y="31"/>
                  </a:cubicBezTo>
                  <a:close/>
                </a:path>
              </a:pathLst>
            </a:custGeom>
            <a:solidFill>
              <a:srgbClr val="9D1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Oval 10"/>
            <p:cNvSpPr>
              <a:spLocks noChangeArrowheads="1"/>
            </p:cNvSpPr>
            <p:nvPr/>
          </p:nvSpPr>
          <p:spPr bwMode="auto">
            <a:xfrm>
              <a:off x="9313863" y="547688"/>
              <a:ext cx="476250" cy="393700"/>
            </a:xfrm>
            <a:prstGeom prst="ellipse">
              <a:avLst/>
            </a:prstGeom>
            <a:solidFill>
              <a:srgbClr val="9D1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Oval 11"/>
            <p:cNvSpPr>
              <a:spLocks noChangeArrowheads="1"/>
            </p:cNvSpPr>
            <p:nvPr/>
          </p:nvSpPr>
          <p:spPr bwMode="auto">
            <a:xfrm>
              <a:off x="8591550" y="663575"/>
              <a:ext cx="1924050" cy="1774825"/>
            </a:xfrm>
            <a:prstGeom prst="ellipse">
              <a:avLst/>
            </a:pr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Oval 12"/>
            <p:cNvSpPr>
              <a:spLocks noChangeArrowheads="1"/>
            </p:cNvSpPr>
            <p:nvPr/>
          </p:nvSpPr>
          <p:spPr bwMode="auto">
            <a:xfrm>
              <a:off x="8974138" y="666750"/>
              <a:ext cx="1187450" cy="1754188"/>
            </a:xfrm>
            <a:prstGeom prst="ellipse">
              <a:avLst/>
            </a:prstGeom>
            <a:solidFill>
              <a:srgbClr val="E083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Oval 13"/>
            <p:cNvSpPr>
              <a:spLocks noChangeArrowheads="1"/>
            </p:cNvSpPr>
            <p:nvPr/>
          </p:nvSpPr>
          <p:spPr bwMode="auto">
            <a:xfrm>
              <a:off x="9337675" y="663575"/>
              <a:ext cx="431800" cy="1774825"/>
            </a:xfrm>
            <a:prstGeom prst="ellipse">
              <a:avLst/>
            </a:pr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9163050" y="2362200"/>
              <a:ext cx="795337" cy="131763"/>
            </a:xfrm>
            <a:custGeom>
              <a:avLst/>
              <a:gdLst>
                <a:gd name="T0" fmla="*/ 222 w 241"/>
                <a:gd name="T1" fmla="*/ 40 h 40"/>
                <a:gd name="T2" fmla="*/ 18 w 241"/>
                <a:gd name="T3" fmla="*/ 40 h 40"/>
                <a:gd name="T4" fmla="*/ 0 w 241"/>
                <a:gd name="T5" fmla="*/ 21 h 40"/>
                <a:gd name="T6" fmla="*/ 0 w 241"/>
                <a:gd name="T7" fmla="*/ 0 h 40"/>
                <a:gd name="T8" fmla="*/ 241 w 241"/>
                <a:gd name="T9" fmla="*/ 0 h 40"/>
                <a:gd name="T10" fmla="*/ 241 w 241"/>
                <a:gd name="T11" fmla="*/ 21 h 40"/>
                <a:gd name="T12" fmla="*/ 222 w 241"/>
                <a:gd name="T1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40">
                  <a:moveTo>
                    <a:pt x="222" y="40"/>
                  </a:moveTo>
                  <a:cubicBezTo>
                    <a:pt x="18" y="40"/>
                    <a:pt x="18" y="40"/>
                    <a:pt x="18" y="40"/>
                  </a:cubicBezTo>
                  <a:cubicBezTo>
                    <a:pt x="8" y="40"/>
                    <a:pt x="0" y="32"/>
                    <a:pt x="0" y="2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41" y="0"/>
                    <a:pt x="241" y="0"/>
                    <a:pt x="241" y="0"/>
                  </a:cubicBezTo>
                  <a:cubicBezTo>
                    <a:pt x="241" y="21"/>
                    <a:pt x="241" y="21"/>
                    <a:pt x="241" y="21"/>
                  </a:cubicBezTo>
                  <a:cubicBezTo>
                    <a:pt x="241" y="32"/>
                    <a:pt x="233" y="40"/>
                    <a:pt x="222" y="40"/>
                  </a:cubicBezTo>
                  <a:close/>
                </a:path>
              </a:pathLst>
            </a:custGeom>
            <a:solidFill>
              <a:srgbClr val="9D1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9491663" y="2847975"/>
              <a:ext cx="57150" cy="46038"/>
            </a:xfrm>
            <a:custGeom>
              <a:avLst/>
              <a:gdLst>
                <a:gd name="T0" fmla="*/ 8 w 17"/>
                <a:gd name="T1" fmla="*/ 11 h 14"/>
                <a:gd name="T2" fmla="*/ 13 w 17"/>
                <a:gd name="T3" fmla="*/ 14 h 14"/>
                <a:gd name="T4" fmla="*/ 17 w 17"/>
                <a:gd name="T5" fmla="*/ 10 h 14"/>
                <a:gd name="T6" fmla="*/ 16 w 17"/>
                <a:gd name="T7" fmla="*/ 5 h 14"/>
                <a:gd name="T8" fmla="*/ 9 w 17"/>
                <a:gd name="T9" fmla="*/ 1 h 14"/>
                <a:gd name="T10" fmla="*/ 3 w 17"/>
                <a:gd name="T11" fmla="*/ 0 h 14"/>
                <a:gd name="T12" fmla="*/ 0 w 17"/>
                <a:gd name="T13" fmla="*/ 1 h 14"/>
                <a:gd name="T14" fmla="*/ 1 w 17"/>
                <a:gd name="T15" fmla="*/ 4 h 14"/>
                <a:gd name="T16" fmla="*/ 8 w 17"/>
                <a:gd name="T17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4">
                  <a:moveTo>
                    <a:pt x="8" y="11"/>
                  </a:moveTo>
                  <a:cubicBezTo>
                    <a:pt x="10" y="13"/>
                    <a:pt x="11" y="14"/>
                    <a:pt x="13" y="14"/>
                  </a:cubicBezTo>
                  <a:cubicBezTo>
                    <a:pt x="14" y="14"/>
                    <a:pt x="16" y="13"/>
                    <a:pt x="17" y="10"/>
                  </a:cubicBezTo>
                  <a:cubicBezTo>
                    <a:pt x="17" y="8"/>
                    <a:pt x="17" y="6"/>
                    <a:pt x="16" y="5"/>
                  </a:cubicBezTo>
                  <a:cubicBezTo>
                    <a:pt x="15" y="3"/>
                    <a:pt x="12" y="2"/>
                    <a:pt x="9" y="1"/>
                  </a:cubicBezTo>
                  <a:cubicBezTo>
                    <a:pt x="6" y="0"/>
                    <a:pt x="4" y="0"/>
                    <a:pt x="3" y="0"/>
                  </a:cubicBezTo>
                  <a:cubicBezTo>
                    <a:pt x="3" y="0"/>
                    <a:pt x="1" y="0"/>
                    <a:pt x="0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4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9542463" y="2863850"/>
              <a:ext cx="187325" cy="311150"/>
            </a:xfrm>
            <a:custGeom>
              <a:avLst/>
              <a:gdLst>
                <a:gd name="T0" fmla="*/ 55 w 57"/>
                <a:gd name="T1" fmla="*/ 30 h 94"/>
                <a:gd name="T2" fmla="*/ 41 w 57"/>
                <a:gd name="T3" fmla="*/ 29 h 94"/>
                <a:gd name="T4" fmla="*/ 22 w 57"/>
                <a:gd name="T5" fmla="*/ 33 h 94"/>
                <a:gd name="T6" fmla="*/ 23 w 57"/>
                <a:gd name="T7" fmla="*/ 20 h 94"/>
                <a:gd name="T8" fmla="*/ 40 w 57"/>
                <a:gd name="T9" fmla="*/ 12 h 94"/>
                <a:gd name="T10" fmla="*/ 45 w 57"/>
                <a:gd name="T11" fmla="*/ 9 h 94"/>
                <a:gd name="T12" fmla="*/ 44 w 57"/>
                <a:gd name="T13" fmla="*/ 6 h 94"/>
                <a:gd name="T14" fmla="*/ 38 w 57"/>
                <a:gd name="T15" fmla="*/ 2 h 94"/>
                <a:gd name="T16" fmla="*/ 32 w 57"/>
                <a:gd name="T17" fmla="*/ 4 h 94"/>
                <a:gd name="T18" fmla="*/ 27 w 57"/>
                <a:gd name="T19" fmla="*/ 10 h 94"/>
                <a:gd name="T20" fmla="*/ 17 w 57"/>
                <a:gd name="T21" fmla="*/ 16 h 94"/>
                <a:gd name="T22" fmla="*/ 14 w 57"/>
                <a:gd name="T23" fmla="*/ 16 h 94"/>
                <a:gd name="T24" fmla="*/ 12 w 57"/>
                <a:gd name="T25" fmla="*/ 16 h 94"/>
                <a:gd name="T26" fmla="*/ 12 w 57"/>
                <a:gd name="T27" fmla="*/ 21 h 94"/>
                <a:gd name="T28" fmla="*/ 13 w 57"/>
                <a:gd name="T29" fmla="*/ 28 h 94"/>
                <a:gd name="T30" fmla="*/ 13 w 57"/>
                <a:gd name="T31" fmla="*/ 41 h 94"/>
                <a:gd name="T32" fmla="*/ 11 w 57"/>
                <a:gd name="T33" fmla="*/ 56 h 94"/>
                <a:gd name="T34" fmla="*/ 7 w 57"/>
                <a:gd name="T35" fmla="*/ 68 h 94"/>
                <a:gd name="T36" fmla="*/ 2 w 57"/>
                <a:gd name="T37" fmla="*/ 77 h 94"/>
                <a:gd name="T38" fmla="*/ 1 w 57"/>
                <a:gd name="T39" fmla="*/ 81 h 94"/>
                <a:gd name="T40" fmla="*/ 3 w 57"/>
                <a:gd name="T41" fmla="*/ 82 h 94"/>
                <a:gd name="T42" fmla="*/ 6 w 57"/>
                <a:gd name="T43" fmla="*/ 80 h 94"/>
                <a:gd name="T44" fmla="*/ 14 w 57"/>
                <a:gd name="T45" fmla="*/ 72 h 94"/>
                <a:gd name="T46" fmla="*/ 19 w 57"/>
                <a:gd name="T47" fmla="*/ 61 h 94"/>
                <a:gd name="T48" fmla="*/ 21 w 57"/>
                <a:gd name="T49" fmla="*/ 50 h 94"/>
                <a:gd name="T50" fmla="*/ 22 w 57"/>
                <a:gd name="T51" fmla="*/ 39 h 94"/>
                <a:gd name="T52" fmla="*/ 29 w 57"/>
                <a:gd name="T53" fmla="*/ 39 h 94"/>
                <a:gd name="T54" fmla="*/ 31 w 57"/>
                <a:gd name="T55" fmla="*/ 53 h 94"/>
                <a:gd name="T56" fmla="*/ 31 w 57"/>
                <a:gd name="T57" fmla="*/ 70 h 94"/>
                <a:gd name="T58" fmla="*/ 32 w 57"/>
                <a:gd name="T59" fmla="*/ 88 h 94"/>
                <a:gd name="T60" fmla="*/ 34 w 57"/>
                <a:gd name="T61" fmla="*/ 94 h 94"/>
                <a:gd name="T62" fmla="*/ 34 w 57"/>
                <a:gd name="T63" fmla="*/ 94 h 94"/>
                <a:gd name="T64" fmla="*/ 37 w 57"/>
                <a:gd name="T65" fmla="*/ 90 h 94"/>
                <a:gd name="T66" fmla="*/ 40 w 57"/>
                <a:gd name="T67" fmla="*/ 63 h 94"/>
                <a:gd name="T68" fmla="*/ 40 w 57"/>
                <a:gd name="T69" fmla="*/ 40 h 94"/>
                <a:gd name="T70" fmla="*/ 40 w 57"/>
                <a:gd name="T71" fmla="*/ 40 h 94"/>
                <a:gd name="T72" fmla="*/ 40 w 57"/>
                <a:gd name="T73" fmla="*/ 39 h 94"/>
                <a:gd name="T74" fmla="*/ 38 w 57"/>
                <a:gd name="T75" fmla="*/ 37 h 94"/>
                <a:gd name="T76" fmla="*/ 53 w 57"/>
                <a:gd name="T77" fmla="*/ 36 h 94"/>
                <a:gd name="T78" fmla="*/ 57 w 57"/>
                <a:gd name="T79" fmla="*/ 33 h 94"/>
                <a:gd name="T80" fmla="*/ 55 w 57"/>
                <a:gd name="T81" fmla="*/ 3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7" h="94">
                  <a:moveTo>
                    <a:pt x="55" y="30"/>
                  </a:moveTo>
                  <a:cubicBezTo>
                    <a:pt x="52" y="27"/>
                    <a:pt x="47" y="27"/>
                    <a:pt x="41" y="29"/>
                  </a:cubicBezTo>
                  <a:cubicBezTo>
                    <a:pt x="36" y="30"/>
                    <a:pt x="29" y="32"/>
                    <a:pt x="22" y="33"/>
                  </a:cubicBezTo>
                  <a:cubicBezTo>
                    <a:pt x="22" y="27"/>
                    <a:pt x="22" y="23"/>
                    <a:pt x="23" y="20"/>
                  </a:cubicBezTo>
                  <a:cubicBezTo>
                    <a:pt x="31" y="16"/>
                    <a:pt x="37" y="13"/>
                    <a:pt x="40" y="12"/>
                  </a:cubicBezTo>
                  <a:cubicBezTo>
                    <a:pt x="42" y="12"/>
                    <a:pt x="45" y="11"/>
                    <a:pt x="45" y="9"/>
                  </a:cubicBezTo>
                  <a:cubicBezTo>
                    <a:pt x="46" y="8"/>
                    <a:pt x="46" y="7"/>
                    <a:pt x="44" y="6"/>
                  </a:cubicBezTo>
                  <a:cubicBezTo>
                    <a:pt x="42" y="4"/>
                    <a:pt x="40" y="3"/>
                    <a:pt x="38" y="2"/>
                  </a:cubicBezTo>
                  <a:cubicBezTo>
                    <a:pt x="35" y="0"/>
                    <a:pt x="32" y="1"/>
                    <a:pt x="32" y="4"/>
                  </a:cubicBezTo>
                  <a:cubicBezTo>
                    <a:pt x="31" y="5"/>
                    <a:pt x="31" y="7"/>
                    <a:pt x="27" y="10"/>
                  </a:cubicBezTo>
                  <a:cubicBezTo>
                    <a:pt x="23" y="12"/>
                    <a:pt x="20" y="14"/>
                    <a:pt x="17" y="16"/>
                  </a:cubicBezTo>
                  <a:cubicBezTo>
                    <a:pt x="16" y="16"/>
                    <a:pt x="15" y="16"/>
                    <a:pt x="14" y="16"/>
                  </a:cubicBezTo>
                  <a:cubicBezTo>
                    <a:pt x="13" y="16"/>
                    <a:pt x="12" y="16"/>
                    <a:pt x="12" y="16"/>
                  </a:cubicBezTo>
                  <a:cubicBezTo>
                    <a:pt x="11" y="17"/>
                    <a:pt x="11" y="19"/>
                    <a:pt x="12" y="21"/>
                  </a:cubicBezTo>
                  <a:cubicBezTo>
                    <a:pt x="12" y="22"/>
                    <a:pt x="13" y="23"/>
                    <a:pt x="13" y="28"/>
                  </a:cubicBezTo>
                  <a:cubicBezTo>
                    <a:pt x="14" y="31"/>
                    <a:pt x="13" y="36"/>
                    <a:pt x="13" y="41"/>
                  </a:cubicBezTo>
                  <a:cubicBezTo>
                    <a:pt x="13" y="47"/>
                    <a:pt x="12" y="52"/>
                    <a:pt x="11" y="56"/>
                  </a:cubicBezTo>
                  <a:cubicBezTo>
                    <a:pt x="10" y="61"/>
                    <a:pt x="9" y="65"/>
                    <a:pt x="7" y="68"/>
                  </a:cubicBezTo>
                  <a:cubicBezTo>
                    <a:pt x="6" y="71"/>
                    <a:pt x="4" y="74"/>
                    <a:pt x="2" y="77"/>
                  </a:cubicBezTo>
                  <a:cubicBezTo>
                    <a:pt x="1" y="78"/>
                    <a:pt x="0" y="79"/>
                    <a:pt x="1" y="81"/>
                  </a:cubicBezTo>
                  <a:cubicBezTo>
                    <a:pt x="1" y="81"/>
                    <a:pt x="2" y="82"/>
                    <a:pt x="3" y="82"/>
                  </a:cubicBezTo>
                  <a:cubicBezTo>
                    <a:pt x="3" y="82"/>
                    <a:pt x="4" y="81"/>
                    <a:pt x="6" y="80"/>
                  </a:cubicBezTo>
                  <a:cubicBezTo>
                    <a:pt x="9" y="79"/>
                    <a:pt x="12" y="76"/>
                    <a:pt x="14" y="72"/>
                  </a:cubicBezTo>
                  <a:cubicBezTo>
                    <a:pt x="16" y="68"/>
                    <a:pt x="18" y="65"/>
                    <a:pt x="19" y="61"/>
                  </a:cubicBezTo>
                  <a:cubicBezTo>
                    <a:pt x="20" y="57"/>
                    <a:pt x="20" y="54"/>
                    <a:pt x="21" y="50"/>
                  </a:cubicBezTo>
                  <a:cubicBezTo>
                    <a:pt x="22" y="47"/>
                    <a:pt x="22" y="43"/>
                    <a:pt x="22" y="39"/>
                  </a:cubicBezTo>
                  <a:cubicBezTo>
                    <a:pt x="24" y="39"/>
                    <a:pt x="27" y="39"/>
                    <a:pt x="29" y="39"/>
                  </a:cubicBezTo>
                  <a:cubicBezTo>
                    <a:pt x="30" y="42"/>
                    <a:pt x="31" y="47"/>
                    <a:pt x="31" y="53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7"/>
                    <a:pt x="31" y="83"/>
                    <a:pt x="32" y="88"/>
                  </a:cubicBezTo>
                  <a:cubicBezTo>
                    <a:pt x="32" y="92"/>
                    <a:pt x="32" y="94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6" y="94"/>
                    <a:pt x="37" y="93"/>
                    <a:pt x="37" y="90"/>
                  </a:cubicBezTo>
                  <a:cubicBezTo>
                    <a:pt x="39" y="85"/>
                    <a:pt x="40" y="76"/>
                    <a:pt x="40" y="63"/>
                  </a:cubicBezTo>
                  <a:cubicBezTo>
                    <a:pt x="40" y="52"/>
                    <a:pt x="40" y="44"/>
                    <a:pt x="40" y="40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39" y="39"/>
                    <a:pt x="39" y="38"/>
                    <a:pt x="38" y="37"/>
                  </a:cubicBezTo>
                  <a:cubicBezTo>
                    <a:pt x="45" y="36"/>
                    <a:pt x="50" y="36"/>
                    <a:pt x="53" y="36"/>
                  </a:cubicBezTo>
                  <a:cubicBezTo>
                    <a:pt x="54" y="35"/>
                    <a:pt x="57" y="35"/>
                    <a:pt x="57" y="33"/>
                  </a:cubicBezTo>
                  <a:cubicBezTo>
                    <a:pt x="57" y="32"/>
                    <a:pt x="55" y="30"/>
                    <a:pt x="55" y="3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9402763" y="2890838"/>
              <a:ext cx="176212" cy="244475"/>
            </a:xfrm>
            <a:custGeom>
              <a:avLst/>
              <a:gdLst>
                <a:gd name="T0" fmla="*/ 47 w 53"/>
                <a:gd name="T1" fmla="*/ 49 h 74"/>
                <a:gd name="T2" fmla="*/ 37 w 53"/>
                <a:gd name="T3" fmla="*/ 42 h 74"/>
                <a:gd name="T4" fmla="*/ 51 w 53"/>
                <a:gd name="T5" fmla="*/ 38 h 74"/>
                <a:gd name="T6" fmla="*/ 43 w 53"/>
                <a:gd name="T7" fmla="*/ 34 h 74"/>
                <a:gd name="T8" fmla="*/ 37 w 53"/>
                <a:gd name="T9" fmla="*/ 34 h 74"/>
                <a:gd name="T10" fmla="*/ 48 w 53"/>
                <a:gd name="T11" fmla="*/ 27 h 74"/>
                <a:gd name="T12" fmla="*/ 52 w 53"/>
                <a:gd name="T13" fmla="*/ 22 h 74"/>
                <a:gd name="T14" fmla="*/ 41 w 53"/>
                <a:gd name="T15" fmla="*/ 22 h 74"/>
                <a:gd name="T16" fmla="*/ 46 w 53"/>
                <a:gd name="T17" fmla="*/ 13 h 74"/>
                <a:gd name="T18" fmla="*/ 43 w 53"/>
                <a:gd name="T19" fmla="*/ 9 h 74"/>
                <a:gd name="T20" fmla="*/ 52 w 53"/>
                <a:gd name="T21" fmla="*/ 3 h 74"/>
                <a:gd name="T22" fmla="*/ 41 w 53"/>
                <a:gd name="T23" fmla="*/ 1 h 74"/>
                <a:gd name="T24" fmla="*/ 19 w 53"/>
                <a:gd name="T25" fmla="*/ 6 h 74"/>
                <a:gd name="T26" fmla="*/ 17 w 53"/>
                <a:gd name="T27" fmla="*/ 12 h 74"/>
                <a:gd name="T28" fmla="*/ 20 w 53"/>
                <a:gd name="T29" fmla="*/ 13 h 74"/>
                <a:gd name="T30" fmla="*/ 23 w 53"/>
                <a:gd name="T31" fmla="*/ 23 h 74"/>
                <a:gd name="T32" fmla="*/ 15 w 53"/>
                <a:gd name="T33" fmla="*/ 27 h 74"/>
                <a:gd name="T34" fmla="*/ 0 w 53"/>
                <a:gd name="T35" fmla="*/ 30 h 74"/>
                <a:gd name="T36" fmla="*/ 11 w 53"/>
                <a:gd name="T37" fmla="*/ 35 h 74"/>
                <a:gd name="T38" fmla="*/ 28 w 53"/>
                <a:gd name="T39" fmla="*/ 33 h 74"/>
                <a:gd name="T40" fmla="*/ 12 w 53"/>
                <a:gd name="T41" fmla="*/ 39 h 74"/>
                <a:gd name="T42" fmla="*/ 8 w 53"/>
                <a:gd name="T43" fmla="*/ 41 h 74"/>
                <a:gd name="T44" fmla="*/ 14 w 53"/>
                <a:gd name="T45" fmla="*/ 47 h 74"/>
                <a:gd name="T46" fmla="*/ 9 w 53"/>
                <a:gd name="T47" fmla="*/ 57 h 74"/>
                <a:gd name="T48" fmla="*/ 12 w 53"/>
                <a:gd name="T49" fmla="*/ 68 h 74"/>
                <a:gd name="T50" fmla="*/ 19 w 53"/>
                <a:gd name="T51" fmla="*/ 51 h 74"/>
                <a:gd name="T52" fmla="*/ 29 w 53"/>
                <a:gd name="T53" fmla="*/ 44 h 74"/>
                <a:gd name="T54" fmla="*/ 28 w 53"/>
                <a:gd name="T55" fmla="*/ 62 h 74"/>
                <a:gd name="T56" fmla="*/ 24 w 53"/>
                <a:gd name="T57" fmla="*/ 62 h 74"/>
                <a:gd name="T58" fmla="*/ 21 w 53"/>
                <a:gd name="T59" fmla="*/ 63 h 74"/>
                <a:gd name="T60" fmla="*/ 29 w 53"/>
                <a:gd name="T61" fmla="*/ 72 h 74"/>
                <a:gd name="T62" fmla="*/ 35 w 53"/>
                <a:gd name="T63" fmla="*/ 72 h 74"/>
                <a:gd name="T64" fmla="*/ 37 w 53"/>
                <a:gd name="T65" fmla="*/ 60 h 74"/>
                <a:gd name="T66" fmla="*/ 42 w 53"/>
                <a:gd name="T67" fmla="*/ 55 h 74"/>
                <a:gd name="T68" fmla="*/ 49 w 53"/>
                <a:gd name="T69" fmla="*/ 56 h 74"/>
                <a:gd name="T70" fmla="*/ 23 w 53"/>
                <a:gd name="T71" fmla="*/ 13 h 74"/>
                <a:gd name="T72" fmla="*/ 37 w 53"/>
                <a:gd name="T73" fmla="*/ 10 h 74"/>
                <a:gd name="T74" fmla="*/ 33 w 53"/>
                <a:gd name="T75" fmla="*/ 23 h 74"/>
                <a:gd name="T76" fmla="*/ 30 w 53"/>
                <a:gd name="T77" fmla="*/ 2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3" h="74">
                  <a:moveTo>
                    <a:pt x="49" y="56"/>
                  </a:moveTo>
                  <a:cubicBezTo>
                    <a:pt x="50" y="54"/>
                    <a:pt x="50" y="52"/>
                    <a:pt x="47" y="49"/>
                  </a:cubicBezTo>
                  <a:cubicBezTo>
                    <a:pt x="45" y="47"/>
                    <a:pt x="41" y="46"/>
                    <a:pt x="37" y="46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40" y="42"/>
                    <a:pt x="43" y="41"/>
                    <a:pt x="46" y="41"/>
                  </a:cubicBezTo>
                  <a:cubicBezTo>
                    <a:pt x="49" y="40"/>
                    <a:pt x="51" y="40"/>
                    <a:pt x="51" y="38"/>
                  </a:cubicBezTo>
                  <a:cubicBezTo>
                    <a:pt x="52" y="38"/>
                    <a:pt x="52" y="37"/>
                    <a:pt x="50" y="35"/>
                  </a:cubicBezTo>
                  <a:cubicBezTo>
                    <a:pt x="48" y="34"/>
                    <a:pt x="46" y="33"/>
                    <a:pt x="43" y="34"/>
                  </a:cubicBezTo>
                  <a:cubicBezTo>
                    <a:pt x="41" y="35"/>
                    <a:pt x="39" y="35"/>
                    <a:pt x="37" y="36"/>
                  </a:cubicBezTo>
                  <a:cubicBezTo>
                    <a:pt x="37" y="35"/>
                    <a:pt x="37" y="34"/>
                    <a:pt x="37" y="34"/>
                  </a:cubicBezTo>
                  <a:cubicBezTo>
                    <a:pt x="38" y="33"/>
                    <a:pt x="37" y="31"/>
                    <a:pt x="35" y="30"/>
                  </a:cubicBezTo>
                  <a:cubicBezTo>
                    <a:pt x="41" y="29"/>
                    <a:pt x="45" y="28"/>
                    <a:pt x="48" y="27"/>
                  </a:cubicBezTo>
                  <a:cubicBezTo>
                    <a:pt x="51" y="27"/>
                    <a:pt x="53" y="27"/>
                    <a:pt x="53" y="25"/>
                  </a:cubicBezTo>
                  <a:cubicBezTo>
                    <a:pt x="53" y="24"/>
                    <a:pt x="53" y="23"/>
                    <a:pt x="52" y="22"/>
                  </a:cubicBezTo>
                  <a:cubicBezTo>
                    <a:pt x="50" y="21"/>
                    <a:pt x="48" y="20"/>
                    <a:pt x="46" y="21"/>
                  </a:cubicBezTo>
                  <a:cubicBezTo>
                    <a:pt x="44" y="21"/>
                    <a:pt x="43" y="21"/>
                    <a:pt x="41" y="22"/>
                  </a:cubicBezTo>
                  <a:cubicBezTo>
                    <a:pt x="43" y="19"/>
                    <a:pt x="44" y="17"/>
                    <a:pt x="45" y="16"/>
                  </a:cubicBezTo>
                  <a:cubicBezTo>
                    <a:pt x="46" y="15"/>
                    <a:pt x="47" y="14"/>
                    <a:pt x="46" y="13"/>
                  </a:cubicBezTo>
                  <a:cubicBezTo>
                    <a:pt x="46" y="12"/>
                    <a:pt x="45" y="11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51" y="7"/>
                    <a:pt x="52" y="6"/>
                    <a:pt x="52" y="5"/>
                  </a:cubicBezTo>
                  <a:cubicBezTo>
                    <a:pt x="52" y="4"/>
                    <a:pt x="52" y="4"/>
                    <a:pt x="52" y="3"/>
                  </a:cubicBezTo>
                  <a:cubicBezTo>
                    <a:pt x="52" y="2"/>
                    <a:pt x="50" y="1"/>
                    <a:pt x="48" y="1"/>
                  </a:cubicBezTo>
                  <a:cubicBezTo>
                    <a:pt x="46" y="0"/>
                    <a:pt x="43" y="0"/>
                    <a:pt x="41" y="1"/>
                  </a:cubicBezTo>
                  <a:cubicBezTo>
                    <a:pt x="39" y="1"/>
                    <a:pt x="36" y="3"/>
                    <a:pt x="31" y="4"/>
                  </a:cubicBezTo>
                  <a:cubicBezTo>
                    <a:pt x="27" y="5"/>
                    <a:pt x="23" y="6"/>
                    <a:pt x="19" y="6"/>
                  </a:cubicBezTo>
                  <a:cubicBezTo>
                    <a:pt x="17" y="7"/>
                    <a:pt x="15" y="7"/>
                    <a:pt x="15" y="9"/>
                  </a:cubicBezTo>
                  <a:cubicBezTo>
                    <a:pt x="14" y="10"/>
                    <a:pt x="16" y="11"/>
                    <a:pt x="17" y="12"/>
                  </a:cubicBezTo>
                  <a:cubicBezTo>
                    <a:pt x="19" y="12"/>
                    <a:pt x="20" y="12"/>
                    <a:pt x="21" y="13"/>
                  </a:cubicBezTo>
                  <a:cubicBezTo>
                    <a:pt x="21" y="13"/>
                    <a:pt x="21" y="13"/>
                    <a:pt x="20" y="13"/>
                  </a:cubicBezTo>
                  <a:cubicBezTo>
                    <a:pt x="20" y="14"/>
                    <a:pt x="20" y="14"/>
                    <a:pt x="20" y="15"/>
                  </a:cubicBezTo>
                  <a:cubicBezTo>
                    <a:pt x="20" y="17"/>
                    <a:pt x="21" y="20"/>
                    <a:pt x="23" y="23"/>
                  </a:cubicBezTo>
                  <a:cubicBezTo>
                    <a:pt x="23" y="24"/>
                    <a:pt x="24" y="24"/>
                    <a:pt x="24" y="25"/>
                  </a:cubicBezTo>
                  <a:cubicBezTo>
                    <a:pt x="21" y="26"/>
                    <a:pt x="18" y="26"/>
                    <a:pt x="15" y="27"/>
                  </a:cubicBezTo>
                  <a:cubicBezTo>
                    <a:pt x="11" y="27"/>
                    <a:pt x="7" y="28"/>
                    <a:pt x="5" y="28"/>
                  </a:cubicBezTo>
                  <a:cubicBezTo>
                    <a:pt x="3" y="28"/>
                    <a:pt x="0" y="28"/>
                    <a:pt x="0" y="30"/>
                  </a:cubicBezTo>
                  <a:cubicBezTo>
                    <a:pt x="0" y="31"/>
                    <a:pt x="1" y="32"/>
                    <a:pt x="3" y="34"/>
                  </a:cubicBezTo>
                  <a:cubicBezTo>
                    <a:pt x="5" y="36"/>
                    <a:pt x="8" y="36"/>
                    <a:pt x="11" y="35"/>
                  </a:cubicBezTo>
                  <a:cubicBezTo>
                    <a:pt x="13" y="35"/>
                    <a:pt x="18" y="33"/>
                    <a:pt x="27" y="31"/>
                  </a:cubicBezTo>
                  <a:cubicBezTo>
                    <a:pt x="27" y="32"/>
                    <a:pt x="27" y="33"/>
                    <a:pt x="28" y="33"/>
                  </a:cubicBezTo>
                  <a:cubicBezTo>
                    <a:pt x="28" y="34"/>
                    <a:pt x="29" y="36"/>
                    <a:pt x="29" y="37"/>
                  </a:cubicBezTo>
                  <a:cubicBezTo>
                    <a:pt x="21" y="39"/>
                    <a:pt x="16" y="40"/>
                    <a:pt x="12" y="39"/>
                  </a:cubicBezTo>
                  <a:cubicBezTo>
                    <a:pt x="12" y="39"/>
                    <a:pt x="12" y="39"/>
                    <a:pt x="11" y="39"/>
                  </a:cubicBezTo>
                  <a:cubicBezTo>
                    <a:pt x="10" y="39"/>
                    <a:pt x="8" y="39"/>
                    <a:pt x="8" y="41"/>
                  </a:cubicBezTo>
                  <a:cubicBezTo>
                    <a:pt x="7" y="43"/>
                    <a:pt x="9" y="44"/>
                    <a:pt x="10" y="45"/>
                  </a:cubicBezTo>
                  <a:cubicBezTo>
                    <a:pt x="11" y="46"/>
                    <a:pt x="13" y="46"/>
                    <a:pt x="14" y="47"/>
                  </a:cubicBezTo>
                  <a:cubicBezTo>
                    <a:pt x="14" y="48"/>
                    <a:pt x="13" y="49"/>
                    <a:pt x="12" y="51"/>
                  </a:cubicBezTo>
                  <a:cubicBezTo>
                    <a:pt x="11" y="53"/>
                    <a:pt x="10" y="55"/>
                    <a:pt x="9" y="57"/>
                  </a:cubicBezTo>
                  <a:cubicBezTo>
                    <a:pt x="7" y="59"/>
                    <a:pt x="7" y="62"/>
                    <a:pt x="9" y="65"/>
                  </a:cubicBezTo>
                  <a:cubicBezTo>
                    <a:pt x="10" y="67"/>
                    <a:pt x="11" y="68"/>
                    <a:pt x="12" y="68"/>
                  </a:cubicBezTo>
                  <a:cubicBezTo>
                    <a:pt x="15" y="68"/>
                    <a:pt x="16" y="65"/>
                    <a:pt x="17" y="63"/>
                  </a:cubicBezTo>
                  <a:cubicBezTo>
                    <a:pt x="19" y="58"/>
                    <a:pt x="19" y="54"/>
                    <a:pt x="19" y="51"/>
                  </a:cubicBezTo>
                  <a:cubicBezTo>
                    <a:pt x="19" y="50"/>
                    <a:pt x="19" y="47"/>
                    <a:pt x="18" y="46"/>
                  </a:cubicBezTo>
                  <a:cubicBezTo>
                    <a:pt x="20" y="46"/>
                    <a:pt x="23" y="45"/>
                    <a:pt x="29" y="44"/>
                  </a:cubicBezTo>
                  <a:cubicBezTo>
                    <a:pt x="29" y="49"/>
                    <a:pt x="29" y="54"/>
                    <a:pt x="29" y="57"/>
                  </a:cubicBezTo>
                  <a:cubicBezTo>
                    <a:pt x="28" y="61"/>
                    <a:pt x="28" y="62"/>
                    <a:pt x="28" y="62"/>
                  </a:cubicBezTo>
                  <a:cubicBezTo>
                    <a:pt x="28" y="62"/>
                    <a:pt x="27" y="62"/>
                    <a:pt x="26" y="62"/>
                  </a:cubicBezTo>
                  <a:cubicBezTo>
                    <a:pt x="26" y="62"/>
                    <a:pt x="25" y="62"/>
                    <a:pt x="24" y="62"/>
                  </a:cubicBezTo>
                  <a:cubicBezTo>
                    <a:pt x="24" y="62"/>
                    <a:pt x="23" y="62"/>
                    <a:pt x="23" y="62"/>
                  </a:cubicBezTo>
                  <a:cubicBezTo>
                    <a:pt x="22" y="62"/>
                    <a:pt x="21" y="62"/>
                    <a:pt x="21" y="63"/>
                  </a:cubicBezTo>
                  <a:cubicBezTo>
                    <a:pt x="21" y="64"/>
                    <a:pt x="22" y="65"/>
                    <a:pt x="24" y="67"/>
                  </a:cubicBezTo>
                  <a:cubicBezTo>
                    <a:pt x="26" y="69"/>
                    <a:pt x="28" y="71"/>
                    <a:pt x="29" y="72"/>
                  </a:cubicBezTo>
                  <a:cubicBezTo>
                    <a:pt x="30" y="74"/>
                    <a:pt x="31" y="74"/>
                    <a:pt x="32" y="74"/>
                  </a:cubicBezTo>
                  <a:cubicBezTo>
                    <a:pt x="34" y="74"/>
                    <a:pt x="35" y="73"/>
                    <a:pt x="35" y="72"/>
                  </a:cubicBezTo>
                  <a:cubicBezTo>
                    <a:pt x="36" y="70"/>
                    <a:pt x="37" y="69"/>
                    <a:pt x="37" y="67"/>
                  </a:cubicBezTo>
                  <a:cubicBezTo>
                    <a:pt x="37" y="66"/>
                    <a:pt x="37" y="63"/>
                    <a:pt x="37" y="60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39" y="53"/>
                    <a:pt x="40" y="54"/>
                    <a:pt x="42" y="55"/>
                  </a:cubicBezTo>
                  <a:cubicBezTo>
                    <a:pt x="43" y="57"/>
                    <a:pt x="45" y="58"/>
                    <a:pt x="46" y="58"/>
                  </a:cubicBezTo>
                  <a:cubicBezTo>
                    <a:pt x="47" y="58"/>
                    <a:pt x="48" y="57"/>
                    <a:pt x="49" y="56"/>
                  </a:cubicBezTo>
                  <a:close/>
                  <a:moveTo>
                    <a:pt x="26" y="15"/>
                  </a:moveTo>
                  <a:cubicBezTo>
                    <a:pt x="25" y="14"/>
                    <a:pt x="24" y="13"/>
                    <a:pt x="23" y="13"/>
                  </a:cubicBezTo>
                  <a:cubicBezTo>
                    <a:pt x="25" y="13"/>
                    <a:pt x="27" y="13"/>
                    <a:pt x="28" y="12"/>
                  </a:cubicBezTo>
                  <a:cubicBezTo>
                    <a:pt x="31" y="12"/>
                    <a:pt x="34" y="11"/>
                    <a:pt x="37" y="10"/>
                  </a:cubicBezTo>
                  <a:cubicBezTo>
                    <a:pt x="37" y="11"/>
                    <a:pt x="37" y="11"/>
                    <a:pt x="37" y="12"/>
                  </a:cubicBezTo>
                  <a:cubicBezTo>
                    <a:pt x="37" y="14"/>
                    <a:pt x="35" y="18"/>
                    <a:pt x="33" y="23"/>
                  </a:cubicBezTo>
                  <a:cubicBezTo>
                    <a:pt x="31" y="24"/>
                    <a:pt x="30" y="24"/>
                    <a:pt x="29" y="24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31" y="21"/>
                    <a:pt x="30" y="18"/>
                    <a:pt x="26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9399588" y="3273425"/>
              <a:ext cx="333375" cy="339725"/>
            </a:xfrm>
            <a:custGeom>
              <a:avLst/>
              <a:gdLst>
                <a:gd name="T0" fmla="*/ 92 w 101"/>
                <a:gd name="T1" fmla="*/ 47 h 103"/>
                <a:gd name="T2" fmla="*/ 62 w 101"/>
                <a:gd name="T3" fmla="*/ 50 h 103"/>
                <a:gd name="T4" fmla="*/ 78 w 101"/>
                <a:gd name="T5" fmla="*/ 37 h 103"/>
                <a:gd name="T6" fmla="*/ 79 w 101"/>
                <a:gd name="T7" fmla="*/ 31 h 103"/>
                <a:gd name="T8" fmla="*/ 62 w 101"/>
                <a:gd name="T9" fmla="*/ 31 h 103"/>
                <a:gd name="T10" fmla="*/ 59 w 101"/>
                <a:gd name="T11" fmla="*/ 21 h 103"/>
                <a:gd name="T12" fmla="*/ 80 w 101"/>
                <a:gd name="T13" fmla="*/ 14 h 103"/>
                <a:gd name="T14" fmla="*/ 69 w 101"/>
                <a:gd name="T15" fmla="*/ 10 h 103"/>
                <a:gd name="T16" fmla="*/ 43 w 101"/>
                <a:gd name="T17" fmla="*/ 16 h 103"/>
                <a:gd name="T18" fmla="*/ 50 w 101"/>
                <a:gd name="T19" fmla="*/ 6 h 103"/>
                <a:gd name="T20" fmla="*/ 44 w 101"/>
                <a:gd name="T21" fmla="*/ 1 h 103"/>
                <a:gd name="T22" fmla="*/ 39 w 101"/>
                <a:gd name="T23" fmla="*/ 1 h 103"/>
                <a:gd name="T24" fmla="*/ 34 w 101"/>
                <a:gd name="T25" fmla="*/ 15 h 103"/>
                <a:gd name="T26" fmla="*/ 20 w 101"/>
                <a:gd name="T27" fmla="*/ 35 h 103"/>
                <a:gd name="T28" fmla="*/ 21 w 101"/>
                <a:gd name="T29" fmla="*/ 36 h 103"/>
                <a:gd name="T30" fmla="*/ 24 w 101"/>
                <a:gd name="T31" fmla="*/ 35 h 103"/>
                <a:gd name="T32" fmla="*/ 29 w 101"/>
                <a:gd name="T33" fmla="*/ 45 h 103"/>
                <a:gd name="T34" fmla="*/ 20 w 101"/>
                <a:gd name="T35" fmla="*/ 56 h 103"/>
                <a:gd name="T36" fmla="*/ 1 w 101"/>
                <a:gd name="T37" fmla="*/ 60 h 103"/>
                <a:gd name="T38" fmla="*/ 6 w 101"/>
                <a:gd name="T39" fmla="*/ 67 h 103"/>
                <a:gd name="T40" fmla="*/ 30 w 101"/>
                <a:gd name="T41" fmla="*/ 63 h 103"/>
                <a:gd name="T42" fmla="*/ 52 w 101"/>
                <a:gd name="T43" fmla="*/ 92 h 103"/>
                <a:gd name="T44" fmla="*/ 56 w 101"/>
                <a:gd name="T45" fmla="*/ 103 h 103"/>
                <a:gd name="T46" fmla="*/ 62 w 101"/>
                <a:gd name="T47" fmla="*/ 58 h 103"/>
                <a:gd name="T48" fmla="*/ 94 w 101"/>
                <a:gd name="T49" fmla="*/ 57 h 103"/>
                <a:gd name="T50" fmla="*/ 101 w 101"/>
                <a:gd name="T51" fmla="*/ 54 h 103"/>
                <a:gd name="T52" fmla="*/ 26 w 101"/>
                <a:gd name="T53" fmla="*/ 34 h 103"/>
                <a:gd name="T54" fmla="*/ 41 w 101"/>
                <a:gd name="T55" fmla="*/ 24 h 103"/>
                <a:gd name="T56" fmla="*/ 51 w 101"/>
                <a:gd name="T57" fmla="*/ 25 h 103"/>
                <a:gd name="T58" fmla="*/ 41 w 101"/>
                <a:gd name="T59" fmla="*/ 36 h 103"/>
                <a:gd name="T60" fmla="*/ 28 w 101"/>
                <a:gd name="T61" fmla="*/ 34 h 103"/>
                <a:gd name="T62" fmla="*/ 26 w 101"/>
                <a:gd name="T63" fmla="*/ 34 h 103"/>
                <a:gd name="T64" fmla="*/ 52 w 101"/>
                <a:gd name="T65" fmla="*/ 52 h 103"/>
                <a:gd name="T66" fmla="*/ 38 w 101"/>
                <a:gd name="T67" fmla="*/ 4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1" h="103">
                  <a:moveTo>
                    <a:pt x="98" y="51"/>
                  </a:moveTo>
                  <a:cubicBezTo>
                    <a:pt x="96" y="49"/>
                    <a:pt x="94" y="48"/>
                    <a:pt x="92" y="47"/>
                  </a:cubicBezTo>
                  <a:cubicBezTo>
                    <a:pt x="89" y="47"/>
                    <a:pt x="85" y="47"/>
                    <a:pt x="78" y="48"/>
                  </a:cubicBezTo>
                  <a:cubicBezTo>
                    <a:pt x="72" y="49"/>
                    <a:pt x="67" y="50"/>
                    <a:pt x="62" y="50"/>
                  </a:cubicBezTo>
                  <a:cubicBezTo>
                    <a:pt x="62" y="39"/>
                    <a:pt x="62" y="39"/>
                    <a:pt x="62" y="39"/>
                  </a:cubicBezTo>
                  <a:cubicBezTo>
                    <a:pt x="70" y="39"/>
                    <a:pt x="75" y="38"/>
                    <a:pt x="78" y="37"/>
                  </a:cubicBezTo>
                  <a:cubicBezTo>
                    <a:pt x="78" y="37"/>
                    <a:pt x="80" y="36"/>
                    <a:pt x="81" y="35"/>
                  </a:cubicBezTo>
                  <a:cubicBezTo>
                    <a:pt x="81" y="33"/>
                    <a:pt x="80" y="32"/>
                    <a:pt x="79" y="31"/>
                  </a:cubicBezTo>
                  <a:cubicBezTo>
                    <a:pt x="77" y="29"/>
                    <a:pt x="74" y="29"/>
                    <a:pt x="71" y="30"/>
                  </a:cubicBezTo>
                  <a:cubicBezTo>
                    <a:pt x="68" y="30"/>
                    <a:pt x="65" y="31"/>
                    <a:pt x="62" y="31"/>
                  </a:cubicBezTo>
                  <a:cubicBezTo>
                    <a:pt x="62" y="28"/>
                    <a:pt x="62" y="27"/>
                    <a:pt x="62" y="27"/>
                  </a:cubicBezTo>
                  <a:cubicBezTo>
                    <a:pt x="63" y="25"/>
                    <a:pt x="62" y="24"/>
                    <a:pt x="59" y="21"/>
                  </a:cubicBezTo>
                  <a:cubicBezTo>
                    <a:pt x="69" y="19"/>
                    <a:pt x="75" y="18"/>
                    <a:pt x="77" y="17"/>
                  </a:cubicBezTo>
                  <a:cubicBezTo>
                    <a:pt x="78" y="17"/>
                    <a:pt x="80" y="16"/>
                    <a:pt x="80" y="14"/>
                  </a:cubicBezTo>
                  <a:cubicBezTo>
                    <a:pt x="80" y="12"/>
                    <a:pt x="78" y="11"/>
                    <a:pt x="77" y="11"/>
                  </a:cubicBezTo>
                  <a:cubicBezTo>
                    <a:pt x="74" y="10"/>
                    <a:pt x="71" y="9"/>
                    <a:pt x="69" y="10"/>
                  </a:cubicBezTo>
                  <a:cubicBezTo>
                    <a:pt x="67" y="11"/>
                    <a:pt x="63" y="12"/>
                    <a:pt x="59" y="13"/>
                  </a:cubicBezTo>
                  <a:cubicBezTo>
                    <a:pt x="55" y="14"/>
                    <a:pt x="50" y="15"/>
                    <a:pt x="43" y="16"/>
                  </a:cubicBezTo>
                  <a:cubicBezTo>
                    <a:pt x="46" y="13"/>
                    <a:pt x="48" y="11"/>
                    <a:pt x="49" y="10"/>
                  </a:cubicBezTo>
                  <a:cubicBezTo>
                    <a:pt x="50" y="9"/>
                    <a:pt x="50" y="7"/>
                    <a:pt x="50" y="6"/>
                  </a:cubicBezTo>
                  <a:cubicBezTo>
                    <a:pt x="50" y="6"/>
                    <a:pt x="50" y="5"/>
                    <a:pt x="49" y="4"/>
                  </a:cubicBezTo>
                  <a:cubicBezTo>
                    <a:pt x="48" y="3"/>
                    <a:pt x="47" y="2"/>
                    <a:pt x="44" y="1"/>
                  </a:cubicBezTo>
                  <a:cubicBezTo>
                    <a:pt x="43" y="1"/>
                    <a:pt x="42" y="0"/>
                    <a:pt x="41" y="0"/>
                  </a:cubicBezTo>
                  <a:cubicBezTo>
                    <a:pt x="40" y="0"/>
                    <a:pt x="39" y="1"/>
                    <a:pt x="39" y="1"/>
                  </a:cubicBezTo>
                  <a:cubicBezTo>
                    <a:pt x="38" y="2"/>
                    <a:pt x="38" y="3"/>
                    <a:pt x="38" y="4"/>
                  </a:cubicBezTo>
                  <a:cubicBezTo>
                    <a:pt x="38" y="6"/>
                    <a:pt x="37" y="9"/>
                    <a:pt x="34" y="15"/>
                  </a:cubicBezTo>
                  <a:cubicBezTo>
                    <a:pt x="31" y="20"/>
                    <a:pt x="27" y="25"/>
                    <a:pt x="23" y="29"/>
                  </a:cubicBezTo>
                  <a:cubicBezTo>
                    <a:pt x="20" y="32"/>
                    <a:pt x="19" y="34"/>
                    <a:pt x="20" y="35"/>
                  </a:cubicBezTo>
                  <a:cubicBezTo>
                    <a:pt x="20" y="36"/>
                    <a:pt x="21" y="36"/>
                    <a:pt x="21" y="3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2" y="36"/>
                    <a:pt x="23" y="36"/>
                    <a:pt x="24" y="35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37"/>
                    <a:pt x="25" y="38"/>
                    <a:pt x="26" y="39"/>
                  </a:cubicBezTo>
                  <a:cubicBezTo>
                    <a:pt x="28" y="41"/>
                    <a:pt x="29" y="43"/>
                    <a:pt x="29" y="45"/>
                  </a:cubicBezTo>
                  <a:cubicBezTo>
                    <a:pt x="30" y="48"/>
                    <a:pt x="31" y="51"/>
                    <a:pt x="31" y="55"/>
                  </a:cubicBezTo>
                  <a:cubicBezTo>
                    <a:pt x="28" y="55"/>
                    <a:pt x="25" y="56"/>
                    <a:pt x="20" y="56"/>
                  </a:cubicBezTo>
                  <a:cubicBezTo>
                    <a:pt x="13" y="57"/>
                    <a:pt x="9" y="58"/>
                    <a:pt x="6" y="58"/>
                  </a:cubicBezTo>
                  <a:cubicBezTo>
                    <a:pt x="3" y="58"/>
                    <a:pt x="1" y="59"/>
                    <a:pt x="1" y="60"/>
                  </a:cubicBezTo>
                  <a:cubicBezTo>
                    <a:pt x="0" y="61"/>
                    <a:pt x="0" y="62"/>
                    <a:pt x="1" y="63"/>
                  </a:cubicBezTo>
                  <a:cubicBezTo>
                    <a:pt x="2" y="65"/>
                    <a:pt x="4" y="66"/>
                    <a:pt x="6" y="67"/>
                  </a:cubicBezTo>
                  <a:cubicBezTo>
                    <a:pt x="9" y="67"/>
                    <a:pt x="12" y="67"/>
                    <a:pt x="16" y="66"/>
                  </a:cubicBezTo>
                  <a:cubicBezTo>
                    <a:pt x="20" y="65"/>
                    <a:pt x="25" y="64"/>
                    <a:pt x="30" y="63"/>
                  </a:cubicBezTo>
                  <a:cubicBezTo>
                    <a:pt x="36" y="62"/>
                    <a:pt x="43" y="60"/>
                    <a:pt x="52" y="59"/>
                  </a:cubicBezTo>
                  <a:cubicBezTo>
                    <a:pt x="52" y="75"/>
                    <a:pt x="52" y="86"/>
                    <a:pt x="52" y="92"/>
                  </a:cubicBezTo>
                  <a:cubicBezTo>
                    <a:pt x="52" y="101"/>
                    <a:pt x="53" y="103"/>
                    <a:pt x="55" y="103"/>
                  </a:cubicBezTo>
                  <a:cubicBezTo>
                    <a:pt x="55" y="103"/>
                    <a:pt x="56" y="103"/>
                    <a:pt x="56" y="103"/>
                  </a:cubicBezTo>
                  <a:cubicBezTo>
                    <a:pt x="57" y="102"/>
                    <a:pt x="58" y="101"/>
                    <a:pt x="60" y="91"/>
                  </a:cubicBezTo>
                  <a:cubicBezTo>
                    <a:pt x="61" y="84"/>
                    <a:pt x="62" y="73"/>
                    <a:pt x="62" y="58"/>
                  </a:cubicBezTo>
                  <a:cubicBezTo>
                    <a:pt x="71" y="57"/>
                    <a:pt x="78" y="57"/>
                    <a:pt x="82" y="57"/>
                  </a:cubicBezTo>
                  <a:cubicBezTo>
                    <a:pt x="87" y="57"/>
                    <a:pt x="91" y="57"/>
                    <a:pt x="94" y="57"/>
                  </a:cubicBezTo>
                  <a:cubicBezTo>
                    <a:pt x="97" y="58"/>
                    <a:pt x="99" y="57"/>
                    <a:pt x="100" y="56"/>
                  </a:cubicBezTo>
                  <a:cubicBezTo>
                    <a:pt x="101" y="56"/>
                    <a:pt x="101" y="55"/>
                    <a:pt x="101" y="54"/>
                  </a:cubicBezTo>
                  <a:cubicBezTo>
                    <a:pt x="101" y="53"/>
                    <a:pt x="100" y="52"/>
                    <a:pt x="98" y="51"/>
                  </a:cubicBezTo>
                  <a:close/>
                  <a:moveTo>
                    <a:pt x="26" y="34"/>
                  </a:moveTo>
                  <a:cubicBezTo>
                    <a:pt x="30" y="32"/>
                    <a:pt x="34" y="28"/>
                    <a:pt x="38" y="23"/>
                  </a:cubicBezTo>
                  <a:cubicBezTo>
                    <a:pt x="39" y="23"/>
                    <a:pt x="40" y="23"/>
                    <a:pt x="41" y="24"/>
                  </a:cubicBezTo>
                  <a:cubicBezTo>
                    <a:pt x="44" y="24"/>
                    <a:pt x="47" y="24"/>
                    <a:pt x="50" y="23"/>
                  </a:cubicBezTo>
                  <a:cubicBezTo>
                    <a:pt x="51" y="24"/>
                    <a:pt x="51" y="24"/>
                    <a:pt x="51" y="25"/>
                  </a:cubicBezTo>
                  <a:cubicBezTo>
                    <a:pt x="51" y="27"/>
                    <a:pt x="52" y="30"/>
                    <a:pt x="52" y="33"/>
                  </a:cubicBezTo>
                  <a:cubicBezTo>
                    <a:pt x="48" y="34"/>
                    <a:pt x="44" y="35"/>
                    <a:pt x="41" y="36"/>
                  </a:cubicBezTo>
                  <a:cubicBezTo>
                    <a:pt x="38" y="36"/>
                    <a:pt x="36" y="36"/>
                    <a:pt x="35" y="36"/>
                  </a:cubicBezTo>
                  <a:cubicBezTo>
                    <a:pt x="33" y="35"/>
                    <a:pt x="31" y="34"/>
                    <a:pt x="28" y="34"/>
                  </a:cubicBezTo>
                  <a:cubicBezTo>
                    <a:pt x="28" y="34"/>
                    <a:pt x="27" y="34"/>
                    <a:pt x="27" y="34"/>
                  </a:cubicBezTo>
                  <a:cubicBezTo>
                    <a:pt x="27" y="34"/>
                    <a:pt x="26" y="34"/>
                    <a:pt x="26" y="34"/>
                  </a:cubicBezTo>
                  <a:close/>
                  <a:moveTo>
                    <a:pt x="52" y="41"/>
                  </a:moveTo>
                  <a:cubicBezTo>
                    <a:pt x="52" y="52"/>
                    <a:pt x="52" y="52"/>
                    <a:pt x="52" y="52"/>
                  </a:cubicBezTo>
                  <a:cubicBezTo>
                    <a:pt x="48" y="52"/>
                    <a:pt x="43" y="53"/>
                    <a:pt x="39" y="53"/>
                  </a:cubicBezTo>
                  <a:cubicBezTo>
                    <a:pt x="39" y="50"/>
                    <a:pt x="39" y="47"/>
                    <a:pt x="38" y="43"/>
                  </a:cubicBezTo>
                  <a:cubicBezTo>
                    <a:pt x="43" y="42"/>
                    <a:pt x="47" y="42"/>
                    <a:pt x="52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9448800" y="3713163"/>
              <a:ext cx="82550" cy="303213"/>
            </a:xfrm>
            <a:custGeom>
              <a:avLst/>
              <a:gdLst>
                <a:gd name="T0" fmla="*/ 21 w 25"/>
                <a:gd name="T1" fmla="*/ 38 h 92"/>
                <a:gd name="T2" fmla="*/ 25 w 25"/>
                <a:gd name="T3" fmla="*/ 33 h 92"/>
                <a:gd name="T4" fmla="*/ 20 w 25"/>
                <a:gd name="T5" fmla="*/ 27 h 92"/>
                <a:gd name="T6" fmla="*/ 13 w 25"/>
                <a:gd name="T7" fmla="*/ 25 h 92"/>
                <a:gd name="T8" fmla="*/ 14 w 25"/>
                <a:gd name="T9" fmla="*/ 10 h 92"/>
                <a:gd name="T10" fmla="*/ 12 w 25"/>
                <a:gd name="T11" fmla="*/ 4 h 92"/>
                <a:gd name="T12" fmla="*/ 5 w 25"/>
                <a:gd name="T13" fmla="*/ 1 h 92"/>
                <a:gd name="T14" fmla="*/ 3 w 25"/>
                <a:gd name="T15" fmla="*/ 0 h 92"/>
                <a:gd name="T16" fmla="*/ 1 w 25"/>
                <a:gd name="T17" fmla="*/ 2 h 92"/>
                <a:gd name="T18" fmla="*/ 2 w 25"/>
                <a:gd name="T19" fmla="*/ 6 h 92"/>
                <a:gd name="T20" fmla="*/ 5 w 25"/>
                <a:gd name="T21" fmla="*/ 25 h 92"/>
                <a:gd name="T22" fmla="*/ 4 w 25"/>
                <a:gd name="T23" fmla="*/ 55 h 92"/>
                <a:gd name="T24" fmla="*/ 2 w 25"/>
                <a:gd name="T25" fmla="*/ 75 h 92"/>
                <a:gd name="T26" fmla="*/ 4 w 25"/>
                <a:gd name="T27" fmla="*/ 88 h 92"/>
                <a:gd name="T28" fmla="*/ 7 w 25"/>
                <a:gd name="T29" fmla="*/ 92 h 92"/>
                <a:gd name="T30" fmla="*/ 11 w 25"/>
                <a:gd name="T31" fmla="*/ 84 h 92"/>
                <a:gd name="T32" fmla="*/ 13 w 25"/>
                <a:gd name="T33" fmla="*/ 33 h 92"/>
                <a:gd name="T34" fmla="*/ 19 w 25"/>
                <a:gd name="T35" fmla="*/ 37 h 92"/>
                <a:gd name="T36" fmla="*/ 21 w 25"/>
                <a:gd name="T37" fmla="*/ 3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" h="92">
                  <a:moveTo>
                    <a:pt x="21" y="38"/>
                  </a:moveTo>
                  <a:cubicBezTo>
                    <a:pt x="22" y="38"/>
                    <a:pt x="24" y="37"/>
                    <a:pt x="25" y="33"/>
                  </a:cubicBezTo>
                  <a:cubicBezTo>
                    <a:pt x="25" y="30"/>
                    <a:pt x="23" y="28"/>
                    <a:pt x="20" y="27"/>
                  </a:cubicBezTo>
                  <a:cubicBezTo>
                    <a:pt x="17" y="26"/>
                    <a:pt x="15" y="25"/>
                    <a:pt x="13" y="25"/>
                  </a:cubicBezTo>
                  <a:cubicBezTo>
                    <a:pt x="13" y="13"/>
                    <a:pt x="14" y="11"/>
                    <a:pt x="14" y="10"/>
                  </a:cubicBezTo>
                  <a:cubicBezTo>
                    <a:pt x="15" y="9"/>
                    <a:pt x="15" y="7"/>
                    <a:pt x="12" y="4"/>
                  </a:cubicBezTo>
                  <a:cubicBezTo>
                    <a:pt x="10" y="3"/>
                    <a:pt x="8" y="2"/>
                    <a:pt x="5" y="1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1" y="0"/>
                    <a:pt x="1" y="1"/>
                    <a:pt x="1" y="2"/>
                  </a:cubicBezTo>
                  <a:cubicBezTo>
                    <a:pt x="0" y="3"/>
                    <a:pt x="1" y="5"/>
                    <a:pt x="2" y="6"/>
                  </a:cubicBezTo>
                  <a:cubicBezTo>
                    <a:pt x="3" y="8"/>
                    <a:pt x="5" y="13"/>
                    <a:pt x="5" y="25"/>
                  </a:cubicBezTo>
                  <a:cubicBezTo>
                    <a:pt x="5" y="35"/>
                    <a:pt x="5" y="45"/>
                    <a:pt x="4" y="55"/>
                  </a:cubicBezTo>
                  <a:cubicBezTo>
                    <a:pt x="4" y="65"/>
                    <a:pt x="3" y="72"/>
                    <a:pt x="2" y="75"/>
                  </a:cubicBezTo>
                  <a:cubicBezTo>
                    <a:pt x="1" y="78"/>
                    <a:pt x="1" y="83"/>
                    <a:pt x="4" y="88"/>
                  </a:cubicBezTo>
                  <a:cubicBezTo>
                    <a:pt x="4" y="90"/>
                    <a:pt x="6" y="92"/>
                    <a:pt x="7" y="92"/>
                  </a:cubicBezTo>
                  <a:cubicBezTo>
                    <a:pt x="10" y="92"/>
                    <a:pt x="11" y="89"/>
                    <a:pt x="11" y="84"/>
                  </a:cubicBezTo>
                  <a:cubicBezTo>
                    <a:pt x="12" y="77"/>
                    <a:pt x="13" y="60"/>
                    <a:pt x="13" y="33"/>
                  </a:cubicBezTo>
                  <a:cubicBezTo>
                    <a:pt x="15" y="35"/>
                    <a:pt x="17" y="37"/>
                    <a:pt x="19" y="37"/>
                  </a:cubicBezTo>
                  <a:cubicBezTo>
                    <a:pt x="20" y="38"/>
                    <a:pt x="21" y="38"/>
                    <a:pt x="21" y="3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9402763" y="3805238"/>
              <a:ext cx="39687" cy="88900"/>
            </a:xfrm>
            <a:custGeom>
              <a:avLst/>
              <a:gdLst>
                <a:gd name="T0" fmla="*/ 7 w 12"/>
                <a:gd name="T1" fmla="*/ 0 h 27"/>
                <a:gd name="T2" fmla="*/ 4 w 12"/>
                <a:gd name="T3" fmla="*/ 5 h 27"/>
                <a:gd name="T4" fmla="*/ 2 w 12"/>
                <a:gd name="T5" fmla="*/ 15 h 27"/>
                <a:gd name="T6" fmla="*/ 2 w 12"/>
                <a:gd name="T7" fmla="*/ 25 h 27"/>
                <a:gd name="T8" fmla="*/ 5 w 12"/>
                <a:gd name="T9" fmla="*/ 27 h 27"/>
                <a:gd name="T10" fmla="*/ 9 w 12"/>
                <a:gd name="T11" fmla="*/ 24 h 27"/>
                <a:gd name="T12" fmla="*/ 12 w 12"/>
                <a:gd name="T13" fmla="*/ 12 h 27"/>
                <a:gd name="T14" fmla="*/ 10 w 12"/>
                <a:gd name="T15" fmla="*/ 2 h 27"/>
                <a:gd name="T16" fmla="*/ 7 w 12"/>
                <a:gd name="T1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7">
                  <a:moveTo>
                    <a:pt x="7" y="0"/>
                  </a:moveTo>
                  <a:cubicBezTo>
                    <a:pt x="5" y="0"/>
                    <a:pt x="4" y="3"/>
                    <a:pt x="4" y="5"/>
                  </a:cubicBezTo>
                  <a:cubicBezTo>
                    <a:pt x="4" y="9"/>
                    <a:pt x="3" y="12"/>
                    <a:pt x="2" y="15"/>
                  </a:cubicBezTo>
                  <a:cubicBezTo>
                    <a:pt x="0" y="19"/>
                    <a:pt x="0" y="22"/>
                    <a:pt x="2" y="25"/>
                  </a:cubicBezTo>
                  <a:cubicBezTo>
                    <a:pt x="2" y="26"/>
                    <a:pt x="4" y="27"/>
                    <a:pt x="5" y="27"/>
                  </a:cubicBezTo>
                  <a:cubicBezTo>
                    <a:pt x="7" y="27"/>
                    <a:pt x="8" y="25"/>
                    <a:pt x="9" y="24"/>
                  </a:cubicBezTo>
                  <a:cubicBezTo>
                    <a:pt x="11" y="20"/>
                    <a:pt x="12" y="16"/>
                    <a:pt x="12" y="12"/>
                  </a:cubicBezTo>
                  <a:cubicBezTo>
                    <a:pt x="12" y="8"/>
                    <a:pt x="11" y="5"/>
                    <a:pt x="10" y="2"/>
                  </a:cubicBezTo>
                  <a:cubicBezTo>
                    <a:pt x="9" y="1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21"/>
            <p:cNvSpPr>
              <a:spLocks noEditPoints="1"/>
            </p:cNvSpPr>
            <p:nvPr/>
          </p:nvSpPr>
          <p:spPr bwMode="auto">
            <a:xfrm>
              <a:off x="9491663" y="3713163"/>
              <a:ext cx="238125" cy="290513"/>
            </a:xfrm>
            <a:custGeom>
              <a:avLst/>
              <a:gdLst>
                <a:gd name="T0" fmla="*/ 65 w 72"/>
                <a:gd name="T1" fmla="*/ 81 h 88"/>
                <a:gd name="T2" fmla="*/ 48 w 72"/>
                <a:gd name="T3" fmla="*/ 70 h 88"/>
                <a:gd name="T4" fmla="*/ 35 w 72"/>
                <a:gd name="T5" fmla="*/ 54 h 88"/>
                <a:gd name="T6" fmla="*/ 51 w 72"/>
                <a:gd name="T7" fmla="*/ 52 h 88"/>
                <a:gd name="T8" fmla="*/ 64 w 72"/>
                <a:gd name="T9" fmla="*/ 51 h 88"/>
                <a:gd name="T10" fmla="*/ 70 w 72"/>
                <a:gd name="T11" fmla="*/ 49 h 88"/>
                <a:gd name="T12" fmla="*/ 68 w 72"/>
                <a:gd name="T13" fmla="*/ 45 h 88"/>
                <a:gd name="T14" fmla="*/ 58 w 72"/>
                <a:gd name="T15" fmla="*/ 42 h 88"/>
                <a:gd name="T16" fmla="*/ 49 w 72"/>
                <a:gd name="T17" fmla="*/ 44 h 88"/>
                <a:gd name="T18" fmla="*/ 54 w 72"/>
                <a:gd name="T19" fmla="*/ 32 h 88"/>
                <a:gd name="T20" fmla="*/ 56 w 72"/>
                <a:gd name="T21" fmla="*/ 28 h 88"/>
                <a:gd name="T22" fmla="*/ 54 w 72"/>
                <a:gd name="T23" fmla="*/ 25 h 88"/>
                <a:gd name="T24" fmla="*/ 48 w 72"/>
                <a:gd name="T25" fmla="*/ 21 h 88"/>
                <a:gd name="T26" fmla="*/ 42 w 72"/>
                <a:gd name="T27" fmla="*/ 22 h 88"/>
                <a:gd name="T28" fmla="*/ 34 w 72"/>
                <a:gd name="T29" fmla="*/ 25 h 88"/>
                <a:gd name="T30" fmla="*/ 37 w 72"/>
                <a:gd name="T31" fmla="*/ 9 h 88"/>
                <a:gd name="T32" fmla="*/ 37 w 72"/>
                <a:gd name="T33" fmla="*/ 6 h 88"/>
                <a:gd name="T34" fmla="*/ 34 w 72"/>
                <a:gd name="T35" fmla="*/ 3 h 88"/>
                <a:gd name="T36" fmla="*/ 27 w 72"/>
                <a:gd name="T37" fmla="*/ 0 h 88"/>
                <a:gd name="T38" fmla="*/ 24 w 72"/>
                <a:gd name="T39" fmla="*/ 2 h 88"/>
                <a:gd name="T40" fmla="*/ 24 w 72"/>
                <a:gd name="T41" fmla="*/ 6 h 88"/>
                <a:gd name="T42" fmla="*/ 26 w 72"/>
                <a:gd name="T43" fmla="*/ 27 h 88"/>
                <a:gd name="T44" fmla="*/ 16 w 72"/>
                <a:gd name="T45" fmla="*/ 28 h 88"/>
                <a:gd name="T46" fmla="*/ 12 w 72"/>
                <a:gd name="T47" fmla="*/ 30 h 88"/>
                <a:gd name="T48" fmla="*/ 13 w 72"/>
                <a:gd name="T49" fmla="*/ 33 h 88"/>
                <a:gd name="T50" fmla="*/ 20 w 72"/>
                <a:gd name="T51" fmla="*/ 35 h 88"/>
                <a:gd name="T52" fmla="*/ 26 w 72"/>
                <a:gd name="T53" fmla="*/ 34 h 88"/>
                <a:gd name="T54" fmla="*/ 24 w 72"/>
                <a:gd name="T55" fmla="*/ 48 h 88"/>
                <a:gd name="T56" fmla="*/ 6 w 72"/>
                <a:gd name="T57" fmla="*/ 50 h 88"/>
                <a:gd name="T58" fmla="*/ 5 w 72"/>
                <a:gd name="T59" fmla="*/ 50 h 88"/>
                <a:gd name="T60" fmla="*/ 2 w 72"/>
                <a:gd name="T61" fmla="*/ 52 h 88"/>
                <a:gd name="T62" fmla="*/ 4 w 72"/>
                <a:gd name="T63" fmla="*/ 55 h 88"/>
                <a:gd name="T64" fmla="*/ 13 w 72"/>
                <a:gd name="T65" fmla="*/ 57 h 88"/>
                <a:gd name="T66" fmla="*/ 23 w 72"/>
                <a:gd name="T67" fmla="*/ 56 h 88"/>
                <a:gd name="T68" fmla="*/ 16 w 72"/>
                <a:gd name="T69" fmla="*/ 71 h 88"/>
                <a:gd name="T70" fmla="*/ 4 w 72"/>
                <a:gd name="T71" fmla="*/ 82 h 88"/>
                <a:gd name="T72" fmla="*/ 1 w 72"/>
                <a:gd name="T73" fmla="*/ 86 h 88"/>
                <a:gd name="T74" fmla="*/ 2 w 72"/>
                <a:gd name="T75" fmla="*/ 87 h 88"/>
                <a:gd name="T76" fmla="*/ 6 w 72"/>
                <a:gd name="T77" fmla="*/ 86 h 88"/>
                <a:gd name="T78" fmla="*/ 21 w 72"/>
                <a:gd name="T79" fmla="*/ 77 h 88"/>
                <a:gd name="T80" fmla="*/ 30 w 72"/>
                <a:gd name="T81" fmla="*/ 58 h 88"/>
                <a:gd name="T82" fmla="*/ 41 w 72"/>
                <a:gd name="T83" fmla="*/ 79 h 88"/>
                <a:gd name="T84" fmla="*/ 53 w 72"/>
                <a:gd name="T85" fmla="*/ 88 h 88"/>
                <a:gd name="T86" fmla="*/ 58 w 72"/>
                <a:gd name="T87" fmla="*/ 88 h 88"/>
                <a:gd name="T88" fmla="*/ 67 w 72"/>
                <a:gd name="T89" fmla="*/ 88 h 88"/>
                <a:gd name="T90" fmla="*/ 72 w 72"/>
                <a:gd name="T91" fmla="*/ 85 h 88"/>
                <a:gd name="T92" fmla="*/ 65 w 72"/>
                <a:gd name="T93" fmla="*/ 81 h 88"/>
                <a:gd name="T94" fmla="*/ 42 w 72"/>
                <a:gd name="T95" fmla="*/ 35 h 88"/>
                <a:gd name="T96" fmla="*/ 41 w 72"/>
                <a:gd name="T97" fmla="*/ 45 h 88"/>
                <a:gd name="T98" fmla="*/ 33 w 72"/>
                <a:gd name="T99" fmla="*/ 46 h 88"/>
                <a:gd name="T100" fmla="*/ 34 w 72"/>
                <a:gd name="T101" fmla="*/ 32 h 88"/>
                <a:gd name="T102" fmla="*/ 42 w 72"/>
                <a:gd name="T103" fmla="*/ 31 h 88"/>
                <a:gd name="T104" fmla="*/ 42 w 72"/>
                <a:gd name="T105" fmla="*/ 3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2" h="88">
                  <a:moveTo>
                    <a:pt x="65" y="81"/>
                  </a:moveTo>
                  <a:cubicBezTo>
                    <a:pt x="58" y="79"/>
                    <a:pt x="52" y="76"/>
                    <a:pt x="48" y="70"/>
                  </a:cubicBezTo>
                  <a:cubicBezTo>
                    <a:pt x="43" y="65"/>
                    <a:pt x="39" y="60"/>
                    <a:pt x="35" y="54"/>
                  </a:cubicBezTo>
                  <a:cubicBezTo>
                    <a:pt x="41" y="53"/>
                    <a:pt x="46" y="52"/>
                    <a:pt x="51" y="52"/>
                  </a:cubicBezTo>
                  <a:cubicBezTo>
                    <a:pt x="56" y="51"/>
                    <a:pt x="60" y="51"/>
                    <a:pt x="64" y="51"/>
                  </a:cubicBezTo>
                  <a:cubicBezTo>
                    <a:pt x="67" y="51"/>
                    <a:pt x="69" y="50"/>
                    <a:pt x="70" y="49"/>
                  </a:cubicBezTo>
                  <a:cubicBezTo>
                    <a:pt x="70" y="47"/>
                    <a:pt x="68" y="45"/>
                    <a:pt x="68" y="45"/>
                  </a:cubicBezTo>
                  <a:cubicBezTo>
                    <a:pt x="65" y="43"/>
                    <a:pt x="62" y="42"/>
                    <a:pt x="58" y="42"/>
                  </a:cubicBezTo>
                  <a:cubicBezTo>
                    <a:pt x="56" y="43"/>
                    <a:pt x="53" y="44"/>
                    <a:pt x="49" y="44"/>
                  </a:cubicBezTo>
                  <a:cubicBezTo>
                    <a:pt x="51" y="36"/>
                    <a:pt x="53" y="33"/>
                    <a:pt x="54" y="32"/>
                  </a:cubicBezTo>
                  <a:cubicBezTo>
                    <a:pt x="56" y="31"/>
                    <a:pt x="56" y="29"/>
                    <a:pt x="56" y="28"/>
                  </a:cubicBezTo>
                  <a:cubicBezTo>
                    <a:pt x="56" y="27"/>
                    <a:pt x="56" y="26"/>
                    <a:pt x="54" y="25"/>
                  </a:cubicBezTo>
                  <a:cubicBezTo>
                    <a:pt x="52" y="23"/>
                    <a:pt x="50" y="22"/>
                    <a:pt x="48" y="21"/>
                  </a:cubicBezTo>
                  <a:cubicBezTo>
                    <a:pt x="46" y="20"/>
                    <a:pt x="43" y="21"/>
                    <a:pt x="42" y="22"/>
                  </a:cubicBezTo>
                  <a:cubicBezTo>
                    <a:pt x="41" y="23"/>
                    <a:pt x="39" y="24"/>
                    <a:pt x="34" y="25"/>
                  </a:cubicBezTo>
                  <a:cubicBezTo>
                    <a:pt x="35" y="13"/>
                    <a:pt x="36" y="10"/>
                    <a:pt x="37" y="9"/>
                  </a:cubicBezTo>
                  <a:cubicBezTo>
                    <a:pt x="37" y="8"/>
                    <a:pt x="38" y="7"/>
                    <a:pt x="37" y="6"/>
                  </a:cubicBezTo>
                  <a:cubicBezTo>
                    <a:pt x="37" y="5"/>
                    <a:pt x="36" y="4"/>
                    <a:pt x="34" y="3"/>
                  </a:cubicBezTo>
                  <a:cubicBezTo>
                    <a:pt x="32" y="2"/>
                    <a:pt x="30" y="1"/>
                    <a:pt x="27" y="0"/>
                  </a:cubicBezTo>
                  <a:cubicBezTo>
                    <a:pt x="25" y="0"/>
                    <a:pt x="24" y="1"/>
                    <a:pt x="24" y="2"/>
                  </a:cubicBezTo>
                  <a:cubicBezTo>
                    <a:pt x="23" y="3"/>
                    <a:pt x="24" y="5"/>
                    <a:pt x="24" y="6"/>
                  </a:cubicBezTo>
                  <a:cubicBezTo>
                    <a:pt x="25" y="7"/>
                    <a:pt x="26" y="11"/>
                    <a:pt x="26" y="27"/>
                  </a:cubicBezTo>
                  <a:cubicBezTo>
                    <a:pt x="22" y="28"/>
                    <a:pt x="18" y="28"/>
                    <a:pt x="16" y="28"/>
                  </a:cubicBezTo>
                  <a:cubicBezTo>
                    <a:pt x="15" y="29"/>
                    <a:pt x="12" y="29"/>
                    <a:pt x="12" y="30"/>
                  </a:cubicBezTo>
                  <a:cubicBezTo>
                    <a:pt x="11" y="32"/>
                    <a:pt x="13" y="33"/>
                    <a:pt x="13" y="33"/>
                  </a:cubicBezTo>
                  <a:cubicBezTo>
                    <a:pt x="16" y="35"/>
                    <a:pt x="18" y="35"/>
                    <a:pt x="20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9"/>
                    <a:pt x="25" y="44"/>
                    <a:pt x="24" y="48"/>
                  </a:cubicBezTo>
                  <a:cubicBezTo>
                    <a:pt x="15" y="49"/>
                    <a:pt x="9" y="50"/>
                    <a:pt x="6" y="50"/>
                  </a:cubicBezTo>
                  <a:cubicBezTo>
                    <a:pt x="6" y="50"/>
                    <a:pt x="5" y="50"/>
                    <a:pt x="5" y="50"/>
                  </a:cubicBezTo>
                  <a:cubicBezTo>
                    <a:pt x="4" y="50"/>
                    <a:pt x="2" y="50"/>
                    <a:pt x="2" y="52"/>
                  </a:cubicBezTo>
                  <a:cubicBezTo>
                    <a:pt x="1" y="53"/>
                    <a:pt x="3" y="55"/>
                    <a:pt x="4" y="55"/>
                  </a:cubicBezTo>
                  <a:cubicBezTo>
                    <a:pt x="6" y="57"/>
                    <a:pt x="10" y="58"/>
                    <a:pt x="13" y="57"/>
                  </a:cubicBezTo>
                  <a:cubicBezTo>
                    <a:pt x="16" y="57"/>
                    <a:pt x="19" y="56"/>
                    <a:pt x="23" y="56"/>
                  </a:cubicBezTo>
                  <a:cubicBezTo>
                    <a:pt x="21" y="62"/>
                    <a:pt x="19" y="67"/>
                    <a:pt x="16" y="71"/>
                  </a:cubicBezTo>
                  <a:cubicBezTo>
                    <a:pt x="12" y="75"/>
                    <a:pt x="8" y="79"/>
                    <a:pt x="4" y="82"/>
                  </a:cubicBezTo>
                  <a:cubicBezTo>
                    <a:pt x="1" y="83"/>
                    <a:pt x="0" y="84"/>
                    <a:pt x="1" y="86"/>
                  </a:cubicBezTo>
                  <a:cubicBezTo>
                    <a:pt x="1" y="86"/>
                    <a:pt x="1" y="87"/>
                    <a:pt x="2" y="87"/>
                  </a:cubicBezTo>
                  <a:cubicBezTo>
                    <a:pt x="3" y="87"/>
                    <a:pt x="4" y="87"/>
                    <a:pt x="6" y="86"/>
                  </a:cubicBezTo>
                  <a:cubicBezTo>
                    <a:pt x="11" y="84"/>
                    <a:pt x="16" y="81"/>
                    <a:pt x="21" y="77"/>
                  </a:cubicBezTo>
                  <a:cubicBezTo>
                    <a:pt x="25" y="73"/>
                    <a:pt x="28" y="67"/>
                    <a:pt x="30" y="58"/>
                  </a:cubicBezTo>
                  <a:cubicBezTo>
                    <a:pt x="35" y="68"/>
                    <a:pt x="39" y="75"/>
                    <a:pt x="41" y="79"/>
                  </a:cubicBezTo>
                  <a:cubicBezTo>
                    <a:pt x="44" y="85"/>
                    <a:pt x="48" y="88"/>
                    <a:pt x="53" y="88"/>
                  </a:cubicBezTo>
                  <a:cubicBezTo>
                    <a:pt x="55" y="88"/>
                    <a:pt x="56" y="88"/>
                    <a:pt x="58" y="88"/>
                  </a:cubicBezTo>
                  <a:cubicBezTo>
                    <a:pt x="61" y="88"/>
                    <a:pt x="64" y="88"/>
                    <a:pt x="67" y="88"/>
                  </a:cubicBezTo>
                  <a:cubicBezTo>
                    <a:pt x="69" y="88"/>
                    <a:pt x="72" y="87"/>
                    <a:pt x="72" y="85"/>
                  </a:cubicBezTo>
                  <a:cubicBezTo>
                    <a:pt x="72" y="84"/>
                    <a:pt x="70" y="83"/>
                    <a:pt x="65" y="81"/>
                  </a:cubicBezTo>
                  <a:close/>
                  <a:moveTo>
                    <a:pt x="42" y="35"/>
                  </a:moveTo>
                  <a:cubicBezTo>
                    <a:pt x="42" y="37"/>
                    <a:pt x="42" y="40"/>
                    <a:pt x="41" y="45"/>
                  </a:cubicBezTo>
                  <a:cubicBezTo>
                    <a:pt x="39" y="46"/>
                    <a:pt x="36" y="46"/>
                    <a:pt x="33" y="46"/>
                  </a:cubicBezTo>
                  <a:cubicBezTo>
                    <a:pt x="33" y="43"/>
                    <a:pt x="34" y="38"/>
                    <a:pt x="34" y="32"/>
                  </a:cubicBezTo>
                  <a:cubicBezTo>
                    <a:pt x="39" y="31"/>
                    <a:pt x="41" y="31"/>
                    <a:pt x="42" y="31"/>
                  </a:cubicBezTo>
                  <a:cubicBezTo>
                    <a:pt x="42" y="31"/>
                    <a:pt x="42" y="32"/>
                    <a:pt x="42" y="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9459913" y="4116388"/>
              <a:ext cx="223837" cy="312738"/>
            </a:xfrm>
            <a:custGeom>
              <a:avLst/>
              <a:gdLst>
                <a:gd name="T0" fmla="*/ 54 w 68"/>
                <a:gd name="T1" fmla="*/ 42 h 95"/>
                <a:gd name="T2" fmla="*/ 64 w 68"/>
                <a:gd name="T3" fmla="*/ 41 h 95"/>
                <a:gd name="T4" fmla="*/ 67 w 68"/>
                <a:gd name="T5" fmla="*/ 39 h 95"/>
                <a:gd name="T6" fmla="*/ 65 w 68"/>
                <a:gd name="T7" fmla="*/ 35 h 95"/>
                <a:gd name="T8" fmla="*/ 54 w 68"/>
                <a:gd name="T9" fmla="*/ 33 h 95"/>
                <a:gd name="T10" fmla="*/ 37 w 68"/>
                <a:gd name="T11" fmla="*/ 36 h 95"/>
                <a:gd name="T12" fmla="*/ 39 w 68"/>
                <a:gd name="T13" fmla="*/ 29 h 95"/>
                <a:gd name="T14" fmla="*/ 39 w 68"/>
                <a:gd name="T15" fmla="*/ 25 h 95"/>
                <a:gd name="T16" fmla="*/ 36 w 68"/>
                <a:gd name="T17" fmla="*/ 22 h 95"/>
                <a:gd name="T18" fmla="*/ 28 w 68"/>
                <a:gd name="T19" fmla="*/ 20 h 95"/>
                <a:gd name="T20" fmla="*/ 25 w 68"/>
                <a:gd name="T21" fmla="*/ 21 h 95"/>
                <a:gd name="T22" fmla="*/ 26 w 68"/>
                <a:gd name="T23" fmla="*/ 25 h 95"/>
                <a:gd name="T24" fmla="*/ 28 w 68"/>
                <a:gd name="T25" fmla="*/ 37 h 95"/>
                <a:gd name="T26" fmla="*/ 14 w 68"/>
                <a:gd name="T27" fmla="*/ 39 h 95"/>
                <a:gd name="T28" fmla="*/ 12 w 68"/>
                <a:gd name="T29" fmla="*/ 39 h 95"/>
                <a:gd name="T30" fmla="*/ 16 w 68"/>
                <a:gd name="T31" fmla="*/ 20 h 95"/>
                <a:gd name="T32" fmla="*/ 39 w 68"/>
                <a:gd name="T33" fmla="*/ 14 h 95"/>
                <a:gd name="T34" fmla="*/ 53 w 68"/>
                <a:gd name="T35" fmla="*/ 12 h 95"/>
                <a:gd name="T36" fmla="*/ 57 w 68"/>
                <a:gd name="T37" fmla="*/ 10 h 95"/>
                <a:gd name="T38" fmla="*/ 54 w 68"/>
                <a:gd name="T39" fmla="*/ 5 h 95"/>
                <a:gd name="T40" fmla="*/ 45 w 68"/>
                <a:gd name="T41" fmla="*/ 0 h 95"/>
                <a:gd name="T42" fmla="*/ 42 w 68"/>
                <a:gd name="T43" fmla="*/ 0 h 95"/>
                <a:gd name="T44" fmla="*/ 39 w 68"/>
                <a:gd name="T45" fmla="*/ 1 h 95"/>
                <a:gd name="T46" fmla="*/ 39 w 68"/>
                <a:gd name="T47" fmla="*/ 4 h 95"/>
                <a:gd name="T48" fmla="*/ 14 w 68"/>
                <a:gd name="T49" fmla="*/ 14 h 95"/>
                <a:gd name="T50" fmla="*/ 8 w 68"/>
                <a:gd name="T51" fmla="*/ 12 h 95"/>
                <a:gd name="T52" fmla="*/ 5 w 68"/>
                <a:gd name="T53" fmla="*/ 13 h 95"/>
                <a:gd name="T54" fmla="*/ 6 w 68"/>
                <a:gd name="T55" fmla="*/ 18 h 95"/>
                <a:gd name="T56" fmla="*/ 6 w 68"/>
                <a:gd name="T57" fmla="*/ 29 h 95"/>
                <a:gd name="T58" fmla="*/ 3 w 68"/>
                <a:gd name="T59" fmla="*/ 39 h 95"/>
                <a:gd name="T60" fmla="*/ 0 w 68"/>
                <a:gd name="T61" fmla="*/ 46 h 95"/>
                <a:gd name="T62" fmla="*/ 4 w 68"/>
                <a:gd name="T63" fmla="*/ 51 h 95"/>
                <a:gd name="T64" fmla="*/ 8 w 68"/>
                <a:gd name="T65" fmla="*/ 49 h 95"/>
                <a:gd name="T66" fmla="*/ 28 w 68"/>
                <a:gd name="T67" fmla="*/ 45 h 95"/>
                <a:gd name="T68" fmla="*/ 28 w 68"/>
                <a:gd name="T69" fmla="*/ 76 h 95"/>
                <a:gd name="T70" fmla="*/ 26 w 68"/>
                <a:gd name="T71" fmla="*/ 80 h 95"/>
                <a:gd name="T72" fmla="*/ 19 w 68"/>
                <a:gd name="T73" fmla="*/ 79 h 95"/>
                <a:gd name="T74" fmla="*/ 17 w 68"/>
                <a:gd name="T75" fmla="*/ 78 h 95"/>
                <a:gd name="T76" fmla="*/ 15 w 68"/>
                <a:gd name="T77" fmla="*/ 79 h 95"/>
                <a:gd name="T78" fmla="*/ 18 w 68"/>
                <a:gd name="T79" fmla="*/ 84 h 95"/>
                <a:gd name="T80" fmla="*/ 24 w 68"/>
                <a:gd name="T81" fmla="*/ 92 h 95"/>
                <a:gd name="T82" fmla="*/ 28 w 68"/>
                <a:gd name="T83" fmla="*/ 95 h 95"/>
                <a:gd name="T84" fmla="*/ 30 w 68"/>
                <a:gd name="T85" fmla="*/ 95 h 95"/>
                <a:gd name="T86" fmla="*/ 35 w 68"/>
                <a:gd name="T87" fmla="*/ 89 h 95"/>
                <a:gd name="T88" fmla="*/ 37 w 68"/>
                <a:gd name="T89" fmla="*/ 80 h 95"/>
                <a:gd name="T90" fmla="*/ 37 w 68"/>
                <a:gd name="T91" fmla="*/ 44 h 95"/>
                <a:gd name="T92" fmla="*/ 54 w 68"/>
                <a:gd name="T93" fmla="*/ 4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8" h="95">
                  <a:moveTo>
                    <a:pt x="54" y="42"/>
                  </a:moveTo>
                  <a:cubicBezTo>
                    <a:pt x="58" y="42"/>
                    <a:pt x="61" y="42"/>
                    <a:pt x="64" y="41"/>
                  </a:cubicBezTo>
                  <a:cubicBezTo>
                    <a:pt x="65" y="41"/>
                    <a:pt x="67" y="41"/>
                    <a:pt x="67" y="39"/>
                  </a:cubicBezTo>
                  <a:cubicBezTo>
                    <a:pt x="68" y="37"/>
                    <a:pt x="66" y="36"/>
                    <a:pt x="65" y="35"/>
                  </a:cubicBezTo>
                  <a:cubicBezTo>
                    <a:pt x="62" y="32"/>
                    <a:pt x="58" y="32"/>
                    <a:pt x="54" y="33"/>
                  </a:cubicBezTo>
                  <a:cubicBezTo>
                    <a:pt x="50" y="34"/>
                    <a:pt x="44" y="35"/>
                    <a:pt x="37" y="36"/>
                  </a:cubicBezTo>
                  <a:cubicBezTo>
                    <a:pt x="37" y="32"/>
                    <a:pt x="38" y="30"/>
                    <a:pt x="39" y="29"/>
                  </a:cubicBezTo>
                  <a:cubicBezTo>
                    <a:pt x="39" y="27"/>
                    <a:pt x="40" y="26"/>
                    <a:pt x="39" y="25"/>
                  </a:cubicBezTo>
                  <a:cubicBezTo>
                    <a:pt x="39" y="24"/>
                    <a:pt x="38" y="23"/>
                    <a:pt x="36" y="22"/>
                  </a:cubicBezTo>
                  <a:cubicBezTo>
                    <a:pt x="34" y="21"/>
                    <a:pt x="31" y="20"/>
                    <a:pt x="28" y="20"/>
                  </a:cubicBezTo>
                  <a:cubicBezTo>
                    <a:pt x="26" y="20"/>
                    <a:pt x="25" y="20"/>
                    <a:pt x="25" y="21"/>
                  </a:cubicBezTo>
                  <a:cubicBezTo>
                    <a:pt x="24" y="23"/>
                    <a:pt x="25" y="24"/>
                    <a:pt x="26" y="25"/>
                  </a:cubicBezTo>
                  <a:cubicBezTo>
                    <a:pt x="27" y="27"/>
                    <a:pt x="28" y="30"/>
                    <a:pt x="28" y="37"/>
                  </a:cubicBezTo>
                  <a:cubicBezTo>
                    <a:pt x="21" y="39"/>
                    <a:pt x="16" y="39"/>
                    <a:pt x="14" y="39"/>
                  </a:cubicBezTo>
                  <a:cubicBezTo>
                    <a:pt x="13" y="39"/>
                    <a:pt x="13" y="39"/>
                    <a:pt x="12" y="39"/>
                  </a:cubicBezTo>
                  <a:cubicBezTo>
                    <a:pt x="13" y="38"/>
                    <a:pt x="14" y="31"/>
                    <a:pt x="16" y="20"/>
                  </a:cubicBezTo>
                  <a:cubicBezTo>
                    <a:pt x="25" y="18"/>
                    <a:pt x="33" y="16"/>
                    <a:pt x="39" y="14"/>
                  </a:cubicBezTo>
                  <a:cubicBezTo>
                    <a:pt x="46" y="13"/>
                    <a:pt x="50" y="12"/>
                    <a:pt x="53" y="12"/>
                  </a:cubicBezTo>
                  <a:cubicBezTo>
                    <a:pt x="54" y="12"/>
                    <a:pt x="56" y="12"/>
                    <a:pt x="57" y="10"/>
                  </a:cubicBezTo>
                  <a:cubicBezTo>
                    <a:pt x="58" y="8"/>
                    <a:pt x="56" y="7"/>
                    <a:pt x="54" y="5"/>
                  </a:cubicBezTo>
                  <a:cubicBezTo>
                    <a:pt x="51" y="3"/>
                    <a:pt x="48" y="1"/>
                    <a:pt x="45" y="0"/>
                  </a:cubicBezTo>
                  <a:cubicBezTo>
                    <a:pt x="44" y="0"/>
                    <a:pt x="43" y="0"/>
                    <a:pt x="42" y="0"/>
                  </a:cubicBezTo>
                  <a:cubicBezTo>
                    <a:pt x="41" y="0"/>
                    <a:pt x="40" y="0"/>
                    <a:pt x="39" y="1"/>
                  </a:cubicBezTo>
                  <a:cubicBezTo>
                    <a:pt x="39" y="2"/>
                    <a:pt x="39" y="3"/>
                    <a:pt x="39" y="4"/>
                  </a:cubicBezTo>
                  <a:cubicBezTo>
                    <a:pt x="38" y="5"/>
                    <a:pt x="35" y="7"/>
                    <a:pt x="14" y="14"/>
                  </a:cubicBezTo>
                  <a:cubicBezTo>
                    <a:pt x="12" y="13"/>
                    <a:pt x="9" y="12"/>
                    <a:pt x="8" y="12"/>
                  </a:cubicBezTo>
                  <a:cubicBezTo>
                    <a:pt x="6" y="12"/>
                    <a:pt x="5" y="13"/>
                    <a:pt x="5" y="13"/>
                  </a:cubicBezTo>
                  <a:cubicBezTo>
                    <a:pt x="4" y="14"/>
                    <a:pt x="5" y="16"/>
                    <a:pt x="6" y="18"/>
                  </a:cubicBezTo>
                  <a:cubicBezTo>
                    <a:pt x="7" y="20"/>
                    <a:pt x="7" y="24"/>
                    <a:pt x="6" y="29"/>
                  </a:cubicBezTo>
                  <a:cubicBezTo>
                    <a:pt x="5" y="36"/>
                    <a:pt x="4" y="38"/>
                    <a:pt x="3" y="39"/>
                  </a:cubicBezTo>
                  <a:cubicBezTo>
                    <a:pt x="1" y="40"/>
                    <a:pt x="0" y="43"/>
                    <a:pt x="0" y="46"/>
                  </a:cubicBezTo>
                  <a:cubicBezTo>
                    <a:pt x="1" y="50"/>
                    <a:pt x="3" y="51"/>
                    <a:pt x="4" y="51"/>
                  </a:cubicBezTo>
                  <a:cubicBezTo>
                    <a:pt x="5" y="51"/>
                    <a:pt x="6" y="50"/>
                    <a:pt x="8" y="49"/>
                  </a:cubicBezTo>
                  <a:cubicBezTo>
                    <a:pt x="9" y="48"/>
                    <a:pt x="14" y="47"/>
                    <a:pt x="28" y="45"/>
                  </a:cubicBezTo>
                  <a:cubicBezTo>
                    <a:pt x="28" y="62"/>
                    <a:pt x="28" y="73"/>
                    <a:pt x="28" y="76"/>
                  </a:cubicBezTo>
                  <a:cubicBezTo>
                    <a:pt x="28" y="78"/>
                    <a:pt x="27" y="80"/>
                    <a:pt x="26" y="80"/>
                  </a:cubicBezTo>
                  <a:cubicBezTo>
                    <a:pt x="25" y="80"/>
                    <a:pt x="23" y="80"/>
                    <a:pt x="19" y="79"/>
                  </a:cubicBezTo>
                  <a:cubicBezTo>
                    <a:pt x="18" y="78"/>
                    <a:pt x="18" y="78"/>
                    <a:pt x="17" y="78"/>
                  </a:cubicBezTo>
                  <a:cubicBezTo>
                    <a:pt x="16" y="78"/>
                    <a:pt x="15" y="79"/>
                    <a:pt x="15" y="79"/>
                  </a:cubicBezTo>
                  <a:cubicBezTo>
                    <a:pt x="14" y="81"/>
                    <a:pt x="16" y="82"/>
                    <a:pt x="18" y="84"/>
                  </a:cubicBezTo>
                  <a:cubicBezTo>
                    <a:pt x="21" y="87"/>
                    <a:pt x="23" y="90"/>
                    <a:pt x="24" y="92"/>
                  </a:cubicBezTo>
                  <a:cubicBezTo>
                    <a:pt x="25" y="95"/>
                    <a:pt x="27" y="95"/>
                    <a:pt x="28" y="95"/>
                  </a:cubicBezTo>
                  <a:cubicBezTo>
                    <a:pt x="29" y="95"/>
                    <a:pt x="29" y="95"/>
                    <a:pt x="30" y="95"/>
                  </a:cubicBezTo>
                  <a:cubicBezTo>
                    <a:pt x="32" y="94"/>
                    <a:pt x="34" y="92"/>
                    <a:pt x="35" y="89"/>
                  </a:cubicBezTo>
                  <a:cubicBezTo>
                    <a:pt x="37" y="86"/>
                    <a:pt x="37" y="83"/>
                    <a:pt x="37" y="80"/>
                  </a:cubicBezTo>
                  <a:cubicBezTo>
                    <a:pt x="37" y="77"/>
                    <a:pt x="37" y="67"/>
                    <a:pt x="37" y="44"/>
                  </a:cubicBezTo>
                  <a:cubicBezTo>
                    <a:pt x="45" y="43"/>
                    <a:pt x="51" y="42"/>
                    <a:pt x="54" y="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9432925" y="4300538"/>
              <a:ext cx="66675" cy="88900"/>
            </a:xfrm>
            <a:custGeom>
              <a:avLst/>
              <a:gdLst>
                <a:gd name="T0" fmla="*/ 15 w 20"/>
                <a:gd name="T1" fmla="*/ 0 h 27"/>
                <a:gd name="T2" fmla="*/ 11 w 20"/>
                <a:gd name="T3" fmla="*/ 4 h 27"/>
                <a:gd name="T4" fmla="*/ 3 w 20"/>
                <a:gd name="T5" fmla="*/ 15 h 27"/>
                <a:gd name="T6" fmla="*/ 2 w 20"/>
                <a:gd name="T7" fmla="*/ 24 h 27"/>
                <a:gd name="T8" fmla="*/ 6 w 20"/>
                <a:gd name="T9" fmla="*/ 27 h 27"/>
                <a:gd name="T10" fmla="*/ 13 w 20"/>
                <a:gd name="T11" fmla="*/ 21 h 27"/>
                <a:gd name="T12" fmla="*/ 19 w 20"/>
                <a:gd name="T13" fmla="*/ 4 h 27"/>
                <a:gd name="T14" fmla="*/ 15 w 20"/>
                <a:gd name="T1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27">
                  <a:moveTo>
                    <a:pt x="15" y="0"/>
                  </a:moveTo>
                  <a:cubicBezTo>
                    <a:pt x="14" y="0"/>
                    <a:pt x="13" y="1"/>
                    <a:pt x="11" y="4"/>
                  </a:cubicBezTo>
                  <a:cubicBezTo>
                    <a:pt x="7" y="10"/>
                    <a:pt x="5" y="13"/>
                    <a:pt x="3" y="15"/>
                  </a:cubicBezTo>
                  <a:cubicBezTo>
                    <a:pt x="2" y="16"/>
                    <a:pt x="0" y="19"/>
                    <a:pt x="2" y="24"/>
                  </a:cubicBezTo>
                  <a:cubicBezTo>
                    <a:pt x="3" y="26"/>
                    <a:pt x="5" y="27"/>
                    <a:pt x="6" y="27"/>
                  </a:cubicBezTo>
                  <a:cubicBezTo>
                    <a:pt x="8" y="27"/>
                    <a:pt x="10" y="25"/>
                    <a:pt x="13" y="21"/>
                  </a:cubicBezTo>
                  <a:cubicBezTo>
                    <a:pt x="18" y="15"/>
                    <a:pt x="20" y="9"/>
                    <a:pt x="19" y="4"/>
                  </a:cubicBezTo>
                  <a:cubicBezTo>
                    <a:pt x="18" y="3"/>
                    <a:pt x="18" y="0"/>
                    <a:pt x="1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9601200" y="4303713"/>
              <a:ext cx="98425" cy="82550"/>
            </a:xfrm>
            <a:custGeom>
              <a:avLst/>
              <a:gdLst>
                <a:gd name="T0" fmla="*/ 26 w 30"/>
                <a:gd name="T1" fmla="*/ 10 h 25"/>
                <a:gd name="T2" fmla="*/ 11 w 30"/>
                <a:gd name="T3" fmla="*/ 1 h 25"/>
                <a:gd name="T4" fmla="*/ 4 w 30"/>
                <a:gd name="T5" fmla="*/ 0 h 25"/>
                <a:gd name="T6" fmla="*/ 1 w 30"/>
                <a:gd name="T7" fmla="*/ 1 h 25"/>
                <a:gd name="T8" fmla="*/ 1 w 30"/>
                <a:gd name="T9" fmla="*/ 4 h 25"/>
                <a:gd name="T10" fmla="*/ 9 w 30"/>
                <a:gd name="T11" fmla="*/ 11 h 25"/>
                <a:gd name="T12" fmla="*/ 19 w 30"/>
                <a:gd name="T13" fmla="*/ 21 h 25"/>
                <a:gd name="T14" fmla="*/ 25 w 30"/>
                <a:gd name="T15" fmla="*/ 25 h 25"/>
                <a:gd name="T16" fmla="*/ 28 w 30"/>
                <a:gd name="T17" fmla="*/ 22 h 25"/>
                <a:gd name="T18" fmla="*/ 26 w 30"/>
                <a:gd name="T19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25">
                  <a:moveTo>
                    <a:pt x="26" y="10"/>
                  </a:moveTo>
                  <a:cubicBezTo>
                    <a:pt x="23" y="6"/>
                    <a:pt x="18" y="3"/>
                    <a:pt x="11" y="1"/>
                  </a:cubicBezTo>
                  <a:cubicBezTo>
                    <a:pt x="7" y="0"/>
                    <a:pt x="5" y="0"/>
                    <a:pt x="4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0" y="2"/>
                    <a:pt x="1" y="3"/>
                    <a:pt x="1" y="4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2" y="14"/>
                    <a:pt x="15" y="18"/>
                    <a:pt x="19" y="21"/>
                  </a:cubicBezTo>
                  <a:cubicBezTo>
                    <a:pt x="21" y="23"/>
                    <a:pt x="23" y="25"/>
                    <a:pt x="25" y="25"/>
                  </a:cubicBezTo>
                  <a:cubicBezTo>
                    <a:pt x="26" y="25"/>
                    <a:pt x="28" y="24"/>
                    <a:pt x="28" y="22"/>
                  </a:cubicBezTo>
                  <a:cubicBezTo>
                    <a:pt x="30" y="18"/>
                    <a:pt x="29" y="14"/>
                    <a:pt x="2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44003" y="106159"/>
            <a:ext cx="1493744" cy="3582768"/>
            <a:chOff x="2027238" y="0"/>
            <a:chExt cx="1924050" cy="4614863"/>
          </a:xfrm>
        </p:grpSpPr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2963863" y="0"/>
              <a:ext cx="39687" cy="2698750"/>
            </a:xfrm>
            <a:custGeom>
              <a:avLst/>
              <a:gdLst>
                <a:gd name="T0" fmla="*/ 12 w 12"/>
                <a:gd name="T1" fmla="*/ 0 h 817"/>
                <a:gd name="T2" fmla="*/ 12 w 12"/>
                <a:gd name="T3" fmla="*/ 812 h 817"/>
                <a:gd name="T4" fmla="*/ 6 w 12"/>
                <a:gd name="T5" fmla="*/ 817 h 817"/>
                <a:gd name="T6" fmla="*/ 6 w 12"/>
                <a:gd name="T7" fmla="*/ 817 h 817"/>
                <a:gd name="T8" fmla="*/ 0 w 12"/>
                <a:gd name="T9" fmla="*/ 812 h 817"/>
                <a:gd name="T10" fmla="*/ 0 w 12"/>
                <a:gd name="T11" fmla="*/ 0 h 817"/>
                <a:gd name="T12" fmla="*/ 12 w 12"/>
                <a:gd name="T13" fmla="*/ 0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817">
                  <a:moveTo>
                    <a:pt x="12" y="0"/>
                  </a:moveTo>
                  <a:cubicBezTo>
                    <a:pt x="12" y="812"/>
                    <a:pt x="12" y="812"/>
                    <a:pt x="12" y="812"/>
                  </a:cubicBezTo>
                  <a:cubicBezTo>
                    <a:pt x="12" y="815"/>
                    <a:pt x="9" y="817"/>
                    <a:pt x="6" y="817"/>
                  </a:cubicBezTo>
                  <a:cubicBezTo>
                    <a:pt x="6" y="817"/>
                    <a:pt x="6" y="817"/>
                    <a:pt x="6" y="817"/>
                  </a:cubicBezTo>
                  <a:cubicBezTo>
                    <a:pt x="3" y="817"/>
                    <a:pt x="0" y="815"/>
                    <a:pt x="0" y="812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9D1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Rectangle 26"/>
            <p:cNvSpPr>
              <a:spLocks noChangeArrowheads="1"/>
            </p:cNvSpPr>
            <p:nvPr/>
          </p:nvSpPr>
          <p:spPr bwMode="auto">
            <a:xfrm>
              <a:off x="2657475" y="2686050"/>
              <a:ext cx="663575" cy="1862138"/>
            </a:xfrm>
            <a:prstGeom prst="rect">
              <a:avLst/>
            </a:pr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27"/>
            <p:cNvSpPr>
              <a:spLocks noEditPoints="1"/>
            </p:cNvSpPr>
            <p:nvPr/>
          </p:nvSpPr>
          <p:spPr bwMode="auto">
            <a:xfrm>
              <a:off x="2720975" y="2747963"/>
              <a:ext cx="536575" cy="1738313"/>
            </a:xfrm>
            <a:custGeom>
              <a:avLst/>
              <a:gdLst>
                <a:gd name="T0" fmla="*/ 338 w 338"/>
                <a:gd name="T1" fmla="*/ 1095 h 1095"/>
                <a:gd name="T2" fmla="*/ 0 w 338"/>
                <a:gd name="T3" fmla="*/ 1095 h 1095"/>
                <a:gd name="T4" fmla="*/ 0 w 338"/>
                <a:gd name="T5" fmla="*/ 0 h 1095"/>
                <a:gd name="T6" fmla="*/ 338 w 338"/>
                <a:gd name="T7" fmla="*/ 0 h 1095"/>
                <a:gd name="T8" fmla="*/ 338 w 338"/>
                <a:gd name="T9" fmla="*/ 1095 h 1095"/>
                <a:gd name="T10" fmla="*/ 4 w 338"/>
                <a:gd name="T11" fmla="*/ 1093 h 1095"/>
                <a:gd name="T12" fmla="*/ 334 w 338"/>
                <a:gd name="T13" fmla="*/ 1093 h 1095"/>
                <a:gd name="T14" fmla="*/ 334 w 338"/>
                <a:gd name="T15" fmla="*/ 2 h 1095"/>
                <a:gd name="T16" fmla="*/ 4 w 338"/>
                <a:gd name="T17" fmla="*/ 2 h 1095"/>
                <a:gd name="T18" fmla="*/ 4 w 338"/>
                <a:gd name="T19" fmla="*/ 1093 h 1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8" h="1095">
                  <a:moveTo>
                    <a:pt x="338" y="1095"/>
                  </a:moveTo>
                  <a:lnTo>
                    <a:pt x="0" y="1095"/>
                  </a:lnTo>
                  <a:lnTo>
                    <a:pt x="0" y="0"/>
                  </a:lnTo>
                  <a:lnTo>
                    <a:pt x="338" y="0"/>
                  </a:lnTo>
                  <a:lnTo>
                    <a:pt x="338" y="1095"/>
                  </a:lnTo>
                  <a:close/>
                  <a:moveTo>
                    <a:pt x="4" y="1093"/>
                  </a:moveTo>
                  <a:lnTo>
                    <a:pt x="334" y="1093"/>
                  </a:lnTo>
                  <a:lnTo>
                    <a:pt x="334" y="2"/>
                  </a:lnTo>
                  <a:lnTo>
                    <a:pt x="4" y="2"/>
                  </a:lnTo>
                  <a:lnTo>
                    <a:pt x="4" y="1093"/>
                  </a:lnTo>
                  <a:close/>
                </a:path>
              </a:pathLst>
            </a:custGeom>
            <a:solidFill>
              <a:srgbClr val="9D1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2601913" y="4514850"/>
              <a:ext cx="774700" cy="100013"/>
            </a:xfrm>
            <a:custGeom>
              <a:avLst/>
              <a:gdLst>
                <a:gd name="T0" fmla="*/ 220 w 235"/>
                <a:gd name="T1" fmla="*/ 30 h 30"/>
                <a:gd name="T2" fmla="*/ 15 w 235"/>
                <a:gd name="T3" fmla="*/ 30 h 30"/>
                <a:gd name="T4" fmla="*/ 0 w 235"/>
                <a:gd name="T5" fmla="*/ 15 h 30"/>
                <a:gd name="T6" fmla="*/ 0 w 235"/>
                <a:gd name="T7" fmla="*/ 15 h 30"/>
                <a:gd name="T8" fmla="*/ 15 w 235"/>
                <a:gd name="T9" fmla="*/ 0 h 30"/>
                <a:gd name="T10" fmla="*/ 220 w 235"/>
                <a:gd name="T11" fmla="*/ 0 h 30"/>
                <a:gd name="T12" fmla="*/ 235 w 235"/>
                <a:gd name="T13" fmla="*/ 15 h 30"/>
                <a:gd name="T14" fmla="*/ 235 w 235"/>
                <a:gd name="T15" fmla="*/ 15 h 30"/>
                <a:gd name="T16" fmla="*/ 220 w 235"/>
                <a:gd name="T1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5" h="30">
                  <a:moveTo>
                    <a:pt x="220" y="30"/>
                  </a:moveTo>
                  <a:cubicBezTo>
                    <a:pt x="15" y="30"/>
                    <a:pt x="15" y="30"/>
                    <a:pt x="15" y="30"/>
                  </a:cubicBezTo>
                  <a:cubicBezTo>
                    <a:pt x="7" y="30"/>
                    <a:pt x="0" y="24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28" y="0"/>
                    <a:pt x="235" y="7"/>
                    <a:pt x="235" y="15"/>
                  </a:cubicBezTo>
                  <a:cubicBezTo>
                    <a:pt x="235" y="15"/>
                    <a:pt x="235" y="15"/>
                    <a:pt x="235" y="15"/>
                  </a:cubicBezTo>
                  <a:cubicBezTo>
                    <a:pt x="235" y="24"/>
                    <a:pt x="228" y="30"/>
                    <a:pt x="220" y="30"/>
                  </a:cubicBezTo>
                  <a:close/>
                </a:path>
              </a:pathLst>
            </a:custGeom>
            <a:solidFill>
              <a:srgbClr val="9D1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2601913" y="2613025"/>
              <a:ext cx="774700" cy="101600"/>
            </a:xfrm>
            <a:custGeom>
              <a:avLst/>
              <a:gdLst>
                <a:gd name="T0" fmla="*/ 220 w 235"/>
                <a:gd name="T1" fmla="*/ 31 h 31"/>
                <a:gd name="T2" fmla="*/ 15 w 235"/>
                <a:gd name="T3" fmla="*/ 31 h 31"/>
                <a:gd name="T4" fmla="*/ 0 w 235"/>
                <a:gd name="T5" fmla="*/ 15 h 31"/>
                <a:gd name="T6" fmla="*/ 0 w 235"/>
                <a:gd name="T7" fmla="*/ 15 h 31"/>
                <a:gd name="T8" fmla="*/ 15 w 235"/>
                <a:gd name="T9" fmla="*/ 0 h 31"/>
                <a:gd name="T10" fmla="*/ 220 w 235"/>
                <a:gd name="T11" fmla="*/ 0 h 31"/>
                <a:gd name="T12" fmla="*/ 235 w 235"/>
                <a:gd name="T13" fmla="*/ 15 h 31"/>
                <a:gd name="T14" fmla="*/ 235 w 235"/>
                <a:gd name="T15" fmla="*/ 15 h 31"/>
                <a:gd name="T16" fmla="*/ 220 w 235"/>
                <a:gd name="T1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5" h="31">
                  <a:moveTo>
                    <a:pt x="220" y="31"/>
                  </a:moveTo>
                  <a:cubicBezTo>
                    <a:pt x="15" y="31"/>
                    <a:pt x="15" y="31"/>
                    <a:pt x="15" y="31"/>
                  </a:cubicBezTo>
                  <a:cubicBezTo>
                    <a:pt x="7" y="31"/>
                    <a:pt x="0" y="24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28" y="0"/>
                    <a:pt x="235" y="7"/>
                    <a:pt x="235" y="15"/>
                  </a:cubicBezTo>
                  <a:cubicBezTo>
                    <a:pt x="235" y="15"/>
                    <a:pt x="235" y="15"/>
                    <a:pt x="235" y="15"/>
                  </a:cubicBezTo>
                  <a:cubicBezTo>
                    <a:pt x="235" y="24"/>
                    <a:pt x="228" y="31"/>
                    <a:pt x="220" y="31"/>
                  </a:cubicBezTo>
                  <a:close/>
                </a:path>
              </a:pathLst>
            </a:custGeom>
            <a:solidFill>
              <a:srgbClr val="9D1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Oval 30"/>
            <p:cNvSpPr>
              <a:spLocks noChangeArrowheads="1"/>
            </p:cNvSpPr>
            <p:nvPr/>
          </p:nvSpPr>
          <p:spPr bwMode="auto">
            <a:xfrm>
              <a:off x="2752725" y="547688"/>
              <a:ext cx="473075" cy="393700"/>
            </a:xfrm>
            <a:prstGeom prst="ellipse">
              <a:avLst/>
            </a:prstGeom>
            <a:solidFill>
              <a:srgbClr val="9D1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Oval 31"/>
            <p:cNvSpPr>
              <a:spLocks noChangeArrowheads="1"/>
            </p:cNvSpPr>
            <p:nvPr/>
          </p:nvSpPr>
          <p:spPr bwMode="auto">
            <a:xfrm>
              <a:off x="2027238" y="663575"/>
              <a:ext cx="1924050" cy="1774825"/>
            </a:xfrm>
            <a:prstGeom prst="ellipse">
              <a:avLst/>
            </a:pr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Oval 32"/>
            <p:cNvSpPr>
              <a:spLocks noChangeArrowheads="1"/>
            </p:cNvSpPr>
            <p:nvPr/>
          </p:nvSpPr>
          <p:spPr bwMode="auto">
            <a:xfrm>
              <a:off x="2409825" y="666750"/>
              <a:ext cx="1189037" cy="1754188"/>
            </a:xfrm>
            <a:prstGeom prst="ellipse">
              <a:avLst/>
            </a:prstGeom>
            <a:solidFill>
              <a:srgbClr val="E083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Oval 33"/>
            <p:cNvSpPr>
              <a:spLocks noChangeArrowheads="1"/>
            </p:cNvSpPr>
            <p:nvPr/>
          </p:nvSpPr>
          <p:spPr bwMode="auto">
            <a:xfrm>
              <a:off x="2773363" y="663575"/>
              <a:ext cx="431800" cy="1774825"/>
            </a:xfrm>
            <a:prstGeom prst="ellipse">
              <a:avLst/>
            </a:pr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2598738" y="2362200"/>
              <a:ext cx="798512" cy="131763"/>
            </a:xfrm>
            <a:custGeom>
              <a:avLst/>
              <a:gdLst>
                <a:gd name="T0" fmla="*/ 223 w 242"/>
                <a:gd name="T1" fmla="*/ 40 h 40"/>
                <a:gd name="T2" fmla="*/ 19 w 242"/>
                <a:gd name="T3" fmla="*/ 40 h 40"/>
                <a:gd name="T4" fmla="*/ 0 w 242"/>
                <a:gd name="T5" fmla="*/ 21 h 40"/>
                <a:gd name="T6" fmla="*/ 0 w 242"/>
                <a:gd name="T7" fmla="*/ 0 h 40"/>
                <a:gd name="T8" fmla="*/ 242 w 242"/>
                <a:gd name="T9" fmla="*/ 0 h 40"/>
                <a:gd name="T10" fmla="*/ 242 w 242"/>
                <a:gd name="T11" fmla="*/ 21 h 40"/>
                <a:gd name="T12" fmla="*/ 223 w 242"/>
                <a:gd name="T1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2" h="40">
                  <a:moveTo>
                    <a:pt x="223" y="40"/>
                  </a:moveTo>
                  <a:cubicBezTo>
                    <a:pt x="19" y="40"/>
                    <a:pt x="19" y="40"/>
                    <a:pt x="19" y="40"/>
                  </a:cubicBezTo>
                  <a:cubicBezTo>
                    <a:pt x="8" y="40"/>
                    <a:pt x="0" y="32"/>
                    <a:pt x="0" y="2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242" y="21"/>
                    <a:pt x="242" y="21"/>
                    <a:pt x="242" y="21"/>
                  </a:cubicBezTo>
                  <a:cubicBezTo>
                    <a:pt x="242" y="32"/>
                    <a:pt x="233" y="40"/>
                    <a:pt x="223" y="40"/>
                  </a:cubicBezTo>
                  <a:close/>
                </a:path>
              </a:pathLst>
            </a:custGeom>
            <a:solidFill>
              <a:srgbClr val="9D1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35"/>
            <p:cNvSpPr>
              <a:spLocks/>
            </p:cNvSpPr>
            <p:nvPr/>
          </p:nvSpPr>
          <p:spPr bwMode="auto">
            <a:xfrm>
              <a:off x="2928938" y="2847975"/>
              <a:ext cx="55562" cy="46038"/>
            </a:xfrm>
            <a:custGeom>
              <a:avLst/>
              <a:gdLst>
                <a:gd name="T0" fmla="*/ 8 w 17"/>
                <a:gd name="T1" fmla="*/ 11 h 14"/>
                <a:gd name="T2" fmla="*/ 13 w 17"/>
                <a:gd name="T3" fmla="*/ 14 h 14"/>
                <a:gd name="T4" fmla="*/ 17 w 17"/>
                <a:gd name="T5" fmla="*/ 10 h 14"/>
                <a:gd name="T6" fmla="*/ 16 w 17"/>
                <a:gd name="T7" fmla="*/ 5 h 14"/>
                <a:gd name="T8" fmla="*/ 9 w 17"/>
                <a:gd name="T9" fmla="*/ 1 h 14"/>
                <a:gd name="T10" fmla="*/ 3 w 17"/>
                <a:gd name="T11" fmla="*/ 0 h 14"/>
                <a:gd name="T12" fmla="*/ 1 w 17"/>
                <a:gd name="T13" fmla="*/ 1 h 14"/>
                <a:gd name="T14" fmla="*/ 1 w 17"/>
                <a:gd name="T15" fmla="*/ 4 h 14"/>
                <a:gd name="T16" fmla="*/ 8 w 17"/>
                <a:gd name="T17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4">
                  <a:moveTo>
                    <a:pt x="8" y="11"/>
                  </a:moveTo>
                  <a:cubicBezTo>
                    <a:pt x="10" y="13"/>
                    <a:pt x="12" y="14"/>
                    <a:pt x="13" y="14"/>
                  </a:cubicBezTo>
                  <a:cubicBezTo>
                    <a:pt x="14" y="14"/>
                    <a:pt x="16" y="13"/>
                    <a:pt x="17" y="10"/>
                  </a:cubicBezTo>
                  <a:cubicBezTo>
                    <a:pt x="17" y="8"/>
                    <a:pt x="17" y="6"/>
                    <a:pt x="16" y="5"/>
                  </a:cubicBezTo>
                  <a:cubicBezTo>
                    <a:pt x="15" y="3"/>
                    <a:pt x="13" y="2"/>
                    <a:pt x="9" y="1"/>
                  </a:cubicBezTo>
                  <a:cubicBezTo>
                    <a:pt x="6" y="0"/>
                    <a:pt x="5" y="0"/>
                    <a:pt x="3" y="0"/>
                  </a:cubicBezTo>
                  <a:cubicBezTo>
                    <a:pt x="3" y="0"/>
                    <a:pt x="1" y="0"/>
                    <a:pt x="1" y="1"/>
                  </a:cubicBezTo>
                  <a:cubicBezTo>
                    <a:pt x="1" y="2"/>
                    <a:pt x="0" y="3"/>
                    <a:pt x="1" y="4"/>
                  </a:cubicBezTo>
                  <a:cubicBezTo>
                    <a:pt x="2" y="5"/>
                    <a:pt x="4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36"/>
            <p:cNvSpPr>
              <a:spLocks/>
            </p:cNvSpPr>
            <p:nvPr/>
          </p:nvSpPr>
          <p:spPr bwMode="auto">
            <a:xfrm>
              <a:off x="2981325" y="2863850"/>
              <a:ext cx="187325" cy="311150"/>
            </a:xfrm>
            <a:custGeom>
              <a:avLst/>
              <a:gdLst>
                <a:gd name="T0" fmla="*/ 54 w 57"/>
                <a:gd name="T1" fmla="*/ 30 h 94"/>
                <a:gd name="T2" fmla="*/ 40 w 57"/>
                <a:gd name="T3" fmla="*/ 29 h 94"/>
                <a:gd name="T4" fmla="*/ 21 w 57"/>
                <a:gd name="T5" fmla="*/ 33 h 94"/>
                <a:gd name="T6" fmla="*/ 22 w 57"/>
                <a:gd name="T7" fmla="*/ 20 h 94"/>
                <a:gd name="T8" fmla="*/ 40 w 57"/>
                <a:gd name="T9" fmla="*/ 12 h 94"/>
                <a:gd name="T10" fmla="*/ 45 w 57"/>
                <a:gd name="T11" fmla="*/ 9 h 94"/>
                <a:gd name="T12" fmla="*/ 44 w 57"/>
                <a:gd name="T13" fmla="*/ 6 h 94"/>
                <a:gd name="T14" fmla="*/ 37 w 57"/>
                <a:gd name="T15" fmla="*/ 2 h 94"/>
                <a:gd name="T16" fmla="*/ 31 w 57"/>
                <a:gd name="T17" fmla="*/ 4 h 94"/>
                <a:gd name="T18" fmla="*/ 26 w 57"/>
                <a:gd name="T19" fmla="*/ 10 h 94"/>
                <a:gd name="T20" fmla="*/ 17 w 57"/>
                <a:gd name="T21" fmla="*/ 16 h 94"/>
                <a:gd name="T22" fmla="*/ 13 w 57"/>
                <a:gd name="T23" fmla="*/ 16 h 94"/>
                <a:gd name="T24" fmla="*/ 11 w 57"/>
                <a:gd name="T25" fmla="*/ 16 h 94"/>
                <a:gd name="T26" fmla="*/ 11 w 57"/>
                <a:gd name="T27" fmla="*/ 21 h 94"/>
                <a:gd name="T28" fmla="*/ 13 w 57"/>
                <a:gd name="T29" fmla="*/ 28 h 94"/>
                <a:gd name="T30" fmla="*/ 12 w 57"/>
                <a:gd name="T31" fmla="*/ 41 h 94"/>
                <a:gd name="T32" fmla="*/ 10 w 57"/>
                <a:gd name="T33" fmla="*/ 56 h 94"/>
                <a:gd name="T34" fmla="*/ 7 w 57"/>
                <a:gd name="T35" fmla="*/ 68 h 94"/>
                <a:gd name="T36" fmla="*/ 1 w 57"/>
                <a:gd name="T37" fmla="*/ 77 h 94"/>
                <a:gd name="T38" fmla="*/ 0 w 57"/>
                <a:gd name="T39" fmla="*/ 81 h 94"/>
                <a:gd name="T40" fmla="*/ 2 w 57"/>
                <a:gd name="T41" fmla="*/ 82 h 94"/>
                <a:gd name="T42" fmla="*/ 5 w 57"/>
                <a:gd name="T43" fmla="*/ 80 h 94"/>
                <a:gd name="T44" fmla="*/ 13 w 57"/>
                <a:gd name="T45" fmla="*/ 72 h 94"/>
                <a:gd name="T46" fmla="*/ 18 w 57"/>
                <a:gd name="T47" fmla="*/ 61 h 94"/>
                <a:gd name="T48" fmla="*/ 20 w 57"/>
                <a:gd name="T49" fmla="*/ 50 h 94"/>
                <a:gd name="T50" fmla="*/ 21 w 57"/>
                <a:gd name="T51" fmla="*/ 39 h 94"/>
                <a:gd name="T52" fmla="*/ 29 w 57"/>
                <a:gd name="T53" fmla="*/ 39 h 94"/>
                <a:gd name="T54" fmla="*/ 30 w 57"/>
                <a:gd name="T55" fmla="*/ 53 h 94"/>
                <a:gd name="T56" fmla="*/ 30 w 57"/>
                <a:gd name="T57" fmla="*/ 70 h 94"/>
                <a:gd name="T58" fmla="*/ 31 w 57"/>
                <a:gd name="T59" fmla="*/ 88 h 94"/>
                <a:gd name="T60" fmla="*/ 34 w 57"/>
                <a:gd name="T61" fmla="*/ 94 h 94"/>
                <a:gd name="T62" fmla="*/ 34 w 57"/>
                <a:gd name="T63" fmla="*/ 94 h 94"/>
                <a:gd name="T64" fmla="*/ 37 w 57"/>
                <a:gd name="T65" fmla="*/ 90 h 94"/>
                <a:gd name="T66" fmla="*/ 39 w 57"/>
                <a:gd name="T67" fmla="*/ 63 h 94"/>
                <a:gd name="T68" fmla="*/ 39 w 57"/>
                <a:gd name="T69" fmla="*/ 40 h 94"/>
                <a:gd name="T70" fmla="*/ 39 w 57"/>
                <a:gd name="T71" fmla="*/ 40 h 94"/>
                <a:gd name="T72" fmla="*/ 39 w 57"/>
                <a:gd name="T73" fmla="*/ 39 h 94"/>
                <a:gd name="T74" fmla="*/ 37 w 57"/>
                <a:gd name="T75" fmla="*/ 37 h 94"/>
                <a:gd name="T76" fmla="*/ 52 w 57"/>
                <a:gd name="T77" fmla="*/ 36 h 94"/>
                <a:gd name="T78" fmla="*/ 56 w 57"/>
                <a:gd name="T79" fmla="*/ 33 h 94"/>
                <a:gd name="T80" fmla="*/ 54 w 57"/>
                <a:gd name="T81" fmla="*/ 3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7" h="94">
                  <a:moveTo>
                    <a:pt x="54" y="30"/>
                  </a:moveTo>
                  <a:cubicBezTo>
                    <a:pt x="51" y="27"/>
                    <a:pt x="46" y="27"/>
                    <a:pt x="40" y="29"/>
                  </a:cubicBezTo>
                  <a:cubicBezTo>
                    <a:pt x="35" y="30"/>
                    <a:pt x="29" y="32"/>
                    <a:pt x="21" y="33"/>
                  </a:cubicBezTo>
                  <a:cubicBezTo>
                    <a:pt x="22" y="27"/>
                    <a:pt x="22" y="23"/>
                    <a:pt x="22" y="20"/>
                  </a:cubicBezTo>
                  <a:cubicBezTo>
                    <a:pt x="30" y="16"/>
                    <a:pt x="36" y="13"/>
                    <a:pt x="40" y="12"/>
                  </a:cubicBezTo>
                  <a:cubicBezTo>
                    <a:pt x="42" y="12"/>
                    <a:pt x="44" y="11"/>
                    <a:pt x="45" y="9"/>
                  </a:cubicBezTo>
                  <a:cubicBezTo>
                    <a:pt x="45" y="8"/>
                    <a:pt x="45" y="7"/>
                    <a:pt x="44" y="6"/>
                  </a:cubicBezTo>
                  <a:cubicBezTo>
                    <a:pt x="42" y="4"/>
                    <a:pt x="40" y="3"/>
                    <a:pt x="37" y="2"/>
                  </a:cubicBezTo>
                  <a:cubicBezTo>
                    <a:pt x="34" y="0"/>
                    <a:pt x="32" y="1"/>
                    <a:pt x="31" y="4"/>
                  </a:cubicBezTo>
                  <a:cubicBezTo>
                    <a:pt x="31" y="5"/>
                    <a:pt x="30" y="7"/>
                    <a:pt x="26" y="10"/>
                  </a:cubicBezTo>
                  <a:cubicBezTo>
                    <a:pt x="23" y="12"/>
                    <a:pt x="20" y="14"/>
                    <a:pt x="17" y="16"/>
                  </a:cubicBezTo>
                  <a:cubicBezTo>
                    <a:pt x="15" y="16"/>
                    <a:pt x="14" y="16"/>
                    <a:pt x="13" y="16"/>
                  </a:cubicBezTo>
                  <a:cubicBezTo>
                    <a:pt x="13" y="16"/>
                    <a:pt x="12" y="16"/>
                    <a:pt x="11" y="16"/>
                  </a:cubicBezTo>
                  <a:cubicBezTo>
                    <a:pt x="10" y="17"/>
                    <a:pt x="10" y="19"/>
                    <a:pt x="11" y="21"/>
                  </a:cubicBezTo>
                  <a:cubicBezTo>
                    <a:pt x="12" y="22"/>
                    <a:pt x="12" y="23"/>
                    <a:pt x="13" y="28"/>
                  </a:cubicBezTo>
                  <a:cubicBezTo>
                    <a:pt x="13" y="31"/>
                    <a:pt x="13" y="36"/>
                    <a:pt x="12" y="41"/>
                  </a:cubicBezTo>
                  <a:cubicBezTo>
                    <a:pt x="12" y="47"/>
                    <a:pt x="11" y="52"/>
                    <a:pt x="10" y="56"/>
                  </a:cubicBezTo>
                  <a:cubicBezTo>
                    <a:pt x="10" y="61"/>
                    <a:pt x="8" y="65"/>
                    <a:pt x="7" y="68"/>
                  </a:cubicBezTo>
                  <a:cubicBezTo>
                    <a:pt x="5" y="71"/>
                    <a:pt x="3" y="74"/>
                    <a:pt x="1" y="77"/>
                  </a:cubicBezTo>
                  <a:cubicBezTo>
                    <a:pt x="0" y="78"/>
                    <a:pt x="0" y="79"/>
                    <a:pt x="0" y="81"/>
                  </a:cubicBezTo>
                  <a:cubicBezTo>
                    <a:pt x="1" y="81"/>
                    <a:pt x="1" y="82"/>
                    <a:pt x="2" y="82"/>
                  </a:cubicBezTo>
                  <a:cubicBezTo>
                    <a:pt x="3" y="82"/>
                    <a:pt x="4" y="81"/>
                    <a:pt x="5" y="80"/>
                  </a:cubicBezTo>
                  <a:cubicBezTo>
                    <a:pt x="8" y="79"/>
                    <a:pt x="11" y="76"/>
                    <a:pt x="13" y="72"/>
                  </a:cubicBezTo>
                  <a:cubicBezTo>
                    <a:pt x="16" y="68"/>
                    <a:pt x="17" y="65"/>
                    <a:pt x="18" y="61"/>
                  </a:cubicBezTo>
                  <a:cubicBezTo>
                    <a:pt x="19" y="57"/>
                    <a:pt x="20" y="54"/>
                    <a:pt x="20" y="50"/>
                  </a:cubicBezTo>
                  <a:cubicBezTo>
                    <a:pt x="21" y="47"/>
                    <a:pt x="21" y="43"/>
                    <a:pt x="21" y="39"/>
                  </a:cubicBezTo>
                  <a:cubicBezTo>
                    <a:pt x="24" y="39"/>
                    <a:pt x="26" y="39"/>
                    <a:pt x="29" y="39"/>
                  </a:cubicBezTo>
                  <a:cubicBezTo>
                    <a:pt x="30" y="42"/>
                    <a:pt x="30" y="47"/>
                    <a:pt x="30" y="53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30" y="77"/>
                    <a:pt x="30" y="83"/>
                    <a:pt x="31" y="88"/>
                  </a:cubicBezTo>
                  <a:cubicBezTo>
                    <a:pt x="31" y="92"/>
                    <a:pt x="31" y="94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5" y="94"/>
                    <a:pt x="36" y="93"/>
                    <a:pt x="37" y="90"/>
                  </a:cubicBezTo>
                  <a:cubicBezTo>
                    <a:pt x="38" y="85"/>
                    <a:pt x="39" y="76"/>
                    <a:pt x="39" y="63"/>
                  </a:cubicBezTo>
                  <a:cubicBezTo>
                    <a:pt x="39" y="52"/>
                    <a:pt x="39" y="44"/>
                    <a:pt x="39" y="40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8" y="39"/>
                    <a:pt x="38" y="38"/>
                    <a:pt x="37" y="37"/>
                  </a:cubicBezTo>
                  <a:cubicBezTo>
                    <a:pt x="44" y="36"/>
                    <a:pt x="49" y="36"/>
                    <a:pt x="52" y="36"/>
                  </a:cubicBezTo>
                  <a:cubicBezTo>
                    <a:pt x="54" y="35"/>
                    <a:pt x="56" y="35"/>
                    <a:pt x="56" y="33"/>
                  </a:cubicBezTo>
                  <a:cubicBezTo>
                    <a:pt x="57" y="32"/>
                    <a:pt x="55" y="30"/>
                    <a:pt x="54" y="3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37"/>
            <p:cNvSpPr>
              <a:spLocks noEditPoints="1"/>
            </p:cNvSpPr>
            <p:nvPr/>
          </p:nvSpPr>
          <p:spPr bwMode="auto">
            <a:xfrm>
              <a:off x="2838450" y="2890838"/>
              <a:ext cx="179387" cy="244475"/>
            </a:xfrm>
            <a:custGeom>
              <a:avLst/>
              <a:gdLst>
                <a:gd name="T0" fmla="*/ 47 w 54"/>
                <a:gd name="T1" fmla="*/ 49 h 74"/>
                <a:gd name="T2" fmla="*/ 38 w 54"/>
                <a:gd name="T3" fmla="*/ 42 h 74"/>
                <a:gd name="T4" fmla="*/ 52 w 54"/>
                <a:gd name="T5" fmla="*/ 38 h 74"/>
                <a:gd name="T6" fmla="*/ 43 w 54"/>
                <a:gd name="T7" fmla="*/ 34 h 74"/>
                <a:gd name="T8" fmla="*/ 37 w 54"/>
                <a:gd name="T9" fmla="*/ 34 h 74"/>
                <a:gd name="T10" fmla="*/ 48 w 54"/>
                <a:gd name="T11" fmla="*/ 27 h 74"/>
                <a:gd name="T12" fmla="*/ 52 w 54"/>
                <a:gd name="T13" fmla="*/ 22 h 74"/>
                <a:gd name="T14" fmla="*/ 41 w 54"/>
                <a:gd name="T15" fmla="*/ 22 h 74"/>
                <a:gd name="T16" fmla="*/ 47 w 54"/>
                <a:gd name="T17" fmla="*/ 13 h 74"/>
                <a:gd name="T18" fmla="*/ 43 w 54"/>
                <a:gd name="T19" fmla="*/ 9 h 74"/>
                <a:gd name="T20" fmla="*/ 52 w 54"/>
                <a:gd name="T21" fmla="*/ 3 h 74"/>
                <a:gd name="T22" fmla="*/ 41 w 54"/>
                <a:gd name="T23" fmla="*/ 1 h 74"/>
                <a:gd name="T24" fmla="*/ 20 w 54"/>
                <a:gd name="T25" fmla="*/ 6 h 74"/>
                <a:gd name="T26" fmla="*/ 18 w 54"/>
                <a:gd name="T27" fmla="*/ 12 h 74"/>
                <a:gd name="T28" fmla="*/ 21 w 54"/>
                <a:gd name="T29" fmla="*/ 13 h 74"/>
                <a:gd name="T30" fmla="*/ 23 w 54"/>
                <a:gd name="T31" fmla="*/ 23 h 74"/>
                <a:gd name="T32" fmla="*/ 16 w 54"/>
                <a:gd name="T33" fmla="*/ 27 h 74"/>
                <a:gd name="T34" fmla="*/ 0 w 54"/>
                <a:gd name="T35" fmla="*/ 30 h 74"/>
                <a:gd name="T36" fmla="*/ 11 w 54"/>
                <a:gd name="T37" fmla="*/ 35 h 74"/>
                <a:gd name="T38" fmla="*/ 28 w 54"/>
                <a:gd name="T39" fmla="*/ 33 h 74"/>
                <a:gd name="T40" fmla="*/ 13 w 54"/>
                <a:gd name="T41" fmla="*/ 39 h 74"/>
                <a:gd name="T42" fmla="*/ 8 w 54"/>
                <a:gd name="T43" fmla="*/ 41 h 74"/>
                <a:gd name="T44" fmla="*/ 15 w 54"/>
                <a:gd name="T45" fmla="*/ 47 h 74"/>
                <a:gd name="T46" fmla="*/ 9 w 54"/>
                <a:gd name="T47" fmla="*/ 57 h 74"/>
                <a:gd name="T48" fmla="*/ 13 w 54"/>
                <a:gd name="T49" fmla="*/ 68 h 74"/>
                <a:gd name="T50" fmla="*/ 19 w 54"/>
                <a:gd name="T51" fmla="*/ 51 h 74"/>
                <a:gd name="T52" fmla="*/ 29 w 54"/>
                <a:gd name="T53" fmla="*/ 44 h 74"/>
                <a:gd name="T54" fmla="*/ 28 w 54"/>
                <a:gd name="T55" fmla="*/ 62 h 74"/>
                <a:gd name="T56" fmla="*/ 24 w 54"/>
                <a:gd name="T57" fmla="*/ 62 h 74"/>
                <a:gd name="T58" fmla="*/ 21 w 54"/>
                <a:gd name="T59" fmla="*/ 63 h 74"/>
                <a:gd name="T60" fmla="*/ 29 w 54"/>
                <a:gd name="T61" fmla="*/ 72 h 74"/>
                <a:gd name="T62" fmla="*/ 35 w 54"/>
                <a:gd name="T63" fmla="*/ 72 h 74"/>
                <a:gd name="T64" fmla="*/ 38 w 54"/>
                <a:gd name="T65" fmla="*/ 60 h 74"/>
                <a:gd name="T66" fmla="*/ 42 w 54"/>
                <a:gd name="T67" fmla="*/ 55 h 74"/>
                <a:gd name="T68" fmla="*/ 49 w 54"/>
                <a:gd name="T69" fmla="*/ 56 h 74"/>
                <a:gd name="T70" fmla="*/ 23 w 54"/>
                <a:gd name="T71" fmla="*/ 13 h 74"/>
                <a:gd name="T72" fmla="*/ 37 w 54"/>
                <a:gd name="T73" fmla="*/ 10 h 74"/>
                <a:gd name="T74" fmla="*/ 33 w 54"/>
                <a:gd name="T75" fmla="*/ 23 h 74"/>
                <a:gd name="T76" fmla="*/ 30 w 54"/>
                <a:gd name="T77" fmla="*/ 2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4" h="74">
                  <a:moveTo>
                    <a:pt x="49" y="56"/>
                  </a:moveTo>
                  <a:cubicBezTo>
                    <a:pt x="50" y="54"/>
                    <a:pt x="50" y="52"/>
                    <a:pt x="47" y="49"/>
                  </a:cubicBezTo>
                  <a:cubicBezTo>
                    <a:pt x="45" y="47"/>
                    <a:pt x="42" y="46"/>
                    <a:pt x="38" y="46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41" y="42"/>
                    <a:pt x="44" y="41"/>
                    <a:pt x="47" y="41"/>
                  </a:cubicBezTo>
                  <a:cubicBezTo>
                    <a:pt x="49" y="40"/>
                    <a:pt x="51" y="40"/>
                    <a:pt x="52" y="38"/>
                  </a:cubicBezTo>
                  <a:cubicBezTo>
                    <a:pt x="52" y="38"/>
                    <a:pt x="52" y="37"/>
                    <a:pt x="51" y="35"/>
                  </a:cubicBezTo>
                  <a:cubicBezTo>
                    <a:pt x="49" y="34"/>
                    <a:pt x="46" y="33"/>
                    <a:pt x="43" y="34"/>
                  </a:cubicBezTo>
                  <a:cubicBezTo>
                    <a:pt x="41" y="35"/>
                    <a:pt x="39" y="35"/>
                    <a:pt x="38" y="36"/>
                  </a:cubicBezTo>
                  <a:cubicBezTo>
                    <a:pt x="37" y="35"/>
                    <a:pt x="37" y="34"/>
                    <a:pt x="37" y="34"/>
                  </a:cubicBezTo>
                  <a:cubicBezTo>
                    <a:pt x="38" y="33"/>
                    <a:pt x="37" y="31"/>
                    <a:pt x="35" y="30"/>
                  </a:cubicBezTo>
                  <a:cubicBezTo>
                    <a:pt x="41" y="29"/>
                    <a:pt x="45" y="28"/>
                    <a:pt x="48" y="27"/>
                  </a:cubicBezTo>
                  <a:cubicBezTo>
                    <a:pt x="51" y="27"/>
                    <a:pt x="53" y="27"/>
                    <a:pt x="54" y="25"/>
                  </a:cubicBezTo>
                  <a:cubicBezTo>
                    <a:pt x="54" y="24"/>
                    <a:pt x="54" y="23"/>
                    <a:pt x="52" y="22"/>
                  </a:cubicBezTo>
                  <a:cubicBezTo>
                    <a:pt x="51" y="21"/>
                    <a:pt x="48" y="20"/>
                    <a:pt x="46" y="21"/>
                  </a:cubicBezTo>
                  <a:cubicBezTo>
                    <a:pt x="44" y="21"/>
                    <a:pt x="43" y="21"/>
                    <a:pt x="41" y="22"/>
                  </a:cubicBezTo>
                  <a:cubicBezTo>
                    <a:pt x="43" y="19"/>
                    <a:pt x="44" y="17"/>
                    <a:pt x="45" y="16"/>
                  </a:cubicBezTo>
                  <a:cubicBezTo>
                    <a:pt x="47" y="15"/>
                    <a:pt x="47" y="14"/>
                    <a:pt x="47" y="13"/>
                  </a:cubicBezTo>
                  <a:cubicBezTo>
                    <a:pt x="47" y="12"/>
                    <a:pt x="46" y="11"/>
                    <a:pt x="44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51" y="7"/>
                    <a:pt x="52" y="6"/>
                    <a:pt x="53" y="5"/>
                  </a:cubicBezTo>
                  <a:cubicBezTo>
                    <a:pt x="53" y="4"/>
                    <a:pt x="53" y="4"/>
                    <a:pt x="52" y="3"/>
                  </a:cubicBezTo>
                  <a:cubicBezTo>
                    <a:pt x="52" y="2"/>
                    <a:pt x="51" y="1"/>
                    <a:pt x="48" y="1"/>
                  </a:cubicBezTo>
                  <a:cubicBezTo>
                    <a:pt x="46" y="0"/>
                    <a:pt x="43" y="0"/>
                    <a:pt x="41" y="1"/>
                  </a:cubicBezTo>
                  <a:cubicBezTo>
                    <a:pt x="39" y="1"/>
                    <a:pt x="36" y="3"/>
                    <a:pt x="32" y="4"/>
                  </a:cubicBezTo>
                  <a:cubicBezTo>
                    <a:pt x="28" y="5"/>
                    <a:pt x="23" y="6"/>
                    <a:pt x="20" y="6"/>
                  </a:cubicBezTo>
                  <a:cubicBezTo>
                    <a:pt x="17" y="7"/>
                    <a:pt x="15" y="7"/>
                    <a:pt x="15" y="9"/>
                  </a:cubicBezTo>
                  <a:cubicBezTo>
                    <a:pt x="15" y="10"/>
                    <a:pt x="17" y="11"/>
                    <a:pt x="18" y="12"/>
                  </a:cubicBezTo>
                  <a:cubicBezTo>
                    <a:pt x="19" y="12"/>
                    <a:pt x="20" y="12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0" y="14"/>
                    <a:pt x="20" y="14"/>
                    <a:pt x="20" y="15"/>
                  </a:cubicBezTo>
                  <a:cubicBezTo>
                    <a:pt x="20" y="17"/>
                    <a:pt x="21" y="20"/>
                    <a:pt x="23" y="23"/>
                  </a:cubicBezTo>
                  <a:cubicBezTo>
                    <a:pt x="23" y="24"/>
                    <a:pt x="24" y="24"/>
                    <a:pt x="25" y="25"/>
                  </a:cubicBezTo>
                  <a:cubicBezTo>
                    <a:pt x="21" y="26"/>
                    <a:pt x="18" y="26"/>
                    <a:pt x="16" y="27"/>
                  </a:cubicBezTo>
                  <a:cubicBezTo>
                    <a:pt x="11" y="27"/>
                    <a:pt x="7" y="28"/>
                    <a:pt x="5" y="28"/>
                  </a:cubicBezTo>
                  <a:cubicBezTo>
                    <a:pt x="4" y="28"/>
                    <a:pt x="0" y="28"/>
                    <a:pt x="0" y="30"/>
                  </a:cubicBezTo>
                  <a:cubicBezTo>
                    <a:pt x="0" y="31"/>
                    <a:pt x="1" y="32"/>
                    <a:pt x="4" y="34"/>
                  </a:cubicBezTo>
                  <a:cubicBezTo>
                    <a:pt x="6" y="36"/>
                    <a:pt x="8" y="36"/>
                    <a:pt x="11" y="35"/>
                  </a:cubicBezTo>
                  <a:cubicBezTo>
                    <a:pt x="13" y="35"/>
                    <a:pt x="19" y="33"/>
                    <a:pt x="27" y="31"/>
                  </a:cubicBezTo>
                  <a:cubicBezTo>
                    <a:pt x="27" y="32"/>
                    <a:pt x="28" y="33"/>
                    <a:pt x="28" y="33"/>
                  </a:cubicBezTo>
                  <a:cubicBezTo>
                    <a:pt x="29" y="34"/>
                    <a:pt x="29" y="36"/>
                    <a:pt x="29" y="37"/>
                  </a:cubicBezTo>
                  <a:cubicBezTo>
                    <a:pt x="21" y="39"/>
                    <a:pt x="16" y="40"/>
                    <a:pt x="13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1" y="39"/>
                    <a:pt x="8" y="39"/>
                    <a:pt x="8" y="41"/>
                  </a:cubicBezTo>
                  <a:cubicBezTo>
                    <a:pt x="7" y="43"/>
                    <a:pt x="9" y="44"/>
                    <a:pt x="10" y="45"/>
                  </a:cubicBezTo>
                  <a:cubicBezTo>
                    <a:pt x="12" y="46"/>
                    <a:pt x="13" y="46"/>
                    <a:pt x="15" y="47"/>
                  </a:cubicBezTo>
                  <a:cubicBezTo>
                    <a:pt x="14" y="48"/>
                    <a:pt x="13" y="49"/>
                    <a:pt x="12" y="51"/>
                  </a:cubicBezTo>
                  <a:cubicBezTo>
                    <a:pt x="11" y="53"/>
                    <a:pt x="10" y="55"/>
                    <a:pt x="9" y="57"/>
                  </a:cubicBezTo>
                  <a:cubicBezTo>
                    <a:pt x="7" y="59"/>
                    <a:pt x="8" y="62"/>
                    <a:pt x="9" y="65"/>
                  </a:cubicBezTo>
                  <a:cubicBezTo>
                    <a:pt x="10" y="67"/>
                    <a:pt x="11" y="68"/>
                    <a:pt x="13" y="68"/>
                  </a:cubicBezTo>
                  <a:cubicBezTo>
                    <a:pt x="15" y="68"/>
                    <a:pt x="16" y="65"/>
                    <a:pt x="17" y="63"/>
                  </a:cubicBezTo>
                  <a:cubicBezTo>
                    <a:pt x="19" y="58"/>
                    <a:pt x="20" y="54"/>
                    <a:pt x="19" y="51"/>
                  </a:cubicBezTo>
                  <a:cubicBezTo>
                    <a:pt x="19" y="50"/>
                    <a:pt x="19" y="47"/>
                    <a:pt x="18" y="46"/>
                  </a:cubicBezTo>
                  <a:cubicBezTo>
                    <a:pt x="20" y="46"/>
                    <a:pt x="24" y="45"/>
                    <a:pt x="29" y="44"/>
                  </a:cubicBezTo>
                  <a:cubicBezTo>
                    <a:pt x="29" y="49"/>
                    <a:pt x="29" y="54"/>
                    <a:pt x="29" y="57"/>
                  </a:cubicBezTo>
                  <a:cubicBezTo>
                    <a:pt x="29" y="61"/>
                    <a:pt x="28" y="62"/>
                    <a:pt x="28" y="62"/>
                  </a:cubicBezTo>
                  <a:cubicBezTo>
                    <a:pt x="28" y="62"/>
                    <a:pt x="27" y="62"/>
                    <a:pt x="26" y="62"/>
                  </a:cubicBezTo>
                  <a:cubicBezTo>
                    <a:pt x="26" y="62"/>
                    <a:pt x="25" y="62"/>
                    <a:pt x="24" y="62"/>
                  </a:cubicBezTo>
                  <a:cubicBezTo>
                    <a:pt x="24" y="62"/>
                    <a:pt x="24" y="62"/>
                    <a:pt x="23" y="62"/>
                  </a:cubicBezTo>
                  <a:cubicBezTo>
                    <a:pt x="22" y="62"/>
                    <a:pt x="21" y="62"/>
                    <a:pt x="21" y="63"/>
                  </a:cubicBezTo>
                  <a:cubicBezTo>
                    <a:pt x="21" y="64"/>
                    <a:pt x="22" y="65"/>
                    <a:pt x="24" y="67"/>
                  </a:cubicBezTo>
                  <a:cubicBezTo>
                    <a:pt x="27" y="69"/>
                    <a:pt x="28" y="71"/>
                    <a:pt x="29" y="72"/>
                  </a:cubicBezTo>
                  <a:cubicBezTo>
                    <a:pt x="30" y="74"/>
                    <a:pt x="31" y="74"/>
                    <a:pt x="32" y="74"/>
                  </a:cubicBezTo>
                  <a:cubicBezTo>
                    <a:pt x="34" y="74"/>
                    <a:pt x="35" y="73"/>
                    <a:pt x="35" y="72"/>
                  </a:cubicBezTo>
                  <a:cubicBezTo>
                    <a:pt x="36" y="70"/>
                    <a:pt x="37" y="69"/>
                    <a:pt x="37" y="67"/>
                  </a:cubicBezTo>
                  <a:cubicBezTo>
                    <a:pt x="37" y="66"/>
                    <a:pt x="38" y="63"/>
                    <a:pt x="38" y="60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9" y="53"/>
                    <a:pt x="40" y="54"/>
                    <a:pt x="42" y="55"/>
                  </a:cubicBezTo>
                  <a:cubicBezTo>
                    <a:pt x="43" y="57"/>
                    <a:pt x="45" y="58"/>
                    <a:pt x="46" y="58"/>
                  </a:cubicBezTo>
                  <a:cubicBezTo>
                    <a:pt x="47" y="58"/>
                    <a:pt x="48" y="57"/>
                    <a:pt x="49" y="56"/>
                  </a:cubicBezTo>
                  <a:close/>
                  <a:moveTo>
                    <a:pt x="27" y="15"/>
                  </a:moveTo>
                  <a:cubicBezTo>
                    <a:pt x="25" y="14"/>
                    <a:pt x="24" y="13"/>
                    <a:pt x="23" y="13"/>
                  </a:cubicBezTo>
                  <a:cubicBezTo>
                    <a:pt x="25" y="13"/>
                    <a:pt x="27" y="13"/>
                    <a:pt x="29" y="12"/>
                  </a:cubicBezTo>
                  <a:cubicBezTo>
                    <a:pt x="31" y="12"/>
                    <a:pt x="34" y="11"/>
                    <a:pt x="37" y="10"/>
                  </a:cubicBezTo>
                  <a:cubicBezTo>
                    <a:pt x="37" y="11"/>
                    <a:pt x="37" y="11"/>
                    <a:pt x="37" y="12"/>
                  </a:cubicBezTo>
                  <a:cubicBezTo>
                    <a:pt x="37" y="14"/>
                    <a:pt x="36" y="18"/>
                    <a:pt x="33" y="23"/>
                  </a:cubicBezTo>
                  <a:cubicBezTo>
                    <a:pt x="32" y="24"/>
                    <a:pt x="31" y="24"/>
                    <a:pt x="30" y="24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31" y="21"/>
                    <a:pt x="30" y="18"/>
                    <a:pt x="27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38"/>
            <p:cNvSpPr>
              <a:spLocks noEditPoints="1"/>
            </p:cNvSpPr>
            <p:nvPr/>
          </p:nvSpPr>
          <p:spPr bwMode="auto">
            <a:xfrm>
              <a:off x="2835275" y="3273425"/>
              <a:ext cx="333375" cy="339725"/>
            </a:xfrm>
            <a:custGeom>
              <a:avLst/>
              <a:gdLst>
                <a:gd name="T0" fmla="*/ 92 w 101"/>
                <a:gd name="T1" fmla="*/ 47 h 103"/>
                <a:gd name="T2" fmla="*/ 62 w 101"/>
                <a:gd name="T3" fmla="*/ 50 h 103"/>
                <a:gd name="T4" fmla="*/ 78 w 101"/>
                <a:gd name="T5" fmla="*/ 37 h 103"/>
                <a:gd name="T6" fmla="*/ 79 w 101"/>
                <a:gd name="T7" fmla="*/ 31 h 103"/>
                <a:gd name="T8" fmla="*/ 62 w 101"/>
                <a:gd name="T9" fmla="*/ 31 h 103"/>
                <a:gd name="T10" fmla="*/ 60 w 101"/>
                <a:gd name="T11" fmla="*/ 21 h 103"/>
                <a:gd name="T12" fmla="*/ 80 w 101"/>
                <a:gd name="T13" fmla="*/ 14 h 103"/>
                <a:gd name="T14" fmla="*/ 69 w 101"/>
                <a:gd name="T15" fmla="*/ 10 h 103"/>
                <a:gd name="T16" fmla="*/ 44 w 101"/>
                <a:gd name="T17" fmla="*/ 16 h 103"/>
                <a:gd name="T18" fmla="*/ 51 w 101"/>
                <a:gd name="T19" fmla="*/ 6 h 103"/>
                <a:gd name="T20" fmla="*/ 44 w 101"/>
                <a:gd name="T21" fmla="*/ 1 h 103"/>
                <a:gd name="T22" fmla="*/ 39 w 101"/>
                <a:gd name="T23" fmla="*/ 1 h 103"/>
                <a:gd name="T24" fmla="*/ 34 w 101"/>
                <a:gd name="T25" fmla="*/ 15 h 103"/>
                <a:gd name="T26" fmla="*/ 20 w 101"/>
                <a:gd name="T27" fmla="*/ 35 h 103"/>
                <a:gd name="T28" fmla="*/ 22 w 101"/>
                <a:gd name="T29" fmla="*/ 36 h 103"/>
                <a:gd name="T30" fmla="*/ 24 w 101"/>
                <a:gd name="T31" fmla="*/ 35 h 103"/>
                <a:gd name="T32" fmla="*/ 30 w 101"/>
                <a:gd name="T33" fmla="*/ 45 h 103"/>
                <a:gd name="T34" fmla="*/ 20 w 101"/>
                <a:gd name="T35" fmla="*/ 56 h 103"/>
                <a:gd name="T36" fmla="*/ 1 w 101"/>
                <a:gd name="T37" fmla="*/ 60 h 103"/>
                <a:gd name="T38" fmla="*/ 7 w 101"/>
                <a:gd name="T39" fmla="*/ 67 h 103"/>
                <a:gd name="T40" fmla="*/ 31 w 101"/>
                <a:gd name="T41" fmla="*/ 63 h 103"/>
                <a:gd name="T42" fmla="*/ 53 w 101"/>
                <a:gd name="T43" fmla="*/ 92 h 103"/>
                <a:gd name="T44" fmla="*/ 56 w 101"/>
                <a:gd name="T45" fmla="*/ 103 h 103"/>
                <a:gd name="T46" fmla="*/ 62 w 101"/>
                <a:gd name="T47" fmla="*/ 58 h 103"/>
                <a:gd name="T48" fmla="*/ 94 w 101"/>
                <a:gd name="T49" fmla="*/ 57 h 103"/>
                <a:gd name="T50" fmla="*/ 101 w 101"/>
                <a:gd name="T51" fmla="*/ 54 h 103"/>
                <a:gd name="T52" fmla="*/ 26 w 101"/>
                <a:gd name="T53" fmla="*/ 34 h 103"/>
                <a:gd name="T54" fmla="*/ 42 w 101"/>
                <a:gd name="T55" fmla="*/ 24 h 103"/>
                <a:gd name="T56" fmla="*/ 51 w 101"/>
                <a:gd name="T57" fmla="*/ 25 h 103"/>
                <a:gd name="T58" fmla="*/ 41 w 101"/>
                <a:gd name="T59" fmla="*/ 36 h 103"/>
                <a:gd name="T60" fmla="*/ 28 w 101"/>
                <a:gd name="T61" fmla="*/ 34 h 103"/>
                <a:gd name="T62" fmla="*/ 26 w 101"/>
                <a:gd name="T63" fmla="*/ 34 h 103"/>
                <a:gd name="T64" fmla="*/ 53 w 101"/>
                <a:gd name="T65" fmla="*/ 52 h 103"/>
                <a:gd name="T66" fmla="*/ 39 w 101"/>
                <a:gd name="T67" fmla="*/ 4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1" h="103">
                  <a:moveTo>
                    <a:pt x="99" y="51"/>
                  </a:moveTo>
                  <a:cubicBezTo>
                    <a:pt x="96" y="49"/>
                    <a:pt x="94" y="48"/>
                    <a:pt x="92" y="47"/>
                  </a:cubicBezTo>
                  <a:cubicBezTo>
                    <a:pt x="89" y="47"/>
                    <a:pt x="85" y="47"/>
                    <a:pt x="78" y="48"/>
                  </a:cubicBezTo>
                  <a:cubicBezTo>
                    <a:pt x="72" y="49"/>
                    <a:pt x="67" y="50"/>
                    <a:pt x="62" y="50"/>
                  </a:cubicBezTo>
                  <a:cubicBezTo>
                    <a:pt x="62" y="39"/>
                    <a:pt x="62" y="39"/>
                    <a:pt x="62" y="39"/>
                  </a:cubicBezTo>
                  <a:cubicBezTo>
                    <a:pt x="71" y="39"/>
                    <a:pt x="76" y="38"/>
                    <a:pt x="78" y="37"/>
                  </a:cubicBezTo>
                  <a:cubicBezTo>
                    <a:pt x="79" y="37"/>
                    <a:pt x="81" y="36"/>
                    <a:pt x="81" y="35"/>
                  </a:cubicBezTo>
                  <a:cubicBezTo>
                    <a:pt x="81" y="33"/>
                    <a:pt x="81" y="32"/>
                    <a:pt x="79" y="31"/>
                  </a:cubicBezTo>
                  <a:cubicBezTo>
                    <a:pt x="77" y="29"/>
                    <a:pt x="74" y="29"/>
                    <a:pt x="71" y="30"/>
                  </a:cubicBezTo>
                  <a:cubicBezTo>
                    <a:pt x="68" y="30"/>
                    <a:pt x="65" y="31"/>
                    <a:pt x="62" y="31"/>
                  </a:cubicBezTo>
                  <a:cubicBezTo>
                    <a:pt x="62" y="28"/>
                    <a:pt x="62" y="27"/>
                    <a:pt x="63" y="27"/>
                  </a:cubicBezTo>
                  <a:cubicBezTo>
                    <a:pt x="63" y="25"/>
                    <a:pt x="63" y="24"/>
                    <a:pt x="60" y="21"/>
                  </a:cubicBezTo>
                  <a:cubicBezTo>
                    <a:pt x="69" y="19"/>
                    <a:pt x="75" y="18"/>
                    <a:pt x="77" y="17"/>
                  </a:cubicBezTo>
                  <a:cubicBezTo>
                    <a:pt x="78" y="17"/>
                    <a:pt x="80" y="16"/>
                    <a:pt x="80" y="14"/>
                  </a:cubicBezTo>
                  <a:cubicBezTo>
                    <a:pt x="80" y="12"/>
                    <a:pt x="78" y="11"/>
                    <a:pt x="77" y="11"/>
                  </a:cubicBezTo>
                  <a:cubicBezTo>
                    <a:pt x="74" y="10"/>
                    <a:pt x="71" y="9"/>
                    <a:pt x="69" y="10"/>
                  </a:cubicBezTo>
                  <a:cubicBezTo>
                    <a:pt x="67" y="11"/>
                    <a:pt x="64" y="12"/>
                    <a:pt x="59" y="13"/>
                  </a:cubicBezTo>
                  <a:cubicBezTo>
                    <a:pt x="55" y="14"/>
                    <a:pt x="50" y="15"/>
                    <a:pt x="44" y="16"/>
                  </a:cubicBezTo>
                  <a:cubicBezTo>
                    <a:pt x="46" y="13"/>
                    <a:pt x="48" y="11"/>
                    <a:pt x="49" y="10"/>
                  </a:cubicBezTo>
                  <a:cubicBezTo>
                    <a:pt x="50" y="9"/>
                    <a:pt x="51" y="7"/>
                    <a:pt x="51" y="6"/>
                  </a:cubicBezTo>
                  <a:cubicBezTo>
                    <a:pt x="51" y="6"/>
                    <a:pt x="50" y="5"/>
                    <a:pt x="50" y="4"/>
                  </a:cubicBezTo>
                  <a:cubicBezTo>
                    <a:pt x="49" y="3"/>
                    <a:pt x="47" y="2"/>
                    <a:pt x="44" y="1"/>
                  </a:cubicBezTo>
                  <a:cubicBezTo>
                    <a:pt x="43" y="1"/>
                    <a:pt x="42" y="0"/>
                    <a:pt x="41" y="0"/>
                  </a:cubicBezTo>
                  <a:cubicBezTo>
                    <a:pt x="40" y="0"/>
                    <a:pt x="39" y="1"/>
                    <a:pt x="39" y="1"/>
                  </a:cubicBezTo>
                  <a:cubicBezTo>
                    <a:pt x="38" y="2"/>
                    <a:pt x="38" y="3"/>
                    <a:pt x="38" y="4"/>
                  </a:cubicBezTo>
                  <a:cubicBezTo>
                    <a:pt x="38" y="6"/>
                    <a:pt x="38" y="9"/>
                    <a:pt x="34" y="15"/>
                  </a:cubicBezTo>
                  <a:cubicBezTo>
                    <a:pt x="31" y="20"/>
                    <a:pt x="28" y="25"/>
                    <a:pt x="23" y="29"/>
                  </a:cubicBezTo>
                  <a:cubicBezTo>
                    <a:pt x="20" y="32"/>
                    <a:pt x="19" y="34"/>
                    <a:pt x="20" y="35"/>
                  </a:cubicBezTo>
                  <a:cubicBezTo>
                    <a:pt x="20" y="36"/>
                    <a:pt x="21" y="36"/>
                    <a:pt x="22" y="3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2" y="36"/>
                    <a:pt x="23" y="36"/>
                    <a:pt x="25" y="35"/>
                  </a:cubicBezTo>
                  <a:cubicBezTo>
                    <a:pt x="25" y="35"/>
                    <a:pt x="25" y="35"/>
                    <a:pt x="24" y="35"/>
                  </a:cubicBezTo>
                  <a:cubicBezTo>
                    <a:pt x="24" y="37"/>
                    <a:pt x="25" y="38"/>
                    <a:pt x="26" y="39"/>
                  </a:cubicBezTo>
                  <a:cubicBezTo>
                    <a:pt x="28" y="41"/>
                    <a:pt x="29" y="43"/>
                    <a:pt x="30" y="45"/>
                  </a:cubicBezTo>
                  <a:cubicBezTo>
                    <a:pt x="30" y="48"/>
                    <a:pt x="31" y="51"/>
                    <a:pt x="31" y="55"/>
                  </a:cubicBezTo>
                  <a:cubicBezTo>
                    <a:pt x="29" y="55"/>
                    <a:pt x="25" y="56"/>
                    <a:pt x="20" y="56"/>
                  </a:cubicBezTo>
                  <a:cubicBezTo>
                    <a:pt x="14" y="57"/>
                    <a:pt x="9" y="58"/>
                    <a:pt x="6" y="58"/>
                  </a:cubicBezTo>
                  <a:cubicBezTo>
                    <a:pt x="4" y="58"/>
                    <a:pt x="2" y="59"/>
                    <a:pt x="1" y="60"/>
                  </a:cubicBezTo>
                  <a:cubicBezTo>
                    <a:pt x="1" y="61"/>
                    <a:pt x="0" y="62"/>
                    <a:pt x="1" y="63"/>
                  </a:cubicBezTo>
                  <a:cubicBezTo>
                    <a:pt x="3" y="65"/>
                    <a:pt x="5" y="66"/>
                    <a:pt x="7" y="67"/>
                  </a:cubicBezTo>
                  <a:cubicBezTo>
                    <a:pt x="9" y="67"/>
                    <a:pt x="12" y="67"/>
                    <a:pt x="16" y="66"/>
                  </a:cubicBezTo>
                  <a:cubicBezTo>
                    <a:pt x="20" y="65"/>
                    <a:pt x="25" y="64"/>
                    <a:pt x="31" y="63"/>
                  </a:cubicBezTo>
                  <a:cubicBezTo>
                    <a:pt x="36" y="62"/>
                    <a:pt x="43" y="60"/>
                    <a:pt x="53" y="59"/>
                  </a:cubicBezTo>
                  <a:cubicBezTo>
                    <a:pt x="52" y="75"/>
                    <a:pt x="52" y="86"/>
                    <a:pt x="53" y="92"/>
                  </a:cubicBezTo>
                  <a:cubicBezTo>
                    <a:pt x="53" y="101"/>
                    <a:pt x="53" y="103"/>
                    <a:pt x="55" y="103"/>
                  </a:cubicBezTo>
                  <a:cubicBezTo>
                    <a:pt x="56" y="103"/>
                    <a:pt x="56" y="103"/>
                    <a:pt x="56" y="103"/>
                  </a:cubicBezTo>
                  <a:cubicBezTo>
                    <a:pt x="57" y="102"/>
                    <a:pt x="58" y="101"/>
                    <a:pt x="60" y="91"/>
                  </a:cubicBezTo>
                  <a:cubicBezTo>
                    <a:pt x="61" y="84"/>
                    <a:pt x="62" y="73"/>
                    <a:pt x="62" y="58"/>
                  </a:cubicBezTo>
                  <a:cubicBezTo>
                    <a:pt x="72" y="57"/>
                    <a:pt x="78" y="57"/>
                    <a:pt x="83" y="57"/>
                  </a:cubicBezTo>
                  <a:cubicBezTo>
                    <a:pt x="87" y="57"/>
                    <a:pt x="91" y="57"/>
                    <a:pt x="94" y="57"/>
                  </a:cubicBezTo>
                  <a:cubicBezTo>
                    <a:pt x="97" y="58"/>
                    <a:pt x="99" y="57"/>
                    <a:pt x="100" y="56"/>
                  </a:cubicBezTo>
                  <a:cubicBezTo>
                    <a:pt x="101" y="56"/>
                    <a:pt x="101" y="55"/>
                    <a:pt x="101" y="54"/>
                  </a:cubicBezTo>
                  <a:cubicBezTo>
                    <a:pt x="101" y="53"/>
                    <a:pt x="100" y="52"/>
                    <a:pt x="99" y="51"/>
                  </a:cubicBezTo>
                  <a:close/>
                  <a:moveTo>
                    <a:pt x="26" y="34"/>
                  </a:moveTo>
                  <a:cubicBezTo>
                    <a:pt x="30" y="32"/>
                    <a:pt x="34" y="28"/>
                    <a:pt x="38" y="23"/>
                  </a:cubicBezTo>
                  <a:cubicBezTo>
                    <a:pt x="39" y="23"/>
                    <a:pt x="40" y="23"/>
                    <a:pt x="42" y="24"/>
                  </a:cubicBezTo>
                  <a:cubicBezTo>
                    <a:pt x="44" y="24"/>
                    <a:pt x="47" y="24"/>
                    <a:pt x="51" y="23"/>
                  </a:cubicBezTo>
                  <a:cubicBezTo>
                    <a:pt x="51" y="24"/>
                    <a:pt x="51" y="24"/>
                    <a:pt x="51" y="25"/>
                  </a:cubicBezTo>
                  <a:cubicBezTo>
                    <a:pt x="52" y="27"/>
                    <a:pt x="52" y="30"/>
                    <a:pt x="52" y="33"/>
                  </a:cubicBezTo>
                  <a:cubicBezTo>
                    <a:pt x="48" y="34"/>
                    <a:pt x="44" y="35"/>
                    <a:pt x="41" y="36"/>
                  </a:cubicBezTo>
                  <a:cubicBezTo>
                    <a:pt x="39" y="36"/>
                    <a:pt x="37" y="36"/>
                    <a:pt x="35" y="36"/>
                  </a:cubicBezTo>
                  <a:cubicBezTo>
                    <a:pt x="33" y="35"/>
                    <a:pt x="31" y="34"/>
                    <a:pt x="28" y="34"/>
                  </a:cubicBezTo>
                  <a:cubicBezTo>
                    <a:pt x="28" y="34"/>
                    <a:pt x="27" y="34"/>
                    <a:pt x="27" y="34"/>
                  </a:cubicBezTo>
                  <a:cubicBezTo>
                    <a:pt x="27" y="34"/>
                    <a:pt x="27" y="34"/>
                    <a:pt x="26" y="34"/>
                  </a:cubicBezTo>
                  <a:close/>
                  <a:moveTo>
                    <a:pt x="53" y="41"/>
                  </a:moveTo>
                  <a:cubicBezTo>
                    <a:pt x="53" y="52"/>
                    <a:pt x="53" y="52"/>
                    <a:pt x="53" y="52"/>
                  </a:cubicBezTo>
                  <a:cubicBezTo>
                    <a:pt x="48" y="52"/>
                    <a:pt x="43" y="53"/>
                    <a:pt x="39" y="53"/>
                  </a:cubicBezTo>
                  <a:cubicBezTo>
                    <a:pt x="39" y="50"/>
                    <a:pt x="39" y="47"/>
                    <a:pt x="39" y="43"/>
                  </a:cubicBezTo>
                  <a:cubicBezTo>
                    <a:pt x="43" y="42"/>
                    <a:pt x="47" y="42"/>
                    <a:pt x="53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39"/>
            <p:cNvSpPr>
              <a:spLocks/>
            </p:cNvSpPr>
            <p:nvPr/>
          </p:nvSpPr>
          <p:spPr bwMode="auto">
            <a:xfrm>
              <a:off x="2886075" y="3713163"/>
              <a:ext cx="80962" cy="303213"/>
            </a:xfrm>
            <a:custGeom>
              <a:avLst/>
              <a:gdLst>
                <a:gd name="T0" fmla="*/ 22 w 25"/>
                <a:gd name="T1" fmla="*/ 38 h 92"/>
                <a:gd name="T2" fmla="*/ 25 w 25"/>
                <a:gd name="T3" fmla="*/ 33 h 92"/>
                <a:gd name="T4" fmla="*/ 20 w 25"/>
                <a:gd name="T5" fmla="*/ 27 h 92"/>
                <a:gd name="T6" fmla="*/ 13 w 25"/>
                <a:gd name="T7" fmla="*/ 25 h 92"/>
                <a:gd name="T8" fmla="*/ 14 w 25"/>
                <a:gd name="T9" fmla="*/ 10 h 92"/>
                <a:gd name="T10" fmla="*/ 12 w 25"/>
                <a:gd name="T11" fmla="*/ 4 h 92"/>
                <a:gd name="T12" fmla="*/ 5 w 25"/>
                <a:gd name="T13" fmla="*/ 1 h 92"/>
                <a:gd name="T14" fmla="*/ 3 w 25"/>
                <a:gd name="T15" fmla="*/ 0 h 92"/>
                <a:gd name="T16" fmla="*/ 1 w 25"/>
                <a:gd name="T17" fmla="*/ 2 h 92"/>
                <a:gd name="T18" fmla="*/ 2 w 25"/>
                <a:gd name="T19" fmla="*/ 6 h 92"/>
                <a:gd name="T20" fmla="*/ 5 w 25"/>
                <a:gd name="T21" fmla="*/ 25 h 92"/>
                <a:gd name="T22" fmla="*/ 5 w 25"/>
                <a:gd name="T23" fmla="*/ 55 h 92"/>
                <a:gd name="T24" fmla="*/ 2 w 25"/>
                <a:gd name="T25" fmla="*/ 75 h 92"/>
                <a:gd name="T26" fmla="*/ 4 w 25"/>
                <a:gd name="T27" fmla="*/ 88 h 92"/>
                <a:gd name="T28" fmla="*/ 8 w 25"/>
                <a:gd name="T29" fmla="*/ 92 h 92"/>
                <a:gd name="T30" fmla="*/ 11 w 25"/>
                <a:gd name="T31" fmla="*/ 84 h 92"/>
                <a:gd name="T32" fmla="*/ 13 w 25"/>
                <a:gd name="T33" fmla="*/ 33 h 92"/>
                <a:gd name="T34" fmla="*/ 19 w 25"/>
                <a:gd name="T35" fmla="*/ 37 h 92"/>
                <a:gd name="T36" fmla="*/ 22 w 25"/>
                <a:gd name="T37" fmla="*/ 3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" h="92">
                  <a:moveTo>
                    <a:pt x="22" y="38"/>
                  </a:moveTo>
                  <a:cubicBezTo>
                    <a:pt x="23" y="38"/>
                    <a:pt x="25" y="37"/>
                    <a:pt x="25" y="33"/>
                  </a:cubicBezTo>
                  <a:cubicBezTo>
                    <a:pt x="25" y="30"/>
                    <a:pt x="23" y="28"/>
                    <a:pt x="20" y="27"/>
                  </a:cubicBezTo>
                  <a:cubicBezTo>
                    <a:pt x="18" y="26"/>
                    <a:pt x="15" y="25"/>
                    <a:pt x="13" y="25"/>
                  </a:cubicBezTo>
                  <a:cubicBezTo>
                    <a:pt x="13" y="13"/>
                    <a:pt x="14" y="11"/>
                    <a:pt x="14" y="10"/>
                  </a:cubicBezTo>
                  <a:cubicBezTo>
                    <a:pt x="15" y="9"/>
                    <a:pt x="16" y="7"/>
                    <a:pt x="12" y="4"/>
                  </a:cubicBezTo>
                  <a:cubicBezTo>
                    <a:pt x="11" y="3"/>
                    <a:pt x="8" y="2"/>
                    <a:pt x="5" y="1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2" y="0"/>
                    <a:pt x="1" y="1"/>
                    <a:pt x="1" y="2"/>
                  </a:cubicBezTo>
                  <a:cubicBezTo>
                    <a:pt x="0" y="3"/>
                    <a:pt x="1" y="5"/>
                    <a:pt x="2" y="6"/>
                  </a:cubicBezTo>
                  <a:cubicBezTo>
                    <a:pt x="4" y="8"/>
                    <a:pt x="5" y="13"/>
                    <a:pt x="5" y="25"/>
                  </a:cubicBezTo>
                  <a:cubicBezTo>
                    <a:pt x="6" y="35"/>
                    <a:pt x="5" y="45"/>
                    <a:pt x="5" y="55"/>
                  </a:cubicBezTo>
                  <a:cubicBezTo>
                    <a:pt x="4" y="65"/>
                    <a:pt x="3" y="72"/>
                    <a:pt x="2" y="75"/>
                  </a:cubicBezTo>
                  <a:cubicBezTo>
                    <a:pt x="1" y="78"/>
                    <a:pt x="2" y="83"/>
                    <a:pt x="4" y="88"/>
                  </a:cubicBezTo>
                  <a:cubicBezTo>
                    <a:pt x="5" y="90"/>
                    <a:pt x="6" y="92"/>
                    <a:pt x="8" y="92"/>
                  </a:cubicBezTo>
                  <a:cubicBezTo>
                    <a:pt x="10" y="92"/>
                    <a:pt x="11" y="89"/>
                    <a:pt x="11" y="84"/>
                  </a:cubicBezTo>
                  <a:cubicBezTo>
                    <a:pt x="12" y="77"/>
                    <a:pt x="13" y="60"/>
                    <a:pt x="13" y="33"/>
                  </a:cubicBezTo>
                  <a:cubicBezTo>
                    <a:pt x="16" y="35"/>
                    <a:pt x="18" y="37"/>
                    <a:pt x="19" y="37"/>
                  </a:cubicBezTo>
                  <a:cubicBezTo>
                    <a:pt x="20" y="38"/>
                    <a:pt x="21" y="38"/>
                    <a:pt x="22" y="3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40"/>
            <p:cNvSpPr>
              <a:spLocks/>
            </p:cNvSpPr>
            <p:nvPr/>
          </p:nvSpPr>
          <p:spPr bwMode="auto">
            <a:xfrm>
              <a:off x="2838450" y="3805238"/>
              <a:ext cx="39687" cy="88900"/>
            </a:xfrm>
            <a:custGeom>
              <a:avLst/>
              <a:gdLst>
                <a:gd name="T0" fmla="*/ 7 w 12"/>
                <a:gd name="T1" fmla="*/ 0 h 27"/>
                <a:gd name="T2" fmla="*/ 4 w 12"/>
                <a:gd name="T3" fmla="*/ 5 h 27"/>
                <a:gd name="T4" fmla="*/ 2 w 12"/>
                <a:gd name="T5" fmla="*/ 15 h 27"/>
                <a:gd name="T6" fmla="*/ 2 w 12"/>
                <a:gd name="T7" fmla="*/ 25 h 27"/>
                <a:gd name="T8" fmla="*/ 5 w 12"/>
                <a:gd name="T9" fmla="*/ 27 h 27"/>
                <a:gd name="T10" fmla="*/ 9 w 12"/>
                <a:gd name="T11" fmla="*/ 24 h 27"/>
                <a:gd name="T12" fmla="*/ 12 w 12"/>
                <a:gd name="T13" fmla="*/ 12 h 27"/>
                <a:gd name="T14" fmla="*/ 10 w 12"/>
                <a:gd name="T15" fmla="*/ 2 h 27"/>
                <a:gd name="T16" fmla="*/ 7 w 12"/>
                <a:gd name="T1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7">
                  <a:moveTo>
                    <a:pt x="7" y="0"/>
                  </a:moveTo>
                  <a:cubicBezTo>
                    <a:pt x="5" y="0"/>
                    <a:pt x="4" y="3"/>
                    <a:pt x="4" y="5"/>
                  </a:cubicBezTo>
                  <a:cubicBezTo>
                    <a:pt x="4" y="9"/>
                    <a:pt x="3" y="12"/>
                    <a:pt x="2" y="15"/>
                  </a:cubicBezTo>
                  <a:cubicBezTo>
                    <a:pt x="0" y="19"/>
                    <a:pt x="0" y="22"/>
                    <a:pt x="2" y="25"/>
                  </a:cubicBezTo>
                  <a:cubicBezTo>
                    <a:pt x="3" y="26"/>
                    <a:pt x="4" y="27"/>
                    <a:pt x="5" y="27"/>
                  </a:cubicBezTo>
                  <a:cubicBezTo>
                    <a:pt x="7" y="27"/>
                    <a:pt x="8" y="25"/>
                    <a:pt x="9" y="24"/>
                  </a:cubicBezTo>
                  <a:cubicBezTo>
                    <a:pt x="11" y="20"/>
                    <a:pt x="12" y="16"/>
                    <a:pt x="12" y="12"/>
                  </a:cubicBezTo>
                  <a:cubicBezTo>
                    <a:pt x="12" y="8"/>
                    <a:pt x="12" y="5"/>
                    <a:pt x="10" y="2"/>
                  </a:cubicBezTo>
                  <a:cubicBezTo>
                    <a:pt x="9" y="1"/>
                    <a:pt x="9" y="0"/>
                    <a:pt x="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41"/>
            <p:cNvSpPr>
              <a:spLocks noEditPoints="1"/>
            </p:cNvSpPr>
            <p:nvPr/>
          </p:nvSpPr>
          <p:spPr bwMode="auto">
            <a:xfrm>
              <a:off x="2928938" y="3713163"/>
              <a:ext cx="236537" cy="290513"/>
            </a:xfrm>
            <a:custGeom>
              <a:avLst/>
              <a:gdLst>
                <a:gd name="T0" fmla="*/ 65 w 72"/>
                <a:gd name="T1" fmla="*/ 81 h 88"/>
                <a:gd name="T2" fmla="*/ 48 w 72"/>
                <a:gd name="T3" fmla="*/ 70 h 88"/>
                <a:gd name="T4" fmla="*/ 35 w 72"/>
                <a:gd name="T5" fmla="*/ 54 h 88"/>
                <a:gd name="T6" fmla="*/ 51 w 72"/>
                <a:gd name="T7" fmla="*/ 52 h 88"/>
                <a:gd name="T8" fmla="*/ 65 w 72"/>
                <a:gd name="T9" fmla="*/ 51 h 88"/>
                <a:gd name="T10" fmla="*/ 70 w 72"/>
                <a:gd name="T11" fmla="*/ 49 h 88"/>
                <a:gd name="T12" fmla="*/ 68 w 72"/>
                <a:gd name="T13" fmla="*/ 45 h 88"/>
                <a:gd name="T14" fmla="*/ 59 w 72"/>
                <a:gd name="T15" fmla="*/ 42 h 88"/>
                <a:gd name="T16" fmla="*/ 50 w 72"/>
                <a:gd name="T17" fmla="*/ 44 h 88"/>
                <a:gd name="T18" fmla="*/ 54 w 72"/>
                <a:gd name="T19" fmla="*/ 32 h 88"/>
                <a:gd name="T20" fmla="*/ 57 w 72"/>
                <a:gd name="T21" fmla="*/ 28 h 88"/>
                <a:gd name="T22" fmla="*/ 55 w 72"/>
                <a:gd name="T23" fmla="*/ 25 h 88"/>
                <a:gd name="T24" fmla="*/ 49 w 72"/>
                <a:gd name="T25" fmla="*/ 21 h 88"/>
                <a:gd name="T26" fmla="*/ 42 w 72"/>
                <a:gd name="T27" fmla="*/ 22 h 88"/>
                <a:gd name="T28" fmla="*/ 35 w 72"/>
                <a:gd name="T29" fmla="*/ 25 h 88"/>
                <a:gd name="T30" fmla="*/ 37 w 72"/>
                <a:gd name="T31" fmla="*/ 9 h 88"/>
                <a:gd name="T32" fmla="*/ 38 w 72"/>
                <a:gd name="T33" fmla="*/ 6 h 88"/>
                <a:gd name="T34" fmla="*/ 35 w 72"/>
                <a:gd name="T35" fmla="*/ 3 h 88"/>
                <a:gd name="T36" fmla="*/ 28 w 72"/>
                <a:gd name="T37" fmla="*/ 0 h 88"/>
                <a:gd name="T38" fmla="*/ 24 w 72"/>
                <a:gd name="T39" fmla="*/ 2 h 88"/>
                <a:gd name="T40" fmla="*/ 25 w 72"/>
                <a:gd name="T41" fmla="*/ 6 h 88"/>
                <a:gd name="T42" fmla="*/ 26 w 72"/>
                <a:gd name="T43" fmla="*/ 27 h 88"/>
                <a:gd name="T44" fmla="*/ 16 w 72"/>
                <a:gd name="T45" fmla="*/ 28 h 88"/>
                <a:gd name="T46" fmla="*/ 12 w 72"/>
                <a:gd name="T47" fmla="*/ 30 h 88"/>
                <a:gd name="T48" fmla="*/ 14 w 72"/>
                <a:gd name="T49" fmla="*/ 33 h 88"/>
                <a:gd name="T50" fmla="*/ 20 w 72"/>
                <a:gd name="T51" fmla="*/ 35 h 88"/>
                <a:gd name="T52" fmla="*/ 26 w 72"/>
                <a:gd name="T53" fmla="*/ 34 h 88"/>
                <a:gd name="T54" fmla="*/ 24 w 72"/>
                <a:gd name="T55" fmla="*/ 48 h 88"/>
                <a:gd name="T56" fmla="*/ 6 w 72"/>
                <a:gd name="T57" fmla="*/ 50 h 88"/>
                <a:gd name="T58" fmla="*/ 5 w 72"/>
                <a:gd name="T59" fmla="*/ 50 h 88"/>
                <a:gd name="T60" fmla="*/ 2 w 72"/>
                <a:gd name="T61" fmla="*/ 52 h 88"/>
                <a:gd name="T62" fmla="*/ 4 w 72"/>
                <a:gd name="T63" fmla="*/ 55 h 88"/>
                <a:gd name="T64" fmla="*/ 13 w 72"/>
                <a:gd name="T65" fmla="*/ 57 h 88"/>
                <a:gd name="T66" fmla="*/ 23 w 72"/>
                <a:gd name="T67" fmla="*/ 56 h 88"/>
                <a:gd name="T68" fmla="*/ 16 w 72"/>
                <a:gd name="T69" fmla="*/ 71 h 88"/>
                <a:gd name="T70" fmla="*/ 5 w 72"/>
                <a:gd name="T71" fmla="*/ 82 h 88"/>
                <a:gd name="T72" fmla="*/ 1 w 72"/>
                <a:gd name="T73" fmla="*/ 86 h 88"/>
                <a:gd name="T74" fmla="*/ 3 w 72"/>
                <a:gd name="T75" fmla="*/ 87 h 88"/>
                <a:gd name="T76" fmla="*/ 6 w 72"/>
                <a:gd name="T77" fmla="*/ 86 h 88"/>
                <a:gd name="T78" fmla="*/ 21 w 72"/>
                <a:gd name="T79" fmla="*/ 77 h 88"/>
                <a:gd name="T80" fmla="*/ 31 w 72"/>
                <a:gd name="T81" fmla="*/ 58 h 88"/>
                <a:gd name="T82" fmla="*/ 42 w 72"/>
                <a:gd name="T83" fmla="*/ 79 h 88"/>
                <a:gd name="T84" fmla="*/ 53 w 72"/>
                <a:gd name="T85" fmla="*/ 88 h 88"/>
                <a:gd name="T86" fmla="*/ 58 w 72"/>
                <a:gd name="T87" fmla="*/ 88 h 88"/>
                <a:gd name="T88" fmla="*/ 68 w 72"/>
                <a:gd name="T89" fmla="*/ 88 h 88"/>
                <a:gd name="T90" fmla="*/ 72 w 72"/>
                <a:gd name="T91" fmla="*/ 85 h 88"/>
                <a:gd name="T92" fmla="*/ 65 w 72"/>
                <a:gd name="T93" fmla="*/ 81 h 88"/>
                <a:gd name="T94" fmla="*/ 42 w 72"/>
                <a:gd name="T95" fmla="*/ 35 h 88"/>
                <a:gd name="T96" fmla="*/ 41 w 72"/>
                <a:gd name="T97" fmla="*/ 45 h 88"/>
                <a:gd name="T98" fmla="*/ 33 w 72"/>
                <a:gd name="T99" fmla="*/ 46 h 88"/>
                <a:gd name="T100" fmla="*/ 34 w 72"/>
                <a:gd name="T101" fmla="*/ 32 h 88"/>
                <a:gd name="T102" fmla="*/ 42 w 72"/>
                <a:gd name="T103" fmla="*/ 31 h 88"/>
                <a:gd name="T104" fmla="*/ 42 w 72"/>
                <a:gd name="T105" fmla="*/ 3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2" h="88">
                  <a:moveTo>
                    <a:pt x="65" y="81"/>
                  </a:moveTo>
                  <a:cubicBezTo>
                    <a:pt x="59" y="79"/>
                    <a:pt x="53" y="76"/>
                    <a:pt x="48" y="70"/>
                  </a:cubicBezTo>
                  <a:cubicBezTo>
                    <a:pt x="43" y="65"/>
                    <a:pt x="39" y="60"/>
                    <a:pt x="35" y="54"/>
                  </a:cubicBezTo>
                  <a:cubicBezTo>
                    <a:pt x="41" y="53"/>
                    <a:pt x="47" y="52"/>
                    <a:pt x="51" y="52"/>
                  </a:cubicBezTo>
                  <a:cubicBezTo>
                    <a:pt x="56" y="51"/>
                    <a:pt x="60" y="51"/>
                    <a:pt x="65" y="51"/>
                  </a:cubicBezTo>
                  <a:cubicBezTo>
                    <a:pt x="67" y="51"/>
                    <a:pt x="69" y="50"/>
                    <a:pt x="70" y="49"/>
                  </a:cubicBezTo>
                  <a:cubicBezTo>
                    <a:pt x="71" y="47"/>
                    <a:pt x="69" y="45"/>
                    <a:pt x="68" y="45"/>
                  </a:cubicBezTo>
                  <a:cubicBezTo>
                    <a:pt x="65" y="43"/>
                    <a:pt x="62" y="42"/>
                    <a:pt x="59" y="42"/>
                  </a:cubicBezTo>
                  <a:cubicBezTo>
                    <a:pt x="56" y="43"/>
                    <a:pt x="53" y="44"/>
                    <a:pt x="50" y="44"/>
                  </a:cubicBezTo>
                  <a:cubicBezTo>
                    <a:pt x="51" y="36"/>
                    <a:pt x="53" y="33"/>
                    <a:pt x="54" y="32"/>
                  </a:cubicBezTo>
                  <a:cubicBezTo>
                    <a:pt x="56" y="31"/>
                    <a:pt x="57" y="29"/>
                    <a:pt x="57" y="28"/>
                  </a:cubicBezTo>
                  <a:cubicBezTo>
                    <a:pt x="57" y="27"/>
                    <a:pt x="56" y="26"/>
                    <a:pt x="55" y="25"/>
                  </a:cubicBezTo>
                  <a:cubicBezTo>
                    <a:pt x="53" y="23"/>
                    <a:pt x="51" y="22"/>
                    <a:pt x="49" y="21"/>
                  </a:cubicBezTo>
                  <a:cubicBezTo>
                    <a:pt x="46" y="20"/>
                    <a:pt x="44" y="21"/>
                    <a:pt x="42" y="22"/>
                  </a:cubicBezTo>
                  <a:cubicBezTo>
                    <a:pt x="41" y="23"/>
                    <a:pt x="39" y="24"/>
                    <a:pt x="35" y="25"/>
                  </a:cubicBezTo>
                  <a:cubicBezTo>
                    <a:pt x="36" y="13"/>
                    <a:pt x="37" y="10"/>
                    <a:pt x="37" y="9"/>
                  </a:cubicBezTo>
                  <a:cubicBezTo>
                    <a:pt x="38" y="8"/>
                    <a:pt x="38" y="7"/>
                    <a:pt x="38" y="6"/>
                  </a:cubicBezTo>
                  <a:cubicBezTo>
                    <a:pt x="37" y="5"/>
                    <a:pt x="36" y="4"/>
                    <a:pt x="35" y="3"/>
                  </a:cubicBezTo>
                  <a:cubicBezTo>
                    <a:pt x="32" y="2"/>
                    <a:pt x="30" y="1"/>
                    <a:pt x="28" y="0"/>
                  </a:cubicBezTo>
                  <a:cubicBezTo>
                    <a:pt x="25" y="0"/>
                    <a:pt x="24" y="1"/>
                    <a:pt x="24" y="2"/>
                  </a:cubicBezTo>
                  <a:cubicBezTo>
                    <a:pt x="23" y="3"/>
                    <a:pt x="24" y="5"/>
                    <a:pt x="25" y="6"/>
                  </a:cubicBezTo>
                  <a:cubicBezTo>
                    <a:pt x="25" y="7"/>
                    <a:pt x="27" y="11"/>
                    <a:pt x="26" y="27"/>
                  </a:cubicBezTo>
                  <a:cubicBezTo>
                    <a:pt x="22" y="28"/>
                    <a:pt x="19" y="28"/>
                    <a:pt x="16" y="28"/>
                  </a:cubicBezTo>
                  <a:cubicBezTo>
                    <a:pt x="15" y="29"/>
                    <a:pt x="13" y="29"/>
                    <a:pt x="12" y="30"/>
                  </a:cubicBezTo>
                  <a:cubicBezTo>
                    <a:pt x="12" y="32"/>
                    <a:pt x="13" y="33"/>
                    <a:pt x="14" y="33"/>
                  </a:cubicBezTo>
                  <a:cubicBezTo>
                    <a:pt x="16" y="35"/>
                    <a:pt x="18" y="35"/>
                    <a:pt x="20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9"/>
                    <a:pt x="25" y="44"/>
                    <a:pt x="24" y="48"/>
                  </a:cubicBezTo>
                  <a:cubicBezTo>
                    <a:pt x="15" y="49"/>
                    <a:pt x="9" y="50"/>
                    <a:pt x="6" y="50"/>
                  </a:cubicBezTo>
                  <a:cubicBezTo>
                    <a:pt x="6" y="50"/>
                    <a:pt x="6" y="50"/>
                    <a:pt x="5" y="50"/>
                  </a:cubicBezTo>
                  <a:cubicBezTo>
                    <a:pt x="5" y="50"/>
                    <a:pt x="3" y="50"/>
                    <a:pt x="2" y="52"/>
                  </a:cubicBezTo>
                  <a:cubicBezTo>
                    <a:pt x="1" y="53"/>
                    <a:pt x="3" y="55"/>
                    <a:pt x="4" y="55"/>
                  </a:cubicBezTo>
                  <a:cubicBezTo>
                    <a:pt x="7" y="57"/>
                    <a:pt x="10" y="58"/>
                    <a:pt x="13" y="57"/>
                  </a:cubicBezTo>
                  <a:cubicBezTo>
                    <a:pt x="16" y="57"/>
                    <a:pt x="19" y="56"/>
                    <a:pt x="23" y="56"/>
                  </a:cubicBezTo>
                  <a:cubicBezTo>
                    <a:pt x="21" y="62"/>
                    <a:pt x="19" y="67"/>
                    <a:pt x="16" y="71"/>
                  </a:cubicBezTo>
                  <a:cubicBezTo>
                    <a:pt x="13" y="75"/>
                    <a:pt x="9" y="79"/>
                    <a:pt x="5" y="82"/>
                  </a:cubicBezTo>
                  <a:cubicBezTo>
                    <a:pt x="2" y="83"/>
                    <a:pt x="0" y="84"/>
                    <a:pt x="1" y="86"/>
                  </a:cubicBezTo>
                  <a:cubicBezTo>
                    <a:pt x="1" y="86"/>
                    <a:pt x="2" y="87"/>
                    <a:pt x="3" y="87"/>
                  </a:cubicBezTo>
                  <a:cubicBezTo>
                    <a:pt x="3" y="87"/>
                    <a:pt x="4" y="87"/>
                    <a:pt x="6" y="86"/>
                  </a:cubicBezTo>
                  <a:cubicBezTo>
                    <a:pt x="11" y="84"/>
                    <a:pt x="16" y="81"/>
                    <a:pt x="21" y="77"/>
                  </a:cubicBezTo>
                  <a:cubicBezTo>
                    <a:pt x="25" y="73"/>
                    <a:pt x="28" y="67"/>
                    <a:pt x="31" y="58"/>
                  </a:cubicBezTo>
                  <a:cubicBezTo>
                    <a:pt x="36" y="68"/>
                    <a:pt x="39" y="75"/>
                    <a:pt x="42" y="79"/>
                  </a:cubicBezTo>
                  <a:cubicBezTo>
                    <a:pt x="45" y="85"/>
                    <a:pt x="49" y="88"/>
                    <a:pt x="53" y="88"/>
                  </a:cubicBezTo>
                  <a:cubicBezTo>
                    <a:pt x="55" y="88"/>
                    <a:pt x="56" y="88"/>
                    <a:pt x="58" y="88"/>
                  </a:cubicBezTo>
                  <a:cubicBezTo>
                    <a:pt x="61" y="88"/>
                    <a:pt x="64" y="88"/>
                    <a:pt x="68" y="88"/>
                  </a:cubicBezTo>
                  <a:cubicBezTo>
                    <a:pt x="69" y="88"/>
                    <a:pt x="72" y="87"/>
                    <a:pt x="72" y="85"/>
                  </a:cubicBezTo>
                  <a:cubicBezTo>
                    <a:pt x="72" y="84"/>
                    <a:pt x="70" y="83"/>
                    <a:pt x="65" y="81"/>
                  </a:cubicBezTo>
                  <a:close/>
                  <a:moveTo>
                    <a:pt x="42" y="35"/>
                  </a:moveTo>
                  <a:cubicBezTo>
                    <a:pt x="42" y="37"/>
                    <a:pt x="42" y="40"/>
                    <a:pt x="41" y="45"/>
                  </a:cubicBezTo>
                  <a:cubicBezTo>
                    <a:pt x="39" y="46"/>
                    <a:pt x="36" y="46"/>
                    <a:pt x="33" y="46"/>
                  </a:cubicBezTo>
                  <a:cubicBezTo>
                    <a:pt x="33" y="43"/>
                    <a:pt x="34" y="38"/>
                    <a:pt x="34" y="32"/>
                  </a:cubicBezTo>
                  <a:cubicBezTo>
                    <a:pt x="40" y="31"/>
                    <a:pt x="42" y="31"/>
                    <a:pt x="42" y="31"/>
                  </a:cubicBezTo>
                  <a:cubicBezTo>
                    <a:pt x="42" y="31"/>
                    <a:pt x="43" y="32"/>
                    <a:pt x="42" y="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42"/>
            <p:cNvSpPr>
              <a:spLocks/>
            </p:cNvSpPr>
            <p:nvPr/>
          </p:nvSpPr>
          <p:spPr bwMode="auto">
            <a:xfrm>
              <a:off x="2895600" y="4116388"/>
              <a:ext cx="223837" cy="312738"/>
            </a:xfrm>
            <a:custGeom>
              <a:avLst/>
              <a:gdLst>
                <a:gd name="T0" fmla="*/ 55 w 68"/>
                <a:gd name="T1" fmla="*/ 42 h 95"/>
                <a:gd name="T2" fmla="*/ 64 w 68"/>
                <a:gd name="T3" fmla="*/ 41 h 95"/>
                <a:gd name="T4" fmla="*/ 67 w 68"/>
                <a:gd name="T5" fmla="*/ 39 h 95"/>
                <a:gd name="T6" fmla="*/ 65 w 68"/>
                <a:gd name="T7" fmla="*/ 35 h 95"/>
                <a:gd name="T8" fmla="*/ 54 w 68"/>
                <a:gd name="T9" fmla="*/ 33 h 95"/>
                <a:gd name="T10" fmla="*/ 37 w 68"/>
                <a:gd name="T11" fmla="*/ 36 h 95"/>
                <a:gd name="T12" fmla="*/ 39 w 68"/>
                <a:gd name="T13" fmla="*/ 29 h 95"/>
                <a:gd name="T14" fmla="*/ 40 w 68"/>
                <a:gd name="T15" fmla="*/ 25 h 95"/>
                <a:gd name="T16" fmla="*/ 37 w 68"/>
                <a:gd name="T17" fmla="*/ 22 h 95"/>
                <a:gd name="T18" fmla="*/ 29 w 68"/>
                <a:gd name="T19" fmla="*/ 20 h 95"/>
                <a:gd name="T20" fmla="*/ 25 w 68"/>
                <a:gd name="T21" fmla="*/ 21 h 95"/>
                <a:gd name="T22" fmla="*/ 26 w 68"/>
                <a:gd name="T23" fmla="*/ 25 h 95"/>
                <a:gd name="T24" fmla="*/ 29 w 68"/>
                <a:gd name="T25" fmla="*/ 37 h 95"/>
                <a:gd name="T26" fmla="*/ 14 w 68"/>
                <a:gd name="T27" fmla="*/ 39 h 95"/>
                <a:gd name="T28" fmla="*/ 13 w 68"/>
                <a:gd name="T29" fmla="*/ 39 h 95"/>
                <a:gd name="T30" fmla="*/ 16 w 68"/>
                <a:gd name="T31" fmla="*/ 20 h 95"/>
                <a:gd name="T32" fmla="*/ 39 w 68"/>
                <a:gd name="T33" fmla="*/ 14 h 95"/>
                <a:gd name="T34" fmla="*/ 54 w 68"/>
                <a:gd name="T35" fmla="*/ 12 h 95"/>
                <a:gd name="T36" fmla="*/ 57 w 68"/>
                <a:gd name="T37" fmla="*/ 10 h 95"/>
                <a:gd name="T38" fmla="*/ 55 w 68"/>
                <a:gd name="T39" fmla="*/ 5 h 95"/>
                <a:gd name="T40" fmla="*/ 45 w 68"/>
                <a:gd name="T41" fmla="*/ 0 h 95"/>
                <a:gd name="T42" fmla="*/ 42 w 68"/>
                <a:gd name="T43" fmla="*/ 0 h 95"/>
                <a:gd name="T44" fmla="*/ 40 w 68"/>
                <a:gd name="T45" fmla="*/ 1 h 95"/>
                <a:gd name="T46" fmla="*/ 39 w 68"/>
                <a:gd name="T47" fmla="*/ 4 h 95"/>
                <a:gd name="T48" fmla="*/ 14 w 68"/>
                <a:gd name="T49" fmla="*/ 14 h 95"/>
                <a:gd name="T50" fmla="*/ 8 w 68"/>
                <a:gd name="T51" fmla="*/ 12 h 95"/>
                <a:gd name="T52" fmla="*/ 5 w 68"/>
                <a:gd name="T53" fmla="*/ 13 h 95"/>
                <a:gd name="T54" fmla="*/ 6 w 68"/>
                <a:gd name="T55" fmla="*/ 18 h 95"/>
                <a:gd name="T56" fmla="*/ 7 w 68"/>
                <a:gd name="T57" fmla="*/ 29 h 95"/>
                <a:gd name="T58" fmla="*/ 3 w 68"/>
                <a:gd name="T59" fmla="*/ 39 h 95"/>
                <a:gd name="T60" fmla="*/ 1 w 68"/>
                <a:gd name="T61" fmla="*/ 46 h 95"/>
                <a:gd name="T62" fmla="*/ 4 w 68"/>
                <a:gd name="T63" fmla="*/ 51 h 95"/>
                <a:gd name="T64" fmla="*/ 8 w 68"/>
                <a:gd name="T65" fmla="*/ 49 h 95"/>
                <a:gd name="T66" fmla="*/ 29 w 68"/>
                <a:gd name="T67" fmla="*/ 45 h 95"/>
                <a:gd name="T68" fmla="*/ 28 w 68"/>
                <a:gd name="T69" fmla="*/ 76 h 95"/>
                <a:gd name="T70" fmla="*/ 27 w 68"/>
                <a:gd name="T71" fmla="*/ 80 h 95"/>
                <a:gd name="T72" fmla="*/ 20 w 68"/>
                <a:gd name="T73" fmla="*/ 79 h 95"/>
                <a:gd name="T74" fmla="*/ 17 w 68"/>
                <a:gd name="T75" fmla="*/ 78 h 95"/>
                <a:gd name="T76" fmla="*/ 15 w 68"/>
                <a:gd name="T77" fmla="*/ 79 h 95"/>
                <a:gd name="T78" fmla="*/ 18 w 68"/>
                <a:gd name="T79" fmla="*/ 84 h 95"/>
                <a:gd name="T80" fmla="*/ 24 w 68"/>
                <a:gd name="T81" fmla="*/ 92 h 95"/>
                <a:gd name="T82" fmla="*/ 28 w 68"/>
                <a:gd name="T83" fmla="*/ 95 h 95"/>
                <a:gd name="T84" fmla="*/ 30 w 68"/>
                <a:gd name="T85" fmla="*/ 95 h 95"/>
                <a:gd name="T86" fmla="*/ 36 w 68"/>
                <a:gd name="T87" fmla="*/ 89 h 95"/>
                <a:gd name="T88" fmla="*/ 38 w 68"/>
                <a:gd name="T89" fmla="*/ 80 h 95"/>
                <a:gd name="T90" fmla="*/ 37 w 68"/>
                <a:gd name="T91" fmla="*/ 44 h 95"/>
                <a:gd name="T92" fmla="*/ 55 w 68"/>
                <a:gd name="T93" fmla="*/ 4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8" h="95">
                  <a:moveTo>
                    <a:pt x="55" y="42"/>
                  </a:moveTo>
                  <a:cubicBezTo>
                    <a:pt x="58" y="42"/>
                    <a:pt x="61" y="42"/>
                    <a:pt x="64" y="41"/>
                  </a:cubicBezTo>
                  <a:cubicBezTo>
                    <a:pt x="65" y="41"/>
                    <a:pt x="67" y="41"/>
                    <a:pt x="67" y="39"/>
                  </a:cubicBezTo>
                  <a:cubicBezTo>
                    <a:pt x="68" y="37"/>
                    <a:pt x="66" y="36"/>
                    <a:pt x="65" y="35"/>
                  </a:cubicBezTo>
                  <a:cubicBezTo>
                    <a:pt x="62" y="32"/>
                    <a:pt x="58" y="32"/>
                    <a:pt x="54" y="33"/>
                  </a:cubicBezTo>
                  <a:cubicBezTo>
                    <a:pt x="50" y="34"/>
                    <a:pt x="45" y="35"/>
                    <a:pt x="37" y="36"/>
                  </a:cubicBezTo>
                  <a:cubicBezTo>
                    <a:pt x="37" y="32"/>
                    <a:pt x="38" y="30"/>
                    <a:pt x="39" y="29"/>
                  </a:cubicBezTo>
                  <a:cubicBezTo>
                    <a:pt x="40" y="27"/>
                    <a:pt x="40" y="26"/>
                    <a:pt x="40" y="25"/>
                  </a:cubicBezTo>
                  <a:cubicBezTo>
                    <a:pt x="39" y="24"/>
                    <a:pt x="38" y="23"/>
                    <a:pt x="37" y="22"/>
                  </a:cubicBezTo>
                  <a:cubicBezTo>
                    <a:pt x="34" y="21"/>
                    <a:pt x="32" y="20"/>
                    <a:pt x="29" y="20"/>
                  </a:cubicBezTo>
                  <a:cubicBezTo>
                    <a:pt x="26" y="20"/>
                    <a:pt x="25" y="20"/>
                    <a:pt x="25" y="21"/>
                  </a:cubicBezTo>
                  <a:cubicBezTo>
                    <a:pt x="24" y="23"/>
                    <a:pt x="25" y="24"/>
                    <a:pt x="26" y="25"/>
                  </a:cubicBezTo>
                  <a:cubicBezTo>
                    <a:pt x="27" y="27"/>
                    <a:pt x="28" y="30"/>
                    <a:pt x="29" y="37"/>
                  </a:cubicBezTo>
                  <a:cubicBezTo>
                    <a:pt x="21" y="39"/>
                    <a:pt x="16" y="39"/>
                    <a:pt x="14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38"/>
                    <a:pt x="14" y="31"/>
                    <a:pt x="16" y="20"/>
                  </a:cubicBezTo>
                  <a:cubicBezTo>
                    <a:pt x="25" y="18"/>
                    <a:pt x="33" y="16"/>
                    <a:pt x="39" y="14"/>
                  </a:cubicBezTo>
                  <a:cubicBezTo>
                    <a:pt x="46" y="13"/>
                    <a:pt x="51" y="12"/>
                    <a:pt x="54" y="12"/>
                  </a:cubicBezTo>
                  <a:cubicBezTo>
                    <a:pt x="54" y="12"/>
                    <a:pt x="57" y="12"/>
                    <a:pt x="57" y="10"/>
                  </a:cubicBezTo>
                  <a:cubicBezTo>
                    <a:pt x="58" y="8"/>
                    <a:pt x="56" y="7"/>
                    <a:pt x="55" y="5"/>
                  </a:cubicBezTo>
                  <a:cubicBezTo>
                    <a:pt x="52" y="3"/>
                    <a:pt x="48" y="1"/>
                    <a:pt x="45" y="0"/>
                  </a:cubicBezTo>
                  <a:cubicBezTo>
                    <a:pt x="44" y="0"/>
                    <a:pt x="43" y="0"/>
                    <a:pt x="42" y="0"/>
                  </a:cubicBezTo>
                  <a:cubicBezTo>
                    <a:pt x="41" y="0"/>
                    <a:pt x="40" y="0"/>
                    <a:pt x="40" y="1"/>
                  </a:cubicBezTo>
                  <a:cubicBezTo>
                    <a:pt x="39" y="2"/>
                    <a:pt x="39" y="3"/>
                    <a:pt x="39" y="4"/>
                  </a:cubicBezTo>
                  <a:cubicBezTo>
                    <a:pt x="39" y="5"/>
                    <a:pt x="35" y="7"/>
                    <a:pt x="14" y="14"/>
                  </a:cubicBezTo>
                  <a:cubicBezTo>
                    <a:pt x="12" y="13"/>
                    <a:pt x="10" y="12"/>
                    <a:pt x="8" y="12"/>
                  </a:cubicBezTo>
                  <a:cubicBezTo>
                    <a:pt x="6" y="12"/>
                    <a:pt x="6" y="13"/>
                    <a:pt x="5" y="13"/>
                  </a:cubicBezTo>
                  <a:cubicBezTo>
                    <a:pt x="5" y="14"/>
                    <a:pt x="5" y="16"/>
                    <a:pt x="6" y="18"/>
                  </a:cubicBezTo>
                  <a:cubicBezTo>
                    <a:pt x="7" y="20"/>
                    <a:pt x="7" y="24"/>
                    <a:pt x="7" y="29"/>
                  </a:cubicBezTo>
                  <a:cubicBezTo>
                    <a:pt x="6" y="36"/>
                    <a:pt x="4" y="38"/>
                    <a:pt x="3" y="39"/>
                  </a:cubicBezTo>
                  <a:cubicBezTo>
                    <a:pt x="1" y="40"/>
                    <a:pt x="0" y="43"/>
                    <a:pt x="1" y="46"/>
                  </a:cubicBezTo>
                  <a:cubicBezTo>
                    <a:pt x="1" y="50"/>
                    <a:pt x="3" y="51"/>
                    <a:pt x="4" y="51"/>
                  </a:cubicBezTo>
                  <a:cubicBezTo>
                    <a:pt x="5" y="51"/>
                    <a:pt x="7" y="50"/>
                    <a:pt x="8" y="49"/>
                  </a:cubicBezTo>
                  <a:cubicBezTo>
                    <a:pt x="10" y="48"/>
                    <a:pt x="14" y="47"/>
                    <a:pt x="29" y="45"/>
                  </a:cubicBezTo>
                  <a:cubicBezTo>
                    <a:pt x="29" y="62"/>
                    <a:pt x="28" y="73"/>
                    <a:pt x="28" y="76"/>
                  </a:cubicBezTo>
                  <a:cubicBezTo>
                    <a:pt x="28" y="78"/>
                    <a:pt x="27" y="80"/>
                    <a:pt x="27" y="80"/>
                  </a:cubicBezTo>
                  <a:cubicBezTo>
                    <a:pt x="25" y="80"/>
                    <a:pt x="23" y="80"/>
                    <a:pt x="20" y="79"/>
                  </a:cubicBezTo>
                  <a:cubicBezTo>
                    <a:pt x="19" y="78"/>
                    <a:pt x="18" y="78"/>
                    <a:pt x="17" y="78"/>
                  </a:cubicBezTo>
                  <a:cubicBezTo>
                    <a:pt x="16" y="78"/>
                    <a:pt x="15" y="79"/>
                    <a:pt x="15" y="79"/>
                  </a:cubicBezTo>
                  <a:cubicBezTo>
                    <a:pt x="15" y="81"/>
                    <a:pt x="16" y="82"/>
                    <a:pt x="18" y="84"/>
                  </a:cubicBezTo>
                  <a:cubicBezTo>
                    <a:pt x="22" y="87"/>
                    <a:pt x="24" y="90"/>
                    <a:pt x="24" y="92"/>
                  </a:cubicBezTo>
                  <a:cubicBezTo>
                    <a:pt x="25" y="95"/>
                    <a:pt x="27" y="95"/>
                    <a:pt x="28" y="95"/>
                  </a:cubicBezTo>
                  <a:cubicBezTo>
                    <a:pt x="29" y="95"/>
                    <a:pt x="30" y="95"/>
                    <a:pt x="30" y="95"/>
                  </a:cubicBezTo>
                  <a:cubicBezTo>
                    <a:pt x="32" y="94"/>
                    <a:pt x="34" y="92"/>
                    <a:pt x="36" y="89"/>
                  </a:cubicBezTo>
                  <a:cubicBezTo>
                    <a:pt x="37" y="86"/>
                    <a:pt x="38" y="83"/>
                    <a:pt x="38" y="80"/>
                  </a:cubicBezTo>
                  <a:cubicBezTo>
                    <a:pt x="38" y="77"/>
                    <a:pt x="37" y="67"/>
                    <a:pt x="37" y="44"/>
                  </a:cubicBezTo>
                  <a:cubicBezTo>
                    <a:pt x="46" y="43"/>
                    <a:pt x="51" y="42"/>
                    <a:pt x="55" y="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43"/>
            <p:cNvSpPr>
              <a:spLocks/>
            </p:cNvSpPr>
            <p:nvPr/>
          </p:nvSpPr>
          <p:spPr bwMode="auto">
            <a:xfrm>
              <a:off x="2868613" y="4300538"/>
              <a:ext cx="66675" cy="88900"/>
            </a:xfrm>
            <a:custGeom>
              <a:avLst/>
              <a:gdLst>
                <a:gd name="T0" fmla="*/ 16 w 20"/>
                <a:gd name="T1" fmla="*/ 0 h 27"/>
                <a:gd name="T2" fmla="*/ 11 w 20"/>
                <a:gd name="T3" fmla="*/ 4 h 27"/>
                <a:gd name="T4" fmla="*/ 3 w 20"/>
                <a:gd name="T5" fmla="*/ 15 h 27"/>
                <a:gd name="T6" fmla="*/ 3 w 20"/>
                <a:gd name="T7" fmla="*/ 24 h 27"/>
                <a:gd name="T8" fmla="*/ 6 w 20"/>
                <a:gd name="T9" fmla="*/ 27 h 27"/>
                <a:gd name="T10" fmla="*/ 14 w 20"/>
                <a:gd name="T11" fmla="*/ 21 h 27"/>
                <a:gd name="T12" fmla="*/ 19 w 20"/>
                <a:gd name="T13" fmla="*/ 4 h 27"/>
                <a:gd name="T14" fmla="*/ 16 w 20"/>
                <a:gd name="T1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27">
                  <a:moveTo>
                    <a:pt x="16" y="0"/>
                  </a:moveTo>
                  <a:cubicBezTo>
                    <a:pt x="14" y="0"/>
                    <a:pt x="13" y="1"/>
                    <a:pt x="11" y="4"/>
                  </a:cubicBezTo>
                  <a:cubicBezTo>
                    <a:pt x="8" y="10"/>
                    <a:pt x="5" y="13"/>
                    <a:pt x="3" y="15"/>
                  </a:cubicBezTo>
                  <a:cubicBezTo>
                    <a:pt x="2" y="16"/>
                    <a:pt x="0" y="19"/>
                    <a:pt x="3" y="24"/>
                  </a:cubicBezTo>
                  <a:cubicBezTo>
                    <a:pt x="4" y="26"/>
                    <a:pt x="5" y="27"/>
                    <a:pt x="6" y="27"/>
                  </a:cubicBezTo>
                  <a:cubicBezTo>
                    <a:pt x="8" y="27"/>
                    <a:pt x="11" y="25"/>
                    <a:pt x="14" y="21"/>
                  </a:cubicBezTo>
                  <a:cubicBezTo>
                    <a:pt x="18" y="15"/>
                    <a:pt x="20" y="9"/>
                    <a:pt x="19" y="4"/>
                  </a:cubicBezTo>
                  <a:cubicBezTo>
                    <a:pt x="19" y="3"/>
                    <a:pt x="18" y="0"/>
                    <a:pt x="1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44"/>
            <p:cNvSpPr>
              <a:spLocks/>
            </p:cNvSpPr>
            <p:nvPr/>
          </p:nvSpPr>
          <p:spPr bwMode="auto">
            <a:xfrm>
              <a:off x="3040063" y="4303713"/>
              <a:ext cx="95250" cy="82550"/>
            </a:xfrm>
            <a:custGeom>
              <a:avLst/>
              <a:gdLst>
                <a:gd name="T0" fmla="*/ 25 w 29"/>
                <a:gd name="T1" fmla="*/ 10 h 25"/>
                <a:gd name="T2" fmla="*/ 10 w 29"/>
                <a:gd name="T3" fmla="*/ 1 h 25"/>
                <a:gd name="T4" fmla="*/ 3 w 29"/>
                <a:gd name="T5" fmla="*/ 0 h 25"/>
                <a:gd name="T6" fmla="*/ 0 w 29"/>
                <a:gd name="T7" fmla="*/ 1 h 25"/>
                <a:gd name="T8" fmla="*/ 1 w 29"/>
                <a:gd name="T9" fmla="*/ 4 h 25"/>
                <a:gd name="T10" fmla="*/ 8 w 29"/>
                <a:gd name="T11" fmla="*/ 11 h 25"/>
                <a:gd name="T12" fmla="*/ 18 w 29"/>
                <a:gd name="T13" fmla="*/ 21 h 25"/>
                <a:gd name="T14" fmla="*/ 24 w 29"/>
                <a:gd name="T15" fmla="*/ 25 h 25"/>
                <a:gd name="T16" fmla="*/ 28 w 29"/>
                <a:gd name="T17" fmla="*/ 22 h 25"/>
                <a:gd name="T18" fmla="*/ 25 w 29"/>
                <a:gd name="T19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25">
                  <a:moveTo>
                    <a:pt x="25" y="10"/>
                  </a:moveTo>
                  <a:cubicBezTo>
                    <a:pt x="22" y="6"/>
                    <a:pt x="17" y="3"/>
                    <a:pt x="10" y="1"/>
                  </a:cubicBezTo>
                  <a:cubicBezTo>
                    <a:pt x="7" y="0"/>
                    <a:pt x="4" y="0"/>
                    <a:pt x="3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11" y="14"/>
                    <a:pt x="14" y="18"/>
                    <a:pt x="18" y="21"/>
                  </a:cubicBezTo>
                  <a:cubicBezTo>
                    <a:pt x="21" y="23"/>
                    <a:pt x="22" y="25"/>
                    <a:pt x="24" y="25"/>
                  </a:cubicBezTo>
                  <a:cubicBezTo>
                    <a:pt x="25" y="25"/>
                    <a:pt x="27" y="24"/>
                    <a:pt x="28" y="22"/>
                  </a:cubicBezTo>
                  <a:cubicBezTo>
                    <a:pt x="29" y="18"/>
                    <a:pt x="28" y="14"/>
                    <a:pt x="25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1" name="Freeform 48"/>
          <p:cNvSpPr>
            <a:spLocks noEditPoints="1"/>
          </p:cNvSpPr>
          <p:nvPr/>
        </p:nvSpPr>
        <p:spPr bwMode="auto">
          <a:xfrm>
            <a:off x="11024276" y="-1"/>
            <a:ext cx="1158875" cy="1152525"/>
          </a:xfrm>
          <a:custGeom>
            <a:avLst/>
            <a:gdLst>
              <a:gd name="T0" fmla="*/ 0 w 730"/>
              <a:gd name="T1" fmla="*/ 52 h 726"/>
              <a:gd name="T2" fmla="*/ 0 w 730"/>
              <a:gd name="T3" fmla="*/ 0 h 726"/>
              <a:gd name="T4" fmla="*/ 322 w 730"/>
              <a:gd name="T5" fmla="*/ 0 h 726"/>
              <a:gd name="T6" fmla="*/ 322 w 730"/>
              <a:gd name="T7" fmla="*/ 204 h 726"/>
              <a:gd name="T8" fmla="*/ 476 w 730"/>
              <a:gd name="T9" fmla="*/ 204 h 726"/>
              <a:gd name="T10" fmla="*/ 476 w 730"/>
              <a:gd name="T11" fmla="*/ 170 h 726"/>
              <a:gd name="T12" fmla="*/ 356 w 730"/>
              <a:gd name="T13" fmla="*/ 170 h 726"/>
              <a:gd name="T14" fmla="*/ 356 w 730"/>
              <a:gd name="T15" fmla="*/ 0 h 726"/>
              <a:gd name="T16" fmla="*/ 529 w 730"/>
              <a:gd name="T17" fmla="*/ 0 h 726"/>
              <a:gd name="T18" fmla="*/ 529 w 730"/>
              <a:gd name="T19" fmla="*/ 120 h 726"/>
              <a:gd name="T20" fmla="*/ 563 w 730"/>
              <a:gd name="T21" fmla="*/ 120 h 726"/>
              <a:gd name="T22" fmla="*/ 563 w 730"/>
              <a:gd name="T23" fmla="*/ 0 h 726"/>
              <a:gd name="T24" fmla="*/ 730 w 730"/>
              <a:gd name="T25" fmla="*/ 0 h 726"/>
              <a:gd name="T26" fmla="*/ 730 w 730"/>
              <a:gd name="T27" fmla="*/ 170 h 726"/>
              <a:gd name="T28" fmla="*/ 612 w 730"/>
              <a:gd name="T29" fmla="*/ 170 h 726"/>
              <a:gd name="T30" fmla="*/ 612 w 730"/>
              <a:gd name="T31" fmla="*/ 204 h 726"/>
              <a:gd name="T32" fmla="*/ 730 w 730"/>
              <a:gd name="T33" fmla="*/ 204 h 726"/>
              <a:gd name="T34" fmla="*/ 730 w 730"/>
              <a:gd name="T35" fmla="*/ 370 h 726"/>
              <a:gd name="T36" fmla="*/ 563 w 730"/>
              <a:gd name="T37" fmla="*/ 370 h 726"/>
              <a:gd name="T38" fmla="*/ 563 w 730"/>
              <a:gd name="T39" fmla="*/ 256 h 726"/>
              <a:gd name="T40" fmla="*/ 529 w 730"/>
              <a:gd name="T41" fmla="*/ 256 h 726"/>
              <a:gd name="T42" fmla="*/ 529 w 730"/>
              <a:gd name="T43" fmla="*/ 401 h 726"/>
              <a:gd name="T44" fmla="*/ 730 w 730"/>
              <a:gd name="T45" fmla="*/ 401 h 726"/>
              <a:gd name="T46" fmla="*/ 730 w 730"/>
              <a:gd name="T47" fmla="*/ 726 h 726"/>
              <a:gd name="T48" fmla="*/ 678 w 730"/>
              <a:gd name="T49" fmla="*/ 726 h 726"/>
              <a:gd name="T50" fmla="*/ 678 w 730"/>
              <a:gd name="T51" fmla="*/ 454 h 726"/>
              <a:gd name="T52" fmla="*/ 476 w 730"/>
              <a:gd name="T53" fmla="*/ 454 h 726"/>
              <a:gd name="T54" fmla="*/ 476 w 730"/>
              <a:gd name="T55" fmla="*/ 256 h 726"/>
              <a:gd name="T56" fmla="*/ 272 w 730"/>
              <a:gd name="T57" fmla="*/ 256 h 726"/>
              <a:gd name="T58" fmla="*/ 272 w 730"/>
              <a:gd name="T59" fmla="*/ 52 h 726"/>
              <a:gd name="T60" fmla="*/ 0 w 730"/>
              <a:gd name="T61" fmla="*/ 52 h 726"/>
              <a:gd name="T62" fmla="*/ 408 w 730"/>
              <a:gd name="T63" fmla="*/ 52 h 726"/>
              <a:gd name="T64" fmla="*/ 408 w 730"/>
              <a:gd name="T65" fmla="*/ 120 h 726"/>
              <a:gd name="T66" fmla="*/ 476 w 730"/>
              <a:gd name="T67" fmla="*/ 120 h 726"/>
              <a:gd name="T68" fmla="*/ 476 w 730"/>
              <a:gd name="T69" fmla="*/ 52 h 726"/>
              <a:gd name="T70" fmla="*/ 408 w 730"/>
              <a:gd name="T71" fmla="*/ 52 h 726"/>
              <a:gd name="T72" fmla="*/ 529 w 730"/>
              <a:gd name="T73" fmla="*/ 170 h 726"/>
              <a:gd name="T74" fmla="*/ 529 w 730"/>
              <a:gd name="T75" fmla="*/ 204 h 726"/>
              <a:gd name="T76" fmla="*/ 563 w 730"/>
              <a:gd name="T77" fmla="*/ 204 h 726"/>
              <a:gd name="T78" fmla="*/ 563 w 730"/>
              <a:gd name="T79" fmla="*/ 170 h 726"/>
              <a:gd name="T80" fmla="*/ 529 w 730"/>
              <a:gd name="T81" fmla="*/ 170 h 726"/>
              <a:gd name="T82" fmla="*/ 612 w 730"/>
              <a:gd name="T83" fmla="*/ 256 h 726"/>
              <a:gd name="T84" fmla="*/ 612 w 730"/>
              <a:gd name="T85" fmla="*/ 318 h 726"/>
              <a:gd name="T86" fmla="*/ 678 w 730"/>
              <a:gd name="T87" fmla="*/ 318 h 726"/>
              <a:gd name="T88" fmla="*/ 678 w 730"/>
              <a:gd name="T89" fmla="*/ 256 h 726"/>
              <a:gd name="T90" fmla="*/ 612 w 730"/>
              <a:gd name="T91" fmla="*/ 256 h 726"/>
              <a:gd name="T92" fmla="*/ 612 w 730"/>
              <a:gd name="T93" fmla="*/ 52 h 726"/>
              <a:gd name="T94" fmla="*/ 612 w 730"/>
              <a:gd name="T95" fmla="*/ 120 h 726"/>
              <a:gd name="T96" fmla="*/ 678 w 730"/>
              <a:gd name="T97" fmla="*/ 120 h 726"/>
              <a:gd name="T98" fmla="*/ 678 w 730"/>
              <a:gd name="T99" fmla="*/ 52 h 726"/>
              <a:gd name="T100" fmla="*/ 612 w 730"/>
              <a:gd name="T101" fmla="*/ 52 h 7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30" h="726">
                <a:moveTo>
                  <a:pt x="0" y="52"/>
                </a:moveTo>
                <a:lnTo>
                  <a:pt x="0" y="0"/>
                </a:lnTo>
                <a:lnTo>
                  <a:pt x="322" y="0"/>
                </a:lnTo>
                <a:lnTo>
                  <a:pt x="322" y="204"/>
                </a:lnTo>
                <a:lnTo>
                  <a:pt x="476" y="204"/>
                </a:lnTo>
                <a:lnTo>
                  <a:pt x="476" y="170"/>
                </a:lnTo>
                <a:lnTo>
                  <a:pt x="356" y="170"/>
                </a:lnTo>
                <a:lnTo>
                  <a:pt x="356" y="0"/>
                </a:lnTo>
                <a:lnTo>
                  <a:pt x="529" y="0"/>
                </a:lnTo>
                <a:lnTo>
                  <a:pt x="529" y="120"/>
                </a:lnTo>
                <a:lnTo>
                  <a:pt x="563" y="120"/>
                </a:lnTo>
                <a:lnTo>
                  <a:pt x="563" y="0"/>
                </a:lnTo>
                <a:lnTo>
                  <a:pt x="730" y="0"/>
                </a:lnTo>
                <a:lnTo>
                  <a:pt x="730" y="170"/>
                </a:lnTo>
                <a:lnTo>
                  <a:pt x="612" y="170"/>
                </a:lnTo>
                <a:lnTo>
                  <a:pt x="612" y="204"/>
                </a:lnTo>
                <a:lnTo>
                  <a:pt x="730" y="204"/>
                </a:lnTo>
                <a:lnTo>
                  <a:pt x="730" y="370"/>
                </a:lnTo>
                <a:lnTo>
                  <a:pt x="563" y="370"/>
                </a:lnTo>
                <a:lnTo>
                  <a:pt x="563" y="256"/>
                </a:lnTo>
                <a:lnTo>
                  <a:pt x="529" y="256"/>
                </a:lnTo>
                <a:lnTo>
                  <a:pt x="529" y="401"/>
                </a:lnTo>
                <a:lnTo>
                  <a:pt x="730" y="401"/>
                </a:lnTo>
                <a:lnTo>
                  <a:pt x="730" y="726"/>
                </a:lnTo>
                <a:lnTo>
                  <a:pt x="678" y="726"/>
                </a:lnTo>
                <a:lnTo>
                  <a:pt x="678" y="454"/>
                </a:lnTo>
                <a:lnTo>
                  <a:pt x="476" y="454"/>
                </a:lnTo>
                <a:lnTo>
                  <a:pt x="476" y="256"/>
                </a:lnTo>
                <a:lnTo>
                  <a:pt x="272" y="256"/>
                </a:lnTo>
                <a:lnTo>
                  <a:pt x="272" y="52"/>
                </a:lnTo>
                <a:lnTo>
                  <a:pt x="0" y="52"/>
                </a:lnTo>
                <a:close/>
                <a:moveTo>
                  <a:pt x="408" y="52"/>
                </a:moveTo>
                <a:lnTo>
                  <a:pt x="408" y="120"/>
                </a:lnTo>
                <a:lnTo>
                  <a:pt x="476" y="120"/>
                </a:lnTo>
                <a:lnTo>
                  <a:pt x="476" y="52"/>
                </a:lnTo>
                <a:lnTo>
                  <a:pt x="408" y="52"/>
                </a:lnTo>
                <a:close/>
                <a:moveTo>
                  <a:pt x="529" y="170"/>
                </a:moveTo>
                <a:lnTo>
                  <a:pt x="529" y="204"/>
                </a:lnTo>
                <a:lnTo>
                  <a:pt x="563" y="204"/>
                </a:lnTo>
                <a:lnTo>
                  <a:pt x="563" y="170"/>
                </a:lnTo>
                <a:lnTo>
                  <a:pt x="529" y="170"/>
                </a:lnTo>
                <a:close/>
                <a:moveTo>
                  <a:pt x="612" y="256"/>
                </a:moveTo>
                <a:lnTo>
                  <a:pt x="612" y="318"/>
                </a:lnTo>
                <a:lnTo>
                  <a:pt x="678" y="318"/>
                </a:lnTo>
                <a:lnTo>
                  <a:pt x="678" y="256"/>
                </a:lnTo>
                <a:lnTo>
                  <a:pt x="612" y="256"/>
                </a:lnTo>
                <a:close/>
                <a:moveTo>
                  <a:pt x="612" y="52"/>
                </a:moveTo>
                <a:lnTo>
                  <a:pt x="612" y="120"/>
                </a:lnTo>
                <a:lnTo>
                  <a:pt x="678" y="120"/>
                </a:lnTo>
                <a:lnTo>
                  <a:pt x="678" y="52"/>
                </a:lnTo>
                <a:lnTo>
                  <a:pt x="612" y="52"/>
                </a:ln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2" name="Freeform 49"/>
          <p:cNvSpPr>
            <a:spLocks noEditPoints="1"/>
          </p:cNvSpPr>
          <p:nvPr/>
        </p:nvSpPr>
        <p:spPr bwMode="auto">
          <a:xfrm>
            <a:off x="3175" y="0"/>
            <a:ext cx="1158875" cy="1152525"/>
          </a:xfrm>
          <a:custGeom>
            <a:avLst/>
            <a:gdLst>
              <a:gd name="T0" fmla="*/ 458 w 730"/>
              <a:gd name="T1" fmla="*/ 52 h 726"/>
              <a:gd name="T2" fmla="*/ 458 w 730"/>
              <a:gd name="T3" fmla="*/ 256 h 726"/>
              <a:gd name="T4" fmla="*/ 254 w 730"/>
              <a:gd name="T5" fmla="*/ 256 h 726"/>
              <a:gd name="T6" fmla="*/ 254 w 730"/>
              <a:gd name="T7" fmla="*/ 454 h 726"/>
              <a:gd name="T8" fmla="*/ 52 w 730"/>
              <a:gd name="T9" fmla="*/ 454 h 726"/>
              <a:gd name="T10" fmla="*/ 52 w 730"/>
              <a:gd name="T11" fmla="*/ 726 h 726"/>
              <a:gd name="T12" fmla="*/ 0 w 730"/>
              <a:gd name="T13" fmla="*/ 726 h 726"/>
              <a:gd name="T14" fmla="*/ 0 w 730"/>
              <a:gd name="T15" fmla="*/ 401 h 726"/>
              <a:gd name="T16" fmla="*/ 202 w 730"/>
              <a:gd name="T17" fmla="*/ 401 h 726"/>
              <a:gd name="T18" fmla="*/ 202 w 730"/>
              <a:gd name="T19" fmla="*/ 256 h 726"/>
              <a:gd name="T20" fmla="*/ 168 w 730"/>
              <a:gd name="T21" fmla="*/ 256 h 726"/>
              <a:gd name="T22" fmla="*/ 168 w 730"/>
              <a:gd name="T23" fmla="*/ 370 h 726"/>
              <a:gd name="T24" fmla="*/ 0 w 730"/>
              <a:gd name="T25" fmla="*/ 370 h 726"/>
              <a:gd name="T26" fmla="*/ 0 w 730"/>
              <a:gd name="T27" fmla="*/ 204 h 726"/>
              <a:gd name="T28" fmla="*/ 118 w 730"/>
              <a:gd name="T29" fmla="*/ 204 h 726"/>
              <a:gd name="T30" fmla="*/ 118 w 730"/>
              <a:gd name="T31" fmla="*/ 170 h 726"/>
              <a:gd name="T32" fmla="*/ 0 w 730"/>
              <a:gd name="T33" fmla="*/ 170 h 726"/>
              <a:gd name="T34" fmla="*/ 0 w 730"/>
              <a:gd name="T35" fmla="*/ 0 h 726"/>
              <a:gd name="T36" fmla="*/ 168 w 730"/>
              <a:gd name="T37" fmla="*/ 0 h 726"/>
              <a:gd name="T38" fmla="*/ 168 w 730"/>
              <a:gd name="T39" fmla="*/ 120 h 726"/>
              <a:gd name="T40" fmla="*/ 202 w 730"/>
              <a:gd name="T41" fmla="*/ 120 h 726"/>
              <a:gd name="T42" fmla="*/ 202 w 730"/>
              <a:gd name="T43" fmla="*/ 0 h 726"/>
              <a:gd name="T44" fmla="*/ 374 w 730"/>
              <a:gd name="T45" fmla="*/ 0 h 726"/>
              <a:gd name="T46" fmla="*/ 374 w 730"/>
              <a:gd name="T47" fmla="*/ 170 h 726"/>
              <a:gd name="T48" fmla="*/ 254 w 730"/>
              <a:gd name="T49" fmla="*/ 170 h 726"/>
              <a:gd name="T50" fmla="*/ 254 w 730"/>
              <a:gd name="T51" fmla="*/ 204 h 726"/>
              <a:gd name="T52" fmla="*/ 408 w 730"/>
              <a:gd name="T53" fmla="*/ 204 h 726"/>
              <a:gd name="T54" fmla="*/ 408 w 730"/>
              <a:gd name="T55" fmla="*/ 0 h 726"/>
              <a:gd name="T56" fmla="*/ 730 w 730"/>
              <a:gd name="T57" fmla="*/ 0 h 726"/>
              <a:gd name="T58" fmla="*/ 730 w 730"/>
              <a:gd name="T59" fmla="*/ 52 h 726"/>
              <a:gd name="T60" fmla="*/ 458 w 730"/>
              <a:gd name="T61" fmla="*/ 52 h 726"/>
              <a:gd name="T62" fmla="*/ 254 w 730"/>
              <a:gd name="T63" fmla="*/ 52 h 726"/>
              <a:gd name="T64" fmla="*/ 254 w 730"/>
              <a:gd name="T65" fmla="*/ 120 h 726"/>
              <a:gd name="T66" fmla="*/ 322 w 730"/>
              <a:gd name="T67" fmla="*/ 120 h 726"/>
              <a:gd name="T68" fmla="*/ 322 w 730"/>
              <a:gd name="T69" fmla="*/ 52 h 726"/>
              <a:gd name="T70" fmla="*/ 254 w 730"/>
              <a:gd name="T71" fmla="*/ 52 h 726"/>
              <a:gd name="T72" fmla="*/ 168 w 730"/>
              <a:gd name="T73" fmla="*/ 170 h 726"/>
              <a:gd name="T74" fmla="*/ 168 w 730"/>
              <a:gd name="T75" fmla="*/ 204 h 726"/>
              <a:gd name="T76" fmla="*/ 202 w 730"/>
              <a:gd name="T77" fmla="*/ 204 h 726"/>
              <a:gd name="T78" fmla="*/ 202 w 730"/>
              <a:gd name="T79" fmla="*/ 170 h 726"/>
              <a:gd name="T80" fmla="*/ 168 w 730"/>
              <a:gd name="T81" fmla="*/ 170 h 726"/>
              <a:gd name="T82" fmla="*/ 52 w 730"/>
              <a:gd name="T83" fmla="*/ 256 h 726"/>
              <a:gd name="T84" fmla="*/ 52 w 730"/>
              <a:gd name="T85" fmla="*/ 318 h 726"/>
              <a:gd name="T86" fmla="*/ 118 w 730"/>
              <a:gd name="T87" fmla="*/ 318 h 726"/>
              <a:gd name="T88" fmla="*/ 118 w 730"/>
              <a:gd name="T89" fmla="*/ 256 h 726"/>
              <a:gd name="T90" fmla="*/ 52 w 730"/>
              <a:gd name="T91" fmla="*/ 256 h 726"/>
              <a:gd name="T92" fmla="*/ 52 w 730"/>
              <a:gd name="T93" fmla="*/ 52 h 726"/>
              <a:gd name="T94" fmla="*/ 52 w 730"/>
              <a:gd name="T95" fmla="*/ 120 h 726"/>
              <a:gd name="T96" fmla="*/ 118 w 730"/>
              <a:gd name="T97" fmla="*/ 120 h 726"/>
              <a:gd name="T98" fmla="*/ 118 w 730"/>
              <a:gd name="T99" fmla="*/ 52 h 726"/>
              <a:gd name="T100" fmla="*/ 52 w 730"/>
              <a:gd name="T101" fmla="*/ 52 h 7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30" h="726">
                <a:moveTo>
                  <a:pt x="458" y="52"/>
                </a:moveTo>
                <a:lnTo>
                  <a:pt x="458" y="256"/>
                </a:lnTo>
                <a:lnTo>
                  <a:pt x="254" y="256"/>
                </a:lnTo>
                <a:lnTo>
                  <a:pt x="254" y="454"/>
                </a:lnTo>
                <a:lnTo>
                  <a:pt x="52" y="454"/>
                </a:lnTo>
                <a:lnTo>
                  <a:pt x="52" y="726"/>
                </a:lnTo>
                <a:lnTo>
                  <a:pt x="0" y="726"/>
                </a:lnTo>
                <a:lnTo>
                  <a:pt x="0" y="401"/>
                </a:lnTo>
                <a:lnTo>
                  <a:pt x="202" y="401"/>
                </a:lnTo>
                <a:lnTo>
                  <a:pt x="202" y="256"/>
                </a:lnTo>
                <a:lnTo>
                  <a:pt x="168" y="256"/>
                </a:lnTo>
                <a:lnTo>
                  <a:pt x="168" y="370"/>
                </a:lnTo>
                <a:lnTo>
                  <a:pt x="0" y="370"/>
                </a:lnTo>
                <a:lnTo>
                  <a:pt x="0" y="204"/>
                </a:lnTo>
                <a:lnTo>
                  <a:pt x="118" y="204"/>
                </a:lnTo>
                <a:lnTo>
                  <a:pt x="118" y="170"/>
                </a:lnTo>
                <a:lnTo>
                  <a:pt x="0" y="170"/>
                </a:lnTo>
                <a:lnTo>
                  <a:pt x="0" y="0"/>
                </a:lnTo>
                <a:lnTo>
                  <a:pt x="168" y="0"/>
                </a:lnTo>
                <a:lnTo>
                  <a:pt x="168" y="120"/>
                </a:lnTo>
                <a:lnTo>
                  <a:pt x="202" y="120"/>
                </a:lnTo>
                <a:lnTo>
                  <a:pt x="202" y="0"/>
                </a:lnTo>
                <a:lnTo>
                  <a:pt x="374" y="0"/>
                </a:lnTo>
                <a:lnTo>
                  <a:pt x="374" y="170"/>
                </a:lnTo>
                <a:lnTo>
                  <a:pt x="254" y="170"/>
                </a:lnTo>
                <a:lnTo>
                  <a:pt x="254" y="204"/>
                </a:lnTo>
                <a:lnTo>
                  <a:pt x="408" y="204"/>
                </a:lnTo>
                <a:lnTo>
                  <a:pt x="408" y="0"/>
                </a:lnTo>
                <a:lnTo>
                  <a:pt x="730" y="0"/>
                </a:lnTo>
                <a:lnTo>
                  <a:pt x="730" y="52"/>
                </a:lnTo>
                <a:lnTo>
                  <a:pt x="458" y="52"/>
                </a:lnTo>
                <a:close/>
                <a:moveTo>
                  <a:pt x="254" y="52"/>
                </a:moveTo>
                <a:lnTo>
                  <a:pt x="254" y="120"/>
                </a:lnTo>
                <a:lnTo>
                  <a:pt x="322" y="120"/>
                </a:lnTo>
                <a:lnTo>
                  <a:pt x="322" y="52"/>
                </a:lnTo>
                <a:lnTo>
                  <a:pt x="254" y="52"/>
                </a:lnTo>
                <a:close/>
                <a:moveTo>
                  <a:pt x="168" y="170"/>
                </a:moveTo>
                <a:lnTo>
                  <a:pt x="168" y="204"/>
                </a:lnTo>
                <a:lnTo>
                  <a:pt x="202" y="204"/>
                </a:lnTo>
                <a:lnTo>
                  <a:pt x="202" y="170"/>
                </a:lnTo>
                <a:lnTo>
                  <a:pt x="168" y="170"/>
                </a:lnTo>
                <a:close/>
                <a:moveTo>
                  <a:pt x="52" y="256"/>
                </a:moveTo>
                <a:lnTo>
                  <a:pt x="52" y="318"/>
                </a:lnTo>
                <a:lnTo>
                  <a:pt x="118" y="318"/>
                </a:lnTo>
                <a:lnTo>
                  <a:pt x="118" y="256"/>
                </a:lnTo>
                <a:lnTo>
                  <a:pt x="52" y="256"/>
                </a:lnTo>
                <a:close/>
                <a:moveTo>
                  <a:pt x="52" y="52"/>
                </a:moveTo>
                <a:lnTo>
                  <a:pt x="52" y="120"/>
                </a:lnTo>
                <a:lnTo>
                  <a:pt x="118" y="120"/>
                </a:lnTo>
                <a:lnTo>
                  <a:pt x="118" y="52"/>
                </a:lnTo>
                <a:lnTo>
                  <a:pt x="52" y="52"/>
                </a:ln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3" name="Freeform 50"/>
          <p:cNvSpPr>
            <a:spLocks noEditPoints="1"/>
          </p:cNvSpPr>
          <p:nvPr/>
        </p:nvSpPr>
        <p:spPr bwMode="auto">
          <a:xfrm>
            <a:off x="3175" y="5710238"/>
            <a:ext cx="1158875" cy="1147763"/>
          </a:xfrm>
          <a:custGeom>
            <a:avLst/>
            <a:gdLst>
              <a:gd name="T0" fmla="*/ 730 w 730"/>
              <a:gd name="T1" fmla="*/ 673 h 723"/>
              <a:gd name="T2" fmla="*/ 730 w 730"/>
              <a:gd name="T3" fmla="*/ 723 h 723"/>
              <a:gd name="T4" fmla="*/ 408 w 730"/>
              <a:gd name="T5" fmla="*/ 723 h 723"/>
              <a:gd name="T6" fmla="*/ 408 w 730"/>
              <a:gd name="T7" fmla="*/ 519 h 723"/>
              <a:gd name="T8" fmla="*/ 254 w 730"/>
              <a:gd name="T9" fmla="*/ 519 h 723"/>
              <a:gd name="T10" fmla="*/ 254 w 730"/>
              <a:gd name="T11" fmla="*/ 553 h 723"/>
              <a:gd name="T12" fmla="*/ 374 w 730"/>
              <a:gd name="T13" fmla="*/ 553 h 723"/>
              <a:gd name="T14" fmla="*/ 374 w 730"/>
              <a:gd name="T15" fmla="*/ 723 h 723"/>
              <a:gd name="T16" fmla="*/ 202 w 730"/>
              <a:gd name="T17" fmla="*/ 723 h 723"/>
              <a:gd name="T18" fmla="*/ 202 w 730"/>
              <a:gd name="T19" fmla="*/ 605 h 723"/>
              <a:gd name="T20" fmla="*/ 168 w 730"/>
              <a:gd name="T21" fmla="*/ 605 h 723"/>
              <a:gd name="T22" fmla="*/ 168 w 730"/>
              <a:gd name="T23" fmla="*/ 723 h 723"/>
              <a:gd name="T24" fmla="*/ 0 w 730"/>
              <a:gd name="T25" fmla="*/ 723 h 723"/>
              <a:gd name="T26" fmla="*/ 0 w 730"/>
              <a:gd name="T27" fmla="*/ 553 h 723"/>
              <a:gd name="T28" fmla="*/ 118 w 730"/>
              <a:gd name="T29" fmla="*/ 553 h 723"/>
              <a:gd name="T30" fmla="*/ 118 w 730"/>
              <a:gd name="T31" fmla="*/ 519 h 723"/>
              <a:gd name="T32" fmla="*/ 0 w 730"/>
              <a:gd name="T33" fmla="*/ 519 h 723"/>
              <a:gd name="T34" fmla="*/ 0 w 730"/>
              <a:gd name="T35" fmla="*/ 356 h 723"/>
              <a:gd name="T36" fmla="*/ 168 w 730"/>
              <a:gd name="T37" fmla="*/ 356 h 723"/>
              <a:gd name="T38" fmla="*/ 168 w 730"/>
              <a:gd name="T39" fmla="*/ 469 h 723"/>
              <a:gd name="T40" fmla="*/ 202 w 730"/>
              <a:gd name="T41" fmla="*/ 469 h 723"/>
              <a:gd name="T42" fmla="*/ 202 w 730"/>
              <a:gd name="T43" fmla="*/ 322 h 723"/>
              <a:gd name="T44" fmla="*/ 0 w 730"/>
              <a:gd name="T45" fmla="*/ 322 h 723"/>
              <a:gd name="T46" fmla="*/ 0 w 730"/>
              <a:gd name="T47" fmla="*/ 0 h 723"/>
              <a:gd name="T48" fmla="*/ 52 w 730"/>
              <a:gd name="T49" fmla="*/ 0 h 723"/>
              <a:gd name="T50" fmla="*/ 52 w 730"/>
              <a:gd name="T51" fmla="*/ 272 h 723"/>
              <a:gd name="T52" fmla="*/ 254 w 730"/>
              <a:gd name="T53" fmla="*/ 272 h 723"/>
              <a:gd name="T54" fmla="*/ 254 w 730"/>
              <a:gd name="T55" fmla="*/ 469 h 723"/>
              <a:gd name="T56" fmla="*/ 458 w 730"/>
              <a:gd name="T57" fmla="*/ 469 h 723"/>
              <a:gd name="T58" fmla="*/ 458 w 730"/>
              <a:gd name="T59" fmla="*/ 673 h 723"/>
              <a:gd name="T60" fmla="*/ 730 w 730"/>
              <a:gd name="T61" fmla="*/ 673 h 723"/>
              <a:gd name="T62" fmla="*/ 322 w 730"/>
              <a:gd name="T63" fmla="*/ 673 h 723"/>
              <a:gd name="T64" fmla="*/ 322 w 730"/>
              <a:gd name="T65" fmla="*/ 605 h 723"/>
              <a:gd name="T66" fmla="*/ 254 w 730"/>
              <a:gd name="T67" fmla="*/ 605 h 723"/>
              <a:gd name="T68" fmla="*/ 254 w 730"/>
              <a:gd name="T69" fmla="*/ 673 h 723"/>
              <a:gd name="T70" fmla="*/ 322 w 730"/>
              <a:gd name="T71" fmla="*/ 673 h 723"/>
              <a:gd name="T72" fmla="*/ 202 w 730"/>
              <a:gd name="T73" fmla="*/ 553 h 723"/>
              <a:gd name="T74" fmla="*/ 202 w 730"/>
              <a:gd name="T75" fmla="*/ 519 h 723"/>
              <a:gd name="T76" fmla="*/ 168 w 730"/>
              <a:gd name="T77" fmla="*/ 519 h 723"/>
              <a:gd name="T78" fmla="*/ 168 w 730"/>
              <a:gd name="T79" fmla="*/ 553 h 723"/>
              <a:gd name="T80" fmla="*/ 202 w 730"/>
              <a:gd name="T81" fmla="*/ 553 h 723"/>
              <a:gd name="T82" fmla="*/ 118 w 730"/>
              <a:gd name="T83" fmla="*/ 469 h 723"/>
              <a:gd name="T84" fmla="*/ 118 w 730"/>
              <a:gd name="T85" fmla="*/ 406 h 723"/>
              <a:gd name="T86" fmla="*/ 52 w 730"/>
              <a:gd name="T87" fmla="*/ 406 h 723"/>
              <a:gd name="T88" fmla="*/ 52 w 730"/>
              <a:gd name="T89" fmla="*/ 469 h 723"/>
              <a:gd name="T90" fmla="*/ 118 w 730"/>
              <a:gd name="T91" fmla="*/ 469 h 723"/>
              <a:gd name="T92" fmla="*/ 118 w 730"/>
              <a:gd name="T93" fmla="*/ 673 h 723"/>
              <a:gd name="T94" fmla="*/ 118 w 730"/>
              <a:gd name="T95" fmla="*/ 605 h 723"/>
              <a:gd name="T96" fmla="*/ 52 w 730"/>
              <a:gd name="T97" fmla="*/ 605 h 723"/>
              <a:gd name="T98" fmla="*/ 52 w 730"/>
              <a:gd name="T99" fmla="*/ 673 h 723"/>
              <a:gd name="T100" fmla="*/ 118 w 730"/>
              <a:gd name="T101" fmla="*/ 673 h 7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30" h="723">
                <a:moveTo>
                  <a:pt x="730" y="673"/>
                </a:moveTo>
                <a:lnTo>
                  <a:pt x="730" y="723"/>
                </a:lnTo>
                <a:lnTo>
                  <a:pt x="408" y="723"/>
                </a:lnTo>
                <a:lnTo>
                  <a:pt x="408" y="519"/>
                </a:lnTo>
                <a:lnTo>
                  <a:pt x="254" y="519"/>
                </a:lnTo>
                <a:lnTo>
                  <a:pt x="254" y="553"/>
                </a:lnTo>
                <a:lnTo>
                  <a:pt x="374" y="553"/>
                </a:lnTo>
                <a:lnTo>
                  <a:pt x="374" y="723"/>
                </a:lnTo>
                <a:lnTo>
                  <a:pt x="202" y="723"/>
                </a:lnTo>
                <a:lnTo>
                  <a:pt x="202" y="605"/>
                </a:lnTo>
                <a:lnTo>
                  <a:pt x="168" y="605"/>
                </a:lnTo>
                <a:lnTo>
                  <a:pt x="168" y="723"/>
                </a:lnTo>
                <a:lnTo>
                  <a:pt x="0" y="723"/>
                </a:lnTo>
                <a:lnTo>
                  <a:pt x="0" y="553"/>
                </a:lnTo>
                <a:lnTo>
                  <a:pt x="118" y="553"/>
                </a:lnTo>
                <a:lnTo>
                  <a:pt x="118" y="519"/>
                </a:lnTo>
                <a:lnTo>
                  <a:pt x="0" y="519"/>
                </a:lnTo>
                <a:lnTo>
                  <a:pt x="0" y="356"/>
                </a:lnTo>
                <a:lnTo>
                  <a:pt x="168" y="356"/>
                </a:lnTo>
                <a:lnTo>
                  <a:pt x="168" y="469"/>
                </a:lnTo>
                <a:lnTo>
                  <a:pt x="202" y="469"/>
                </a:lnTo>
                <a:lnTo>
                  <a:pt x="202" y="322"/>
                </a:lnTo>
                <a:lnTo>
                  <a:pt x="0" y="322"/>
                </a:lnTo>
                <a:lnTo>
                  <a:pt x="0" y="0"/>
                </a:lnTo>
                <a:lnTo>
                  <a:pt x="52" y="0"/>
                </a:lnTo>
                <a:lnTo>
                  <a:pt x="52" y="272"/>
                </a:lnTo>
                <a:lnTo>
                  <a:pt x="254" y="272"/>
                </a:lnTo>
                <a:lnTo>
                  <a:pt x="254" y="469"/>
                </a:lnTo>
                <a:lnTo>
                  <a:pt x="458" y="469"/>
                </a:lnTo>
                <a:lnTo>
                  <a:pt x="458" y="673"/>
                </a:lnTo>
                <a:lnTo>
                  <a:pt x="730" y="673"/>
                </a:lnTo>
                <a:close/>
                <a:moveTo>
                  <a:pt x="322" y="673"/>
                </a:moveTo>
                <a:lnTo>
                  <a:pt x="322" y="605"/>
                </a:lnTo>
                <a:lnTo>
                  <a:pt x="254" y="605"/>
                </a:lnTo>
                <a:lnTo>
                  <a:pt x="254" y="673"/>
                </a:lnTo>
                <a:lnTo>
                  <a:pt x="322" y="673"/>
                </a:lnTo>
                <a:close/>
                <a:moveTo>
                  <a:pt x="202" y="553"/>
                </a:moveTo>
                <a:lnTo>
                  <a:pt x="202" y="519"/>
                </a:lnTo>
                <a:lnTo>
                  <a:pt x="168" y="519"/>
                </a:lnTo>
                <a:lnTo>
                  <a:pt x="168" y="553"/>
                </a:lnTo>
                <a:lnTo>
                  <a:pt x="202" y="553"/>
                </a:lnTo>
                <a:close/>
                <a:moveTo>
                  <a:pt x="118" y="469"/>
                </a:moveTo>
                <a:lnTo>
                  <a:pt x="118" y="406"/>
                </a:lnTo>
                <a:lnTo>
                  <a:pt x="52" y="406"/>
                </a:lnTo>
                <a:lnTo>
                  <a:pt x="52" y="469"/>
                </a:lnTo>
                <a:lnTo>
                  <a:pt x="118" y="469"/>
                </a:lnTo>
                <a:close/>
                <a:moveTo>
                  <a:pt x="118" y="673"/>
                </a:moveTo>
                <a:lnTo>
                  <a:pt x="118" y="605"/>
                </a:lnTo>
                <a:lnTo>
                  <a:pt x="52" y="605"/>
                </a:lnTo>
                <a:lnTo>
                  <a:pt x="52" y="673"/>
                </a:lnTo>
                <a:lnTo>
                  <a:pt x="118" y="673"/>
                </a:ln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4" name="Freeform 51"/>
          <p:cNvSpPr>
            <a:spLocks noEditPoints="1"/>
          </p:cNvSpPr>
          <p:nvPr/>
        </p:nvSpPr>
        <p:spPr bwMode="auto">
          <a:xfrm>
            <a:off x="11024276" y="5710237"/>
            <a:ext cx="1158875" cy="1147763"/>
          </a:xfrm>
          <a:custGeom>
            <a:avLst/>
            <a:gdLst>
              <a:gd name="T0" fmla="*/ 272 w 730"/>
              <a:gd name="T1" fmla="*/ 673 h 723"/>
              <a:gd name="T2" fmla="*/ 272 w 730"/>
              <a:gd name="T3" fmla="*/ 469 h 723"/>
              <a:gd name="T4" fmla="*/ 476 w 730"/>
              <a:gd name="T5" fmla="*/ 469 h 723"/>
              <a:gd name="T6" fmla="*/ 476 w 730"/>
              <a:gd name="T7" fmla="*/ 272 h 723"/>
              <a:gd name="T8" fmla="*/ 678 w 730"/>
              <a:gd name="T9" fmla="*/ 272 h 723"/>
              <a:gd name="T10" fmla="*/ 678 w 730"/>
              <a:gd name="T11" fmla="*/ 0 h 723"/>
              <a:gd name="T12" fmla="*/ 730 w 730"/>
              <a:gd name="T13" fmla="*/ 0 h 723"/>
              <a:gd name="T14" fmla="*/ 730 w 730"/>
              <a:gd name="T15" fmla="*/ 322 h 723"/>
              <a:gd name="T16" fmla="*/ 529 w 730"/>
              <a:gd name="T17" fmla="*/ 322 h 723"/>
              <a:gd name="T18" fmla="*/ 529 w 730"/>
              <a:gd name="T19" fmla="*/ 469 h 723"/>
              <a:gd name="T20" fmla="*/ 563 w 730"/>
              <a:gd name="T21" fmla="*/ 469 h 723"/>
              <a:gd name="T22" fmla="*/ 563 w 730"/>
              <a:gd name="T23" fmla="*/ 356 h 723"/>
              <a:gd name="T24" fmla="*/ 730 w 730"/>
              <a:gd name="T25" fmla="*/ 356 h 723"/>
              <a:gd name="T26" fmla="*/ 730 w 730"/>
              <a:gd name="T27" fmla="*/ 519 h 723"/>
              <a:gd name="T28" fmla="*/ 612 w 730"/>
              <a:gd name="T29" fmla="*/ 519 h 723"/>
              <a:gd name="T30" fmla="*/ 612 w 730"/>
              <a:gd name="T31" fmla="*/ 553 h 723"/>
              <a:gd name="T32" fmla="*/ 730 w 730"/>
              <a:gd name="T33" fmla="*/ 553 h 723"/>
              <a:gd name="T34" fmla="*/ 730 w 730"/>
              <a:gd name="T35" fmla="*/ 723 h 723"/>
              <a:gd name="T36" fmla="*/ 563 w 730"/>
              <a:gd name="T37" fmla="*/ 723 h 723"/>
              <a:gd name="T38" fmla="*/ 563 w 730"/>
              <a:gd name="T39" fmla="*/ 605 h 723"/>
              <a:gd name="T40" fmla="*/ 529 w 730"/>
              <a:gd name="T41" fmla="*/ 605 h 723"/>
              <a:gd name="T42" fmla="*/ 529 w 730"/>
              <a:gd name="T43" fmla="*/ 723 h 723"/>
              <a:gd name="T44" fmla="*/ 356 w 730"/>
              <a:gd name="T45" fmla="*/ 723 h 723"/>
              <a:gd name="T46" fmla="*/ 356 w 730"/>
              <a:gd name="T47" fmla="*/ 553 h 723"/>
              <a:gd name="T48" fmla="*/ 476 w 730"/>
              <a:gd name="T49" fmla="*/ 553 h 723"/>
              <a:gd name="T50" fmla="*/ 476 w 730"/>
              <a:gd name="T51" fmla="*/ 519 h 723"/>
              <a:gd name="T52" fmla="*/ 322 w 730"/>
              <a:gd name="T53" fmla="*/ 519 h 723"/>
              <a:gd name="T54" fmla="*/ 322 w 730"/>
              <a:gd name="T55" fmla="*/ 723 h 723"/>
              <a:gd name="T56" fmla="*/ 0 w 730"/>
              <a:gd name="T57" fmla="*/ 723 h 723"/>
              <a:gd name="T58" fmla="*/ 0 w 730"/>
              <a:gd name="T59" fmla="*/ 673 h 723"/>
              <a:gd name="T60" fmla="*/ 272 w 730"/>
              <a:gd name="T61" fmla="*/ 673 h 723"/>
              <a:gd name="T62" fmla="*/ 476 w 730"/>
              <a:gd name="T63" fmla="*/ 673 h 723"/>
              <a:gd name="T64" fmla="*/ 476 w 730"/>
              <a:gd name="T65" fmla="*/ 605 h 723"/>
              <a:gd name="T66" fmla="*/ 408 w 730"/>
              <a:gd name="T67" fmla="*/ 605 h 723"/>
              <a:gd name="T68" fmla="*/ 408 w 730"/>
              <a:gd name="T69" fmla="*/ 673 h 723"/>
              <a:gd name="T70" fmla="*/ 476 w 730"/>
              <a:gd name="T71" fmla="*/ 673 h 723"/>
              <a:gd name="T72" fmla="*/ 563 w 730"/>
              <a:gd name="T73" fmla="*/ 553 h 723"/>
              <a:gd name="T74" fmla="*/ 563 w 730"/>
              <a:gd name="T75" fmla="*/ 519 h 723"/>
              <a:gd name="T76" fmla="*/ 529 w 730"/>
              <a:gd name="T77" fmla="*/ 519 h 723"/>
              <a:gd name="T78" fmla="*/ 529 w 730"/>
              <a:gd name="T79" fmla="*/ 553 h 723"/>
              <a:gd name="T80" fmla="*/ 563 w 730"/>
              <a:gd name="T81" fmla="*/ 553 h 723"/>
              <a:gd name="T82" fmla="*/ 678 w 730"/>
              <a:gd name="T83" fmla="*/ 469 h 723"/>
              <a:gd name="T84" fmla="*/ 678 w 730"/>
              <a:gd name="T85" fmla="*/ 406 h 723"/>
              <a:gd name="T86" fmla="*/ 612 w 730"/>
              <a:gd name="T87" fmla="*/ 406 h 723"/>
              <a:gd name="T88" fmla="*/ 612 w 730"/>
              <a:gd name="T89" fmla="*/ 469 h 723"/>
              <a:gd name="T90" fmla="*/ 678 w 730"/>
              <a:gd name="T91" fmla="*/ 469 h 723"/>
              <a:gd name="T92" fmla="*/ 678 w 730"/>
              <a:gd name="T93" fmla="*/ 673 h 723"/>
              <a:gd name="T94" fmla="*/ 678 w 730"/>
              <a:gd name="T95" fmla="*/ 605 h 723"/>
              <a:gd name="T96" fmla="*/ 612 w 730"/>
              <a:gd name="T97" fmla="*/ 605 h 723"/>
              <a:gd name="T98" fmla="*/ 612 w 730"/>
              <a:gd name="T99" fmla="*/ 673 h 723"/>
              <a:gd name="T100" fmla="*/ 678 w 730"/>
              <a:gd name="T101" fmla="*/ 673 h 7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30" h="723">
                <a:moveTo>
                  <a:pt x="272" y="673"/>
                </a:moveTo>
                <a:lnTo>
                  <a:pt x="272" y="469"/>
                </a:lnTo>
                <a:lnTo>
                  <a:pt x="476" y="469"/>
                </a:lnTo>
                <a:lnTo>
                  <a:pt x="476" y="272"/>
                </a:lnTo>
                <a:lnTo>
                  <a:pt x="678" y="272"/>
                </a:lnTo>
                <a:lnTo>
                  <a:pt x="678" y="0"/>
                </a:lnTo>
                <a:lnTo>
                  <a:pt x="730" y="0"/>
                </a:lnTo>
                <a:lnTo>
                  <a:pt x="730" y="322"/>
                </a:lnTo>
                <a:lnTo>
                  <a:pt x="529" y="322"/>
                </a:lnTo>
                <a:lnTo>
                  <a:pt x="529" y="469"/>
                </a:lnTo>
                <a:lnTo>
                  <a:pt x="563" y="469"/>
                </a:lnTo>
                <a:lnTo>
                  <a:pt x="563" y="356"/>
                </a:lnTo>
                <a:lnTo>
                  <a:pt x="730" y="356"/>
                </a:lnTo>
                <a:lnTo>
                  <a:pt x="730" y="519"/>
                </a:lnTo>
                <a:lnTo>
                  <a:pt x="612" y="519"/>
                </a:lnTo>
                <a:lnTo>
                  <a:pt x="612" y="553"/>
                </a:lnTo>
                <a:lnTo>
                  <a:pt x="730" y="553"/>
                </a:lnTo>
                <a:lnTo>
                  <a:pt x="730" y="723"/>
                </a:lnTo>
                <a:lnTo>
                  <a:pt x="563" y="723"/>
                </a:lnTo>
                <a:lnTo>
                  <a:pt x="563" y="605"/>
                </a:lnTo>
                <a:lnTo>
                  <a:pt x="529" y="605"/>
                </a:lnTo>
                <a:lnTo>
                  <a:pt x="529" y="723"/>
                </a:lnTo>
                <a:lnTo>
                  <a:pt x="356" y="723"/>
                </a:lnTo>
                <a:lnTo>
                  <a:pt x="356" y="553"/>
                </a:lnTo>
                <a:lnTo>
                  <a:pt x="476" y="553"/>
                </a:lnTo>
                <a:lnTo>
                  <a:pt x="476" y="519"/>
                </a:lnTo>
                <a:lnTo>
                  <a:pt x="322" y="519"/>
                </a:lnTo>
                <a:lnTo>
                  <a:pt x="322" y="723"/>
                </a:lnTo>
                <a:lnTo>
                  <a:pt x="0" y="723"/>
                </a:lnTo>
                <a:lnTo>
                  <a:pt x="0" y="673"/>
                </a:lnTo>
                <a:lnTo>
                  <a:pt x="272" y="673"/>
                </a:lnTo>
                <a:close/>
                <a:moveTo>
                  <a:pt x="476" y="673"/>
                </a:moveTo>
                <a:lnTo>
                  <a:pt x="476" y="605"/>
                </a:lnTo>
                <a:lnTo>
                  <a:pt x="408" y="605"/>
                </a:lnTo>
                <a:lnTo>
                  <a:pt x="408" y="673"/>
                </a:lnTo>
                <a:lnTo>
                  <a:pt x="476" y="673"/>
                </a:lnTo>
                <a:close/>
                <a:moveTo>
                  <a:pt x="563" y="553"/>
                </a:moveTo>
                <a:lnTo>
                  <a:pt x="563" y="519"/>
                </a:lnTo>
                <a:lnTo>
                  <a:pt x="529" y="519"/>
                </a:lnTo>
                <a:lnTo>
                  <a:pt x="529" y="553"/>
                </a:lnTo>
                <a:lnTo>
                  <a:pt x="563" y="553"/>
                </a:lnTo>
                <a:close/>
                <a:moveTo>
                  <a:pt x="678" y="469"/>
                </a:moveTo>
                <a:lnTo>
                  <a:pt x="678" y="406"/>
                </a:lnTo>
                <a:lnTo>
                  <a:pt x="612" y="406"/>
                </a:lnTo>
                <a:lnTo>
                  <a:pt x="612" y="469"/>
                </a:lnTo>
                <a:lnTo>
                  <a:pt x="678" y="469"/>
                </a:lnTo>
                <a:close/>
                <a:moveTo>
                  <a:pt x="678" y="673"/>
                </a:moveTo>
                <a:lnTo>
                  <a:pt x="678" y="605"/>
                </a:lnTo>
                <a:lnTo>
                  <a:pt x="612" y="605"/>
                </a:lnTo>
                <a:lnTo>
                  <a:pt x="612" y="673"/>
                </a:lnTo>
                <a:lnTo>
                  <a:pt x="678" y="673"/>
                </a:ln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5" name="Rectangle 52"/>
          <p:cNvSpPr>
            <a:spLocks noChangeArrowheads="1"/>
          </p:cNvSpPr>
          <p:nvPr/>
        </p:nvSpPr>
        <p:spPr bwMode="auto">
          <a:xfrm>
            <a:off x="12103776" y="1281112"/>
            <a:ext cx="79375" cy="4291013"/>
          </a:xfrm>
          <a:prstGeom prst="rect">
            <a:avLst/>
          </a:pr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6" name="Rectangle 53"/>
          <p:cNvSpPr>
            <a:spLocks noChangeArrowheads="1"/>
          </p:cNvSpPr>
          <p:nvPr/>
        </p:nvSpPr>
        <p:spPr bwMode="auto">
          <a:xfrm>
            <a:off x="3175" y="1281113"/>
            <a:ext cx="79375" cy="4291013"/>
          </a:xfrm>
          <a:prstGeom prst="rect">
            <a:avLst/>
          </a:pr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0" name="Freeform 57"/>
          <p:cNvSpPr>
            <a:spLocks noEditPoints="1"/>
          </p:cNvSpPr>
          <p:nvPr/>
        </p:nvSpPr>
        <p:spPr bwMode="auto">
          <a:xfrm>
            <a:off x="2089150" y="5692775"/>
            <a:ext cx="750888" cy="776288"/>
          </a:xfrm>
          <a:custGeom>
            <a:avLst/>
            <a:gdLst>
              <a:gd name="T0" fmla="*/ 188 w 200"/>
              <a:gd name="T1" fmla="*/ 49 h 206"/>
              <a:gd name="T2" fmla="*/ 132 w 200"/>
              <a:gd name="T3" fmla="*/ 27 h 206"/>
              <a:gd name="T4" fmla="*/ 77 w 200"/>
              <a:gd name="T5" fmla="*/ 6 h 206"/>
              <a:gd name="T6" fmla="*/ 39 w 200"/>
              <a:gd name="T7" fmla="*/ 52 h 206"/>
              <a:gd name="T8" fmla="*/ 2 w 200"/>
              <a:gd name="T9" fmla="*/ 97 h 206"/>
              <a:gd name="T10" fmla="*/ 34 w 200"/>
              <a:gd name="T11" fmla="*/ 147 h 206"/>
              <a:gd name="T12" fmla="*/ 66 w 200"/>
              <a:gd name="T13" fmla="*/ 197 h 206"/>
              <a:gd name="T14" fmla="*/ 123 w 200"/>
              <a:gd name="T15" fmla="*/ 182 h 206"/>
              <a:gd name="T16" fmla="*/ 181 w 200"/>
              <a:gd name="T17" fmla="*/ 167 h 206"/>
              <a:gd name="T18" fmla="*/ 184 w 200"/>
              <a:gd name="T19" fmla="*/ 108 h 206"/>
              <a:gd name="T20" fmla="*/ 188 w 200"/>
              <a:gd name="T21" fmla="*/ 49 h 206"/>
              <a:gd name="T22" fmla="*/ 158 w 200"/>
              <a:gd name="T23" fmla="*/ 76 h 206"/>
              <a:gd name="T24" fmla="*/ 151 w 200"/>
              <a:gd name="T25" fmla="*/ 75 h 206"/>
              <a:gd name="T26" fmla="*/ 137 w 200"/>
              <a:gd name="T27" fmla="*/ 106 h 206"/>
              <a:gd name="T28" fmla="*/ 147 w 200"/>
              <a:gd name="T29" fmla="*/ 137 h 206"/>
              <a:gd name="T30" fmla="*/ 150 w 200"/>
              <a:gd name="T31" fmla="*/ 136 h 206"/>
              <a:gd name="T32" fmla="*/ 159 w 200"/>
              <a:gd name="T33" fmla="*/ 141 h 206"/>
              <a:gd name="T34" fmla="*/ 154 w 200"/>
              <a:gd name="T35" fmla="*/ 150 h 206"/>
              <a:gd name="T36" fmla="*/ 145 w 200"/>
              <a:gd name="T37" fmla="*/ 144 h 206"/>
              <a:gd name="T38" fmla="*/ 145 w 200"/>
              <a:gd name="T39" fmla="*/ 140 h 206"/>
              <a:gd name="T40" fmla="*/ 112 w 200"/>
              <a:gd name="T41" fmla="*/ 136 h 206"/>
              <a:gd name="T42" fmla="*/ 85 w 200"/>
              <a:gd name="T43" fmla="*/ 155 h 206"/>
              <a:gd name="T44" fmla="*/ 88 w 200"/>
              <a:gd name="T45" fmla="*/ 159 h 206"/>
              <a:gd name="T46" fmla="*/ 83 w 200"/>
              <a:gd name="T47" fmla="*/ 168 h 206"/>
              <a:gd name="T48" fmla="*/ 74 w 200"/>
              <a:gd name="T49" fmla="*/ 163 h 206"/>
              <a:gd name="T50" fmla="*/ 79 w 200"/>
              <a:gd name="T51" fmla="*/ 154 h 206"/>
              <a:gd name="T52" fmla="*/ 82 w 200"/>
              <a:gd name="T53" fmla="*/ 154 h 206"/>
              <a:gd name="T54" fmla="*/ 76 w 200"/>
              <a:gd name="T55" fmla="*/ 122 h 206"/>
              <a:gd name="T56" fmla="*/ 48 w 200"/>
              <a:gd name="T57" fmla="*/ 102 h 206"/>
              <a:gd name="T58" fmla="*/ 43 w 200"/>
              <a:gd name="T59" fmla="*/ 107 h 206"/>
              <a:gd name="T60" fmla="*/ 34 w 200"/>
              <a:gd name="T61" fmla="*/ 102 h 206"/>
              <a:gd name="T62" fmla="*/ 40 w 200"/>
              <a:gd name="T63" fmla="*/ 93 h 206"/>
              <a:gd name="T64" fmla="*/ 48 w 200"/>
              <a:gd name="T65" fmla="*/ 98 h 206"/>
              <a:gd name="T66" fmla="*/ 49 w 200"/>
              <a:gd name="T67" fmla="*/ 98 h 206"/>
              <a:gd name="T68" fmla="*/ 76 w 200"/>
              <a:gd name="T69" fmla="*/ 84 h 206"/>
              <a:gd name="T70" fmla="*/ 88 w 200"/>
              <a:gd name="T71" fmla="*/ 51 h 206"/>
              <a:gd name="T72" fmla="*/ 81 w 200"/>
              <a:gd name="T73" fmla="*/ 45 h 206"/>
              <a:gd name="T74" fmla="*/ 86 w 200"/>
              <a:gd name="T75" fmla="*/ 36 h 206"/>
              <a:gd name="T76" fmla="*/ 95 w 200"/>
              <a:gd name="T77" fmla="*/ 41 h 206"/>
              <a:gd name="T78" fmla="*/ 91 w 200"/>
              <a:gd name="T79" fmla="*/ 50 h 206"/>
              <a:gd name="T80" fmla="*/ 115 w 200"/>
              <a:gd name="T81" fmla="*/ 72 h 206"/>
              <a:gd name="T82" fmla="*/ 149 w 200"/>
              <a:gd name="T83" fmla="*/ 72 h 206"/>
              <a:gd name="T84" fmla="*/ 149 w 200"/>
              <a:gd name="T85" fmla="*/ 71 h 206"/>
              <a:gd name="T86" fmla="*/ 154 w 200"/>
              <a:gd name="T87" fmla="*/ 62 h 206"/>
              <a:gd name="T88" fmla="*/ 163 w 200"/>
              <a:gd name="T89" fmla="*/ 68 h 206"/>
              <a:gd name="T90" fmla="*/ 158 w 200"/>
              <a:gd name="T91" fmla="*/ 76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00" h="206">
                <a:moveTo>
                  <a:pt x="188" y="49"/>
                </a:moveTo>
                <a:cubicBezTo>
                  <a:pt x="175" y="30"/>
                  <a:pt x="153" y="22"/>
                  <a:pt x="132" y="27"/>
                </a:cubicBezTo>
                <a:cubicBezTo>
                  <a:pt x="121" y="9"/>
                  <a:pt x="99" y="0"/>
                  <a:pt x="77" y="6"/>
                </a:cubicBezTo>
                <a:cubicBezTo>
                  <a:pt x="55" y="11"/>
                  <a:pt x="40" y="30"/>
                  <a:pt x="39" y="52"/>
                </a:cubicBezTo>
                <a:cubicBezTo>
                  <a:pt x="19" y="57"/>
                  <a:pt x="3" y="75"/>
                  <a:pt x="2" y="97"/>
                </a:cubicBezTo>
                <a:cubicBezTo>
                  <a:pt x="0" y="120"/>
                  <a:pt x="14" y="140"/>
                  <a:pt x="34" y="147"/>
                </a:cubicBezTo>
                <a:cubicBezTo>
                  <a:pt x="33" y="169"/>
                  <a:pt x="45" y="189"/>
                  <a:pt x="66" y="197"/>
                </a:cubicBezTo>
                <a:cubicBezTo>
                  <a:pt x="87" y="206"/>
                  <a:pt x="110" y="199"/>
                  <a:pt x="123" y="182"/>
                </a:cubicBezTo>
                <a:cubicBezTo>
                  <a:pt x="143" y="190"/>
                  <a:pt x="167" y="185"/>
                  <a:pt x="181" y="167"/>
                </a:cubicBezTo>
                <a:cubicBezTo>
                  <a:pt x="195" y="150"/>
                  <a:pt x="196" y="126"/>
                  <a:pt x="184" y="108"/>
                </a:cubicBezTo>
                <a:cubicBezTo>
                  <a:pt x="198" y="91"/>
                  <a:pt x="200" y="68"/>
                  <a:pt x="188" y="49"/>
                </a:cubicBezTo>
                <a:close/>
                <a:moveTo>
                  <a:pt x="158" y="76"/>
                </a:moveTo>
                <a:cubicBezTo>
                  <a:pt x="155" y="77"/>
                  <a:pt x="153" y="76"/>
                  <a:pt x="151" y="75"/>
                </a:cubicBezTo>
                <a:cubicBezTo>
                  <a:pt x="144" y="83"/>
                  <a:pt x="138" y="94"/>
                  <a:pt x="137" y="106"/>
                </a:cubicBezTo>
                <a:cubicBezTo>
                  <a:pt x="136" y="117"/>
                  <a:pt x="141" y="128"/>
                  <a:pt x="147" y="137"/>
                </a:cubicBezTo>
                <a:cubicBezTo>
                  <a:pt x="148" y="136"/>
                  <a:pt x="149" y="136"/>
                  <a:pt x="150" y="136"/>
                </a:cubicBezTo>
                <a:cubicBezTo>
                  <a:pt x="154" y="135"/>
                  <a:pt x="158" y="137"/>
                  <a:pt x="159" y="141"/>
                </a:cubicBezTo>
                <a:cubicBezTo>
                  <a:pt x="160" y="145"/>
                  <a:pt x="157" y="149"/>
                  <a:pt x="154" y="150"/>
                </a:cubicBezTo>
                <a:cubicBezTo>
                  <a:pt x="150" y="151"/>
                  <a:pt x="146" y="148"/>
                  <a:pt x="145" y="144"/>
                </a:cubicBezTo>
                <a:cubicBezTo>
                  <a:pt x="144" y="143"/>
                  <a:pt x="144" y="141"/>
                  <a:pt x="145" y="140"/>
                </a:cubicBezTo>
                <a:cubicBezTo>
                  <a:pt x="135" y="135"/>
                  <a:pt x="123" y="133"/>
                  <a:pt x="112" y="136"/>
                </a:cubicBezTo>
                <a:cubicBezTo>
                  <a:pt x="101" y="139"/>
                  <a:pt x="92" y="146"/>
                  <a:pt x="85" y="155"/>
                </a:cubicBezTo>
                <a:cubicBezTo>
                  <a:pt x="87" y="156"/>
                  <a:pt x="88" y="158"/>
                  <a:pt x="88" y="159"/>
                </a:cubicBezTo>
                <a:cubicBezTo>
                  <a:pt x="89" y="163"/>
                  <a:pt x="87" y="167"/>
                  <a:pt x="83" y="168"/>
                </a:cubicBezTo>
                <a:cubicBezTo>
                  <a:pt x="79" y="169"/>
                  <a:pt x="75" y="167"/>
                  <a:pt x="74" y="163"/>
                </a:cubicBezTo>
                <a:cubicBezTo>
                  <a:pt x="73" y="159"/>
                  <a:pt x="75" y="155"/>
                  <a:pt x="79" y="154"/>
                </a:cubicBezTo>
                <a:cubicBezTo>
                  <a:pt x="80" y="154"/>
                  <a:pt x="81" y="154"/>
                  <a:pt x="82" y="154"/>
                </a:cubicBezTo>
                <a:cubicBezTo>
                  <a:pt x="83" y="143"/>
                  <a:pt x="82" y="132"/>
                  <a:pt x="76" y="122"/>
                </a:cubicBezTo>
                <a:cubicBezTo>
                  <a:pt x="70" y="112"/>
                  <a:pt x="59" y="106"/>
                  <a:pt x="48" y="102"/>
                </a:cubicBezTo>
                <a:cubicBezTo>
                  <a:pt x="48" y="104"/>
                  <a:pt x="46" y="106"/>
                  <a:pt x="43" y="107"/>
                </a:cubicBezTo>
                <a:cubicBezTo>
                  <a:pt x="39" y="108"/>
                  <a:pt x="35" y="105"/>
                  <a:pt x="34" y="102"/>
                </a:cubicBezTo>
                <a:cubicBezTo>
                  <a:pt x="33" y="98"/>
                  <a:pt x="36" y="94"/>
                  <a:pt x="40" y="93"/>
                </a:cubicBezTo>
                <a:cubicBezTo>
                  <a:pt x="43" y="92"/>
                  <a:pt x="47" y="94"/>
                  <a:pt x="48" y="98"/>
                </a:cubicBezTo>
                <a:cubicBezTo>
                  <a:pt x="48" y="98"/>
                  <a:pt x="48" y="98"/>
                  <a:pt x="49" y="98"/>
                </a:cubicBezTo>
                <a:cubicBezTo>
                  <a:pt x="59" y="96"/>
                  <a:pt x="69" y="93"/>
                  <a:pt x="76" y="84"/>
                </a:cubicBezTo>
                <a:cubicBezTo>
                  <a:pt x="84" y="75"/>
                  <a:pt x="87" y="62"/>
                  <a:pt x="88" y="51"/>
                </a:cubicBezTo>
                <a:cubicBezTo>
                  <a:pt x="84" y="51"/>
                  <a:pt x="82" y="48"/>
                  <a:pt x="81" y="45"/>
                </a:cubicBezTo>
                <a:cubicBezTo>
                  <a:pt x="80" y="41"/>
                  <a:pt x="82" y="37"/>
                  <a:pt x="86" y="36"/>
                </a:cubicBezTo>
                <a:cubicBezTo>
                  <a:pt x="90" y="35"/>
                  <a:pt x="94" y="38"/>
                  <a:pt x="95" y="41"/>
                </a:cubicBezTo>
                <a:cubicBezTo>
                  <a:pt x="96" y="45"/>
                  <a:pt x="94" y="48"/>
                  <a:pt x="91" y="50"/>
                </a:cubicBezTo>
                <a:cubicBezTo>
                  <a:pt x="97" y="59"/>
                  <a:pt x="104" y="68"/>
                  <a:pt x="115" y="72"/>
                </a:cubicBezTo>
                <a:cubicBezTo>
                  <a:pt x="126" y="76"/>
                  <a:pt x="138" y="75"/>
                  <a:pt x="149" y="72"/>
                </a:cubicBezTo>
                <a:cubicBezTo>
                  <a:pt x="149" y="72"/>
                  <a:pt x="149" y="71"/>
                  <a:pt x="149" y="71"/>
                </a:cubicBezTo>
                <a:cubicBezTo>
                  <a:pt x="148" y="67"/>
                  <a:pt x="150" y="63"/>
                  <a:pt x="154" y="62"/>
                </a:cubicBezTo>
                <a:cubicBezTo>
                  <a:pt x="158" y="61"/>
                  <a:pt x="162" y="64"/>
                  <a:pt x="163" y="68"/>
                </a:cubicBezTo>
                <a:cubicBezTo>
                  <a:pt x="164" y="71"/>
                  <a:pt x="162" y="75"/>
                  <a:pt x="158" y="76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1" name="Freeform 58"/>
          <p:cNvSpPr>
            <a:spLocks/>
          </p:cNvSpPr>
          <p:nvPr/>
        </p:nvSpPr>
        <p:spPr bwMode="auto">
          <a:xfrm>
            <a:off x="2378075" y="6091238"/>
            <a:ext cx="30163" cy="30163"/>
          </a:xfrm>
          <a:custGeom>
            <a:avLst/>
            <a:gdLst>
              <a:gd name="T0" fmla="*/ 7 w 8"/>
              <a:gd name="T1" fmla="*/ 3 h 8"/>
              <a:gd name="T2" fmla="*/ 7 w 8"/>
              <a:gd name="T3" fmla="*/ 3 h 8"/>
              <a:gd name="T4" fmla="*/ 3 w 8"/>
              <a:gd name="T5" fmla="*/ 0 h 8"/>
              <a:gd name="T6" fmla="*/ 0 w 8"/>
              <a:gd name="T7" fmla="*/ 5 h 8"/>
              <a:gd name="T8" fmla="*/ 5 w 8"/>
              <a:gd name="T9" fmla="*/ 7 h 8"/>
              <a:gd name="T10" fmla="*/ 7 w 8"/>
              <a:gd name="T11" fmla="*/ 3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8">
                <a:moveTo>
                  <a:pt x="7" y="3"/>
                </a:moveTo>
                <a:cubicBezTo>
                  <a:pt x="7" y="3"/>
                  <a:pt x="7" y="3"/>
                  <a:pt x="7" y="3"/>
                </a:cubicBezTo>
                <a:cubicBezTo>
                  <a:pt x="7" y="1"/>
                  <a:pt x="5" y="0"/>
                  <a:pt x="3" y="0"/>
                </a:cubicBezTo>
                <a:cubicBezTo>
                  <a:pt x="1" y="1"/>
                  <a:pt x="0" y="3"/>
                  <a:pt x="0" y="5"/>
                </a:cubicBezTo>
                <a:cubicBezTo>
                  <a:pt x="1" y="7"/>
                  <a:pt x="3" y="8"/>
                  <a:pt x="5" y="7"/>
                </a:cubicBezTo>
                <a:cubicBezTo>
                  <a:pt x="7" y="7"/>
                  <a:pt x="8" y="5"/>
                  <a:pt x="7" y="3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2" name="Freeform 59"/>
          <p:cNvSpPr>
            <a:spLocks/>
          </p:cNvSpPr>
          <p:nvPr/>
        </p:nvSpPr>
        <p:spPr bwMode="auto">
          <a:xfrm>
            <a:off x="2389188" y="6016625"/>
            <a:ext cx="34925" cy="30163"/>
          </a:xfrm>
          <a:custGeom>
            <a:avLst/>
            <a:gdLst>
              <a:gd name="T0" fmla="*/ 5 w 9"/>
              <a:gd name="T1" fmla="*/ 8 h 8"/>
              <a:gd name="T2" fmla="*/ 7 w 9"/>
              <a:gd name="T3" fmla="*/ 7 h 8"/>
              <a:gd name="T4" fmla="*/ 7 w 9"/>
              <a:gd name="T5" fmla="*/ 2 h 8"/>
              <a:gd name="T6" fmla="*/ 2 w 9"/>
              <a:gd name="T7" fmla="*/ 2 h 8"/>
              <a:gd name="T8" fmla="*/ 2 w 9"/>
              <a:gd name="T9" fmla="*/ 7 h 8"/>
              <a:gd name="T10" fmla="*/ 5 w 9"/>
              <a:gd name="T11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" h="8">
                <a:moveTo>
                  <a:pt x="5" y="8"/>
                </a:moveTo>
                <a:cubicBezTo>
                  <a:pt x="6" y="8"/>
                  <a:pt x="7" y="7"/>
                  <a:pt x="7" y="7"/>
                </a:cubicBezTo>
                <a:cubicBezTo>
                  <a:pt x="9" y="5"/>
                  <a:pt x="8" y="3"/>
                  <a:pt x="7" y="2"/>
                </a:cubicBezTo>
                <a:cubicBezTo>
                  <a:pt x="5" y="0"/>
                  <a:pt x="3" y="1"/>
                  <a:pt x="2" y="2"/>
                </a:cubicBezTo>
                <a:cubicBezTo>
                  <a:pt x="0" y="4"/>
                  <a:pt x="1" y="6"/>
                  <a:pt x="2" y="7"/>
                </a:cubicBezTo>
                <a:cubicBezTo>
                  <a:pt x="3" y="8"/>
                  <a:pt x="4" y="8"/>
                  <a:pt x="5" y="8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3" name="Freeform 60"/>
          <p:cNvSpPr>
            <a:spLocks/>
          </p:cNvSpPr>
          <p:nvPr/>
        </p:nvSpPr>
        <p:spPr bwMode="auto">
          <a:xfrm>
            <a:off x="2378075" y="6054725"/>
            <a:ext cx="26988" cy="25400"/>
          </a:xfrm>
          <a:custGeom>
            <a:avLst/>
            <a:gdLst>
              <a:gd name="T0" fmla="*/ 3 w 7"/>
              <a:gd name="T1" fmla="*/ 7 h 7"/>
              <a:gd name="T2" fmla="*/ 4 w 7"/>
              <a:gd name="T3" fmla="*/ 7 h 7"/>
              <a:gd name="T4" fmla="*/ 7 w 7"/>
              <a:gd name="T5" fmla="*/ 4 h 7"/>
              <a:gd name="T6" fmla="*/ 4 w 7"/>
              <a:gd name="T7" fmla="*/ 0 h 7"/>
              <a:gd name="T8" fmla="*/ 0 w 7"/>
              <a:gd name="T9" fmla="*/ 3 h 7"/>
              <a:gd name="T10" fmla="*/ 3 w 7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7">
                <a:moveTo>
                  <a:pt x="3" y="7"/>
                </a:moveTo>
                <a:cubicBezTo>
                  <a:pt x="3" y="7"/>
                  <a:pt x="4" y="7"/>
                  <a:pt x="4" y="7"/>
                </a:cubicBezTo>
                <a:cubicBezTo>
                  <a:pt x="6" y="7"/>
                  <a:pt x="7" y="6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2" y="0"/>
                  <a:pt x="0" y="1"/>
                  <a:pt x="0" y="3"/>
                </a:cubicBezTo>
                <a:cubicBezTo>
                  <a:pt x="0" y="5"/>
                  <a:pt x="1" y="7"/>
                  <a:pt x="3" y="7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4" name="Freeform 61"/>
          <p:cNvSpPr>
            <a:spLocks/>
          </p:cNvSpPr>
          <p:nvPr/>
        </p:nvSpPr>
        <p:spPr bwMode="auto">
          <a:xfrm>
            <a:off x="2419350" y="5994400"/>
            <a:ext cx="30163" cy="30163"/>
          </a:xfrm>
          <a:custGeom>
            <a:avLst/>
            <a:gdLst>
              <a:gd name="T0" fmla="*/ 5 w 8"/>
              <a:gd name="T1" fmla="*/ 7 h 8"/>
              <a:gd name="T2" fmla="*/ 6 w 8"/>
              <a:gd name="T3" fmla="*/ 7 h 8"/>
              <a:gd name="T4" fmla="*/ 7 w 8"/>
              <a:gd name="T5" fmla="*/ 2 h 8"/>
              <a:gd name="T6" fmla="*/ 2 w 8"/>
              <a:gd name="T7" fmla="*/ 1 h 8"/>
              <a:gd name="T8" fmla="*/ 1 w 8"/>
              <a:gd name="T9" fmla="*/ 6 h 8"/>
              <a:gd name="T10" fmla="*/ 5 w 8"/>
              <a:gd name="T11" fmla="*/ 7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8">
                <a:moveTo>
                  <a:pt x="5" y="7"/>
                </a:moveTo>
                <a:cubicBezTo>
                  <a:pt x="5" y="7"/>
                  <a:pt x="6" y="7"/>
                  <a:pt x="6" y="7"/>
                </a:cubicBezTo>
                <a:cubicBezTo>
                  <a:pt x="8" y="6"/>
                  <a:pt x="8" y="4"/>
                  <a:pt x="7" y="2"/>
                </a:cubicBezTo>
                <a:cubicBezTo>
                  <a:pt x="6" y="0"/>
                  <a:pt x="4" y="0"/>
                  <a:pt x="2" y="1"/>
                </a:cubicBezTo>
                <a:cubicBezTo>
                  <a:pt x="1" y="2"/>
                  <a:pt x="0" y="4"/>
                  <a:pt x="1" y="6"/>
                </a:cubicBezTo>
                <a:cubicBezTo>
                  <a:pt x="2" y="7"/>
                  <a:pt x="3" y="8"/>
                  <a:pt x="5" y="7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5" name="Freeform 62"/>
          <p:cNvSpPr>
            <a:spLocks/>
          </p:cNvSpPr>
          <p:nvPr/>
        </p:nvSpPr>
        <p:spPr bwMode="auto">
          <a:xfrm>
            <a:off x="2524125" y="6013450"/>
            <a:ext cx="30163" cy="30163"/>
          </a:xfrm>
          <a:custGeom>
            <a:avLst/>
            <a:gdLst>
              <a:gd name="T0" fmla="*/ 1 w 8"/>
              <a:gd name="T1" fmla="*/ 7 h 8"/>
              <a:gd name="T2" fmla="*/ 5 w 8"/>
              <a:gd name="T3" fmla="*/ 8 h 8"/>
              <a:gd name="T4" fmla="*/ 6 w 8"/>
              <a:gd name="T5" fmla="*/ 7 h 8"/>
              <a:gd name="T6" fmla="*/ 7 w 8"/>
              <a:gd name="T7" fmla="*/ 2 h 8"/>
              <a:gd name="T8" fmla="*/ 1 w 8"/>
              <a:gd name="T9" fmla="*/ 1 h 8"/>
              <a:gd name="T10" fmla="*/ 1 w 8"/>
              <a:gd name="T11" fmla="*/ 7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8">
                <a:moveTo>
                  <a:pt x="1" y="7"/>
                </a:moveTo>
                <a:cubicBezTo>
                  <a:pt x="2" y="8"/>
                  <a:pt x="3" y="8"/>
                  <a:pt x="5" y="8"/>
                </a:cubicBezTo>
                <a:cubicBezTo>
                  <a:pt x="5" y="8"/>
                  <a:pt x="6" y="7"/>
                  <a:pt x="6" y="7"/>
                </a:cubicBezTo>
                <a:cubicBezTo>
                  <a:pt x="8" y="6"/>
                  <a:pt x="8" y="3"/>
                  <a:pt x="7" y="2"/>
                </a:cubicBezTo>
                <a:cubicBezTo>
                  <a:pt x="5" y="0"/>
                  <a:pt x="3" y="0"/>
                  <a:pt x="1" y="1"/>
                </a:cubicBezTo>
                <a:cubicBezTo>
                  <a:pt x="0" y="3"/>
                  <a:pt x="0" y="5"/>
                  <a:pt x="1" y="7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6" name="Freeform 63"/>
          <p:cNvSpPr>
            <a:spLocks/>
          </p:cNvSpPr>
          <p:nvPr/>
        </p:nvSpPr>
        <p:spPr bwMode="auto">
          <a:xfrm>
            <a:off x="2457450" y="5986463"/>
            <a:ext cx="30163" cy="26988"/>
          </a:xfrm>
          <a:custGeom>
            <a:avLst/>
            <a:gdLst>
              <a:gd name="T0" fmla="*/ 4 w 8"/>
              <a:gd name="T1" fmla="*/ 7 h 7"/>
              <a:gd name="T2" fmla="*/ 5 w 8"/>
              <a:gd name="T3" fmla="*/ 7 h 7"/>
              <a:gd name="T4" fmla="*/ 8 w 8"/>
              <a:gd name="T5" fmla="*/ 3 h 7"/>
              <a:gd name="T6" fmla="*/ 4 w 8"/>
              <a:gd name="T7" fmla="*/ 0 h 7"/>
              <a:gd name="T8" fmla="*/ 0 w 8"/>
              <a:gd name="T9" fmla="*/ 3 h 7"/>
              <a:gd name="T10" fmla="*/ 4 w 8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7">
                <a:moveTo>
                  <a:pt x="4" y="7"/>
                </a:moveTo>
                <a:cubicBezTo>
                  <a:pt x="4" y="7"/>
                  <a:pt x="5" y="7"/>
                  <a:pt x="5" y="7"/>
                </a:cubicBezTo>
                <a:cubicBezTo>
                  <a:pt x="6" y="6"/>
                  <a:pt x="8" y="5"/>
                  <a:pt x="8" y="3"/>
                </a:cubicBezTo>
                <a:cubicBezTo>
                  <a:pt x="7" y="1"/>
                  <a:pt x="6" y="0"/>
                  <a:pt x="4" y="0"/>
                </a:cubicBezTo>
                <a:cubicBezTo>
                  <a:pt x="2" y="0"/>
                  <a:pt x="0" y="1"/>
                  <a:pt x="0" y="3"/>
                </a:cubicBezTo>
                <a:cubicBezTo>
                  <a:pt x="0" y="5"/>
                  <a:pt x="2" y="7"/>
                  <a:pt x="4" y="7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7" name="Freeform 64"/>
          <p:cNvSpPr>
            <a:spLocks/>
          </p:cNvSpPr>
          <p:nvPr/>
        </p:nvSpPr>
        <p:spPr bwMode="auto">
          <a:xfrm>
            <a:off x="2493963" y="5989638"/>
            <a:ext cx="30163" cy="30163"/>
          </a:xfrm>
          <a:custGeom>
            <a:avLst/>
            <a:gdLst>
              <a:gd name="T0" fmla="*/ 2 w 8"/>
              <a:gd name="T1" fmla="*/ 8 h 8"/>
              <a:gd name="T2" fmla="*/ 5 w 8"/>
              <a:gd name="T3" fmla="*/ 8 h 8"/>
              <a:gd name="T4" fmla="*/ 7 w 8"/>
              <a:gd name="T5" fmla="*/ 6 h 8"/>
              <a:gd name="T6" fmla="*/ 5 w 8"/>
              <a:gd name="T7" fmla="*/ 1 h 8"/>
              <a:gd name="T8" fmla="*/ 0 w 8"/>
              <a:gd name="T9" fmla="*/ 3 h 8"/>
              <a:gd name="T10" fmla="*/ 2 w 8"/>
              <a:gd name="T11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8">
                <a:moveTo>
                  <a:pt x="2" y="8"/>
                </a:moveTo>
                <a:cubicBezTo>
                  <a:pt x="3" y="8"/>
                  <a:pt x="4" y="8"/>
                  <a:pt x="5" y="8"/>
                </a:cubicBezTo>
                <a:cubicBezTo>
                  <a:pt x="6" y="7"/>
                  <a:pt x="7" y="7"/>
                  <a:pt x="7" y="6"/>
                </a:cubicBezTo>
                <a:cubicBezTo>
                  <a:pt x="8" y="4"/>
                  <a:pt x="7" y="2"/>
                  <a:pt x="5" y="1"/>
                </a:cubicBezTo>
                <a:cubicBezTo>
                  <a:pt x="3" y="0"/>
                  <a:pt x="1" y="1"/>
                  <a:pt x="0" y="3"/>
                </a:cubicBezTo>
                <a:cubicBezTo>
                  <a:pt x="0" y="5"/>
                  <a:pt x="0" y="7"/>
                  <a:pt x="2" y="8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8" name="Freeform 65"/>
          <p:cNvSpPr>
            <a:spLocks/>
          </p:cNvSpPr>
          <p:nvPr/>
        </p:nvSpPr>
        <p:spPr bwMode="auto">
          <a:xfrm>
            <a:off x="2540000" y="6046788"/>
            <a:ext cx="30163" cy="30163"/>
          </a:xfrm>
          <a:custGeom>
            <a:avLst/>
            <a:gdLst>
              <a:gd name="T0" fmla="*/ 4 w 8"/>
              <a:gd name="T1" fmla="*/ 1 h 8"/>
              <a:gd name="T2" fmla="*/ 1 w 8"/>
              <a:gd name="T3" fmla="*/ 5 h 8"/>
              <a:gd name="T4" fmla="*/ 1 w 8"/>
              <a:gd name="T5" fmla="*/ 5 h 8"/>
              <a:gd name="T6" fmla="*/ 5 w 8"/>
              <a:gd name="T7" fmla="*/ 8 h 8"/>
              <a:gd name="T8" fmla="*/ 8 w 8"/>
              <a:gd name="T9" fmla="*/ 3 h 8"/>
              <a:gd name="T10" fmla="*/ 8 w 8"/>
              <a:gd name="T11" fmla="*/ 3 h 8"/>
              <a:gd name="T12" fmla="*/ 8 w 8"/>
              <a:gd name="T13" fmla="*/ 3 h 8"/>
              <a:gd name="T14" fmla="*/ 4 w 8"/>
              <a:gd name="T15" fmla="*/ 1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" h="8">
                <a:moveTo>
                  <a:pt x="4" y="1"/>
                </a:moveTo>
                <a:cubicBezTo>
                  <a:pt x="2" y="1"/>
                  <a:pt x="0" y="3"/>
                  <a:pt x="1" y="5"/>
                </a:cubicBezTo>
                <a:cubicBezTo>
                  <a:pt x="1" y="5"/>
                  <a:pt x="1" y="5"/>
                  <a:pt x="1" y="5"/>
                </a:cubicBezTo>
                <a:cubicBezTo>
                  <a:pt x="1" y="7"/>
                  <a:pt x="3" y="8"/>
                  <a:pt x="5" y="8"/>
                </a:cubicBezTo>
                <a:cubicBezTo>
                  <a:pt x="7" y="7"/>
                  <a:pt x="8" y="5"/>
                  <a:pt x="8" y="3"/>
                </a:cubicBezTo>
                <a:cubicBezTo>
                  <a:pt x="8" y="3"/>
                  <a:pt x="8" y="3"/>
                  <a:pt x="8" y="3"/>
                </a:cubicBezTo>
                <a:cubicBezTo>
                  <a:pt x="8" y="3"/>
                  <a:pt x="8" y="3"/>
                  <a:pt x="8" y="3"/>
                </a:cubicBezTo>
                <a:cubicBezTo>
                  <a:pt x="7" y="1"/>
                  <a:pt x="5" y="0"/>
                  <a:pt x="4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9" name="Freeform 66"/>
          <p:cNvSpPr>
            <a:spLocks/>
          </p:cNvSpPr>
          <p:nvPr/>
        </p:nvSpPr>
        <p:spPr bwMode="auto">
          <a:xfrm>
            <a:off x="2528888" y="6118225"/>
            <a:ext cx="30163" cy="30163"/>
          </a:xfrm>
          <a:custGeom>
            <a:avLst/>
            <a:gdLst>
              <a:gd name="T0" fmla="*/ 1 w 8"/>
              <a:gd name="T1" fmla="*/ 2 h 8"/>
              <a:gd name="T2" fmla="*/ 1 w 8"/>
              <a:gd name="T3" fmla="*/ 2 h 8"/>
              <a:gd name="T4" fmla="*/ 2 w 8"/>
              <a:gd name="T5" fmla="*/ 7 h 8"/>
              <a:gd name="T6" fmla="*/ 5 w 8"/>
              <a:gd name="T7" fmla="*/ 8 h 8"/>
              <a:gd name="T8" fmla="*/ 7 w 8"/>
              <a:gd name="T9" fmla="*/ 7 h 8"/>
              <a:gd name="T10" fmla="*/ 6 w 8"/>
              <a:gd name="T11" fmla="*/ 1 h 8"/>
              <a:gd name="T12" fmla="*/ 1 w 8"/>
              <a:gd name="T13" fmla="*/ 2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8">
                <a:moveTo>
                  <a:pt x="1" y="2"/>
                </a:moveTo>
                <a:cubicBezTo>
                  <a:pt x="1" y="2"/>
                  <a:pt x="1" y="2"/>
                  <a:pt x="1" y="2"/>
                </a:cubicBezTo>
                <a:cubicBezTo>
                  <a:pt x="0" y="4"/>
                  <a:pt x="0" y="6"/>
                  <a:pt x="2" y="7"/>
                </a:cubicBezTo>
                <a:cubicBezTo>
                  <a:pt x="3" y="8"/>
                  <a:pt x="4" y="8"/>
                  <a:pt x="5" y="8"/>
                </a:cubicBezTo>
                <a:cubicBezTo>
                  <a:pt x="5" y="8"/>
                  <a:pt x="6" y="7"/>
                  <a:pt x="7" y="7"/>
                </a:cubicBezTo>
                <a:cubicBezTo>
                  <a:pt x="8" y="5"/>
                  <a:pt x="8" y="3"/>
                  <a:pt x="6" y="1"/>
                </a:cubicBezTo>
                <a:cubicBezTo>
                  <a:pt x="4" y="0"/>
                  <a:pt x="2" y="1"/>
                  <a:pt x="1" y="2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0" name="Freeform 67"/>
          <p:cNvSpPr>
            <a:spLocks/>
          </p:cNvSpPr>
          <p:nvPr/>
        </p:nvSpPr>
        <p:spPr bwMode="auto">
          <a:xfrm>
            <a:off x="2498725" y="6145213"/>
            <a:ext cx="30163" cy="30163"/>
          </a:xfrm>
          <a:custGeom>
            <a:avLst/>
            <a:gdLst>
              <a:gd name="T0" fmla="*/ 2 w 8"/>
              <a:gd name="T1" fmla="*/ 1 h 8"/>
              <a:gd name="T2" fmla="*/ 1 w 8"/>
              <a:gd name="T3" fmla="*/ 6 h 8"/>
              <a:gd name="T4" fmla="*/ 5 w 8"/>
              <a:gd name="T5" fmla="*/ 7 h 8"/>
              <a:gd name="T6" fmla="*/ 6 w 8"/>
              <a:gd name="T7" fmla="*/ 7 h 8"/>
              <a:gd name="T8" fmla="*/ 7 w 8"/>
              <a:gd name="T9" fmla="*/ 2 h 8"/>
              <a:gd name="T10" fmla="*/ 2 w 8"/>
              <a:gd name="T11" fmla="*/ 1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8">
                <a:moveTo>
                  <a:pt x="2" y="1"/>
                </a:moveTo>
                <a:cubicBezTo>
                  <a:pt x="1" y="2"/>
                  <a:pt x="0" y="4"/>
                  <a:pt x="1" y="6"/>
                </a:cubicBezTo>
                <a:cubicBezTo>
                  <a:pt x="2" y="7"/>
                  <a:pt x="3" y="8"/>
                  <a:pt x="5" y="7"/>
                </a:cubicBezTo>
                <a:cubicBezTo>
                  <a:pt x="5" y="7"/>
                  <a:pt x="6" y="7"/>
                  <a:pt x="6" y="7"/>
                </a:cubicBezTo>
                <a:cubicBezTo>
                  <a:pt x="8" y="6"/>
                  <a:pt x="8" y="4"/>
                  <a:pt x="7" y="2"/>
                </a:cubicBezTo>
                <a:cubicBezTo>
                  <a:pt x="6" y="0"/>
                  <a:pt x="4" y="0"/>
                  <a:pt x="2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1" name="Freeform 68"/>
          <p:cNvSpPr>
            <a:spLocks/>
          </p:cNvSpPr>
          <p:nvPr/>
        </p:nvSpPr>
        <p:spPr bwMode="auto">
          <a:xfrm>
            <a:off x="2543175" y="6084888"/>
            <a:ext cx="30163" cy="30163"/>
          </a:xfrm>
          <a:custGeom>
            <a:avLst/>
            <a:gdLst>
              <a:gd name="T0" fmla="*/ 4 w 8"/>
              <a:gd name="T1" fmla="*/ 1 h 8"/>
              <a:gd name="T2" fmla="*/ 0 w 8"/>
              <a:gd name="T3" fmla="*/ 3 h 8"/>
              <a:gd name="T4" fmla="*/ 0 w 8"/>
              <a:gd name="T5" fmla="*/ 3 h 8"/>
              <a:gd name="T6" fmla="*/ 3 w 8"/>
              <a:gd name="T7" fmla="*/ 8 h 8"/>
              <a:gd name="T8" fmla="*/ 5 w 8"/>
              <a:gd name="T9" fmla="*/ 8 h 8"/>
              <a:gd name="T10" fmla="*/ 7 w 8"/>
              <a:gd name="T11" fmla="*/ 5 h 8"/>
              <a:gd name="T12" fmla="*/ 4 w 8"/>
              <a:gd name="T13" fmla="*/ 1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8">
                <a:moveTo>
                  <a:pt x="4" y="1"/>
                </a:moveTo>
                <a:cubicBezTo>
                  <a:pt x="3" y="0"/>
                  <a:pt x="1" y="2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5"/>
                  <a:pt x="1" y="7"/>
                  <a:pt x="3" y="8"/>
                </a:cubicBezTo>
                <a:cubicBezTo>
                  <a:pt x="4" y="8"/>
                  <a:pt x="4" y="8"/>
                  <a:pt x="5" y="8"/>
                </a:cubicBezTo>
                <a:cubicBezTo>
                  <a:pt x="6" y="7"/>
                  <a:pt x="7" y="6"/>
                  <a:pt x="7" y="5"/>
                </a:cubicBezTo>
                <a:cubicBezTo>
                  <a:pt x="8" y="3"/>
                  <a:pt x="6" y="1"/>
                  <a:pt x="4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2" name="Freeform 69"/>
          <p:cNvSpPr>
            <a:spLocks/>
          </p:cNvSpPr>
          <p:nvPr/>
        </p:nvSpPr>
        <p:spPr bwMode="auto">
          <a:xfrm>
            <a:off x="2424113" y="6145213"/>
            <a:ext cx="33338" cy="30163"/>
          </a:xfrm>
          <a:custGeom>
            <a:avLst/>
            <a:gdLst>
              <a:gd name="T0" fmla="*/ 6 w 9"/>
              <a:gd name="T1" fmla="*/ 1 h 8"/>
              <a:gd name="T2" fmla="*/ 1 w 9"/>
              <a:gd name="T3" fmla="*/ 3 h 8"/>
              <a:gd name="T4" fmla="*/ 3 w 9"/>
              <a:gd name="T5" fmla="*/ 8 h 8"/>
              <a:gd name="T6" fmla="*/ 6 w 9"/>
              <a:gd name="T7" fmla="*/ 8 h 8"/>
              <a:gd name="T8" fmla="*/ 8 w 9"/>
              <a:gd name="T9" fmla="*/ 6 h 8"/>
              <a:gd name="T10" fmla="*/ 6 w 9"/>
              <a:gd name="T11" fmla="*/ 1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" h="8">
                <a:moveTo>
                  <a:pt x="6" y="1"/>
                </a:moveTo>
                <a:cubicBezTo>
                  <a:pt x="4" y="0"/>
                  <a:pt x="2" y="1"/>
                  <a:pt x="1" y="3"/>
                </a:cubicBezTo>
                <a:cubicBezTo>
                  <a:pt x="0" y="5"/>
                  <a:pt x="1" y="7"/>
                  <a:pt x="3" y="8"/>
                </a:cubicBezTo>
                <a:cubicBezTo>
                  <a:pt x="4" y="8"/>
                  <a:pt x="5" y="8"/>
                  <a:pt x="6" y="8"/>
                </a:cubicBezTo>
                <a:cubicBezTo>
                  <a:pt x="7" y="8"/>
                  <a:pt x="7" y="7"/>
                  <a:pt x="8" y="6"/>
                </a:cubicBezTo>
                <a:cubicBezTo>
                  <a:pt x="9" y="4"/>
                  <a:pt x="8" y="2"/>
                  <a:pt x="6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3" name="Freeform 70"/>
          <p:cNvSpPr>
            <a:spLocks/>
          </p:cNvSpPr>
          <p:nvPr/>
        </p:nvSpPr>
        <p:spPr bwMode="auto">
          <a:xfrm>
            <a:off x="2393950" y="6121400"/>
            <a:ext cx="33338" cy="30163"/>
          </a:xfrm>
          <a:custGeom>
            <a:avLst/>
            <a:gdLst>
              <a:gd name="T0" fmla="*/ 7 w 9"/>
              <a:gd name="T1" fmla="*/ 2 h 8"/>
              <a:gd name="T2" fmla="*/ 2 w 9"/>
              <a:gd name="T3" fmla="*/ 2 h 8"/>
              <a:gd name="T4" fmla="*/ 2 w 9"/>
              <a:gd name="T5" fmla="*/ 7 h 8"/>
              <a:gd name="T6" fmla="*/ 5 w 9"/>
              <a:gd name="T7" fmla="*/ 8 h 8"/>
              <a:gd name="T8" fmla="*/ 7 w 9"/>
              <a:gd name="T9" fmla="*/ 7 h 8"/>
              <a:gd name="T10" fmla="*/ 7 w 9"/>
              <a:gd name="T11" fmla="*/ 2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" h="8">
                <a:moveTo>
                  <a:pt x="7" y="2"/>
                </a:moveTo>
                <a:cubicBezTo>
                  <a:pt x="6" y="1"/>
                  <a:pt x="4" y="0"/>
                  <a:pt x="2" y="2"/>
                </a:cubicBezTo>
                <a:cubicBezTo>
                  <a:pt x="1" y="3"/>
                  <a:pt x="0" y="5"/>
                  <a:pt x="2" y="7"/>
                </a:cubicBezTo>
                <a:cubicBezTo>
                  <a:pt x="3" y="8"/>
                  <a:pt x="4" y="8"/>
                  <a:pt x="5" y="8"/>
                </a:cubicBezTo>
                <a:cubicBezTo>
                  <a:pt x="6" y="8"/>
                  <a:pt x="6" y="8"/>
                  <a:pt x="7" y="7"/>
                </a:cubicBezTo>
                <a:cubicBezTo>
                  <a:pt x="8" y="6"/>
                  <a:pt x="9" y="4"/>
                  <a:pt x="7" y="2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4" name="Freeform 71"/>
          <p:cNvSpPr>
            <a:spLocks/>
          </p:cNvSpPr>
          <p:nvPr/>
        </p:nvSpPr>
        <p:spPr bwMode="auto">
          <a:xfrm>
            <a:off x="2465388" y="6156325"/>
            <a:ext cx="25400" cy="25400"/>
          </a:xfrm>
          <a:custGeom>
            <a:avLst/>
            <a:gdLst>
              <a:gd name="T0" fmla="*/ 3 w 7"/>
              <a:gd name="T1" fmla="*/ 0 h 7"/>
              <a:gd name="T2" fmla="*/ 0 w 7"/>
              <a:gd name="T3" fmla="*/ 4 h 7"/>
              <a:gd name="T4" fmla="*/ 4 w 7"/>
              <a:gd name="T5" fmla="*/ 7 h 7"/>
              <a:gd name="T6" fmla="*/ 4 w 7"/>
              <a:gd name="T7" fmla="*/ 7 h 7"/>
              <a:gd name="T8" fmla="*/ 4 w 7"/>
              <a:gd name="T9" fmla="*/ 7 h 7"/>
              <a:gd name="T10" fmla="*/ 7 w 7"/>
              <a:gd name="T11" fmla="*/ 3 h 7"/>
              <a:gd name="T12" fmla="*/ 3 w 7"/>
              <a:gd name="T13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7">
                <a:moveTo>
                  <a:pt x="3" y="0"/>
                </a:moveTo>
                <a:cubicBezTo>
                  <a:pt x="1" y="0"/>
                  <a:pt x="0" y="2"/>
                  <a:pt x="0" y="4"/>
                </a:cubicBezTo>
                <a:cubicBezTo>
                  <a:pt x="0" y="6"/>
                  <a:pt x="2" y="7"/>
                  <a:pt x="4" y="7"/>
                </a:cubicBezTo>
                <a:cubicBezTo>
                  <a:pt x="4" y="7"/>
                  <a:pt x="4" y="7"/>
                  <a:pt x="4" y="7"/>
                </a:cubicBezTo>
                <a:cubicBezTo>
                  <a:pt x="4" y="7"/>
                  <a:pt x="4" y="7"/>
                  <a:pt x="4" y="7"/>
                </a:cubicBezTo>
                <a:cubicBezTo>
                  <a:pt x="6" y="7"/>
                  <a:pt x="7" y="5"/>
                  <a:pt x="7" y="3"/>
                </a:cubicBezTo>
                <a:cubicBezTo>
                  <a:pt x="7" y="1"/>
                  <a:pt x="5" y="0"/>
                  <a:pt x="3" y="0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5" name="Freeform 72"/>
          <p:cNvSpPr>
            <a:spLocks/>
          </p:cNvSpPr>
          <p:nvPr/>
        </p:nvSpPr>
        <p:spPr bwMode="auto">
          <a:xfrm>
            <a:off x="2427288" y="6038850"/>
            <a:ext cx="93663" cy="90488"/>
          </a:xfrm>
          <a:custGeom>
            <a:avLst/>
            <a:gdLst>
              <a:gd name="T0" fmla="*/ 23 w 25"/>
              <a:gd name="T1" fmla="*/ 9 h 24"/>
              <a:gd name="T2" fmla="*/ 10 w 25"/>
              <a:gd name="T3" fmla="*/ 1 h 24"/>
              <a:gd name="T4" fmla="*/ 2 w 25"/>
              <a:gd name="T5" fmla="*/ 15 h 24"/>
              <a:gd name="T6" fmla="*/ 15 w 25"/>
              <a:gd name="T7" fmla="*/ 23 h 24"/>
              <a:gd name="T8" fmla="*/ 23 w 25"/>
              <a:gd name="T9" fmla="*/ 9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" h="24">
                <a:moveTo>
                  <a:pt x="23" y="9"/>
                </a:moveTo>
                <a:cubicBezTo>
                  <a:pt x="22" y="3"/>
                  <a:pt x="16" y="0"/>
                  <a:pt x="10" y="1"/>
                </a:cubicBezTo>
                <a:cubicBezTo>
                  <a:pt x="4" y="3"/>
                  <a:pt x="0" y="9"/>
                  <a:pt x="2" y="15"/>
                </a:cubicBezTo>
                <a:cubicBezTo>
                  <a:pt x="4" y="21"/>
                  <a:pt x="10" y="24"/>
                  <a:pt x="15" y="23"/>
                </a:cubicBezTo>
                <a:cubicBezTo>
                  <a:pt x="21" y="21"/>
                  <a:pt x="25" y="15"/>
                  <a:pt x="23" y="9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6" name="Freeform 73"/>
          <p:cNvSpPr>
            <a:spLocks noEditPoints="1"/>
          </p:cNvSpPr>
          <p:nvPr/>
        </p:nvSpPr>
        <p:spPr bwMode="auto">
          <a:xfrm>
            <a:off x="1563688" y="4875213"/>
            <a:ext cx="600075" cy="625475"/>
          </a:xfrm>
          <a:custGeom>
            <a:avLst/>
            <a:gdLst>
              <a:gd name="T0" fmla="*/ 150 w 160"/>
              <a:gd name="T1" fmla="*/ 37 h 166"/>
              <a:gd name="T2" fmla="*/ 105 w 160"/>
              <a:gd name="T3" fmla="*/ 21 h 166"/>
              <a:gd name="T4" fmla="*/ 59 w 160"/>
              <a:gd name="T5" fmla="*/ 5 h 166"/>
              <a:gd name="T6" fmla="*/ 30 w 160"/>
              <a:gd name="T7" fmla="*/ 43 h 166"/>
              <a:gd name="T8" fmla="*/ 1 w 160"/>
              <a:gd name="T9" fmla="*/ 81 h 166"/>
              <a:gd name="T10" fmla="*/ 28 w 160"/>
              <a:gd name="T11" fmla="*/ 121 h 166"/>
              <a:gd name="T12" fmla="*/ 55 w 160"/>
              <a:gd name="T13" fmla="*/ 160 h 166"/>
              <a:gd name="T14" fmla="*/ 101 w 160"/>
              <a:gd name="T15" fmla="*/ 147 h 166"/>
              <a:gd name="T16" fmla="*/ 147 w 160"/>
              <a:gd name="T17" fmla="*/ 133 h 166"/>
              <a:gd name="T18" fmla="*/ 149 w 160"/>
              <a:gd name="T19" fmla="*/ 85 h 166"/>
              <a:gd name="T20" fmla="*/ 150 w 160"/>
              <a:gd name="T21" fmla="*/ 37 h 166"/>
              <a:gd name="T22" fmla="*/ 127 w 160"/>
              <a:gd name="T23" fmla="*/ 60 h 166"/>
              <a:gd name="T24" fmla="*/ 121 w 160"/>
              <a:gd name="T25" fmla="*/ 59 h 166"/>
              <a:gd name="T26" fmla="*/ 110 w 160"/>
              <a:gd name="T27" fmla="*/ 85 h 166"/>
              <a:gd name="T28" fmla="*/ 120 w 160"/>
              <a:gd name="T29" fmla="*/ 109 h 166"/>
              <a:gd name="T30" fmla="*/ 122 w 160"/>
              <a:gd name="T31" fmla="*/ 108 h 166"/>
              <a:gd name="T32" fmla="*/ 129 w 160"/>
              <a:gd name="T33" fmla="*/ 112 h 166"/>
              <a:gd name="T34" fmla="*/ 125 w 160"/>
              <a:gd name="T35" fmla="*/ 120 h 166"/>
              <a:gd name="T36" fmla="*/ 118 w 160"/>
              <a:gd name="T37" fmla="*/ 116 h 166"/>
              <a:gd name="T38" fmla="*/ 118 w 160"/>
              <a:gd name="T39" fmla="*/ 112 h 166"/>
              <a:gd name="T40" fmla="*/ 91 w 160"/>
              <a:gd name="T41" fmla="*/ 109 h 166"/>
              <a:gd name="T42" fmla="*/ 70 w 160"/>
              <a:gd name="T43" fmla="*/ 126 h 166"/>
              <a:gd name="T44" fmla="*/ 72 w 160"/>
              <a:gd name="T45" fmla="*/ 129 h 166"/>
              <a:gd name="T46" fmla="*/ 68 w 160"/>
              <a:gd name="T47" fmla="*/ 136 h 166"/>
              <a:gd name="T48" fmla="*/ 61 w 160"/>
              <a:gd name="T49" fmla="*/ 132 h 166"/>
              <a:gd name="T50" fmla="*/ 65 w 160"/>
              <a:gd name="T51" fmla="*/ 125 h 166"/>
              <a:gd name="T52" fmla="*/ 67 w 160"/>
              <a:gd name="T53" fmla="*/ 125 h 166"/>
              <a:gd name="T54" fmla="*/ 61 w 160"/>
              <a:gd name="T55" fmla="*/ 99 h 166"/>
              <a:gd name="T56" fmla="*/ 39 w 160"/>
              <a:gd name="T57" fmla="*/ 83 h 166"/>
              <a:gd name="T58" fmla="*/ 35 w 160"/>
              <a:gd name="T59" fmla="*/ 88 h 166"/>
              <a:gd name="T60" fmla="*/ 27 w 160"/>
              <a:gd name="T61" fmla="*/ 84 h 166"/>
              <a:gd name="T62" fmla="*/ 31 w 160"/>
              <a:gd name="T63" fmla="*/ 76 h 166"/>
              <a:gd name="T64" fmla="*/ 39 w 160"/>
              <a:gd name="T65" fmla="*/ 80 h 166"/>
              <a:gd name="T66" fmla="*/ 39 w 160"/>
              <a:gd name="T67" fmla="*/ 81 h 166"/>
              <a:gd name="T68" fmla="*/ 61 w 160"/>
              <a:gd name="T69" fmla="*/ 68 h 166"/>
              <a:gd name="T70" fmla="*/ 69 w 160"/>
              <a:gd name="T71" fmla="*/ 41 h 166"/>
              <a:gd name="T72" fmla="*/ 64 w 160"/>
              <a:gd name="T73" fmla="*/ 37 h 166"/>
              <a:gd name="T74" fmla="*/ 68 w 160"/>
              <a:gd name="T75" fmla="*/ 29 h 166"/>
              <a:gd name="T76" fmla="*/ 75 w 160"/>
              <a:gd name="T77" fmla="*/ 33 h 166"/>
              <a:gd name="T78" fmla="*/ 72 w 160"/>
              <a:gd name="T79" fmla="*/ 40 h 166"/>
              <a:gd name="T80" fmla="*/ 92 w 160"/>
              <a:gd name="T81" fmla="*/ 58 h 166"/>
              <a:gd name="T82" fmla="*/ 119 w 160"/>
              <a:gd name="T83" fmla="*/ 57 h 166"/>
              <a:gd name="T84" fmla="*/ 119 w 160"/>
              <a:gd name="T85" fmla="*/ 56 h 166"/>
              <a:gd name="T86" fmla="*/ 123 w 160"/>
              <a:gd name="T87" fmla="*/ 49 h 166"/>
              <a:gd name="T88" fmla="*/ 131 w 160"/>
              <a:gd name="T89" fmla="*/ 53 h 166"/>
              <a:gd name="T90" fmla="*/ 127 w 160"/>
              <a:gd name="T91" fmla="*/ 6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60" h="166">
                <a:moveTo>
                  <a:pt x="150" y="37"/>
                </a:moveTo>
                <a:cubicBezTo>
                  <a:pt x="140" y="22"/>
                  <a:pt x="121" y="16"/>
                  <a:pt x="105" y="21"/>
                </a:cubicBezTo>
                <a:cubicBezTo>
                  <a:pt x="95" y="7"/>
                  <a:pt x="77" y="0"/>
                  <a:pt x="59" y="5"/>
                </a:cubicBezTo>
                <a:cubicBezTo>
                  <a:pt x="42" y="10"/>
                  <a:pt x="30" y="26"/>
                  <a:pt x="30" y="43"/>
                </a:cubicBezTo>
                <a:cubicBezTo>
                  <a:pt x="13" y="48"/>
                  <a:pt x="1" y="63"/>
                  <a:pt x="1" y="81"/>
                </a:cubicBezTo>
                <a:cubicBezTo>
                  <a:pt x="0" y="99"/>
                  <a:pt x="12" y="115"/>
                  <a:pt x="28" y="121"/>
                </a:cubicBezTo>
                <a:cubicBezTo>
                  <a:pt x="27" y="138"/>
                  <a:pt x="38" y="154"/>
                  <a:pt x="55" y="160"/>
                </a:cubicBezTo>
                <a:cubicBezTo>
                  <a:pt x="72" y="166"/>
                  <a:pt x="91" y="160"/>
                  <a:pt x="101" y="147"/>
                </a:cubicBezTo>
                <a:cubicBezTo>
                  <a:pt x="117" y="153"/>
                  <a:pt x="136" y="148"/>
                  <a:pt x="147" y="133"/>
                </a:cubicBezTo>
                <a:cubicBezTo>
                  <a:pt x="158" y="119"/>
                  <a:pt x="158" y="99"/>
                  <a:pt x="149" y="85"/>
                </a:cubicBezTo>
                <a:cubicBezTo>
                  <a:pt x="159" y="71"/>
                  <a:pt x="160" y="52"/>
                  <a:pt x="150" y="37"/>
                </a:cubicBezTo>
                <a:close/>
                <a:moveTo>
                  <a:pt x="127" y="60"/>
                </a:moveTo>
                <a:cubicBezTo>
                  <a:pt x="125" y="61"/>
                  <a:pt x="123" y="60"/>
                  <a:pt x="121" y="59"/>
                </a:cubicBezTo>
                <a:cubicBezTo>
                  <a:pt x="115" y="66"/>
                  <a:pt x="111" y="75"/>
                  <a:pt x="110" y="85"/>
                </a:cubicBezTo>
                <a:cubicBezTo>
                  <a:pt x="110" y="94"/>
                  <a:pt x="114" y="102"/>
                  <a:pt x="120" y="109"/>
                </a:cubicBezTo>
                <a:cubicBezTo>
                  <a:pt x="120" y="109"/>
                  <a:pt x="121" y="108"/>
                  <a:pt x="122" y="108"/>
                </a:cubicBezTo>
                <a:cubicBezTo>
                  <a:pt x="125" y="107"/>
                  <a:pt x="128" y="109"/>
                  <a:pt x="129" y="112"/>
                </a:cubicBezTo>
                <a:cubicBezTo>
                  <a:pt x="130" y="115"/>
                  <a:pt x="128" y="119"/>
                  <a:pt x="125" y="120"/>
                </a:cubicBezTo>
                <a:cubicBezTo>
                  <a:pt x="122" y="121"/>
                  <a:pt x="118" y="119"/>
                  <a:pt x="118" y="116"/>
                </a:cubicBezTo>
                <a:cubicBezTo>
                  <a:pt x="117" y="114"/>
                  <a:pt x="117" y="113"/>
                  <a:pt x="118" y="112"/>
                </a:cubicBezTo>
                <a:cubicBezTo>
                  <a:pt x="109" y="108"/>
                  <a:pt x="100" y="107"/>
                  <a:pt x="91" y="109"/>
                </a:cubicBezTo>
                <a:cubicBezTo>
                  <a:pt x="82" y="112"/>
                  <a:pt x="75" y="118"/>
                  <a:pt x="70" y="126"/>
                </a:cubicBezTo>
                <a:cubicBezTo>
                  <a:pt x="71" y="126"/>
                  <a:pt x="72" y="128"/>
                  <a:pt x="72" y="129"/>
                </a:cubicBezTo>
                <a:cubicBezTo>
                  <a:pt x="73" y="132"/>
                  <a:pt x="71" y="135"/>
                  <a:pt x="68" y="136"/>
                </a:cubicBezTo>
                <a:cubicBezTo>
                  <a:pt x="65" y="137"/>
                  <a:pt x="62" y="135"/>
                  <a:pt x="61" y="132"/>
                </a:cubicBezTo>
                <a:cubicBezTo>
                  <a:pt x="60" y="129"/>
                  <a:pt x="62" y="126"/>
                  <a:pt x="65" y="125"/>
                </a:cubicBezTo>
                <a:cubicBezTo>
                  <a:pt x="65" y="125"/>
                  <a:pt x="66" y="125"/>
                  <a:pt x="67" y="125"/>
                </a:cubicBezTo>
                <a:cubicBezTo>
                  <a:pt x="68" y="116"/>
                  <a:pt x="66" y="107"/>
                  <a:pt x="61" y="99"/>
                </a:cubicBezTo>
                <a:cubicBezTo>
                  <a:pt x="56" y="91"/>
                  <a:pt x="47" y="86"/>
                  <a:pt x="39" y="83"/>
                </a:cubicBezTo>
                <a:cubicBezTo>
                  <a:pt x="38" y="85"/>
                  <a:pt x="37" y="87"/>
                  <a:pt x="35" y="88"/>
                </a:cubicBezTo>
                <a:cubicBezTo>
                  <a:pt x="31" y="88"/>
                  <a:pt x="28" y="87"/>
                  <a:pt x="27" y="84"/>
                </a:cubicBezTo>
                <a:cubicBezTo>
                  <a:pt x="26" y="80"/>
                  <a:pt x="28" y="77"/>
                  <a:pt x="31" y="76"/>
                </a:cubicBezTo>
                <a:cubicBezTo>
                  <a:pt x="34" y="75"/>
                  <a:pt x="38" y="77"/>
                  <a:pt x="39" y="80"/>
                </a:cubicBezTo>
                <a:cubicBezTo>
                  <a:pt x="39" y="80"/>
                  <a:pt x="39" y="80"/>
                  <a:pt x="39" y="81"/>
                </a:cubicBezTo>
                <a:cubicBezTo>
                  <a:pt x="47" y="79"/>
                  <a:pt x="55" y="76"/>
                  <a:pt x="61" y="68"/>
                </a:cubicBezTo>
                <a:cubicBezTo>
                  <a:pt x="67" y="61"/>
                  <a:pt x="69" y="50"/>
                  <a:pt x="69" y="41"/>
                </a:cubicBezTo>
                <a:cubicBezTo>
                  <a:pt x="67" y="41"/>
                  <a:pt x="64" y="39"/>
                  <a:pt x="64" y="37"/>
                </a:cubicBezTo>
                <a:cubicBezTo>
                  <a:pt x="63" y="34"/>
                  <a:pt x="64" y="30"/>
                  <a:pt x="68" y="29"/>
                </a:cubicBezTo>
                <a:cubicBezTo>
                  <a:pt x="71" y="29"/>
                  <a:pt x="74" y="30"/>
                  <a:pt x="75" y="33"/>
                </a:cubicBezTo>
                <a:cubicBezTo>
                  <a:pt x="76" y="36"/>
                  <a:pt x="74" y="39"/>
                  <a:pt x="72" y="40"/>
                </a:cubicBezTo>
                <a:cubicBezTo>
                  <a:pt x="77" y="48"/>
                  <a:pt x="83" y="55"/>
                  <a:pt x="92" y="58"/>
                </a:cubicBezTo>
                <a:cubicBezTo>
                  <a:pt x="101" y="61"/>
                  <a:pt x="111" y="60"/>
                  <a:pt x="119" y="57"/>
                </a:cubicBezTo>
                <a:cubicBezTo>
                  <a:pt x="119" y="57"/>
                  <a:pt x="119" y="56"/>
                  <a:pt x="119" y="56"/>
                </a:cubicBezTo>
                <a:cubicBezTo>
                  <a:pt x="118" y="53"/>
                  <a:pt x="120" y="50"/>
                  <a:pt x="123" y="49"/>
                </a:cubicBezTo>
                <a:cubicBezTo>
                  <a:pt x="126" y="48"/>
                  <a:pt x="130" y="50"/>
                  <a:pt x="131" y="53"/>
                </a:cubicBezTo>
                <a:cubicBezTo>
                  <a:pt x="131" y="56"/>
                  <a:pt x="130" y="59"/>
                  <a:pt x="127" y="60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7" name="Freeform 74"/>
          <p:cNvSpPr>
            <a:spLocks/>
          </p:cNvSpPr>
          <p:nvPr/>
        </p:nvSpPr>
        <p:spPr bwMode="auto">
          <a:xfrm>
            <a:off x="1797050" y="5199063"/>
            <a:ext cx="22225" cy="22225"/>
          </a:xfrm>
          <a:custGeom>
            <a:avLst/>
            <a:gdLst>
              <a:gd name="T0" fmla="*/ 6 w 6"/>
              <a:gd name="T1" fmla="*/ 2 h 6"/>
              <a:gd name="T2" fmla="*/ 6 w 6"/>
              <a:gd name="T3" fmla="*/ 2 h 6"/>
              <a:gd name="T4" fmla="*/ 2 w 6"/>
              <a:gd name="T5" fmla="*/ 0 h 6"/>
              <a:gd name="T6" fmla="*/ 0 w 6"/>
              <a:gd name="T7" fmla="*/ 4 h 6"/>
              <a:gd name="T8" fmla="*/ 4 w 6"/>
              <a:gd name="T9" fmla="*/ 6 h 6"/>
              <a:gd name="T10" fmla="*/ 6 w 6"/>
              <a:gd name="T11" fmla="*/ 2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6">
                <a:moveTo>
                  <a:pt x="6" y="2"/>
                </a:moveTo>
                <a:cubicBezTo>
                  <a:pt x="6" y="2"/>
                  <a:pt x="6" y="2"/>
                  <a:pt x="6" y="2"/>
                </a:cubicBezTo>
                <a:cubicBezTo>
                  <a:pt x="5" y="1"/>
                  <a:pt x="4" y="0"/>
                  <a:pt x="2" y="0"/>
                </a:cubicBezTo>
                <a:cubicBezTo>
                  <a:pt x="1" y="1"/>
                  <a:pt x="0" y="2"/>
                  <a:pt x="0" y="4"/>
                </a:cubicBezTo>
                <a:cubicBezTo>
                  <a:pt x="1" y="5"/>
                  <a:pt x="2" y="6"/>
                  <a:pt x="4" y="6"/>
                </a:cubicBezTo>
                <a:cubicBezTo>
                  <a:pt x="5" y="5"/>
                  <a:pt x="6" y="4"/>
                  <a:pt x="6" y="2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8" name="Freeform 75"/>
          <p:cNvSpPr>
            <a:spLocks/>
          </p:cNvSpPr>
          <p:nvPr/>
        </p:nvSpPr>
        <p:spPr bwMode="auto">
          <a:xfrm>
            <a:off x="1803400" y="5138738"/>
            <a:ext cx="26988" cy="22225"/>
          </a:xfrm>
          <a:custGeom>
            <a:avLst/>
            <a:gdLst>
              <a:gd name="T0" fmla="*/ 4 w 7"/>
              <a:gd name="T1" fmla="*/ 6 h 6"/>
              <a:gd name="T2" fmla="*/ 6 w 7"/>
              <a:gd name="T3" fmla="*/ 5 h 6"/>
              <a:gd name="T4" fmla="*/ 5 w 7"/>
              <a:gd name="T5" fmla="*/ 1 h 6"/>
              <a:gd name="T6" fmla="*/ 1 w 7"/>
              <a:gd name="T7" fmla="*/ 2 h 6"/>
              <a:gd name="T8" fmla="*/ 2 w 7"/>
              <a:gd name="T9" fmla="*/ 6 h 6"/>
              <a:gd name="T10" fmla="*/ 4 w 7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6">
                <a:moveTo>
                  <a:pt x="4" y="6"/>
                </a:moveTo>
                <a:cubicBezTo>
                  <a:pt x="5" y="6"/>
                  <a:pt x="6" y="6"/>
                  <a:pt x="6" y="5"/>
                </a:cubicBezTo>
                <a:cubicBezTo>
                  <a:pt x="7" y="4"/>
                  <a:pt x="7" y="2"/>
                  <a:pt x="5" y="1"/>
                </a:cubicBezTo>
                <a:cubicBezTo>
                  <a:pt x="4" y="0"/>
                  <a:pt x="2" y="0"/>
                  <a:pt x="1" y="2"/>
                </a:cubicBezTo>
                <a:cubicBezTo>
                  <a:pt x="0" y="3"/>
                  <a:pt x="1" y="5"/>
                  <a:pt x="2" y="6"/>
                </a:cubicBezTo>
                <a:cubicBezTo>
                  <a:pt x="3" y="6"/>
                  <a:pt x="4" y="6"/>
                  <a:pt x="4" y="6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9" name="Freeform 76"/>
          <p:cNvSpPr>
            <a:spLocks/>
          </p:cNvSpPr>
          <p:nvPr/>
        </p:nvSpPr>
        <p:spPr bwMode="auto">
          <a:xfrm>
            <a:off x="1792288" y="5168900"/>
            <a:ext cx="26988" cy="22225"/>
          </a:xfrm>
          <a:custGeom>
            <a:avLst/>
            <a:gdLst>
              <a:gd name="T0" fmla="*/ 3 w 7"/>
              <a:gd name="T1" fmla="*/ 6 h 6"/>
              <a:gd name="T2" fmla="*/ 4 w 7"/>
              <a:gd name="T3" fmla="*/ 6 h 6"/>
              <a:gd name="T4" fmla="*/ 6 w 7"/>
              <a:gd name="T5" fmla="*/ 3 h 6"/>
              <a:gd name="T6" fmla="*/ 4 w 7"/>
              <a:gd name="T7" fmla="*/ 0 h 6"/>
              <a:gd name="T8" fmla="*/ 1 w 7"/>
              <a:gd name="T9" fmla="*/ 2 h 6"/>
              <a:gd name="T10" fmla="*/ 3 w 7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6">
                <a:moveTo>
                  <a:pt x="3" y="6"/>
                </a:moveTo>
                <a:cubicBezTo>
                  <a:pt x="4" y="6"/>
                  <a:pt x="4" y="6"/>
                  <a:pt x="4" y="6"/>
                </a:cubicBezTo>
                <a:cubicBezTo>
                  <a:pt x="5" y="5"/>
                  <a:pt x="6" y="4"/>
                  <a:pt x="6" y="3"/>
                </a:cubicBezTo>
                <a:cubicBezTo>
                  <a:pt x="7" y="2"/>
                  <a:pt x="6" y="0"/>
                  <a:pt x="4" y="0"/>
                </a:cubicBezTo>
                <a:cubicBezTo>
                  <a:pt x="2" y="0"/>
                  <a:pt x="1" y="1"/>
                  <a:pt x="1" y="2"/>
                </a:cubicBezTo>
                <a:cubicBezTo>
                  <a:pt x="0" y="4"/>
                  <a:pt x="1" y="5"/>
                  <a:pt x="3" y="6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0" name="Freeform 77"/>
          <p:cNvSpPr>
            <a:spLocks/>
          </p:cNvSpPr>
          <p:nvPr/>
        </p:nvSpPr>
        <p:spPr bwMode="auto">
          <a:xfrm>
            <a:off x="1827213" y="5116513"/>
            <a:ext cx="25400" cy="25400"/>
          </a:xfrm>
          <a:custGeom>
            <a:avLst/>
            <a:gdLst>
              <a:gd name="T0" fmla="*/ 4 w 7"/>
              <a:gd name="T1" fmla="*/ 7 h 7"/>
              <a:gd name="T2" fmla="*/ 5 w 7"/>
              <a:gd name="T3" fmla="*/ 6 h 7"/>
              <a:gd name="T4" fmla="*/ 6 w 7"/>
              <a:gd name="T5" fmla="*/ 2 h 7"/>
              <a:gd name="T6" fmla="*/ 2 w 7"/>
              <a:gd name="T7" fmla="*/ 1 h 7"/>
              <a:gd name="T8" fmla="*/ 1 w 7"/>
              <a:gd name="T9" fmla="*/ 5 h 7"/>
              <a:gd name="T10" fmla="*/ 4 w 7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7">
                <a:moveTo>
                  <a:pt x="4" y="7"/>
                </a:moveTo>
                <a:cubicBezTo>
                  <a:pt x="5" y="7"/>
                  <a:pt x="5" y="7"/>
                  <a:pt x="5" y="6"/>
                </a:cubicBezTo>
                <a:cubicBezTo>
                  <a:pt x="6" y="6"/>
                  <a:pt x="7" y="4"/>
                  <a:pt x="6" y="2"/>
                </a:cubicBezTo>
                <a:cubicBezTo>
                  <a:pt x="5" y="1"/>
                  <a:pt x="4" y="0"/>
                  <a:pt x="2" y="1"/>
                </a:cubicBezTo>
                <a:cubicBezTo>
                  <a:pt x="1" y="2"/>
                  <a:pt x="0" y="4"/>
                  <a:pt x="1" y="5"/>
                </a:cubicBezTo>
                <a:cubicBezTo>
                  <a:pt x="2" y="7"/>
                  <a:pt x="3" y="7"/>
                  <a:pt x="4" y="7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1" name="Freeform 78"/>
          <p:cNvSpPr>
            <a:spLocks/>
          </p:cNvSpPr>
          <p:nvPr/>
        </p:nvSpPr>
        <p:spPr bwMode="auto">
          <a:xfrm>
            <a:off x="1912938" y="5130800"/>
            <a:ext cx="22225" cy="26988"/>
          </a:xfrm>
          <a:custGeom>
            <a:avLst/>
            <a:gdLst>
              <a:gd name="T0" fmla="*/ 1 w 6"/>
              <a:gd name="T1" fmla="*/ 5 h 7"/>
              <a:gd name="T2" fmla="*/ 4 w 6"/>
              <a:gd name="T3" fmla="*/ 6 h 7"/>
              <a:gd name="T4" fmla="*/ 5 w 6"/>
              <a:gd name="T5" fmla="*/ 6 h 7"/>
              <a:gd name="T6" fmla="*/ 5 w 6"/>
              <a:gd name="T7" fmla="*/ 1 h 7"/>
              <a:gd name="T8" fmla="*/ 1 w 6"/>
              <a:gd name="T9" fmla="*/ 1 h 7"/>
              <a:gd name="T10" fmla="*/ 1 w 6"/>
              <a:gd name="T11" fmla="*/ 5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7">
                <a:moveTo>
                  <a:pt x="1" y="5"/>
                </a:moveTo>
                <a:cubicBezTo>
                  <a:pt x="2" y="6"/>
                  <a:pt x="3" y="7"/>
                  <a:pt x="4" y="6"/>
                </a:cubicBezTo>
                <a:cubicBezTo>
                  <a:pt x="4" y="6"/>
                  <a:pt x="5" y="6"/>
                  <a:pt x="5" y="6"/>
                </a:cubicBezTo>
                <a:cubicBezTo>
                  <a:pt x="6" y="5"/>
                  <a:pt x="6" y="3"/>
                  <a:pt x="5" y="1"/>
                </a:cubicBezTo>
                <a:cubicBezTo>
                  <a:pt x="4" y="0"/>
                  <a:pt x="2" y="0"/>
                  <a:pt x="1" y="1"/>
                </a:cubicBezTo>
                <a:cubicBezTo>
                  <a:pt x="0" y="2"/>
                  <a:pt x="0" y="4"/>
                  <a:pt x="1" y="5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2" name="Freeform 79"/>
          <p:cNvSpPr>
            <a:spLocks/>
          </p:cNvSpPr>
          <p:nvPr/>
        </p:nvSpPr>
        <p:spPr bwMode="auto">
          <a:xfrm>
            <a:off x="1855788" y="5108575"/>
            <a:ext cx="23813" cy="26988"/>
          </a:xfrm>
          <a:custGeom>
            <a:avLst/>
            <a:gdLst>
              <a:gd name="T0" fmla="*/ 4 w 6"/>
              <a:gd name="T1" fmla="*/ 6 h 7"/>
              <a:gd name="T2" fmla="*/ 4 w 6"/>
              <a:gd name="T3" fmla="*/ 6 h 7"/>
              <a:gd name="T4" fmla="*/ 6 w 6"/>
              <a:gd name="T5" fmla="*/ 3 h 7"/>
              <a:gd name="T6" fmla="*/ 3 w 6"/>
              <a:gd name="T7" fmla="*/ 1 h 7"/>
              <a:gd name="T8" fmla="*/ 0 w 6"/>
              <a:gd name="T9" fmla="*/ 4 h 7"/>
              <a:gd name="T10" fmla="*/ 4 w 6"/>
              <a:gd name="T11" fmla="*/ 6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7">
                <a:moveTo>
                  <a:pt x="4" y="6"/>
                </a:moveTo>
                <a:cubicBezTo>
                  <a:pt x="4" y="6"/>
                  <a:pt x="4" y="6"/>
                  <a:pt x="4" y="6"/>
                </a:cubicBezTo>
                <a:cubicBezTo>
                  <a:pt x="6" y="6"/>
                  <a:pt x="6" y="5"/>
                  <a:pt x="6" y="3"/>
                </a:cubicBezTo>
                <a:cubicBezTo>
                  <a:pt x="6" y="2"/>
                  <a:pt x="5" y="0"/>
                  <a:pt x="3" y="1"/>
                </a:cubicBezTo>
                <a:cubicBezTo>
                  <a:pt x="2" y="1"/>
                  <a:pt x="0" y="2"/>
                  <a:pt x="0" y="4"/>
                </a:cubicBezTo>
                <a:cubicBezTo>
                  <a:pt x="1" y="5"/>
                  <a:pt x="2" y="7"/>
                  <a:pt x="4" y="6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3" name="Freeform 80"/>
          <p:cNvSpPr>
            <a:spLocks/>
          </p:cNvSpPr>
          <p:nvPr/>
        </p:nvSpPr>
        <p:spPr bwMode="auto">
          <a:xfrm>
            <a:off x="1885950" y="5111750"/>
            <a:ext cx="26988" cy="26988"/>
          </a:xfrm>
          <a:custGeom>
            <a:avLst/>
            <a:gdLst>
              <a:gd name="T0" fmla="*/ 2 w 7"/>
              <a:gd name="T1" fmla="*/ 7 h 7"/>
              <a:gd name="T2" fmla="*/ 4 w 7"/>
              <a:gd name="T3" fmla="*/ 7 h 7"/>
              <a:gd name="T4" fmla="*/ 6 w 7"/>
              <a:gd name="T5" fmla="*/ 5 h 7"/>
              <a:gd name="T6" fmla="*/ 5 w 7"/>
              <a:gd name="T7" fmla="*/ 1 h 7"/>
              <a:gd name="T8" fmla="*/ 1 w 7"/>
              <a:gd name="T9" fmla="*/ 3 h 7"/>
              <a:gd name="T10" fmla="*/ 2 w 7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7">
                <a:moveTo>
                  <a:pt x="2" y="7"/>
                </a:moveTo>
                <a:cubicBezTo>
                  <a:pt x="3" y="7"/>
                  <a:pt x="4" y="7"/>
                  <a:pt x="4" y="7"/>
                </a:cubicBezTo>
                <a:cubicBezTo>
                  <a:pt x="5" y="6"/>
                  <a:pt x="6" y="6"/>
                  <a:pt x="6" y="5"/>
                </a:cubicBezTo>
                <a:cubicBezTo>
                  <a:pt x="7" y="3"/>
                  <a:pt x="6" y="2"/>
                  <a:pt x="5" y="1"/>
                </a:cubicBezTo>
                <a:cubicBezTo>
                  <a:pt x="3" y="0"/>
                  <a:pt x="1" y="1"/>
                  <a:pt x="1" y="3"/>
                </a:cubicBezTo>
                <a:cubicBezTo>
                  <a:pt x="0" y="4"/>
                  <a:pt x="1" y="6"/>
                  <a:pt x="2" y="7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4" name="Freeform 81"/>
          <p:cNvSpPr>
            <a:spLocks/>
          </p:cNvSpPr>
          <p:nvPr/>
        </p:nvSpPr>
        <p:spPr bwMode="auto">
          <a:xfrm>
            <a:off x="1927225" y="5157788"/>
            <a:ext cx="23813" cy="25400"/>
          </a:xfrm>
          <a:custGeom>
            <a:avLst/>
            <a:gdLst>
              <a:gd name="T0" fmla="*/ 2 w 6"/>
              <a:gd name="T1" fmla="*/ 1 h 7"/>
              <a:gd name="T2" fmla="*/ 0 w 6"/>
              <a:gd name="T3" fmla="*/ 4 h 7"/>
              <a:gd name="T4" fmla="*/ 0 w 6"/>
              <a:gd name="T5" fmla="*/ 4 h 7"/>
              <a:gd name="T6" fmla="*/ 4 w 6"/>
              <a:gd name="T7" fmla="*/ 6 h 7"/>
              <a:gd name="T8" fmla="*/ 6 w 6"/>
              <a:gd name="T9" fmla="*/ 3 h 7"/>
              <a:gd name="T10" fmla="*/ 6 w 6"/>
              <a:gd name="T11" fmla="*/ 3 h 7"/>
              <a:gd name="T12" fmla="*/ 6 w 6"/>
              <a:gd name="T13" fmla="*/ 3 h 7"/>
              <a:gd name="T14" fmla="*/ 2 w 6"/>
              <a:gd name="T15" fmla="*/ 1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" h="7">
                <a:moveTo>
                  <a:pt x="2" y="1"/>
                </a:moveTo>
                <a:cubicBezTo>
                  <a:pt x="1" y="1"/>
                  <a:pt x="0" y="3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1" y="6"/>
                  <a:pt x="2" y="7"/>
                  <a:pt x="4" y="6"/>
                </a:cubicBezTo>
                <a:cubicBezTo>
                  <a:pt x="6" y="6"/>
                  <a:pt x="6" y="4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5" y="1"/>
                  <a:pt x="4" y="0"/>
                  <a:pt x="2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5" name="Freeform 82"/>
          <p:cNvSpPr>
            <a:spLocks/>
          </p:cNvSpPr>
          <p:nvPr/>
        </p:nvSpPr>
        <p:spPr bwMode="auto">
          <a:xfrm>
            <a:off x="1916113" y="5218113"/>
            <a:ext cx="26988" cy="22225"/>
          </a:xfrm>
          <a:custGeom>
            <a:avLst/>
            <a:gdLst>
              <a:gd name="T0" fmla="*/ 1 w 7"/>
              <a:gd name="T1" fmla="*/ 2 h 6"/>
              <a:gd name="T2" fmla="*/ 1 w 7"/>
              <a:gd name="T3" fmla="*/ 2 h 6"/>
              <a:gd name="T4" fmla="*/ 2 w 7"/>
              <a:gd name="T5" fmla="*/ 6 h 6"/>
              <a:gd name="T6" fmla="*/ 4 w 7"/>
              <a:gd name="T7" fmla="*/ 6 h 6"/>
              <a:gd name="T8" fmla="*/ 6 w 7"/>
              <a:gd name="T9" fmla="*/ 5 h 6"/>
              <a:gd name="T10" fmla="*/ 5 w 7"/>
              <a:gd name="T11" fmla="*/ 1 h 6"/>
              <a:gd name="T12" fmla="*/ 1 w 7"/>
              <a:gd name="T13" fmla="*/ 2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6">
                <a:moveTo>
                  <a:pt x="1" y="2"/>
                </a:moveTo>
                <a:cubicBezTo>
                  <a:pt x="1" y="2"/>
                  <a:pt x="1" y="2"/>
                  <a:pt x="1" y="2"/>
                </a:cubicBezTo>
                <a:cubicBezTo>
                  <a:pt x="0" y="3"/>
                  <a:pt x="1" y="5"/>
                  <a:pt x="2" y="6"/>
                </a:cubicBezTo>
                <a:cubicBezTo>
                  <a:pt x="3" y="6"/>
                  <a:pt x="4" y="6"/>
                  <a:pt x="4" y="6"/>
                </a:cubicBezTo>
                <a:cubicBezTo>
                  <a:pt x="5" y="6"/>
                  <a:pt x="6" y="5"/>
                  <a:pt x="6" y="5"/>
                </a:cubicBezTo>
                <a:cubicBezTo>
                  <a:pt x="7" y="4"/>
                  <a:pt x="7" y="2"/>
                  <a:pt x="5" y="1"/>
                </a:cubicBezTo>
                <a:cubicBezTo>
                  <a:pt x="4" y="0"/>
                  <a:pt x="2" y="0"/>
                  <a:pt x="1" y="2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6" name="Freeform 83"/>
          <p:cNvSpPr>
            <a:spLocks/>
          </p:cNvSpPr>
          <p:nvPr/>
        </p:nvSpPr>
        <p:spPr bwMode="auto">
          <a:xfrm>
            <a:off x="1893888" y="5237163"/>
            <a:ext cx="26988" cy="25400"/>
          </a:xfrm>
          <a:custGeom>
            <a:avLst/>
            <a:gdLst>
              <a:gd name="T0" fmla="*/ 2 w 7"/>
              <a:gd name="T1" fmla="*/ 1 h 7"/>
              <a:gd name="T2" fmla="*/ 1 w 7"/>
              <a:gd name="T3" fmla="*/ 5 h 7"/>
              <a:gd name="T4" fmla="*/ 4 w 7"/>
              <a:gd name="T5" fmla="*/ 7 h 7"/>
              <a:gd name="T6" fmla="*/ 5 w 7"/>
              <a:gd name="T7" fmla="*/ 6 h 7"/>
              <a:gd name="T8" fmla="*/ 6 w 7"/>
              <a:gd name="T9" fmla="*/ 2 h 7"/>
              <a:gd name="T10" fmla="*/ 2 w 7"/>
              <a:gd name="T11" fmla="*/ 1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7">
                <a:moveTo>
                  <a:pt x="2" y="1"/>
                </a:moveTo>
                <a:cubicBezTo>
                  <a:pt x="1" y="2"/>
                  <a:pt x="0" y="4"/>
                  <a:pt x="1" y="5"/>
                </a:cubicBezTo>
                <a:cubicBezTo>
                  <a:pt x="2" y="6"/>
                  <a:pt x="3" y="7"/>
                  <a:pt x="4" y="7"/>
                </a:cubicBezTo>
                <a:cubicBezTo>
                  <a:pt x="5" y="6"/>
                  <a:pt x="5" y="6"/>
                  <a:pt x="5" y="6"/>
                </a:cubicBezTo>
                <a:cubicBezTo>
                  <a:pt x="6" y="5"/>
                  <a:pt x="7" y="4"/>
                  <a:pt x="6" y="2"/>
                </a:cubicBezTo>
                <a:cubicBezTo>
                  <a:pt x="5" y="1"/>
                  <a:pt x="4" y="0"/>
                  <a:pt x="2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7" name="Freeform 84"/>
          <p:cNvSpPr>
            <a:spLocks/>
          </p:cNvSpPr>
          <p:nvPr/>
        </p:nvSpPr>
        <p:spPr bwMode="auto">
          <a:xfrm>
            <a:off x="1927225" y="5191125"/>
            <a:ext cx="26988" cy="22225"/>
          </a:xfrm>
          <a:custGeom>
            <a:avLst/>
            <a:gdLst>
              <a:gd name="T0" fmla="*/ 4 w 7"/>
              <a:gd name="T1" fmla="*/ 0 h 6"/>
              <a:gd name="T2" fmla="*/ 1 w 7"/>
              <a:gd name="T3" fmla="*/ 2 h 6"/>
              <a:gd name="T4" fmla="*/ 1 w 7"/>
              <a:gd name="T5" fmla="*/ 2 h 6"/>
              <a:gd name="T6" fmla="*/ 3 w 7"/>
              <a:gd name="T7" fmla="*/ 6 h 6"/>
              <a:gd name="T8" fmla="*/ 4 w 7"/>
              <a:gd name="T9" fmla="*/ 6 h 6"/>
              <a:gd name="T10" fmla="*/ 7 w 7"/>
              <a:gd name="T11" fmla="*/ 3 h 6"/>
              <a:gd name="T12" fmla="*/ 4 w 7"/>
              <a:gd name="T1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6">
                <a:moveTo>
                  <a:pt x="4" y="0"/>
                </a:moveTo>
                <a:cubicBezTo>
                  <a:pt x="2" y="0"/>
                  <a:pt x="1" y="1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0" y="4"/>
                  <a:pt x="2" y="5"/>
                  <a:pt x="3" y="6"/>
                </a:cubicBezTo>
                <a:cubicBezTo>
                  <a:pt x="4" y="6"/>
                  <a:pt x="4" y="6"/>
                  <a:pt x="4" y="6"/>
                </a:cubicBezTo>
                <a:cubicBezTo>
                  <a:pt x="6" y="5"/>
                  <a:pt x="6" y="4"/>
                  <a:pt x="7" y="3"/>
                </a:cubicBezTo>
                <a:cubicBezTo>
                  <a:pt x="7" y="2"/>
                  <a:pt x="6" y="0"/>
                  <a:pt x="4" y="0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8" name="Freeform 85"/>
          <p:cNvSpPr>
            <a:spLocks/>
          </p:cNvSpPr>
          <p:nvPr/>
        </p:nvSpPr>
        <p:spPr bwMode="auto">
          <a:xfrm>
            <a:off x="1833563" y="5240338"/>
            <a:ext cx="26988" cy="26988"/>
          </a:xfrm>
          <a:custGeom>
            <a:avLst/>
            <a:gdLst>
              <a:gd name="T0" fmla="*/ 5 w 7"/>
              <a:gd name="T1" fmla="*/ 1 h 7"/>
              <a:gd name="T2" fmla="*/ 1 w 7"/>
              <a:gd name="T3" fmla="*/ 3 h 7"/>
              <a:gd name="T4" fmla="*/ 3 w 7"/>
              <a:gd name="T5" fmla="*/ 6 h 7"/>
              <a:gd name="T6" fmla="*/ 5 w 7"/>
              <a:gd name="T7" fmla="*/ 6 h 7"/>
              <a:gd name="T8" fmla="*/ 6 w 7"/>
              <a:gd name="T9" fmla="*/ 5 h 7"/>
              <a:gd name="T10" fmla="*/ 5 w 7"/>
              <a:gd name="T11" fmla="*/ 1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7">
                <a:moveTo>
                  <a:pt x="5" y="1"/>
                </a:moveTo>
                <a:cubicBezTo>
                  <a:pt x="3" y="0"/>
                  <a:pt x="2" y="1"/>
                  <a:pt x="1" y="3"/>
                </a:cubicBezTo>
                <a:cubicBezTo>
                  <a:pt x="0" y="4"/>
                  <a:pt x="1" y="6"/>
                  <a:pt x="3" y="6"/>
                </a:cubicBezTo>
                <a:cubicBezTo>
                  <a:pt x="3" y="7"/>
                  <a:pt x="4" y="7"/>
                  <a:pt x="5" y="6"/>
                </a:cubicBezTo>
                <a:cubicBezTo>
                  <a:pt x="5" y="6"/>
                  <a:pt x="6" y="6"/>
                  <a:pt x="6" y="5"/>
                </a:cubicBezTo>
                <a:cubicBezTo>
                  <a:pt x="7" y="3"/>
                  <a:pt x="6" y="2"/>
                  <a:pt x="5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9" name="Freeform 86"/>
          <p:cNvSpPr>
            <a:spLocks/>
          </p:cNvSpPr>
          <p:nvPr/>
        </p:nvSpPr>
        <p:spPr bwMode="auto">
          <a:xfrm>
            <a:off x="1811338" y="5226050"/>
            <a:ext cx="22225" cy="22225"/>
          </a:xfrm>
          <a:custGeom>
            <a:avLst/>
            <a:gdLst>
              <a:gd name="T0" fmla="*/ 5 w 6"/>
              <a:gd name="T1" fmla="*/ 1 h 6"/>
              <a:gd name="T2" fmla="*/ 1 w 6"/>
              <a:gd name="T3" fmla="*/ 1 h 6"/>
              <a:gd name="T4" fmla="*/ 1 w 6"/>
              <a:gd name="T5" fmla="*/ 5 h 6"/>
              <a:gd name="T6" fmla="*/ 4 w 6"/>
              <a:gd name="T7" fmla="*/ 6 h 6"/>
              <a:gd name="T8" fmla="*/ 5 w 6"/>
              <a:gd name="T9" fmla="*/ 5 h 6"/>
              <a:gd name="T10" fmla="*/ 5 w 6"/>
              <a:gd name="T11" fmla="*/ 1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6">
                <a:moveTo>
                  <a:pt x="5" y="1"/>
                </a:moveTo>
                <a:cubicBezTo>
                  <a:pt x="4" y="0"/>
                  <a:pt x="2" y="0"/>
                  <a:pt x="1" y="1"/>
                </a:cubicBezTo>
                <a:cubicBezTo>
                  <a:pt x="0" y="2"/>
                  <a:pt x="0" y="4"/>
                  <a:pt x="1" y="5"/>
                </a:cubicBezTo>
                <a:cubicBezTo>
                  <a:pt x="2" y="6"/>
                  <a:pt x="3" y="6"/>
                  <a:pt x="4" y="6"/>
                </a:cubicBezTo>
                <a:cubicBezTo>
                  <a:pt x="4" y="6"/>
                  <a:pt x="5" y="6"/>
                  <a:pt x="5" y="5"/>
                </a:cubicBezTo>
                <a:cubicBezTo>
                  <a:pt x="6" y="4"/>
                  <a:pt x="6" y="2"/>
                  <a:pt x="5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0" name="Freeform 87"/>
          <p:cNvSpPr>
            <a:spLocks/>
          </p:cNvSpPr>
          <p:nvPr/>
        </p:nvSpPr>
        <p:spPr bwMode="auto">
          <a:xfrm>
            <a:off x="1868488" y="5248275"/>
            <a:ext cx="22225" cy="22225"/>
          </a:xfrm>
          <a:custGeom>
            <a:avLst/>
            <a:gdLst>
              <a:gd name="T0" fmla="*/ 3 w 6"/>
              <a:gd name="T1" fmla="*/ 0 h 6"/>
              <a:gd name="T2" fmla="*/ 0 w 6"/>
              <a:gd name="T3" fmla="*/ 3 h 6"/>
              <a:gd name="T4" fmla="*/ 3 w 6"/>
              <a:gd name="T5" fmla="*/ 6 h 6"/>
              <a:gd name="T6" fmla="*/ 3 w 6"/>
              <a:gd name="T7" fmla="*/ 6 h 6"/>
              <a:gd name="T8" fmla="*/ 4 w 6"/>
              <a:gd name="T9" fmla="*/ 6 h 6"/>
              <a:gd name="T10" fmla="*/ 6 w 6"/>
              <a:gd name="T11" fmla="*/ 3 h 6"/>
              <a:gd name="T12" fmla="*/ 3 w 6"/>
              <a:gd name="T1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" h="6">
                <a:moveTo>
                  <a:pt x="3" y="0"/>
                </a:moveTo>
                <a:cubicBezTo>
                  <a:pt x="1" y="0"/>
                  <a:pt x="0" y="2"/>
                  <a:pt x="0" y="3"/>
                </a:cubicBezTo>
                <a:cubicBezTo>
                  <a:pt x="0" y="5"/>
                  <a:pt x="1" y="6"/>
                  <a:pt x="3" y="6"/>
                </a:cubicBezTo>
                <a:cubicBezTo>
                  <a:pt x="3" y="6"/>
                  <a:pt x="3" y="6"/>
                  <a:pt x="3" y="6"/>
                </a:cubicBezTo>
                <a:cubicBezTo>
                  <a:pt x="3" y="6"/>
                  <a:pt x="3" y="6"/>
                  <a:pt x="4" y="6"/>
                </a:cubicBezTo>
                <a:cubicBezTo>
                  <a:pt x="5" y="5"/>
                  <a:pt x="6" y="4"/>
                  <a:pt x="6" y="3"/>
                </a:cubicBezTo>
                <a:cubicBezTo>
                  <a:pt x="6" y="1"/>
                  <a:pt x="4" y="0"/>
                  <a:pt x="3" y="0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1" name="Freeform 88"/>
          <p:cNvSpPr>
            <a:spLocks/>
          </p:cNvSpPr>
          <p:nvPr/>
        </p:nvSpPr>
        <p:spPr bwMode="auto">
          <a:xfrm>
            <a:off x="1838325" y="5153025"/>
            <a:ext cx="74613" cy="76200"/>
          </a:xfrm>
          <a:custGeom>
            <a:avLst/>
            <a:gdLst>
              <a:gd name="T0" fmla="*/ 18 w 20"/>
              <a:gd name="T1" fmla="*/ 7 h 20"/>
              <a:gd name="T2" fmla="*/ 7 w 20"/>
              <a:gd name="T3" fmla="*/ 1 h 20"/>
              <a:gd name="T4" fmla="*/ 1 w 20"/>
              <a:gd name="T5" fmla="*/ 12 h 20"/>
              <a:gd name="T6" fmla="*/ 12 w 20"/>
              <a:gd name="T7" fmla="*/ 18 h 20"/>
              <a:gd name="T8" fmla="*/ 18 w 20"/>
              <a:gd name="T9" fmla="*/ 7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" h="20">
                <a:moveTo>
                  <a:pt x="18" y="7"/>
                </a:moveTo>
                <a:cubicBezTo>
                  <a:pt x="17" y="2"/>
                  <a:pt x="12" y="0"/>
                  <a:pt x="7" y="1"/>
                </a:cubicBezTo>
                <a:cubicBezTo>
                  <a:pt x="2" y="3"/>
                  <a:pt x="0" y="8"/>
                  <a:pt x="1" y="12"/>
                </a:cubicBezTo>
                <a:cubicBezTo>
                  <a:pt x="2" y="17"/>
                  <a:pt x="7" y="20"/>
                  <a:pt x="12" y="18"/>
                </a:cubicBezTo>
                <a:cubicBezTo>
                  <a:pt x="17" y="17"/>
                  <a:pt x="20" y="12"/>
                  <a:pt x="18" y="7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2" name="Freeform 89"/>
          <p:cNvSpPr>
            <a:spLocks noEditPoints="1"/>
          </p:cNvSpPr>
          <p:nvPr/>
        </p:nvSpPr>
        <p:spPr bwMode="auto">
          <a:xfrm>
            <a:off x="1154113" y="4090987"/>
            <a:ext cx="484188" cy="504825"/>
          </a:xfrm>
          <a:custGeom>
            <a:avLst/>
            <a:gdLst>
              <a:gd name="T0" fmla="*/ 120 w 129"/>
              <a:gd name="T1" fmla="*/ 30 h 134"/>
              <a:gd name="T2" fmla="*/ 84 w 129"/>
              <a:gd name="T3" fmla="*/ 17 h 134"/>
              <a:gd name="T4" fmla="*/ 48 w 129"/>
              <a:gd name="T5" fmla="*/ 4 h 134"/>
              <a:gd name="T6" fmla="*/ 24 w 129"/>
              <a:gd name="T7" fmla="*/ 35 h 134"/>
              <a:gd name="T8" fmla="*/ 1 w 129"/>
              <a:gd name="T9" fmla="*/ 65 h 134"/>
              <a:gd name="T10" fmla="*/ 23 w 129"/>
              <a:gd name="T11" fmla="*/ 97 h 134"/>
              <a:gd name="T12" fmla="*/ 44 w 129"/>
              <a:gd name="T13" fmla="*/ 129 h 134"/>
              <a:gd name="T14" fmla="*/ 81 w 129"/>
              <a:gd name="T15" fmla="*/ 118 h 134"/>
              <a:gd name="T16" fmla="*/ 118 w 129"/>
              <a:gd name="T17" fmla="*/ 107 h 134"/>
              <a:gd name="T18" fmla="*/ 119 w 129"/>
              <a:gd name="T19" fmla="*/ 69 h 134"/>
              <a:gd name="T20" fmla="*/ 120 w 129"/>
              <a:gd name="T21" fmla="*/ 30 h 134"/>
              <a:gd name="T22" fmla="*/ 102 w 129"/>
              <a:gd name="T23" fmla="*/ 49 h 134"/>
              <a:gd name="T24" fmla="*/ 97 w 129"/>
              <a:gd name="T25" fmla="*/ 48 h 134"/>
              <a:gd name="T26" fmla="*/ 89 w 129"/>
              <a:gd name="T27" fmla="*/ 68 h 134"/>
              <a:gd name="T28" fmla="*/ 96 w 129"/>
              <a:gd name="T29" fmla="*/ 88 h 134"/>
              <a:gd name="T30" fmla="*/ 98 w 129"/>
              <a:gd name="T31" fmla="*/ 87 h 134"/>
              <a:gd name="T32" fmla="*/ 103 w 129"/>
              <a:gd name="T33" fmla="*/ 90 h 134"/>
              <a:gd name="T34" fmla="*/ 100 w 129"/>
              <a:gd name="T35" fmla="*/ 96 h 134"/>
              <a:gd name="T36" fmla="*/ 94 w 129"/>
              <a:gd name="T37" fmla="*/ 93 h 134"/>
              <a:gd name="T38" fmla="*/ 95 w 129"/>
              <a:gd name="T39" fmla="*/ 90 h 134"/>
              <a:gd name="T40" fmla="*/ 73 w 129"/>
              <a:gd name="T41" fmla="*/ 88 h 134"/>
              <a:gd name="T42" fmla="*/ 56 w 129"/>
              <a:gd name="T43" fmla="*/ 101 h 134"/>
              <a:gd name="T44" fmla="*/ 58 w 129"/>
              <a:gd name="T45" fmla="*/ 104 h 134"/>
              <a:gd name="T46" fmla="*/ 55 w 129"/>
              <a:gd name="T47" fmla="*/ 110 h 134"/>
              <a:gd name="T48" fmla="*/ 49 w 129"/>
              <a:gd name="T49" fmla="*/ 106 h 134"/>
              <a:gd name="T50" fmla="*/ 52 w 129"/>
              <a:gd name="T51" fmla="*/ 101 h 134"/>
              <a:gd name="T52" fmla="*/ 54 w 129"/>
              <a:gd name="T53" fmla="*/ 100 h 134"/>
              <a:gd name="T54" fmla="*/ 49 w 129"/>
              <a:gd name="T55" fmla="*/ 80 h 134"/>
              <a:gd name="T56" fmla="*/ 31 w 129"/>
              <a:gd name="T57" fmla="*/ 67 h 134"/>
              <a:gd name="T58" fmla="*/ 28 w 129"/>
              <a:gd name="T59" fmla="*/ 71 h 134"/>
              <a:gd name="T60" fmla="*/ 22 w 129"/>
              <a:gd name="T61" fmla="*/ 67 h 134"/>
              <a:gd name="T62" fmla="*/ 25 w 129"/>
              <a:gd name="T63" fmla="*/ 62 h 134"/>
              <a:gd name="T64" fmla="*/ 31 w 129"/>
              <a:gd name="T65" fmla="*/ 65 h 134"/>
              <a:gd name="T66" fmla="*/ 31 w 129"/>
              <a:gd name="T67" fmla="*/ 65 h 134"/>
              <a:gd name="T68" fmla="*/ 49 w 129"/>
              <a:gd name="T69" fmla="*/ 55 h 134"/>
              <a:gd name="T70" fmla="*/ 56 w 129"/>
              <a:gd name="T71" fmla="*/ 33 h 134"/>
              <a:gd name="T72" fmla="*/ 51 w 129"/>
              <a:gd name="T73" fmla="*/ 30 h 134"/>
              <a:gd name="T74" fmla="*/ 54 w 129"/>
              <a:gd name="T75" fmla="*/ 24 h 134"/>
              <a:gd name="T76" fmla="*/ 60 w 129"/>
              <a:gd name="T77" fmla="*/ 27 h 134"/>
              <a:gd name="T78" fmla="*/ 58 w 129"/>
              <a:gd name="T79" fmla="*/ 33 h 134"/>
              <a:gd name="T80" fmla="*/ 74 w 129"/>
              <a:gd name="T81" fmla="*/ 47 h 134"/>
              <a:gd name="T82" fmla="*/ 96 w 129"/>
              <a:gd name="T83" fmla="*/ 46 h 134"/>
              <a:gd name="T84" fmla="*/ 96 w 129"/>
              <a:gd name="T85" fmla="*/ 46 h 134"/>
              <a:gd name="T86" fmla="*/ 99 w 129"/>
              <a:gd name="T87" fmla="*/ 40 h 134"/>
              <a:gd name="T88" fmla="*/ 105 w 129"/>
              <a:gd name="T89" fmla="*/ 43 h 134"/>
              <a:gd name="T90" fmla="*/ 102 w 129"/>
              <a:gd name="T91" fmla="*/ 49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29" h="134">
                <a:moveTo>
                  <a:pt x="120" y="30"/>
                </a:moveTo>
                <a:cubicBezTo>
                  <a:pt x="112" y="18"/>
                  <a:pt x="97" y="13"/>
                  <a:pt x="84" y="17"/>
                </a:cubicBezTo>
                <a:cubicBezTo>
                  <a:pt x="76" y="6"/>
                  <a:pt x="62" y="0"/>
                  <a:pt x="48" y="4"/>
                </a:cubicBezTo>
                <a:cubicBezTo>
                  <a:pt x="34" y="9"/>
                  <a:pt x="25" y="21"/>
                  <a:pt x="24" y="35"/>
                </a:cubicBezTo>
                <a:cubicBezTo>
                  <a:pt x="11" y="39"/>
                  <a:pt x="1" y="51"/>
                  <a:pt x="1" y="65"/>
                </a:cubicBezTo>
                <a:cubicBezTo>
                  <a:pt x="0" y="80"/>
                  <a:pt x="10" y="93"/>
                  <a:pt x="23" y="97"/>
                </a:cubicBezTo>
                <a:cubicBezTo>
                  <a:pt x="22" y="111"/>
                  <a:pt x="31" y="124"/>
                  <a:pt x="44" y="129"/>
                </a:cubicBezTo>
                <a:cubicBezTo>
                  <a:pt x="58" y="134"/>
                  <a:pt x="73" y="129"/>
                  <a:pt x="81" y="118"/>
                </a:cubicBezTo>
                <a:cubicBezTo>
                  <a:pt x="94" y="123"/>
                  <a:pt x="109" y="119"/>
                  <a:pt x="118" y="107"/>
                </a:cubicBezTo>
                <a:cubicBezTo>
                  <a:pt x="127" y="96"/>
                  <a:pt x="127" y="80"/>
                  <a:pt x="119" y="69"/>
                </a:cubicBezTo>
                <a:cubicBezTo>
                  <a:pt x="128" y="58"/>
                  <a:pt x="129" y="42"/>
                  <a:pt x="120" y="30"/>
                </a:cubicBezTo>
                <a:close/>
                <a:moveTo>
                  <a:pt x="102" y="49"/>
                </a:moveTo>
                <a:cubicBezTo>
                  <a:pt x="100" y="49"/>
                  <a:pt x="98" y="49"/>
                  <a:pt x="97" y="48"/>
                </a:cubicBezTo>
                <a:cubicBezTo>
                  <a:pt x="93" y="54"/>
                  <a:pt x="89" y="61"/>
                  <a:pt x="89" y="68"/>
                </a:cubicBezTo>
                <a:cubicBezTo>
                  <a:pt x="88" y="76"/>
                  <a:pt x="92" y="82"/>
                  <a:pt x="96" y="88"/>
                </a:cubicBezTo>
                <a:cubicBezTo>
                  <a:pt x="96" y="88"/>
                  <a:pt x="97" y="87"/>
                  <a:pt x="98" y="87"/>
                </a:cubicBezTo>
                <a:cubicBezTo>
                  <a:pt x="100" y="87"/>
                  <a:pt x="103" y="88"/>
                  <a:pt x="103" y="90"/>
                </a:cubicBezTo>
                <a:cubicBezTo>
                  <a:pt x="104" y="93"/>
                  <a:pt x="103" y="96"/>
                  <a:pt x="100" y="96"/>
                </a:cubicBezTo>
                <a:cubicBezTo>
                  <a:pt x="98" y="97"/>
                  <a:pt x="95" y="96"/>
                  <a:pt x="94" y="93"/>
                </a:cubicBezTo>
                <a:cubicBezTo>
                  <a:pt x="94" y="92"/>
                  <a:pt x="94" y="91"/>
                  <a:pt x="95" y="90"/>
                </a:cubicBezTo>
                <a:cubicBezTo>
                  <a:pt x="88" y="87"/>
                  <a:pt x="80" y="86"/>
                  <a:pt x="73" y="88"/>
                </a:cubicBezTo>
                <a:cubicBezTo>
                  <a:pt x="66" y="90"/>
                  <a:pt x="60" y="95"/>
                  <a:pt x="56" y="101"/>
                </a:cubicBezTo>
                <a:cubicBezTo>
                  <a:pt x="57" y="102"/>
                  <a:pt x="58" y="103"/>
                  <a:pt x="58" y="104"/>
                </a:cubicBezTo>
                <a:cubicBezTo>
                  <a:pt x="59" y="106"/>
                  <a:pt x="57" y="109"/>
                  <a:pt x="55" y="110"/>
                </a:cubicBezTo>
                <a:cubicBezTo>
                  <a:pt x="52" y="110"/>
                  <a:pt x="50" y="109"/>
                  <a:pt x="49" y="106"/>
                </a:cubicBezTo>
                <a:cubicBezTo>
                  <a:pt x="48" y="104"/>
                  <a:pt x="50" y="101"/>
                  <a:pt x="52" y="101"/>
                </a:cubicBezTo>
                <a:cubicBezTo>
                  <a:pt x="53" y="100"/>
                  <a:pt x="53" y="100"/>
                  <a:pt x="54" y="100"/>
                </a:cubicBezTo>
                <a:cubicBezTo>
                  <a:pt x="54" y="93"/>
                  <a:pt x="53" y="86"/>
                  <a:pt x="49" y="80"/>
                </a:cubicBezTo>
                <a:cubicBezTo>
                  <a:pt x="45" y="74"/>
                  <a:pt x="38" y="70"/>
                  <a:pt x="31" y="67"/>
                </a:cubicBezTo>
                <a:cubicBezTo>
                  <a:pt x="31" y="69"/>
                  <a:pt x="30" y="70"/>
                  <a:pt x="28" y="71"/>
                </a:cubicBezTo>
                <a:cubicBezTo>
                  <a:pt x="25" y="71"/>
                  <a:pt x="23" y="70"/>
                  <a:pt x="22" y="67"/>
                </a:cubicBezTo>
                <a:cubicBezTo>
                  <a:pt x="21" y="65"/>
                  <a:pt x="23" y="62"/>
                  <a:pt x="25" y="62"/>
                </a:cubicBezTo>
                <a:cubicBezTo>
                  <a:pt x="28" y="61"/>
                  <a:pt x="30" y="62"/>
                  <a:pt x="31" y="65"/>
                </a:cubicBezTo>
                <a:cubicBezTo>
                  <a:pt x="31" y="65"/>
                  <a:pt x="31" y="65"/>
                  <a:pt x="31" y="65"/>
                </a:cubicBezTo>
                <a:cubicBezTo>
                  <a:pt x="38" y="64"/>
                  <a:pt x="45" y="61"/>
                  <a:pt x="49" y="55"/>
                </a:cubicBezTo>
                <a:cubicBezTo>
                  <a:pt x="54" y="49"/>
                  <a:pt x="55" y="41"/>
                  <a:pt x="56" y="33"/>
                </a:cubicBezTo>
                <a:cubicBezTo>
                  <a:pt x="54" y="33"/>
                  <a:pt x="52" y="32"/>
                  <a:pt x="51" y="30"/>
                </a:cubicBezTo>
                <a:cubicBezTo>
                  <a:pt x="50" y="28"/>
                  <a:pt x="52" y="25"/>
                  <a:pt x="54" y="24"/>
                </a:cubicBezTo>
                <a:cubicBezTo>
                  <a:pt x="57" y="23"/>
                  <a:pt x="59" y="25"/>
                  <a:pt x="60" y="27"/>
                </a:cubicBezTo>
                <a:cubicBezTo>
                  <a:pt x="61" y="29"/>
                  <a:pt x="60" y="32"/>
                  <a:pt x="58" y="33"/>
                </a:cubicBezTo>
                <a:cubicBezTo>
                  <a:pt x="62" y="39"/>
                  <a:pt x="67" y="44"/>
                  <a:pt x="74" y="47"/>
                </a:cubicBezTo>
                <a:cubicBezTo>
                  <a:pt x="81" y="49"/>
                  <a:pt x="89" y="48"/>
                  <a:pt x="96" y="46"/>
                </a:cubicBezTo>
                <a:cubicBezTo>
                  <a:pt x="96" y="46"/>
                  <a:pt x="96" y="46"/>
                  <a:pt x="96" y="46"/>
                </a:cubicBezTo>
                <a:cubicBezTo>
                  <a:pt x="95" y="43"/>
                  <a:pt x="96" y="41"/>
                  <a:pt x="99" y="40"/>
                </a:cubicBezTo>
                <a:cubicBezTo>
                  <a:pt x="101" y="39"/>
                  <a:pt x="104" y="40"/>
                  <a:pt x="105" y="43"/>
                </a:cubicBezTo>
                <a:cubicBezTo>
                  <a:pt x="105" y="45"/>
                  <a:pt x="104" y="48"/>
                  <a:pt x="102" y="49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3" name="Freeform 90"/>
          <p:cNvSpPr>
            <a:spLocks/>
          </p:cNvSpPr>
          <p:nvPr/>
        </p:nvSpPr>
        <p:spPr bwMode="auto">
          <a:xfrm>
            <a:off x="1341438" y="4351338"/>
            <a:ext cx="19050" cy="19050"/>
          </a:xfrm>
          <a:custGeom>
            <a:avLst/>
            <a:gdLst>
              <a:gd name="T0" fmla="*/ 5 w 5"/>
              <a:gd name="T1" fmla="*/ 2 h 5"/>
              <a:gd name="T2" fmla="*/ 5 w 5"/>
              <a:gd name="T3" fmla="*/ 2 h 5"/>
              <a:gd name="T4" fmla="*/ 2 w 5"/>
              <a:gd name="T5" fmla="*/ 1 h 5"/>
              <a:gd name="T6" fmla="*/ 0 w 5"/>
              <a:gd name="T7" fmla="*/ 3 h 5"/>
              <a:gd name="T8" fmla="*/ 3 w 5"/>
              <a:gd name="T9" fmla="*/ 5 h 5"/>
              <a:gd name="T10" fmla="*/ 5 w 5"/>
              <a:gd name="T11" fmla="*/ 2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5" y="2"/>
                </a:moveTo>
                <a:cubicBezTo>
                  <a:pt x="5" y="2"/>
                  <a:pt x="5" y="2"/>
                  <a:pt x="5" y="2"/>
                </a:cubicBezTo>
                <a:cubicBezTo>
                  <a:pt x="4" y="1"/>
                  <a:pt x="3" y="0"/>
                  <a:pt x="2" y="1"/>
                </a:cubicBezTo>
                <a:cubicBezTo>
                  <a:pt x="0" y="1"/>
                  <a:pt x="0" y="2"/>
                  <a:pt x="0" y="3"/>
                </a:cubicBezTo>
                <a:cubicBezTo>
                  <a:pt x="0" y="5"/>
                  <a:pt x="2" y="5"/>
                  <a:pt x="3" y="5"/>
                </a:cubicBezTo>
                <a:cubicBezTo>
                  <a:pt x="4" y="5"/>
                  <a:pt x="5" y="3"/>
                  <a:pt x="5" y="2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4" name="Freeform 91"/>
          <p:cNvSpPr>
            <a:spLocks/>
          </p:cNvSpPr>
          <p:nvPr/>
        </p:nvSpPr>
        <p:spPr bwMode="auto">
          <a:xfrm>
            <a:off x="1349375" y="4305300"/>
            <a:ext cx="19050" cy="19050"/>
          </a:xfrm>
          <a:custGeom>
            <a:avLst/>
            <a:gdLst>
              <a:gd name="T0" fmla="*/ 3 w 5"/>
              <a:gd name="T1" fmla="*/ 5 h 5"/>
              <a:gd name="T2" fmla="*/ 4 w 5"/>
              <a:gd name="T3" fmla="*/ 4 h 5"/>
              <a:gd name="T4" fmla="*/ 4 w 5"/>
              <a:gd name="T5" fmla="*/ 0 h 5"/>
              <a:gd name="T6" fmla="*/ 0 w 5"/>
              <a:gd name="T7" fmla="*/ 1 h 5"/>
              <a:gd name="T8" fmla="*/ 1 w 5"/>
              <a:gd name="T9" fmla="*/ 4 h 5"/>
              <a:gd name="T10" fmla="*/ 3 w 5"/>
              <a:gd name="T11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3" y="5"/>
                </a:moveTo>
                <a:cubicBezTo>
                  <a:pt x="4" y="4"/>
                  <a:pt x="4" y="4"/>
                  <a:pt x="4" y="4"/>
                </a:cubicBezTo>
                <a:cubicBezTo>
                  <a:pt x="5" y="3"/>
                  <a:pt x="5" y="1"/>
                  <a:pt x="4" y="0"/>
                </a:cubicBezTo>
                <a:cubicBezTo>
                  <a:pt x="3" y="0"/>
                  <a:pt x="1" y="0"/>
                  <a:pt x="0" y="1"/>
                </a:cubicBezTo>
                <a:cubicBezTo>
                  <a:pt x="0" y="2"/>
                  <a:pt x="0" y="3"/>
                  <a:pt x="1" y="4"/>
                </a:cubicBezTo>
                <a:cubicBezTo>
                  <a:pt x="2" y="5"/>
                  <a:pt x="2" y="5"/>
                  <a:pt x="3" y="5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5" name="Freeform 92"/>
          <p:cNvSpPr>
            <a:spLocks/>
          </p:cNvSpPr>
          <p:nvPr/>
        </p:nvSpPr>
        <p:spPr bwMode="auto">
          <a:xfrm>
            <a:off x="1338263" y="4329113"/>
            <a:ext cx="22225" cy="19050"/>
          </a:xfrm>
          <a:custGeom>
            <a:avLst/>
            <a:gdLst>
              <a:gd name="T0" fmla="*/ 3 w 6"/>
              <a:gd name="T1" fmla="*/ 5 h 5"/>
              <a:gd name="T2" fmla="*/ 4 w 6"/>
              <a:gd name="T3" fmla="*/ 5 h 5"/>
              <a:gd name="T4" fmla="*/ 5 w 6"/>
              <a:gd name="T5" fmla="*/ 3 h 5"/>
              <a:gd name="T6" fmla="*/ 3 w 6"/>
              <a:gd name="T7" fmla="*/ 0 h 5"/>
              <a:gd name="T8" fmla="*/ 1 w 6"/>
              <a:gd name="T9" fmla="*/ 2 h 5"/>
              <a:gd name="T10" fmla="*/ 3 w 6"/>
              <a:gd name="T11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5">
                <a:moveTo>
                  <a:pt x="3" y="5"/>
                </a:moveTo>
                <a:cubicBezTo>
                  <a:pt x="3" y="5"/>
                  <a:pt x="3" y="5"/>
                  <a:pt x="4" y="5"/>
                </a:cubicBezTo>
                <a:cubicBezTo>
                  <a:pt x="4" y="4"/>
                  <a:pt x="5" y="4"/>
                  <a:pt x="5" y="3"/>
                </a:cubicBezTo>
                <a:cubicBezTo>
                  <a:pt x="6" y="1"/>
                  <a:pt x="5" y="0"/>
                  <a:pt x="3" y="0"/>
                </a:cubicBezTo>
                <a:cubicBezTo>
                  <a:pt x="2" y="0"/>
                  <a:pt x="1" y="1"/>
                  <a:pt x="1" y="2"/>
                </a:cubicBezTo>
                <a:cubicBezTo>
                  <a:pt x="0" y="3"/>
                  <a:pt x="1" y="4"/>
                  <a:pt x="3" y="5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6" name="Freeform 93"/>
          <p:cNvSpPr>
            <a:spLocks/>
          </p:cNvSpPr>
          <p:nvPr/>
        </p:nvSpPr>
        <p:spPr bwMode="auto">
          <a:xfrm>
            <a:off x="1368425" y="4287838"/>
            <a:ext cx="19050" cy="17463"/>
          </a:xfrm>
          <a:custGeom>
            <a:avLst/>
            <a:gdLst>
              <a:gd name="T0" fmla="*/ 3 w 5"/>
              <a:gd name="T1" fmla="*/ 5 h 5"/>
              <a:gd name="T2" fmla="*/ 3 w 5"/>
              <a:gd name="T3" fmla="*/ 5 h 5"/>
              <a:gd name="T4" fmla="*/ 4 w 5"/>
              <a:gd name="T5" fmla="*/ 2 h 5"/>
              <a:gd name="T6" fmla="*/ 1 w 5"/>
              <a:gd name="T7" fmla="*/ 1 h 5"/>
              <a:gd name="T8" fmla="*/ 0 w 5"/>
              <a:gd name="T9" fmla="*/ 4 h 5"/>
              <a:gd name="T10" fmla="*/ 3 w 5"/>
              <a:gd name="T11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3" y="5"/>
                </a:moveTo>
                <a:cubicBezTo>
                  <a:pt x="3" y="5"/>
                  <a:pt x="3" y="5"/>
                  <a:pt x="3" y="5"/>
                </a:cubicBezTo>
                <a:cubicBezTo>
                  <a:pt x="5" y="4"/>
                  <a:pt x="5" y="3"/>
                  <a:pt x="4" y="2"/>
                </a:cubicBezTo>
                <a:cubicBezTo>
                  <a:pt x="4" y="1"/>
                  <a:pt x="2" y="0"/>
                  <a:pt x="1" y="1"/>
                </a:cubicBezTo>
                <a:cubicBezTo>
                  <a:pt x="0" y="1"/>
                  <a:pt x="0" y="3"/>
                  <a:pt x="0" y="4"/>
                </a:cubicBezTo>
                <a:cubicBezTo>
                  <a:pt x="1" y="5"/>
                  <a:pt x="2" y="5"/>
                  <a:pt x="3" y="5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7" name="Freeform 94"/>
          <p:cNvSpPr>
            <a:spLocks/>
          </p:cNvSpPr>
          <p:nvPr/>
        </p:nvSpPr>
        <p:spPr bwMode="auto">
          <a:xfrm>
            <a:off x="1436688" y="4298950"/>
            <a:ext cx="17463" cy="19050"/>
          </a:xfrm>
          <a:custGeom>
            <a:avLst/>
            <a:gdLst>
              <a:gd name="T0" fmla="*/ 0 w 5"/>
              <a:gd name="T1" fmla="*/ 4 h 5"/>
              <a:gd name="T2" fmla="*/ 3 w 5"/>
              <a:gd name="T3" fmla="*/ 5 h 5"/>
              <a:gd name="T4" fmla="*/ 4 w 5"/>
              <a:gd name="T5" fmla="*/ 5 h 5"/>
              <a:gd name="T6" fmla="*/ 4 w 5"/>
              <a:gd name="T7" fmla="*/ 1 h 5"/>
              <a:gd name="T8" fmla="*/ 1 w 5"/>
              <a:gd name="T9" fmla="*/ 1 h 5"/>
              <a:gd name="T10" fmla="*/ 0 w 5"/>
              <a:gd name="T11" fmla="*/ 4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0" y="4"/>
                </a:moveTo>
                <a:cubicBezTo>
                  <a:pt x="1" y="5"/>
                  <a:pt x="2" y="5"/>
                  <a:pt x="3" y="5"/>
                </a:cubicBezTo>
                <a:cubicBezTo>
                  <a:pt x="3" y="5"/>
                  <a:pt x="4" y="5"/>
                  <a:pt x="4" y="5"/>
                </a:cubicBezTo>
                <a:cubicBezTo>
                  <a:pt x="5" y="4"/>
                  <a:pt x="5" y="2"/>
                  <a:pt x="4" y="1"/>
                </a:cubicBezTo>
                <a:cubicBezTo>
                  <a:pt x="3" y="0"/>
                  <a:pt x="2" y="0"/>
                  <a:pt x="1" y="1"/>
                </a:cubicBezTo>
                <a:cubicBezTo>
                  <a:pt x="0" y="2"/>
                  <a:pt x="0" y="3"/>
                  <a:pt x="0" y="4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8" name="Freeform 95"/>
          <p:cNvSpPr>
            <a:spLocks/>
          </p:cNvSpPr>
          <p:nvPr/>
        </p:nvSpPr>
        <p:spPr bwMode="auto">
          <a:xfrm>
            <a:off x="1390650" y="4283075"/>
            <a:ext cx="19050" cy="15875"/>
          </a:xfrm>
          <a:custGeom>
            <a:avLst/>
            <a:gdLst>
              <a:gd name="T0" fmla="*/ 3 w 5"/>
              <a:gd name="T1" fmla="*/ 4 h 4"/>
              <a:gd name="T2" fmla="*/ 3 w 5"/>
              <a:gd name="T3" fmla="*/ 4 h 4"/>
              <a:gd name="T4" fmla="*/ 5 w 5"/>
              <a:gd name="T5" fmla="*/ 2 h 4"/>
              <a:gd name="T6" fmla="*/ 2 w 5"/>
              <a:gd name="T7" fmla="*/ 0 h 4"/>
              <a:gd name="T8" fmla="*/ 0 w 5"/>
              <a:gd name="T9" fmla="*/ 2 h 4"/>
              <a:gd name="T10" fmla="*/ 3 w 5"/>
              <a:gd name="T11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4">
                <a:moveTo>
                  <a:pt x="3" y="4"/>
                </a:moveTo>
                <a:cubicBezTo>
                  <a:pt x="3" y="4"/>
                  <a:pt x="3" y="4"/>
                  <a:pt x="3" y="4"/>
                </a:cubicBezTo>
                <a:cubicBezTo>
                  <a:pt x="4" y="4"/>
                  <a:pt x="5" y="3"/>
                  <a:pt x="5" y="2"/>
                </a:cubicBezTo>
                <a:cubicBezTo>
                  <a:pt x="5" y="1"/>
                  <a:pt x="4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4"/>
                  <a:pt x="1" y="4"/>
                  <a:pt x="3" y="4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9" name="Freeform 96"/>
          <p:cNvSpPr>
            <a:spLocks/>
          </p:cNvSpPr>
          <p:nvPr/>
        </p:nvSpPr>
        <p:spPr bwMode="auto">
          <a:xfrm>
            <a:off x="1412875" y="4283075"/>
            <a:ext cx="23813" cy="22225"/>
          </a:xfrm>
          <a:custGeom>
            <a:avLst/>
            <a:gdLst>
              <a:gd name="T0" fmla="*/ 2 w 6"/>
              <a:gd name="T1" fmla="*/ 5 h 6"/>
              <a:gd name="T2" fmla="*/ 4 w 6"/>
              <a:gd name="T3" fmla="*/ 5 h 6"/>
              <a:gd name="T4" fmla="*/ 5 w 6"/>
              <a:gd name="T5" fmla="*/ 4 h 6"/>
              <a:gd name="T6" fmla="*/ 4 w 6"/>
              <a:gd name="T7" fmla="*/ 1 h 6"/>
              <a:gd name="T8" fmla="*/ 1 w 6"/>
              <a:gd name="T9" fmla="*/ 2 h 6"/>
              <a:gd name="T10" fmla="*/ 2 w 6"/>
              <a:gd name="T11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6">
                <a:moveTo>
                  <a:pt x="2" y="5"/>
                </a:moveTo>
                <a:cubicBezTo>
                  <a:pt x="2" y="5"/>
                  <a:pt x="3" y="6"/>
                  <a:pt x="4" y="5"/>
                </a:cubicBezTo>
                <a:cubicBezTo>
                  <a:pt x="4" y="5"/>
                  <a:pt x="5" y="5"/>
                  <a:pt x="5" y="4"/>
                </a:cubicBezTo>
                <a:cubicBezTo>
                  <a:pt x="6" y="3"/>
                  <a:pt x="5" y="1"/>
                  <a:pt x="4" y="1"/>
                </a:cubicBezTo>
                <a:cubicBezTo>
                  <a:pt x="3" y="0"/>
                  <a:pt x="1" y="1"/>
                  <a:pt x="1" y="2"/>
                </a:cubicBezTo>
                <a:cubicBezTo>
                  <a:pt x="0" y="3"/>
                  <a:pt x="1" y="5"/>
                  <a:pt x="2" y="5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0" name="Freeform 97"/>
          <p:cNvSpPr>
            <a:spLocks/>
          </p:cNvSpPr>
          <p:nvPr/>
        </p:nvSpPr>
        <p:spPr bwMode="auto">
          <a:xfrm>
            <a:off x="1447800" y="4321175"/>
            <a:ext cx="19050" cy="19050"/>
          </a:xfrm>
          <a:custGeom>
            <a:avLst/>
            <a:gdLst>
              <a:gd name="T0" fmla="*/ 2 w 5"/>
              <a:gd name="T1" fmla="*/ 0 h 5"/>
              <a:gd name="T2" fmla="*/ 0 w 5"/>
              <a:gd name="T3" fmla="*/ 3 h 5"/>
              <a:gd name="T4" fmla="*/ 0 w 5"/>
              <a:gd name="T5" fmla="*/ 3 h 5"/>
              <a:gd name="T6" fmla="*/ 3 w 5"/>
              <a:gd name="T7" fmla="*/ 5 h 5"/>
              <a:gd name="T8" fmla="*/ 5 w 5"/>
              <a:gd name="T9" fmla="*/ 2 h 5"/>
              <a:gd name="T10" fmla="*/ 5 w 5"/>
              <a:gd name="T11" fmla="*/ 2 h 5"/>
              <a:gd name="T12" fmla="*/ 5 w 5"/>
              <a:gd name="T13" fmla="*/ 2 h 5"/>
              <a:gd name="T14" fmla="*/ 2 w 5"/>
              <a:gd name="T15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" h="5">
                <a:moveTo>
                  <a:pt x="2" y="0"/>
                </a:moveTo>
                <a:cubicBezTo>
                  <a:pt x="0" y="1"/>
                  <a:pt x="0" y="2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1" y="4"/>
                  <a:pt x="2" y="5"/>
                  <a:pt x="3" y="5"/>
                </a:cubicBezTo>
                <a:cubicBezTo>
                  <a:pt x="4" y="4"/>
                  <a:pt x="5" y="3"/>
                  <a:pt x="5" y="2"/>
                </a:cubicBezTo>
                <a:cubicBezTo>
                  <a:pt x="5" y="2"/>
                  <a:pt x="5" y="2"/>
                  <a:pt x="5" y="2"/>
                </a:cubicBezTo>
                <a:cubicBezTo>
                  <a:pt x="5" y="2"/>
                  <a:pt x="5" y="2"/>
                  <a:pt x="5" y="2"/>
                </a:cubicBezTo>
                <a:cubicBezTo>
                  <a:pt x="4" y="1"/>
                  <a:pt x="3" y="0"/>
                  <a:pt x="2" y="0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1" name="Freeform 98"/>
          <p:cNvSpPr>
            <a:spLocks/>
          </p:cNvSpPr>
          <p:nvPr/>
        </p:nvSpPr>
        <p:spPr bwMode="auto">
          <a:xfrm>
            <a:off x="1439863" y="4365625"/>
            <a:ext cx="19050" cy="19050"/>
          </a:xfrm>
          <a:custGeom>
            <a:avLst/>
            <a:gdLst>
              <a:gd name="T0" fmla="*/ 0 w 5"/>
              <a:gd name="T1" fmla="*/ 2 h 5"/>
              <a:gd name="T2" fmla="*/ 0 w 5"/>
              <a:gd name="T3" fmla="*/ 2 h 5"/>
              <a:gd name="T4" fmla="*/ 1 w 5"/>
              <a:gd name="T5" fmla="*/ 5 h 5"/>
              <a:gd name="T6" fmla="*/ 3 w 5"/>
              <a:gd name="T7" fmla="*/ 5 h 5"/>
              <a:gd name="T8" fmla="*/ 4 w 5"/>
              <a:gd name="T9" fmla="*/ 4 h 5"/>
              <a:gd name="T10" fmla="*/ 4 w 5"/>
              <a:gd name="T11" fmla="*/ 1 h 5"/>
              <a:gd name="T12" fmla="*/ 0 w 5"/>
              <a:gd name="T13" fmla="*/ 2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5"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3"/>
                  <a:pt x="0" y="4"/>
                  <a:pt x="1" y="5"/>
                </a:cubicBezTo>
                <a:cubicBezTo>
                  <a:pt x="2" y="5"/>
                  <a:pt x="2" y="5"/>
                  <a:pt x="3" y="5"/>
                </a:cubicBezTo>
                <a:cubicBezTo>
                  <a:pt x="4" y="5"/>
                  <a:pt x="4" y="5"/>
                  <a:pt x="4" y="4"/>
                </a:cubicBezTo>
                <a:cubicBezTo>
                  <a:pt x="5" y="3"/>
                  <a:pt x="5" y="2"/>
                  <a:pt x="4" y="1"/>
                </a:cubicBezTo>
                <a:cubicBezTo>
                  <a:pt x="3" y="0"/>
                  <a:pt x="1" y="1"/>
                  <a:pt x="0" y="2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2" name="Freeform 99"/>
          <p:cNvSpPr>
            <a:spLocks/>
          </p:cNvSpPr>
          <p:nvPr/>
        </p:nvSpPr>
        <p:spPr bwMode="auto">
          <a:xfrm>
            <a:off x="1420813" y="4384675"/>
            <a:ext cx="19050" cy="19050"/>
          </a:xfrm>
          <a:custGeom>
            <a:avLst/>
            <a:gdLst>
              <a:gd name="T0" fmla="*/ 1 w 5"/>
              <a:gd name="T1" fmla="*/ 0 h 5"/>
              <a:gd name="T2" fmla="*/ 0 w 5"/>
              <a:gd name="T3" fmla="*/ 4 h 5"/>
              <a:gd name="T4" fmla="*/ 3 w 5"/>
              <a:gd name="T5" fmla="*/ 5 h 5"/>
              <a:gd name="T6" fmla="*/ 4 w 5"/>
              <a:gd name="T7" fmla="*/ 4 h 5"/>
              <a:gd name="T8" fmla="*/ 5 w 5"/>
              <a:gd name="T9" fmla="*/ 1 h 5"/>
              <a:gd name="T10" fmla="*/ 1 w 5"/>
              <a:gd name="T11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1" y="0"/>
                </a:moveTo>
                <a:cubicBezTo>
                  <a:pt x="0" y="1"/>
                  <a:pt x="0" y="2"/>
                  <a:pt x="0" y="4"/>
                </a:cubicBezTo>
                <a:cubicBezTo>
                  <a:pt x="1" y="4"/>
                  <a:pt x="2" y="5"/>
                  <a:pt x="3" y="5"/>
                </a:cubicBezTo>
                <a:cubicBezTo>
                  <a:pt x="3" y="5"/>
                  <a:pt x="4" y="5"/>
                  <a:pt x="4" y="4"/>
                </a:cubicBezTo>
                <a:cubicBezTo>
                  <a:pt x="5" y="4"/>
                  <a:pt x="5" y="2"/>
                  <a:pt x="5" y="1"/>
                </a:cubicBezTo>
                <a:cubicBezTo>
                  <a:pt x="4" y="0"/>
                  <a:pt x="3" y="0"/>
                  <a:pt x="1" y="0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3" name="Freeform 100"/>
          <p:cNvSpPr>
            <a:spLocks/>
          </p:cNvSpPr>
          <p:nvPr/>
        </p:nvSpPr>
        <p:spPr bwMode="auto">
          <a:xfrm>
            <a:off x="1447800" y="4343400"/>
            <a:ext cx="19050" cy="19050"/>
          </a:xfrm>
          <a:custGeom>
            <a:avLst/>
            <a:gdLst>
              <a:gd name="T0" fmla="*/ 3 w 5"/>
              <a:gd name="T1" fmla="*/ 1 h 5"/>
              <a:gd name="T2" fmla="*/ 0 w 5"/>
              <a:gd name="T3" fmla="*/ 3 h 5"/>
              <a:gd name="T4" fmla="*/ 0 w 5"/>
              <a:gd name="T5" fmla="*/ 3 h 5"/>
              <a:gd name="T6" fmla="*/ 2 w 5"/>
              <a:gd name="T7" fmla="*/ 5 h 5"/>
              <a:gd name="T8" fmla="*/ 3 w 5"/>
              <a:gd name="T9" fmla="*/ 5 h 5"/>
              <a:gd name="T10" fmla="*/ 5 w 5"/>
              <a:gd name="T11" fmla="*/ 3 h 5"/>
              <a:gd name="T12" fmla="*/ 3 w 5"/>
              <a:gd name="T13" fmla="*/ 1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5">
                <a:moveTo>
                  <a:pt x="3" y="1"/>
                </a:moveTo>
                <a:cubicBezTo>
                  <a:pt x="2" y="0"/>
                  <a:pt x="1" y="1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4"/>
                  <a:pt x="1" y="5"/>
                  <a:pt x="2" y="5"/>
                </a:cubicBezTo>
                <a:cubicBezTo>
                  <a:pt x="3" y="5"/>
                  <a:pt x="3" y="5"/>
                  <a:pt x="3" y="5"/>
                </a:cubicBezTo>
                <a:cubicBezTo>
                  <a:pt x="4" y="5"/>
                  <a:pt x="5" y="4"/>
                  <a:pt x="5" y="3"/>
                </a:cubicBezTo>
                <a:cubicBezTo>
                  <a:pt x="5" y="2"/>
                  <a:pt x="4" y="1"/>
                  <a:pt x="3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4" name="Freeform 101"/>
          <p:cNvSpPr>
            <a:spLocks/>
          </p:cNvSpPr>
          <p:nvPr/>
        </p:nvSpPr>
        <p:spPr bwMode="auto">
          <a:xfrm>
            <a:off x="1371600" y="4384675"/>
            <a:ext cx="23813" cy="23813"/>
          </a:xfrm>
          <a:custGeom>
            <a:avLst/>
            <a:gdLst>
              <a:gd name="T0" fmla="*/ 4 w 6"/>
              <a:gd name="T1" fmla="*/ 1 h 6"/>
              <a:gd name="T2" fmla="*/ 1 w 6"/>
              <a:gd name="T3" fmla="*/ 2 h 6"/>
              <a:gd name="T4" fmla="*/ 2 w 6"/>
              <a:gd name="T5" fmla="*/ 5 h 6"/>
              <a:gd name="T6" fmla="*/ 4 w 6"/>
              <a:gd name="T7" fmla="*/ 5 h 6"/>
              <a:gd name="T8" fmla="*/ 5 w 6"/>
              <a:gd name="T9" fmla="*/ 4 h 6"/>
              <a:gd name="T10" fmla="*/ 4 w 6"/>
              <a:gd name="T11" fmla="*/ 1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6">
                <a:moveTo>
                  <a:pt x="4" y="1"/>
                </a:moveTo>
                <a:cubicBezTo>
                  <a:pt x="3" y="0"/>
                  <a:pt x="1" y="1"/>
                  <a:pt x="1" y="2"/>
                </a:cubicBezTo>
                <a:cubicBezTo>
                  <a:pt x="0" y="3"/>
                  <a:pt x="1" y="5"/>
                  <a:pt x="2" y="5"/>
                </a:cubicBezTo>
                <a:cubicBezTo>
                  <a:pt x="3" y="6"/>
                  <a:pt x="3" y="6"/>
                  <a:pt x="4" y="5"/>
                </a:cubicBezTo>
                <a:cubicBezTo>
                  <a:pt x="4" y="5"/>
                  <a:pt x="5" y="5"/>
                  <a:pt x="5" y="4"/>
                </a:cubicBezTo>
                <a:cubicBezTo>
                  <a:pt x="6" y="3"/>
                  <a:pt x="5" y="1"/>
                  <a:pt x="4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5" name="Freeform 102"/>
          <p:cNvSpPr>
            <a:spLocks/>
          </p:cNvSpPr>
          <p:nvPr/>
        </p:nvSpPr>
        <p:spPr bwMode="auto">
          <a:xfrm>
            <a:off x="1354138" y="4373563"/>
            <a:ext cx="17463" cy="19050"/>
          </a:xfrm>
          <a:custGeom>
            <a:avLst/>
            <a:gdLst>
              <a:gd name="T0" fmla="*/ 4 w 5"/>
              <a:gd name="T1" fmla="*/ 1 h 5"/>
              <a:gd name="T2" fmla="*/ 1 w 5"/>
              <a:gd name="T3" fmla="*/ 1 h 5"/>
              <a:gd name="T4" fmla="*/ 1 w 5"/>
              <a:gd name="T5" fmla="*/ 4 h 5"/>
              <a:gd name="T6" fmla="*/ 3 w 5"/>
              <a:gd name="T7" fmla="*/ 5 h 5"/>
              <a:gd name="T8" fmla="*/ 4 w 5"/>
              <a:gd name="T9" fmla="*/ 4 h 5"/>
              <a:gd name="T10" fmla="*/ 4 w 5"/>
              <a:gd name="T11" fmla="*/ 1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4" y="1"/>
                </a:moveTo>
                <a:cubicBezTo>
                  <a:pt x="3" y="0"/>
                  <a:pt x="2" y="0"/>
                  <a:pt x="1" y="1"/>
                </a:cubicBezTo>
                <a:cubicBezTo>
                  <a:pt x="0" y="2"/>
                  <a:pt x="0" y="3"/>
                  <a:pt x="1" y="4"/>
                </a:cubicBezTo>
                <a:cubicBezTo>
                  <a:pt x="1" y="5"/>
                  <a:pt x="2" y="5"/>
                  <a:pt x="3" y="5"/>
                </a:cubicBezTo>
                <a:cubicBezTo>
                  <a:pt x="4" y="5"/>
                  <a:pt x="4" y="4"/>
                  <a:pt x="4" y="4"/>
                </a:cubicBezTo>
                <a:cubicBezTo>
                  <a:pt x="5" y="3"/>
                  <a:pt x="5" y="2"/>
                  <a:pt x="4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6" name="Freeform 103"/>
          <p:cNvSpPr>
            <a:spLocks/>
          </p:cNvSpPr>
          <p:nvPr/>
        </p:nvSpPr>
        <p:spPr bwMode="auto">
          <a:xfrm>
            <a:off x="1398588" y="4392613"/>
            <a:ext cx="19050" cy="19050"/>
          </a:xfrm>
          <a:custGeom>
            <a:avLst/>
            <a:gdLst>
              <a:gd name="T0" fmla="*/ 2 w 5"/>
              <a:gd name="T1" fmla="*/ 0 h 5"/>
              <a:gd name="T2" fmla="*/ 0 w 5"/>
              <a:gd name="T3" fmla="*/ 2 h 5"/>
              <a:gd name="T4" fmla="*/ 2 w 5"/>
              <a:gd name="T5" fmla="*/ 5 h 5"/>
              <a:gd name="T6" fmla="*/ 2 w 5"/>
              <a:gd name="T7" fmla="*/ 5 h 5"/>
              <a:gd name="T8" fmla="*/ 3 w 5"/>
              <a:gd name="T9" fmla="*/ 4 h 5"/>
              <a:gd name="T10" fmla="*/ 5 w 5"/>
              <a:gd name="T11" fmla="*/ 2 h 5"/>
              <a:gd name="T12" fmla="*/ 2 w 5"/>
              <a:gd name="T13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5">
                <a:moveTo>
                  <a:pt x="2" y="0"/>
                </a:moveTo>
                <a:cubicBezTo>
                  <a:pt x="1" y="0"/>
                  <a:pt x="0" y="1"/>
                  <a:pt x="0" y="2"/>
                </a:cubicBezTo>
                <a:cubicBezTo>
                  <a:pt x="0" y="4"/>
                  <a:pt x="1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3" y="5"/>
                  <a:pt x="3" y="5"/>
                  <a:pt x="3" y="4"/>
                </a:cubicBezTo>
                <a:cubicBezTo>
                  <a:pt x="4" y="4"/>
                  <a:pt x="5" y="3"/>
                  <a:pt x="5" y="2"/>
                </a:cubicBezTo>
                <a:cubicBezTo>
                  <a:pt x="5" y="1"/>
                  <a:pt x="3" y="0"/>
                  <a:pt x="2" y="0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7" name="Freeform 104"/>
          <p:cNvSpPr>
            <a:spLocks/>
          </p:cNvSpPr>
          <p:nvPr/>
        </p:nvSpPr>
        <p:spPr bwMode="auto">
          <a:xfrm>
            <a:off x="1371600" y="4318000"/>
            <a:ext cx="60325" cy="60325"/>
          </a:xfrm>
          <a:custGeom>
            <a:avLst/>
            <a:gdLst>
              <a:gd name="T0" fmla="*/ 15 w 16"/>
              <a:gd name="T1" fmla="*/ 6 h 16"/>
              <a:gd name="T2" fmla="*/ 6 w 16"/>
              <a:gd name="T3" fmla="*/ 1 h 16"/>
              <a:gd name="T4" fmla="*/ 2 w 16"/>
              <a:gd name="T5" fmla="*/ 10 h 16"/>
              <a:gd name="T6" fmla="*/ 10 w 16"/>
              <a:gd name="T7" fmla="*/ 15 h 16"/>
              <a:gd name="T8" fmla="*/ 15 w 16"/>
              <a:gd name="T9" fmla="*/ 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16">
                <a:moveTo>
                  <a:pt x="15" y="6"/>
                </a:moveTo>
                <a:cubicBezTo>
                  <a:pt x="14" y="2"/>
                  <a:pt x="10" y="0"/>
                  <a:pt x="6" y="1"/>
                </a:cubicBezTo>
                <a:cubicBezTo>
                  <a:pt x="3" y="2"/>
                  <a:pt x="0" y="6"/>
                  <a:pt x="2" y="10"/>
                </a:cubicBezTo>
                <a:cubicBezTo>
                  <a:pt x="3" y="13"/>
                  <a:pt x="7" y="16"/>
                  <a:pt x="10" y="15"/>
                </a:cubicBezTo>
                <a:cubicBezTo>
                  <a:pt x="14" y="13"/>
                  <a:pt x="16" y="9"/>
                  <a:pt x="15" y="6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8" name="Freeform 105"/>
          <p:cNvSpPr>
            <a:spLocks noEditPoints="1"/>
          </p:cNvSpPr>
          <p:nvPr/>
        </p:nvSpPr>
        <p:spPr bwMode="auto">
          <a:xfrm>
            <a:off x="9485313" y="5692775"/>
            <a:ext cx="750888" cy="776288"/>
          </a:xfrm>
          <a:custGeom>
            <a:avLst/>
            <a:gdLst>
              <a:gd name="T0" fmla="*/ 16 w 200"/>
              <a:gd name="T1" fmla="*/ 108 h 206"/>
              <a:gd name="T2" fmla="*/ 19 w 200"/>
              <a:gd name="T3" fmla="*/ 167 h 206"/>
              <a:gd name="T4" fmla="*/ 77 w 200"/>
              <a:gd name="T5" fmla="*/ 182 h 206"/>
              <a:gd name="T6" fmla="*/ 134 w 200"/>
              <a:gd name="T7" fmla="*/ 197 h 206"/>
              <a:gd name="T8" fmla="*/ 166 w 200"/>
              <a:gd name="T9" fmla="*/ 147 h 206"/>
              <a:gd name="T10" fmla="*/ 198 w 200"/>
              <a:gd name="T11" fmla="*/ 97 h 206"/>
              <a:gd name="T12" fmla="*/ 161 w 200"/>
              <a:gd name="T13" fmla="*/ 52 h 206"/>
              <a:gd name="T14" fmla="*/ 123 w 200"/>
              <a:gd name="T15" fmla="*/ 6 h 206"/>
              <a:gd name="T16" fmla="*/ 68 w 200"/>
              <a:gd name="T17" fmla="*/ 27 h 206"/>
              <a:gd name="T18" fmla="*/ 12 w 200"/>
              <a:gd name="T19" fmla="*/ 49 h 206"/>
              <a:gd name="T20" fmla="*/ 16 w 200"/>
              <a:gd name="T21" fmla="*/ 108 h 206"/>
              <a:gd name="T22" fmla="*/ 37 w 200"/>
              <a:gd name="T23" fmla="*/ 68 h 206"/>
              <a:gd name="T24" fmla="*/ 46 w 200"/>
              <a:gd name="T25" fmla="*/ 62 h 206"/>
              <a:gd name="T26" fmla="*/ 51 w 200"/>
              <a:gd name="T27" fmla="*/ 71 h 206"/>
              <a:gd name="T28" fmla="*/ 51 w 200"/>
              <a:gd name="T29" fmla="*/ 72 h 206"/>
              <a:gd name="T30" fmla="*/ 85 w 200"/>
              <a:gd name="T31" fmla="*/ 72 h 206"/>
              <a:gd name="T32" fmla="*/ 109 w 200"/>
              <a:gd name="T33" fmla="*/ 50 h 206"/>
              <a:gd name="T34" fmla="*/ 105 w 200"/>
              <a:gd name="T35" fmla="*/ 41 h 206"/>
              <a:gd name="T36" fmla="*/ 114 w 200"/>
              <a:gd name="T37" fmla="*/ 36 h 206"/>
              <a:gd name="T38" fmla="*/ 119 w 200"/>
              <a:gd name="T39" fmla="*/ 45 h 206"/>
              <a:gd name="T40" fmla="*/ 112 w 200"/>
              <a:gd name="T41" fmla="*/ 51 h 206"/>
              <a:gd name="T42" fmla="*/ 124 w 200"/>
              <a:gd name="T43" fmla="*/ 84 h 206"/>
              <a:gd name="T44" fmla="*/ 151 w 200"/>
              <a:gd name="T45" fmla="*/ 98 h 206"/>
              <a:gd name="T46" fmla="*/ 152 w 200"/>
              <a:gd name="T47" fmla="*/ 98 h 206"/>
              <a:gd name="T48" fmla="*/ 160 w 200"/>
              <a:gd name="T49" fmla="*/ 93 h 206"/>
              <a:gd name="T50" fmla="*/ 166 w 200"/>
              <a:gd name="T51" fmla="*/ 102 h 206"/>
              <a:gd name="T52" fmla="*/ 157 w 200"/>
              <a:gd name="T53" fmla="*/ 107 h 206"/>
              <a:gd name="T54" fmla="*/ 152 w 200"/>
              <a:gd name="T55" fmla="*/ 102 h 206"/>
              <a:gd name="T56" fmla="*/ 124 w 200"/>
              <a:gd name="T57" fmla="*/ 122 h 206"/>
              <a:gd name="T58" fmla="*/ 118 w 200"/>
              <a:gd name="T59" fmla="*/ 154 h 206"/>
              <a:gd name="T60" fmla="*/ 121 w 200"/>
              <a:gd name="T61" fmla="*/ 154 h 206"/>
              <a:gd name="T62" fmla="*/ 126 w 200"/>
              <a:gd name="T63" fmla="*/ 163 h 206"/>
              <a:gd name="T64" fmla="*/ 117 w 200"/>
              <a:gd name="T65" fmla="*/ 168 h 206"/>
              <a:gd name="T66" fmla="*/ 112 w 200"/>
              <a:gd name="T67" fmla="*/ 159 h 206"/>
              <a:gd name="T68" fmla="*/ 115 w 200"/>
              <a:gd name="T69" fmla="*/ 155 h 206"/>
              <a:gd name="T70" fmla="*/ 88 w 200"/>
              <a:gd name="T71" fmla="*/ 136 h 206"/>
              <a:gd name="T72" fmla="*/ 55 w 200"/>
              <a:gd name="T73" fmla="*/ 140 h 206"/>
              <a:gd name="T74" fmla="*/ 55 w 200"/>
              <a:gd name="T75" fmla="*/ 144 h 206"/>
              <a:gd name="T76" fmla="*/ 46 w 200"/>
              <a:gd name="T77" fmla="*/ 150 h 206"/>
              <a:gd name="T78" fmla="*/ 41 w 200"/>
              <a:gd name="T79" fmla="*/ 141 h 206"/>
              <a:gd name="T80" fmla="*/ 50 w 200"/>
              <a:gd name="T81" fmla="*/ 136 h 206"/>
              <a:gd name="T82" fmla="*/ 53 w 200"/>
              <a:gd name="T83" fmla="*/ 137 h 206"/>
              <a:gd name="T84" fmla="*/ 63 w 200"/>
              <a:gd name="T85" fmla="*/ 106 h 206"/>
              <a:gd name="T86" fmla="*/ 49 w 200"/>
              <a:gd name="T87" fmla="*/ 75 h 206"/>
              <a:gd name="T88" fmla="*/ 42 w 200"/>
              <a:gd name="T89" fmla="*/ 76 h 206"/>
              <a:gd name="T90" fmla="*/ 37 w 200"/>
              <a:gd name="T91" fmla="*/ 68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00" h="206">
                <a:moveTo>
                  <a:pt x="16" y="108"/>
                </a:moveTo>
                <a:cubicBezTo>
                  <a:pt x="4" y="126"/>
                  <a:pt x="5" y="150"/>
                  <a:pt x="19" y="167"/>
                </a:cubicBezTo>
                <a:cubicBezTo>
                  <a:pt x="33" y="185"/>
                  <a:pt x="57" y="190"/>
                  <a:pt x="77" y="182"/>
                </a:cubicBezTo>
                <a:cubicBezTo>
                  <a:pt x="90" y="199"/>
                  <a:pt x="113" y="206"/>
                  <a:pt x="134" y="197"/>
                </a:cubicBezTo>
                <a:cubicBezTo>
                  <a:pt x="155" y="189"/>
                  <a:pt x="168" y="169"/>
                  <a:pt x="166" y="147"/>
                </a:cubicBezTo>
                <a:cubicBezTo>
                  <a:pt x="186" y="140"/>
                  <a:pt x="200" y="120"/>
                  <a:pt x="198" y="97"/>
                </a:cubicBezTo>
                <a:cubicBezTo>
                  <a:pt x="197" y="75"/>
                  <a:pt x="181" y="57"/>
                  <a:pt x="161" y="52"/>
                </a:cubicBezTo>
                <a:cubicBezTo>
                  <a:pt x="160" y="30"/>
                  <a:pt x="145" y="11"/>
                  <a:pt x="123" y="6"/>
                </a:cubicBezTo>
                <a:cubicBezTo>
                  <a:pt x="101" y="0"/>
                  <a:pt x="79" y="9"/>
                  <a:pt x="68" y="27"/>
                </a:cubicBezTo>
                <a:cubicBezTo>
                  <a:pt x="47" y="22"/>
                  <a:pt x="25" y="30"/>
                  <a:pt x="12" y="49"/>
                </a:cubicBezTo>
                <a:cubicBezTo>
                  <a:pt x="0" y="68"/>
                  <a:pt x="2" y="91"/>
                  <a:pt x="16" y="108"/>
                </a:cubicBezTo>
                <a:close/>
                <a:moveTo>
                  <a:pt x="37" y="68"/>
                </a:moveTo>
                <a:cubicBezTo>
                  <a:pt x="38" y="64"/>
                  <a:pt x="42" y="61"/>
                  <a:pt x="46" y="62"/>
                </a:cubicBezTo>
                <a:cubicBezTo>
                  <a:pt x="50" y="63"/>
                  <a:pt x="52" y="67"/>
                  <a:pt x="51" y="71"/>
                </a:cubicBezTo>
                <a:cubicBezTo>
                  <a:pt x="51" y="71"/>
                  <a:pt x="51" y="72"/>
                  <a:pt x="51" y="72"/>
                </a:cubicBezTo>
                <a:cubicBezTo>
                  <a:pt x="62" y="75"/>
                  <a:pt x="74" y="76"/>
                  <a:pt x="85" y="72"/>
                </a:cubicBezTo>
                <a:cubicBezTo>
                  <a:pt x="96" y="68"/>
                  <a:pt x="103" y="59"/>
                  <a:pt x="109" y="50"/>
                </a:cubicBezTo>
                <a:cubicBezTo>
                  <a:pt x="106" y="48"/>
                  <a:pt x="104" y="45"/>
                  <a:pt x="105" y="41"/>
                </a:cubicBezTo>
                <a:cubicBezTo>
                  <a:pt x="106" y="38"/>
                  <a:pt x="110" y="35"/>
                  <a:pt x="114" y="36"/>
                </a:cubicBezTo>
                <a:cubicBezTo>
                  <a:pt x="118" y="37"/>
                  <a:pt x="120" y="41"/>
                  <a:pt x="119" y="45"/>
                </a:cubicBezTo>
                <a:cubicBezTo>
                  <a:pt x="118" y="48"/>
                  <a:pt x="116" y="51"/>
                  <a:pt x="112" y="51"/>
                </a:cubicBezTo>
                <a:cubicBezTo>
                  <a:pt x="113" y="62"/>
                  <a:pt x="116" y="75"/>
                  <a:pt x="124" y="84"/>
                </a:cubicBezTo>
                <a:cubicBezTo>
                  <a:pt x="131" y="93"/>
                  <a:pt x="141" y="96"/>
                  <a:pt x="151" y="98"/>
                </a:cubicBezTo>
                <a:cubicBezTo>
                  <a:pt x="152" y="98"/>
                  <a:pt x="152" y="98"/>
                  <a:pt x="152" y="98"/>
                </a:cubicBezTo>
                <a:cubicBezTo>
                  <a:pt x="153" y="94"/>
                  <a:pt x="157" y="92"/>
                  <a:pt x="160" y="93"/>
                </a:cubicBezTo>
                <a:cubicBezTo>
                  <a:pt x="164" y="94"/>
                  <a:pt x="167" y="98"/>
                  <a:pt x="166" y="102"/>
                </a:cubicBezTo>
                <a:cubicBezTo>
                  <a:pt x="165" y="105"/>
                  <a:pt x="161" y="108"/>
                  <a:pt x="157" y="107"/>
                </a:cubicBezTo>
                <a:cubicBezTo>
                  <a:pt x="154" y="106"/>
                  <a:pt x="152" y="104"/>
                  <a:pt x="152" y="102"/>
                </a:cubicBezTo>
                <a:cubicBezTo>
                  <a:pt x="141" y="106"/>
                  <a:pt x="130" y="112"/>
                  <a:pt x="124" y="122"/>
                </a:cubicBezTo>
                <a:cubicBezTo>
                  <a:pt x="118" y="132"/>
                  <a:pt x="117" y="143"/>
                  <a:pt x="118" y="154"/>
                </a:cubicBezTo>
                <a:cubicBezTo>
                  <a:pt x="119" y="154"/>
                  <a:pt x="120" y="154"/>
                  <a:pt x="121" y="154"/>
                </a:cubicBezTo>
                <a:cubicBezTo>
                  <a:pt x="125" y="155"/>
                  <a:pt x="127" y="159"/>
                  <a:pt x="126" y="163"/>
                </a:cubicBezTo>
                <a:cubicBezTo>
                  <a:pt x="125" y="167"/>
                  <a:pt x="121" y="169"/>
                  <a:pt x="117" y="168"/>
                </a:cubicBezTo>
                <a:cubicBezTo>
                  <a:pt x="113" y="167"/>
                  <a:pt x="111" y="163"/>
                  <a:pt x="112" y="159"/>
                </a:cubicBezTo>
                <a:cubicBezTo>
                  <a:pt x="112" y="158"/>
                  <a:pt x="113" y="156"/>
                  <a:pt x="115" y="155"/>
                </a:cubicBezTo>
                <a:cubicBezTo>
                  <a:pt x="108" y="146"/>
                  <a:pt x="99" y="139"/>
                  <a:pt x="88" y="136"/>
                </a:cubicBezTo>
                <a:cubicBezTo>
                  <a:pt x="77" y="133"/>
                  <a:pt x="65" y="135"/>
                  <a:pt x="55" y="140"/>
                </a:cubicBezTo>
                <a:cubicBezTo>
                  <a:pt x="56" y="141"/>
                  <a:pt x="56" y="143"/>
                  <a:pt x="55" y="144"/>
                </a:cubicBezTo>
                <a:cubicBezTo>
                  <a:pt x="54" y="148"/>
                  <a:pt x="50" y="151"/>
                  <a:pt x="46" y="150"/>
                </a:cubicBezTo>
                <a:cubicBezTo>
                  <a:pt x="43" y="149"/>
                  <a:pt x="40" y="145"/>
                  <a:pt x="41" y="141"/>
                </a:cubicBezTo>
                <a:cubicBezTo>
                  <a:pt x="42" y="137"/>
                  <a:pt x="46" y="135"/>
                  <a:pt x="50" y="136"/>
                </a:cubicBezTo>
                <a:cubicBezTo>
                  <a:pt x="51" y="136"/>
                  <a:pt x="52" y="136"/>
                  <a:pt x="53" y="137"/>
                </a:cubicBezTo>
                <a:cubicBezTo>
                  <a:pt x="59" y="128"/>
                  <a:pt x="64" y="117"/>
                  <a:pt x="63" y="106"/>
                </a:cubicBezTo>
                <a:cubicBezTo>
                  <a:pt x="62" y="94"/>
                  <a:pt x="56" y="83"/>
                  <a:pt x="49" y="75"/>
                </a:cubicBezTo>
                <a:cubicBezTo>
                  <a:pt x="47" y="76"/>
                  <a:pt x="45" y="77"/>
                  <a:pt x="42" y="76"/>
                </a:cubicBezTo>
                <a:cubicBezTo>
                  <a:pt x="38" y="75"/>
                  <a:pt x="36" y="71"/>
                  <a:pt x="37" y="68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9" name="Freeform 106"/>
          <p:cNvSpPr>
            <a:spLocks/>
          </p:cNvSpPr>
          <p:nvPr/>
        </p:nvSpPr>
        <p:spPr bwMode="auto">
          <a:xfrm>
            <a:off x="9917113" y="6091238"/>
            <a:ext cx="30163" cy="30163"/>
          </a:xfrm>
          <a:custGeom>
            <a:avLst/>
            <a:gdLst>
              <a:gd name="T0" fmla="*/ 1 w 8"/>
              <a:gd name="T1" fmla="*/ 3 h 8"/>
              <a:gd name="T2" fmla="*/ 1 w 8"/>
              <a:gd name="T3" fmla="*/ 3 h 8"/>
              <a:gd name="T4" fmla="*/ 5 w 8"/>
              <a:gd name="T5" fmla="*/ 0 h 8"/>
              <a:gd name="T6" fmla="*/ 8 w 8"/>
              <a:gd name="T7" fmla="*/ 5 h 8"/>
              <a:gd name="T8" fmla="*/ 3 w 8"/>
              <a:gd name="T9" fmla="*/ 7 h 8"/>
              <a:gd name="T10" fmla="*/ 1 w 8"/>
              <a:gd name="T11" fmla="*/ 3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8"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1"/>
                  <a:pt x="3" y="0"/>
                  <a:pt x="5" y="0"/>
                </a:cubicBezTo>
                <a:cubicBezTo>
                  <a:pt x="7" y="1"/>
                  <a:pt x="8" y="3"/>
                  <a:pt x="8" y="5"/>
                </a:cubicBezTo>
                <a:cubicBezTo>
                  <a:pt x="7" y="7"/>
                  <a:pt x="5" y="8"/>
                  <a:pt x="3" y="7"/>
                </a:cubicBezTo>
                <a:cubicBezTo>
                  <a:pt x="1" y="7"/>
                  <a:pt x="0" y="5"/>
                  <a:pt x="1" y="3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0" name="Freeform 107"/>
          <p:cNvSpPr>
            <a:spLocks/>
          </p:cNvSpPr>
          <p:nvPr/>
        </p:nvSpPr>
        <p:spPr bwMode="auto">
          <a:xfrm>
            <a:off x="9901238" y="6016625"/>
            <a:ext cx="34925" cy="30163"/>
          </a:xfrm>
          <a:custGeom>
            <a:avLst/>
            <a:gdLst>
              <a:gd name="T0" fmla="*/ 4 w 9"/>
              <a:gd name="T1" fmla="*/ 8 h 8"/>
              <a:gd name="T2" fmla="*/ 2 w 9"/>
              <a:gd name="T3" fmla="*/ 7 h 8"/>
              <a:gd name="T4" fmla="*/ 2 w 9"/>
              <a:gd name="T5" fmla="*/ 2 h 8"/>
              <a:gd name="T6" fmla="*/ 7 w 9"/>
              <a:gd name="T7" fmla="*/ 2 h 8"/>
              <a:gd name="T8" fmla="*/ 7 w 9"/>
              <a:gd name="T9" fmla="*/ 7 h 8"/>
              <a:gd name="T10" fmla="*/ 4 w 9"/>
              <a:gd name="T11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" h="8">
                <a:moveTo>
                  <a:pt x="4" y="8"/>
                </a:moveTo>
                <a:cubicBezTo>
                  <a:pt x="3" y="8"/>
                  <a:pt x="2" y="7"/>
                  <a:pt x="2" y="7"/>
                </a:cubicBezTo>
                <a:cubicBezTo>
                  <a:pt x="0" y="5"/>
                  <a:pt x="1" y="3"/>
                  <a:pt x="2" y="2"/>
                </a:cubicBezTo>
                <a:cubicBezTo>
                  <a:pt x="4" y="0"/>
                  <a:pt x="6" y="1"/>
                  <a:pt x="7" y="2"/>
                </a:cubicBezTo>
                <a:cubicBezTo>
                  <a:pt x="9" y="4"/>
                  <a:pt x="8" y="6"/>
                  <a:pt x="7" y="7"/>
                </a:cubicBezTo>
                <a:cubicBezTo>
                  <a:pt x="6" y="8"/>
                  <a:pt x="5" y="8"/>
                  <a:pt x="4" y="8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1" name="Freeform 108"/>
          <p:cNvSpPr>
            <a:spLocks/>
          </p:cNvSpPr>
          <p:nvPr/>
        </p:nvSpPr>
        <p:spPr bwMode="auto">
          <a:xfrm>
            <a:off x="9920288" y="6054725"/>
            <a:ext cx="26988" cy="25400"/>
          </a:xfrm>
          <a:custGeom>
            <a:avLst/>
            <a:gdLst>
              <a:gd name="T0" fmla="*/ 4 w 7"/>
              <a:gd name="T1" fmla="*/ 7 h 7"/>
              <a:gd name="T2" fmla="*/ 3 w 7"/>
              <a:gd name="T3" fmla="*/ 7 h 7"/>
              <a:gd name="T4" fmla="*/ 0 w 7"/>
              <a:gd name="T5" fmla="*/ 4 h 7"/>
              <a:gd name="T6" fmla="*/ 3 w 7"/>
              <a:gd name="T7" fmla="*/ 0 h 7"/>
              <a:gd name="T8" fmla="*/ 7 w 7"/>
              <a:gd name="T9" fmla="*/ 3 h 7"/>
              <a:gd name="T10" fmla="*/ 4 w 7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7">
                <a:moveTo>
                  <a:pt x="4" y="7"/>
                </a:moveTo>
                <a:cubicBezTo>
                  <a:pt x="4" y="7"/>
                  <a:pt x="3" y="7"/>
                  <a:pt x="3" y="7"/>
                </a:cubicBezTo>
                <a:cubicBezTo>
                  <a:pt x="1" y="7"/>
                  <a:pt x="0" y="6"/>
                  <a:pt x="0" y="4"/>
                </a:cubicBezTo>
                <a:cubicBezTo>
                  <a:pt x="0" y="2"/>
                  <a:pt x="1" y="0"/>
                  <a:pt x="3" y="0"/>
                </a:cubicBezTo>
                <a:cubicBezTo>
                  <a:pt x="5" y="0"/>
                  <a:pt x="7" y="1"/>
                  <a:pt x="7" y="3"/>
                </a:cubicBezTo>
                <a:cubicBezTo>
                  <a:pt x="7" y="5"/>
                  <a:pt x="6" y="7"/>
                  <a:pt x="4" y="7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2" name="Freeform 109"/>
          <p:cNvSpPr>
            <a:spLocks/>
          </p:cNvSpPr>
          <p:nvPr/>
        </p:nvSpPr>
        <p:spPr bwMode="auto">
          <a:xfrm>
            <a:off x="9875838" y="5994400"/>
            <a:ext cx="30163" cy="30163"/>
          </a:xfrm>
          <a:custGeom>
            <a:avLst/>
            <a:gdLst>
              <a:gd name="T0" fmla="*/ 3 w 8"/>
              <a:gd name="T1" fmla="*/ 7 h 8"/>
              <a:gd name="T2" fmla="*/ 2 w 8"/>
              <a:gd name="T3" fmla="*/ 7 h 8"/>
              <a:gd name="T4" fmla="*/ 1 w 8"/>
              <a:gd name="T5" fmla="*/ 2 h 8"/>
              <a:gd name="T6" fmla="*/ 6 w 8"/>
              <a:gd name="T7" fmla="*/ 1 h 8"/>
              <a:gd name="T8" fmla="*/ 7 w 8"/>
              <a:gd name="T9" fmla="*/ 6 h 8"/>
              <a:gd name="T10" fmla="*/ 3 w 8"/>
              <a:gd name="T11" fmla="*/ 7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8">
                <a:moveTo>
                  <a:pt x="3" y="7"/>
                </a:moveTo>
                <a:cubicBezTo>
                  <a:pt x="3" y="7"/>
                  <a:pt x="2" y="7"/>
                  <a:pt x="2" y="7"/>
                </a:cubicBezTo>
                <a:cubicBezTo>
                  <a:pt x="0" y="6"/>
                  <a:pt x="0" y="4"/>
                  <a:pt x="1" y="2"/>
                </a:cubicBezTo>
                <a:cubicBezTo>
                  <a:pt x="2" y="0"/>
                  <a:pt x="4" y="0"/>
                  <a:pt x="6" y="1"/>
                </a:cubicBezTo>
                <a:cubicBezTo>
                  <a:pt x="7" y="2"/>
                  <a:pt x="8" y="4"/>
                  <a:pt x="7" y="6"/>
                </a:cubicBezTo>
                <a:cubicBezTo>
                  <a:pt x="6" y="7"/>
                  <a:pt x="5" y="8"/>
                  <a:pt x="3" y="7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3" name="Freeform 110"/>
          <p:cNvSpPr>
            <a:spLocks/>
          </p:cNvSpPr>
          <p:nvPr/>
        </p:nvSpPr>
        <p:spPr bwMode="auto">
          <a:xfrm>
            <a:off x="9771063" y="6013450"/>
            <a:ext cx="30163" cy="30163"/>
          </a:xfrm>
          <a:custGeom>
            <a:avLst/>
            <a:gdLst>
              <a:gd name="T0" fmla="*/ 7 w 8"/>
              <a:gd name="T1" fmla="*/ 7 h 8"/>
              <a:gd name="T2" fmla="*/ 3 w 8"/>
              <a:gd name="T3" fmla="*/ 8 h 8"/>
              <a:gd name="T4" fmla="*/ 2 w 8"/>
              <a:gd name="T5" fmla="*/ 7 h 8"/>
              <a:gd name="T6" fmla="*/ 1 w 8"/>
              <a:gd name="T7" fmla="*/ 2 h 8"/>
              <a:gd name="T8" fmla="*/ 7 w 8"/>
              <a:gd name="T9" fmla="*/ 1 h 8"/>
              <a:gd name="T10" fmla="*/ 7 w 8"/>
              <a:gd name="T11" fmla="*/ 7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8">
                <a:moveTo>
                  <a:pt x="7" y="7"/>
                </a:moveTo>
                <a:cubicBezTo>
                  <a:pt x="6" y="8"/>
                  <a:pt x="5" y="8"/>
                  <a:pt x="3" y="8"/>
                </a:cubicBezTo>
                <a:cubicBezTo>
                  <a:pt x="3" y="8"/>
                  <a:pt x="2" y="7"/>
                  <a:pt x="2" y="7"/>
                </a:cubicBezTo>
                <a:cubicBezTo>
                  <a:pt x="0" y="6"/>
                  <a:pt x="0" y="3"/>
                  <a:pt x="1" y="2"/>
                </a:cubicBezTo>
                <a:cubicBezTo>
                  <a:pt x="3" y="0"/>
                  <a:pt x="5" y="0"/>
                  <a:pt x="7" y="1"/>
                </a:cubicBezTo>
                <a:cubicBezTo>
                  <a:pt x="8" y="3"/>
                  <a:pt x="8" y="5"/>
                  <a:pt x="7" y="7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4" name="Freeform 111"/>
          <p:cNvSpPr>
            <a:spLocks/>
          </p:cNvSpPr>
          <p:nvPr/>
        </p:nvSpPr>
        <p:spPr bwMode="auto">
          <a:xfrm>
            <a:off x="9837738" y="5986463"/>
            <a:ext cx="30163" cy="26988"/>
          </a:xfrm>
          <a:custGeom>
            <a:avLst/>
            <a:gdLst>
              <a:gd name="T0" fmla="*/ 4 w 8"/>
              <a:gd name="T1" fmla="*/ 7 h 7"/>
              <a:gd name="T2" fmla="*/ 3 w 8"/>
              <a:gd name="T3" fmla="*/ 7 h 7"/>
              <a:gd name="T4" fmla="*/ 1 w 8"/>
              <a:gd name="T5" fmla="*/ 3 h 7"/>
              <a:gd name="T6" fmla="*/ 4 w 8"/>
              <a:gd name="T7" fmla="*/ 0 h 7"/>
              <a:gd name="T8" fmla="*/ 8 w 8"/>
              <a:gd name="T9" fmla="*/ 3 h 7"/>
              <a:gd name="T10" fmla="*/ 4 w 8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7">
                <a:moveTo>
                  <a:pt x="4" y="7"/>
                </a:moveTo>
                <a:cubicBezTo>
                  <a:pt x="4" y="7"/>
                  <a:pt x="3" y="7"/>
                  <a:pt x="3" y="7"/>
                </a:cubicBezTo>
                <a:cubicBezTo>
                  <a:pt x="2" y="6"/>
                  <a:pt x="0" y="5"/>
                  <a:pt x="1" y="3"/>
                </a:cubicBezTo>
                <a:cubicBezTo>
                  <a:pt x="1" y="1"/>
                  <a:pt x="2" y="0"/>
                  <a:pt x="4" y="0"/>
                </a:cubicBezTo>
                <a:cubicBezTo>
                  <a:pt x="6" y="0"/>
                  <a:pt x="8" y="1"/>
                  <a:pt x="8" y="3"/>
                </a:cubicBezTo>
                <a:cubicBezTo>
                  <a:pt x="8" y="5"/>
                  <a:pt x="6" y="7"/>
                  <a:pt x="4" y="7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5" name="Freeform 112"/>
          <p:cNvSpPr>
            <a:spLocks/>
          </p:cNvSpPr>
          <p:nvPr/>
        </p:nvSpPr>
        <p:spPr bwMode="auto">
          <a:xfrm>
            <a:off x="9801225" y="5989638"/>
            <a:ext cx="28575" cy="30163"/>
          </a:xfrm>
          <a:custGeom>
            <a:avLst/>
            <a:gdLst>
              <a:gd name="T0" fmla="*/ 6 w 8"/>
              <a:gd name="T1" fmla="*/ 8 h 8"/>
              <a:gd name="T2" fmla="*/ 3 w 8"/>
              <a:gd name="T3" fmla="*/ 8 h 8"/>
              <a:gd name="T4" fmla="*/ 1 w 8"/>
              <a:gd name="T5" fmla="*/ 6 h 8"/>
              <a:gd name="T6" fmla="*/ 3 w 8"/>
              <a:gd name="T7" fmla="*/ 1 h 8"/>
              <a:gd name="T8" fmla="*/ 8 w 8"/>
              <a:gd name="T9" fmla="*/ 3 h 8"/>
              <a:gd name="T10" fmla="*/ 6 w 8"/>
              <a:gd name="T11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8">
                <a:moveTo>
                  <a:pt x="6" y="8"/>
                </a:moveTo>
                <a:cubicBezTo>
                  <a:pt x="5" y="8"/>
                  <a:pt x="4" y="8"/>
                  <a:pt x="3" y="8"/>
                </a:cubicBezTo>
                <a:cubicBezTo>
                  <a:pt x="2" y="7"/>
                  <a:pt x="1" y="7"/>
                  <a:pt x="1" y="6"/>
                </a:cubicBezTo>
                <a:cubicBezTo>
                  <a:pt x="0" y="4"/>
                  <a:pt x="1" y="2"/>
                  <a:pt x="3" y="1"/>
                </a:cubicBezTo>
                <a:cubicBezTo>
                  <a:pt x="5" y="0"/>
                  <a:pt x="7" y="1"/>
                  <a:pt x="8" y="3"/>
                </a:cubicBezTo>
                <a:cubicBezTo>
                  <a:pt x="8" y="5"/>
                  <a:pt x="8" y="7"/>
                  <a:pt x="6" y="8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6" name="Freeform 113"/>
          <p:cNvSpPr>
            <a:spLocks/>
          </p:cNvSpPr>
          <p:nvPr/>
        </p:nvSpPr>
        <p:spPr bwMode="auto">
          <a:xfrm>
            <a:off x="9755188" y="6046788"/>
            <a:ext cx="30163" cy="30163"/>
          </a:xfrm>
          <a:custGeom>
            <a:avLst/>
            <a:gdLst>
              <a:gd name="T0" fmla="*/ 5 w 8"/>
              <a:gd name="T1" fmla="*/ 1 h 8"/>
              <a:gd name="T2" fmla="*/ 7 w 8"/>
              <a:gd name="T3" fmla="*/ 5 h 8"/>
              <a:gd name="T4" fmla="*/ 7 w 8"/>
              <a:gd name="T5" fmla="*/ 5 h 8"/>
              <a:gd name="T6" fmla="*/ 3 w 8"/>
              <a:gd name="T7" fmla="*/ 8 h 8"/>
              <a:gd name="T8" fmla="*/ 0 w 8"/>
              <a:gd name="T9" fmla="*/ 3 h 8"/>
              <a:gd name="T10" fmla="*/ 0 w 8"/>
              <a:gd name="T11" fmla="*/ 3 h 8"/>
              <a:gd name="T12" fmla="*/ 0 w 8"/>
              <a:gd name="T13" fmla="*/ 3 h 8"/>
              <a:gd name="T14" fmla="*/ 5 w 8"/>
              <a:gd name="T15" fmla="*/ 1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" h="8">
                <a:moveTo>
                  <a:pt x="5" y="1"/>
                </a:moveTo>
                <a:cubicBezTo>
                  <a:pt x="6" y="1"/>
                  <a:pt x="8" y="3"/>
                  <a:pt x="7" y="5"/>
                </a:cubicBezTo>
                <a:cubicBezTo>
                  <a:pt x="7" y="5"/>
                  <a:pt x="7" y="5"/>
                  <a:pt x="7" y="5"/>
                </a:cubicBezTo>
                <a:cubicBezTo>
                  <a:pt x="7" y="7"/>
                  <a:pt x="5" y="8"/>
                  <a:pt x="3" y="8"/>
                </a:cubicBezTo>
                <a:cubicBezTo>
                  <a:pt x="1" y="7"/>
                  <a:pt x="0" y="5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1" y="1"/>
                  <a:pt x="3" y="0"/>
                  <a:pt x="5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7" name="Freeform 114"/>
          <p:cNvSpPr>
            <a:spLocks/>
          </p:cNvSpPr>
          <p:nvPr/>
        </p:nvSpPr>
        <p:spPr bwMode="auto">
          <a:xfrm>
            <a:off x="9766300" y="6118225"/>
            <a:ext cx="30163" cy="30163"/>
          </a:xfrm>
          <a:custGeom>
            <a:avLst/>
            <a:gdLst>
              <a:gd name="T0" fmla="*/ 7 w 8"/>
              <a:gd name="T1" fmla="*/ 2 h 8"/>
              <a:gd name="T2" fmla="*/ 7 w 8"/>
              <a:gd name="T3" fmla="*/ 2 h 8"/>
              <a:gd name="T4" fmla="*/ 6 w 8"/>
              <a:gd name="T5" fmla="*/ 7 h 8"/>
              <a:gd name="T6" fmla="*/ 3 w 8"/>
              <a:gd name="T7" fmla="*/ 8 h 8"/>
              <a:gd name="T8" fmla="*/ 1 w 8"/>
              <a:gd name="T9" fmla="*/ 7 h 8"/>
              <a:gd name="T10" fmla="*/ 2 w 8"/>
              <a:gd name="T11" fmla="*/ 1 h 8"/>
              <a:gd name="T12" fmla="*/ 7 w 8"/>
              <a:gd name="T13" fmla="*/ 2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8">
                <a:moveTo>
                  <a:pt x="7" y="2"/>
                </a:moveTo>
                <a:cubicBezTo>
                  <a:pt x="7" y="2"/>
                  <a:pt x="7" y="2"/>
                  <a:pt x="7" y="2"/>
                </a:cubicBezTo>
                <a:cubicBezTo>
                  <a:pt x="8" y="4"/>
                  <a:pt x="8" y="6"/>
                  <a:pt x="6" y="7"/>
                </a:cubicBezTo>
                <a:cubicBezTo>
                  <a:pt x="6" y="8"/>
                  <a:pt x="4" y="8"/>
                  <a:pt x="3" y="8"/>
                </a:cubicBezTo>
                <a:cubicBezTo>
                  <a:pt x="3" y="8"/>
                  <a:pt x="2" y="7"/>
                  <a:pt x="1" y="7"/>
                </a:cubicBezTo>
                <a:cubicBezTo>
                  <a:pt x="0" y="5"/>
                  <a:pt x="0" y="3"/>
                  <a:pt x="2" y="1"/>
                </a:cubicBezTo>
                <a:cubicBezTo>
                  <a:pt x="4" y="0"/>
                  <a:pt x="6" y="1"/>
                  <a:pt x="7" y="2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8" name="Freeform 115"/>
          <p:cNvSpPr>
            <a:spLocks/>
          </p:cNvSpPr>
          <p:nvPr/>
        </p:nvSpPr>
        <p:spPr bwMode="auto">
          <a:xfrm>
            <a:off x="9796463" y="6145213"/>
            <a:ext cx="30163" cy="30163"/>
          </a:xfrm>
          <a:custGeom>
            <a:avLst/>
            <a:gdLst>
              <a:gd name="T0" fmla="*/ 6 w 8"/>
              <a:gd name="T1" fmla="*/ 1 h 8"/>
              <a:gd name="T2" fmla="*/ 7 w 8"/>
              <a:gd name="T3" fmla="*/ 6 h 8"/>
              <a:gd name="T4" fmla="*/ 3 w 8"/>
              <a:gd name="T5" fmla="*/ 7 h 8"/>
              <a:gd name="T6" fmla="*/ 2 w 8"/>
              <a:gd name="T7" fmla="*/ 7 h 8"/>
              <a:gd name="T8" fmla="*/ 1 w 8"/>
              <a:gd name="T9" fmla="*/ 2 h 8"/>
              <a:gd name="T10" fmla="*/ 6 w 8"/>
              <a:gd name="T11" fmla="*/ 1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8">
                <a:moveTo>
                  <a:pt x="6" y="1"/>
                </a:moveTo>
                <a:cubicBezTo>
                  <a:pt x="7" y="2"/>
                  <a:pt x="8" y="4"/>
                  <a:pt x="7" y="6"/>
                </a:cubicBezTo>
                <a:cubicBezTo>
                  <a:pt x="6" y="7"/>
                  <a:pt x="5" y="8"/>
                  <a:pt x="3" y="7"/>
                </a:cubicBezTo>
                <a:cubicBezTo>
                  <a:pt x="3" y="7"/>
                  <a:pt x="2" y="7"/>
                  <a:pt x="2" y="7"/>
                </a:cubicBezTo>
                <a:cubicBezTo>
                  <a:pt x="0" y="6"/>
                  <a:pt x="0" y="4"/>
                  <a:pt x="1" y="2"/>
                </a:cubicBezTo>
                <a:cubicBezTo>
                  <a:pt x="2" y="0"/>
                  <a:pt x="4" y="0"/>
                  <a:pt x="6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9" name="Freeform 116"/>
          <p:cNvSpPr>
            <a:spLocks/>
          </p:cNvSpPr>
          <p:nvPr/>
        </p:nvSpPr>
        <p:spPr bwMode="auto">
          <a:xfrm>
            <a:off x="9752013" y="6084888"/>
            <a:ext cx="30163" cy="30163"/>
          </a:xfrm>
          <a:custGeom>
            <a:avLst/>
            <a:gdLst>
              <a:gd name="T0" fmla="*/ 4 w 8"/>
              <a:gd name="T1" fmla="*/ 1 h 8"/>
              <a:gd name="T2" fmla="*/ 8 w 8"/>
              <a:gd name="T3" fmla="*/ 3 h 8"/>
              <a:gd name="T4" fmla="*/ 8 w 8"/>
              <a:gd name="T5" fmla="*/ 3 h 8"/>
              <a:gd name="T6" fmla="*/ 5 w 8"/>
              <a:gd name="T7" fmla="*/ 8 h 8"/>
              <a:gd name="T8" fmla="*/ 3 w 8"/>
              <a:gd name="T9" fmla="*/ 8 h 8"/>
              <a:gd name="T10" fmla="*/ 1 w 8"/>
              <a:gd name="T11" fmla="*/ 5 h 8"/>
              <a:gd name="T12" fmla="*/ 4 w 8"/>
              <a:gd name="T13" fmla="*/ 1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8">
                <a:moveTo>
                  <a:pt x="4" y="1"/>
                </a:moveTo>
                <a:cubicBezTo>
                  <a:pt x="5" y="0"/>
                  <a:pt x="7" y="2"/>
                  <a:pt x="8" y="3"/>
                </a:cubicBezTo>
                <a:cubicBezTo>
                  <a:pt x="8" y="3"/>
                  <a:pt x="8" y="3"/>
                  <a:pt x="8" y="3"/>
                </a:cubicBezTo>
                <a:cubicBezTo>
                  <a:pt x="8" y="5"/>
                  <a:pt x="7" y="7"/>
                  <a:pt x="5" y="8"/>
                </a:cubicBezTo>
                <a:cubicBezTo>
                  <a:pt x="4" y="8"/>
                  <a:pt x="4" y="8"/>
                  <a:pt x="3" y="8"/>
                </a:cubicBezTo>
                <a:cubicBezTo>
                  <a:pt x="2" y="7"/>
                  <a:pt x="1" y="6"/>
                  <a:pt x="1" y="5"/>
                </a:cubicBezTo>
                <a:cubicBezTo>
                  <a:pt x="0" y="3"/>
                  <a:pt x="2" y="1"/>
                  <a:pt x="4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0" name="Freeform 117"/>
          <p:cNvSpPr>
            <a:spLocks/>
          </p:cNvSpPr>
          <p:nvPr/>
        </p:nvSpPr>
        <p:spPr bwMode="auto">
          <a:xfrm>
            <a:off x="9867900" y="6145213"/>
            <a:ext cx="33338" cy="30163"/>
          </a:xfrm>
          <a:custGeom>
            <a:avLst/>
            <a:gdLst>
              <a:gd name="T0" fmla="*/ 3 w 9"/>
              <a:gd name="T1" fmla="*/ 1 h 8"/>
              <a:gd name="T2" fmla="*/ 8 w 9"/>
              <a:gd name="T3" fmla="*/ 3 h 8"/>
              <a:gd name="T4" fmla="*/ 6 w 9"/>
              <a:gd name="T5" fmla="*/ 8 h 8"/>
              <a:gd name="T6" fmla="*/ 4 w 9"/>
              <a:gd name="T7" fmla="*/ 8 h 8"/>
              <a:gd name="T8" fmla="*/ 1 w 9"/>
              <a:gd name="T9" fmla="*/ 6 h 8"/>
              <a:gd name="T10" fmla="*/ 3 w 9"/>
              <a:gd name="T11" fmla="*/ 1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" h="8">
                <a:moveTo>
                  <a:pt x="3" y="1"/>
                </a:moveTo>
                <a:cubicBezTo>
                  <a:pt x="5" y="0"/>
                  <a:pt x="7" y="1"/>
                  <a:pt x="8" y="3"/>
                </a:cubicBezTo>
                <a:cubicBezTo>
                  <a:pt x="9" y="5"/>
                  <a:pt x="8" y="7"/>
                  <a:pt x="6" y="8"/>
                </a:cubicBezTo>
                <a:cubicBezTo>
                  <a:pt x="5" y="8"/>
                  <a:pt x="4" y="8"/>
                  <a:pt x="4" y="8"/>
                </a:cubicBezTo>
                <a:cubicBezTo>
                  <a:pt x="2" y="8"/>
                  <a:pt x="2" y="7"/>
                  <a:pt x="1" y="6"/>
                </a:cubicBezTo>
                <a:cubicBezTo>
                  <a:pt x="0" y="4"/>
                  <a:pt x="1" y="2"/>
                  <a:pt x="3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1" name="Freeform 118"/>
          <p:cNvSpPr>
            <a:spLocks/>
          </p:cNvSpPr>
          <p:nvPr/>
        </p:nvSpPr>
        <p:spPr bwMode="auto">
          <a:xfrm>
            <a:off x="9898063" y="6121400"/>
            <a:ext cx="33338" cy="30163"/>
          </a:xfrm>
          <a:custGeom>
            <a:avLst/>
            <a:gdLst>
              <a:gd name="T0" fmla="*/ 2 w 9"/>
              <a:gd name="T1" fmla="*/ 2 h 8"/>
              <a:gd name="T2" fmla="*/ 7 w 9"/>
              <a:gd name="T3" fmla="*/ 2 h 8"/>
              <a:gd name="T4" fmla="*/ 7 w 9"/>
              <a:gd name="T5" fmla="*/ 7 h 8"/>
              <a:gd name="T6" fmla="*/ 4 w 9"/>
              <a:gd name="T7" fmla="*/ 8 h 8"/>
              <a:gd name="T8" fmla="*/ 2 w 9"/>
              <a:gd name="T9" fmla="*/ 7 h 8"/>
              <a:gd name="T10" fmla="*/ 2 w 9"/>
              <a:gd name="T11" fmla="*/ 2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" h="8">
                <a:moveTo>
                  <a:pt x="2" y="2"/>
                </a:moveTo>
                <a:cubicBezTo>
                  <a:pt x="3" y="1"/>
                  <a:pt x="5" y="0"/>
                  <a:pt x="7" y="2"/>
                </a:cubicBezTo>
                <a:cubicBezTo>
                  <a:pt x="8" y="3"/>
                  <a:pt x="9" y="5"/>
                  <a:pt x="7" y="7"/>
                </a:cubicBezTo>
                <a:cubicBezTo>
                  <a:pt x="6" y="8"/>
                  <a:pt x="5" y="8"/>
                  <a:pt x="4" y="8"/>
                </a:cubicBezTo>
                <a:cubicBezTo>
                  <a:pt x="3" y="8"/>
                  <a:pt x="3" y="8"/>
                  <a:pt x="2" y="7"/>
                </a:cubicBezTo>
                <a:cubicBezTo>
                  <a:pt x="1" y="6"/>
                  <a:pt x="0" y="4"/>
                  <a:pt x="2" y="2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2" name="Freeform 119"/>
          <p:cNvSpPr>
            <a:spLocks/>
          </p:cNvSpPr>
          <p:nvPr/>
        </p:nvSpPr>
        <p:spPr bwMode="auto">
          <a:xfrm>
            <a:off x="9834563" y="6156325"/>
            <a:ext cx="25400" cy="25400"/>
          </a:xfrm>
          <a:custGeom>
            <a:avLst/>
            <a:gdLst>
              <a:gd name="T0" fmla="*/ 4 w 7"/>
              <a:gd name="T1" fmla="*/ 0 h 7"/>
              <a:gd name="T2" fmla="*/ 7 w 7"/>
              <a:gd name="T3" fmla="*/ 4 h 7"/>
              <a:gd name="T4" fmla="*/ 3 w 7"/>
              <a:gd name="T5" fmla="*/ 7 h 7"/>
              <a:gd name="T6" fmla="*/ 3 w 7"/>
              <a:gd name="T7" fmla="*/ 7 h 7"/>
              <a:gd name="T8" fmla="*/ 3 w 7"/>
              <a:gd name="T9" fmla="*/ 7 h 7"/>
              <a:gd name="T10" fmla="*/ 0 w 7"/>
              <a:gd name="T11" fmla="*/ 3 h 7"/>
              <a:gd name="T12" fmla="*/ 4 w 7"/>
              <a:gd name="T13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7">
                <a:moveTo>
                  <a:pt x="4" y="0"/>
                </a:moveTo>
                <a:cubicBezTo>
                  <a:pt x="6" y="0"/>
                  <a:pt x="7" y="2"/>
                  <a:pt x="7" y="4"/>
                </a:cubicBezTo>
                <a:cubicBezTo>
                  <a:pt x="7" y="6"/>
                  <a:pt x="5" y="7"/>
                  <a:pt x="3" y="7"/>
                </a:cubicBez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7"/>
                  <a:pt x="3" y="7"/>
                </a:cubicBezTo>
                <a:cubicBezTo>
                  <a:pt x="1" y="7"/>
                  <a:pt x="0" y="5"/>
                  <a:pt x="0" y="3"/>
                </a:cubicBezTo>
                <a:cubicBezTo>
                  <a:pt x="0" y="1"/>
                  <a:pt x="2" y="0"/>
                  <a:pt x="4" y="0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3" name="Freeform 120"/>
          <p:cNvSpPr>
            <a:spLocks/>
          </p:cNvSpPr>
          <p:nvPr/>
        </p:nvSpPr>
        <p:spPr bwMode="auto">
          <a:xfrm>
            <a:off x="9804400" y="6038850"/>
            <a:ext cx="93663" cy="90488"/>
          </a:xfrm>
          <a:custGeom>
            <a:avLst/>
            <a:gdLst>
              <a:gd name="T0" fmla="*/ 2 w 25"/>
              <a:gd name="T1" fmla="*/ 9 h 24"/>
              <a:gd name="T2" fmla="*/ 15 w 25"/>
              <a:gd name="T3" fmla="*/ 1 h 24"/>
              <a:gd name="T4" fmla="*/ 23 w 25"/>
              <a:gd name="T5" fmla="*/ 15 h 24"/>
              <a:gd name="T6" fmla="*/ 10 w 25"/>
              <a:gd name="T7" fmla="*/ 23 h 24"/>
              <a:gd name="T8" fmla="*/ 2 w 25"/>
              <a:gd name="T9" fmla="*/ 9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" h="24">
                <a:moveTo>
                  <a:pt x="2" y="9"/>
                </a:moveTo>
                <a:cubicBezTo>
                  <a:pt x="3" y="3"/>
                  <a:pt x="9" y="0"/>
                  <a:pt x="15" y="1"/>
                </a:cubicBezTo>
                <a:cubicBezTo>
                  <a:pt x="21" y="3"/>
                  <a:pt x="25" y="9"/>
                  <a:pt x="23" y="15"/>
                </a:cubicBezTo>
                <a:cubicBezTo>
                  <a:pt x="21" y="21"/>
                  <a:pt x="15" y="24"/>
                  <a:pt x="10" y="23"/>
                </a:cubicBezTo>
                <a:cubicBezTo>
                  <a:pt x="4" y="21"/>
                  <a:pt x="0" y="15"/>
                  <a:pt x="2" y="9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4" name="Freeform 121"/>
          <p:cNvSpPr>
            <a:spLocks noEditPoints="1"/>
          </p:cNvSpPr>
          <p:nvPr/>
        </p:nvSpPr>
        <p:spPr bwMode="auto">
          <a:xfrm>
            <a:off x="10161588" y="4875213"/>
            <a:ext cx="600075" cy="625475"/>
          </a:xfrm>
          <a:custGeom>
            <a:avLst/>
            <a:gdLst>
              <a:gd name="T0" fmla="*/ 11 w 160"/>
              <a:gd name="T1" fmla="*/ 85 h 166"/>
              <a:gd name="T2" fmla="*/ 13 w 160"/>
              <a:gd name="T3" fmla="*/ 133 h 166"/>
              <a:gd name="T4" fmla="*/ 59 w 160"/>
              <a:gd name="T5" fmla="*/ 147 h 166"/>
              <a:gd name="T6" fmla="*/ 105 w 160"/>
              <a:gd name="T7" fmla="*/ 160 h 166"/>
              <a:gd name="T8" fmla="*/ 132 w 160"/>
              <a:gd name="T9" fmla="*/ 121 h 166"/>
              <a:gd name="T10" fmla="*/ 159 w 160"/>
              <a:gd name="T11" fmla="*/ 81 h 166"/>
              <a:gd name="T12" fmla="*/ 130 w 160"/>
              <a:gd name="T13" fmla="*/ 43 h 166"/>
              <a:gd name="T14" fmla="*/ 101 w 160"/>
              <a:gd name="T15" fmla="*/ 5 h 166"/>
              <a:gd name="T16" fmla="*/ 55 w 160"/>
              <a:gd name="T17" fmla="*/ 21 h 166"/>
              <a:gd name="T18" fmla="*/ 10 w 160"/>
              <a:gd name="T19" fmla="*/ 37 h 166"/>
              <a:gd name="T20" fmla="*/ 11 w 160"/>
              <a:gd name="T21" fmla="*/ 85 h 166"/>
              <a:gd name="T22" fmla="*/ 29 w 160"/>
              <a:gd name="T23" fmla="*/ 53 h 166"/>
              <a:gd name="T24" fmla="*/ 37 w 160"/>
              <a:gd name="T25" fmla="*/ 49 h 166"/>
              <a:gd name="T26" fmla="*/ 41 w 160"/>
              <a:gd name="T27" fmla="*/ 56 h 166"/>
              <a:gd name="T28" fmla="*/ 41 w 160"/>
              <a:gd name="T29" fmla="*/ 57 h 166"/>
              <a:gd name="T30" fmla="*/ 68 w 160"/>
              <a:gd name="T31" fmla="*/ 58 h 166"/>
              <a:gd name="T32" fmla="*/ 88 w 160"/>
              <a:gd name="T33" fmla="*/ 40 h 166"/>
              <a:gd name="T34" fmla="*/ 85 w 160"/>
              <a:gd name="T35" fmla="*/ 33 h 166"/>
              <a:gd name="T36" fmla="*/ 93 w 160"/>
              <a:gd name="T37" fmla="*/ 29 h 166"/>
              <a:gd name="T38" fmla="*/ 96 w 160"/>
              <a:gd name="T39" fmla="*/ 37 h 166"/>
              <a:gd name="T40" fmla="*/ 91 w 160"/>
              <a:gd name="T41" fmla="*/ 41 h 166"/>
              <a:gd name="T42" fmla="*/ 99 w 160"/>
              <a:gd name="T43" fmla="*/ 68 h 166"/>
              <a:gd name="T44" fmla="*/ 121 w 160"/>
              <a:gd name="T45" fmla="*/ 81 h 166"/>
              <a:gd name="T46" fmla="*/ 121 w 160"/>
              <a:gd name="T47" fmla="*/ 80 h 166"/>
              <a:gd name="T48" fmla="*/ 129 w 160"/>
              <a:gd name="T49" fmla="*/ 76 h 166"/>
              <a:gd name="T50" fmla="*/ 133 w 160"/>
              <a:gd name="T51" fmla="*/ 84 h 166"/>
              <a:gd name="T52" fmla="*/ 125 w 160"/>
              <a:gd name="T53" fmla="*/ 88 h 166"/>
              <a:gd name="T54" fmla="*/ 121 w 160"/>
              <a:gd name="T55" fmla="*/ 83 h 166"/>
              <a:gd name="T56" fmla="*/ 99 w 160"/>
              <a:gd name="T57" fmla="*/ 99 h 166"/>
              <a:gd name="T58" fmla="*/ 93 w 160"/>
              <a:gd name="T59" fmla="*/ 125 h 166"/>
              <a:gd name="T60" fmla="*/ 95 w 160"/>
              <a:gd name="T61" fmla="*/ 125 h 166"/>
              <a:gd name="T62" fmla="*/ 99 w 160"/>
              <a:gd name="T63" fmla="*/ 132 h 166"/>
              <a:gd name="T64" fmla="*/ 92 w 160"/>
              <a:gd name="T65" fmla="*/ 136 h 166"/>
              <a:gd name="T66" fmla="*/ 88 w 160"/>
              <a:gd name="T67" fmla="*/ 129 h 166"/>
              <a:gd name="T68" fmla="*/ 90 w 160"/>
              <a:gd name="T69" fmla="*/ 126 h 166"/>
              <a:gd name="T70" fmla="*/ 69 w 160"/>
              <a:gd name="T71" fmla="*/ 109 h 166"/>
              <a:gd name="T72" fmla="*/ 42 w 160"/>
              <a:gd name="T73" fmla="*/ 112 h 166"/>
              <a:gd name="T74" fmla="*/ 42 w 160"/>
              <a:gd name="T75" fmla="*/ 116 h 166"/>
              <a:gd name="T76" fmla="*/ 35 w 160"/>
              <a:gd name="T77" fmla="*/ 120 h 166"/>
              <a:gd name="T78" fmla="*/ 31 w 160"/>
              <a:gd name="T79" fmla="*/ 112 h 166"/>
              <a:gd name="T80" fmla="*/ 38 w 160"/>
              <a:gd name="T81" fmla="*/ 108 h 166"/>
              <a:gd name="T82" fmla="*/ 40 w 160"/>
              <a:gd name="T83" fmla="*/ 109 h 166"/>
              <a:gd name="T84" fmla="*/ 50 w 160"/>
              <a:gd name="T85" fmla="*/ 85 h 166"/>
              <a:gd name="T86" fmla="*/ 39 w 160"/>
              <a:gd name="T87" fmla="*/ 59 h 166"/>
              <a:gd name="T88" fmla="*/ 33 w 160"/>
              <a:gd name="T89" fmla="*/ 60 h 166"/>
              <a:gd name="T90" fmla="*/ 29 w 160"/>
              <a:gd name="T91" fmla="*/ 53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60" h="166">
                <a:moveTo>
                  <a:pt x="11" y="85"/>
                </a:moveTo>
                <a:cubicBezTo>
                  <a:pt x="2" y="99"/>
                  <a:pt x="2" y="119"/>
                  <a:pt x="13" y="133"/>
                </a:cubicBezTo>
                <a:cubicBezTo>
                  <a:pt x="24" y="148"/>
                  <a:pt x="43" y="153"/>
                  <a:pt x="59" y="147"/>
                </a:cubicBezTo>
                <a:cubicBezTo>
                  <a:pt x="69" y="160"/>
                  <a:pt x="88" y="166"/>
                  <a:pt x="105" y="160"/>
                </a:cubicBezTo>
                <a:cubicBezTo>
                  <a:pt x="122" y="154"/>
                  <a:pt x="133" y="138"/>
                  <a:pt x="132" y="121"/>
                </a:cubicBezTo>
                <a:cubicBezTo>
                  <a:pt x="148" y="115"/>
                  <a:pt x="160" y="99"/>
                  <a:pt x="159" y="81"/>
                </a:cubicBezTo>
                <a:cubicBezTo>
                  <a:pt x="159" y="63"/>
                  <a:pt x="147" y="48"/>
                  <a:pt x="130" y="43"/>
                </a:cubicBezTo>
                <a:cubicBezTo>
                  <a:pt x="130" y="26"/>
                  <a:pt x="118" y="10"/>
                  <a:pt x="101" y="5"/>
                </a:cubicBezTo>
                <a:cubicBezTo>
                  <a:pt x="83" y="0"/>
                  <a:pt x="65" y="7"/>
                  <a:pt x="55" y="21"/>
                </a:cubicBezTo>
                <a:cubicBezTo>
                  <a:pt x="39" y="16"/>
                  <a:pt x="20" y="22"/>
                  <a:pt x="10" y="37"/>
                </a:cubicBezTo>
                <a:cubicBezTo>
                  <a:pt x="0" y="52"/>
                  <a:pt x="1" y="71"/>
                  <a:pt x="11" y="85"/>
                </a:cubicBezTo>
                <a:close/>
                <a:moveTo>
                  <a:pt x="29" y="53"/>
                </a:moveTo>
                <a:cubicBezTo>
                  <a:pt x="30" y="50"/>
                  <a:pt x="34" y="48"/>
                  <a:pt x="37" y="49"/>
                </a:cubicBezTo>
                <a:cubicBezTo>
                  <a:pt x="40" y="50"/>
                  <a:pt x="42" y="53"/>
                  <a:pt x="41" y="56"/>
                </a:cubicBezTo>
                <a:cubicBezTo>
                  <a:pt x="41" y="56"/>
                  <a:pt x="41" y="57"/>
                  <a:pt x="41" y="57"/>
                </a:cubicBezTo>
                <a:cubicBezTo>
                  <a:pt x="49" y="60"/>
                  <a:pt x="59" y="61"/>
                  <a:pt x="68" y="58"/>
                </a:cubicBezTo>
                <a:cubicBezTo>
                  <a:pt x="77" y="55"/>
                  <a:pt x="83" y="48"/>
                  <a:pt x="88" y="40"/>
                </a:cubicBezTo>
                <a:cubicBezTo>
                  <a:pt x="86" y="39"/>
                  <a:pt x="84" y="36"/>
                  <a:pt x="85" y="33"/>
                </a:cubicBezTo>
                <a:cubicBezTo>
                  <a:pt x="86" y="30"/>
                  <a:pt x="89" y="29"/>
                  <a:pt x="93" y="29"/>
                </a:cubicBezTo>
                <a:cubicBezTo>
                  <a:pt x="96" y="30"/>
                  <a:pt x="97" y="34"/>
                  <a:pt x="96" y="37"/>
                </a:cubicBezTo>
                <a:cubicBezTo>
                  <a:pt x="96" y="39"/>
                  <a:pt x="93" y="41"/>
                  <a:pt x="91" y="41"/>
                </a:cubicBezTo>
                <a:cubicBezTo>
                  <a:pt x="91" y="50"/>
                  <a:pt x="93" y="61"/>
                  <a:pt x="99" y="68"/>
                </a:cubicBezTo>
                <a:cubicBezTo>
                  <a:pt x="105" y="76"/>
                  <a:pt x="113" y="79"/>
                  <a:pt x="121" y="81"/>
                </a:cubicBezTo>
                <a:cubicBezTo>
                  <a:pt x="121" y="80"/>
                  <a:pt x="121" y="80"/>
                  <a:pt x="121" y="80"/>
                </a:cubicBezTo>
                <a:cubicBezTo>
                  <a:pt x="122" y="77"/>
                  <a:pt x="126" y="75"/>
                  <a:pt x="129" y="76"/>
                </a:cubicBezTo>
                <a:cubicBezTo>
                  <a:pt x="132" y="77"/>
                  <a:pt x="134" y="80"/>
                  <a:pt x="133" y="84"/>
                </a:cubicBezTo>
                <a:cubicBezTo>
                  <a:pt x="132" y="87"/>
                  <a:pt x="129" y="88"/>
                  <a:pt x="125" y="88"/>
                </a:cubicBezTo>
                <a:cubicBezTo>
                  <a:pt x="123" y="87"/>
                  <a:pt x="122" y="85"/>
                  <a:pt x="121" y="83"/>
                </a:cubicBezTo>
                <a:cubicBezTo>
                  <a:pt x="113" y="86"/>
                  <a:pt x="104" y="91"/>
                  <a:pt x="99" y="99"/>
                </a:cubicBezTo>
                <a:cubicBezTo>
                  <a:pt x="94" y="107"/>
                  <a:pt x="93" y="116"/>
                  <a:pt x="93" y="125"/>
                </a:cubicBezTo>
                <a:cubicBezTo>
                  <a:pt x="94" y="125"/>
                  <a:pt x="95" y="125"/>
                  <a:pt x="95" y="125"/>
                </a:cubicBezTo>
                <a:cubicBezTo>
                  <a:pt x="98" y="126"/>
                  <a:pt x="100" y="129"/>
                  <a:pt x="99" y="132"/>
                </a:cubicBezTo>
                <a:cubicBezTo>
                  <a:pt x="98" y="135"/>
                  <a:pt x="95" y="137"/>
                  <a:pt x="92" y="136"/>
                </a:cubicBezTo>
                <a:cubicBezTo>
                  <a:pt x="89" y="135"/>
                  <a:pt x="87" y="132"/>
                  <a:pt x="88" y="129"/>
                </a:cubicBezTo>
                <a:cubicBezTo>
                  <a:pt x="88" y="128"/>
                  <a:pt x="89" y="126"/>
                  <a:pt x="90" y="126"/>
                </a:cubicBezTo>
                <a:cubicBezTo>
                  <a:pt x="85" y="118"/>
                  <a:pt x="78" y="112"/>
                  <a:pt x="69" y="109"/>
                </a:cubicBezTo>
                <a:cubicBezTo>
                  <a:pt x="60" y="107"/>
                  <a:pt x="51" y="108"/>
                  <a:pt x="42" y="112"/>
                </a:cubicBezTo>
                <a:cubicBezTo>
                  <a:pt x="43" y="113"/>
                  <a:pt x="43" y="114"/>
                  <a:pt x="42" y="116"/>
                </a:cubicBezTo>
                <a:cubicBezTo>
                  <a:pt x="42" y="119"/>
                  <a:pt x="38" y="121"/>
                  <a:pt x="35" y="120"/>
                </a:cubicBezTo>
                <a:cubicBezTo>
                  <a:pt x="32" y="119"/>
                  <a:pt x="30" y="115"/>
                  <a:pt x="31" y="112"/>
                </a:cubicBezTo>
                <a:cubicBezTo>
                  <a:pt x="32" y="109"/>
                  <a:pt x="35" y="107"/>
                  <a:pt x="38" y="108"/>
                </a:cubicBezTo>
                <a:cubicBezTo>
                  <a:pt x="39" y="108"/>
                  <a:pt x="40" y="109"/>
                  <a:pt x="40" y="109"/>
                </a:cubicBezTo>
                <a:cubicBezTo>
                  <a:pt x="46" y="102"/>
                  <a:pt x="50" y="94"/>
                  <a:pt x="50" y="85"/>
                </a:cubicBezTo>
                <a:cubicBezTo>
                  <a:pt x="49" y="75"/>
                  <a:pt x="45" y="66"/>
                  <a:pt x="39" y="59"/>
                </a:cubicBezTo>
                <a:cubicBezTo>
                  <a:pt x="37" y="60"/>
                  <a:pt x="35" y="61"/>
                  <a:pt x="33" y="60"/>
                </a:cubicBezTo>
                <a:cubicBezTo>
                  <a:pt x="30" y="59"/>
                  <a:pt x="29" y="56"/>
                  <a:pt x="29" y="53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5" name="Freeform 122"/>
          <p:cNvSpPr>
            <a:spLocks/>
          </p:cNvSpPr>
          <p:nvPr/>
        </p:nvSpPr>
        <p:spPr bwMode="auto">
          <a:xfrm>
            <a:off x="10506075" y="5199063"/>
            <a:ext cx="22225" cy="22225"/>
          </a:xfrm>
          <a:custGeom>
            <a:avLst/>
            <a:gdLst>
              <a:gd name="T0" fmla="*/ 0 w 6"/>
              <a:gd name="T1" fmla="*/ 2 h 6"/>
              <a:gd name="T2" fmla="*/ 0 w 6"/>
              <a:gd name="T3" fmla="*/ 2 h 6"/>
              <a:gd name="T4" fmla="*/ 4 w 6"/>
              <a:gd name="T5" fmla="*/ 0 h 6"/>
              <a:gd name="T6" fmla="*/ 6 w 6"/>
              <a:gd name="T7" fmla="*/ 4 h 6"/>
              <a:gd name="T8" fmla="*/ 2 w 6"/>
              <a:gd name="T9" fmla="*/ 6 h 6"/>
              <a:gd name="T10" fmla="*/ 0 w 6"/>
              <a:gd name="T11" fmla="*/ 2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6"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1" y="1"/>
                  <a:pt x="2" y="0"/>
                  <a:pt x="4" y="0"/>
                </a:cubicBezTo>
                <a:cubicBezTo>
                  <a:pt x="5" y="1"/>
                  <a:pt x="6" y="2"/>
                  <a:pt x="6" y="4"/>
                </a:cubicBezTo>
                <a:cubicBezTo>
                  <a:pt x="5" y="5"/>
                  <a:pt x="4" y="6"/>
                  <a:pt x="2" y="6"/>
                </a:cubicBezTo>
                <a:cubicBezTo>
                  <a:pt x="1" y="5"/>
                  <a:pt x="0" y="4"/>
                  <a:pt x="0" y="2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6" name="Freeform 123"/>
          <p:cNvSpPr>
            <a:spLocks/>
          </p:cNvSpPr>
          <p:nvPr/>
        </p:nvSpPr>
        <p:spPr bwMode="auto">
          <a:xfrm>
            <a:off x="10494963" y="5138738"/>
            <a:ext cx="26988" cy="22225"/>
          </a:xfrm>
          <a:custGeom>
            <a:avLst/>
            <a:gdLst>
              <a:gd name="T0" fmla="*/ 3 w 7"/>
              <a:gd name="T1" fmla="*/ 6 h 6"/>
              <a:gd name="T2" fmla="*/ 1 w 7"/>
              <a:gd name="T3" fmla="*/ 5 h 6"/>
              <a:gd name="T4" fmla="*/ 2 w 7"/>
              <a:gd name="T5" fmla="*/ 1 h 6"/>
              <a:gd name="T6" fmla="*/ 6 w 7"/>
              <a:gd name="T7" fmla="*/ 2 h 6"/>
              <a:gd name="T8" fmla="*/ 5 w 7"/>
              <a:gd name="T9" fmla="*/ 6 h 6"/>
              <a:gd name="T10" fmla="*/ 3 w 7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6">
                <a:moveTo>
                  <a:pt x="3" y="6"/>
                </a:moveTo>
                <a:cubicBezTo>
                  <a:pt x="2" y="6"/>
                  <a:pt x="1" y="6"/>
                  <a:pt x="1" y="5"/>
                </a:cubicBezTo>
                <a:cubicBezTo>
                  <a:pt x="0" y="4"/>
                  <a:pt x="0" y="2"/>
                  <a:pt x="2" y="1"/>
                </a:cubicBezTo>
                <a:cubicBezTo>
                  <a:pt x="3" y="0"/>
                  <a:pt x="5" y="0"/>
                  <a:pt x="6" y="2"/>
                </a:cubicBezTo>
                <a:cubicBezTo>
                  <a:pt x="7" y="3"/>
                  <a:pt x="6" y="5"/>
                  <a:pt x="5" y="6"/>
                </a:cubicBezTo>
                <a:cubicBezTo>
                  <a:pt x="4" y="6"/>
                  <a:pt x="3" y="6"/>
                  <a:pt x="3" y="6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7" name="Freeform 124"/>
          <p:cNvSpPr>
            <a:spLocks/>
          </p:cNvSpPr>
          <p:nvPr/>
        </p:nvSpPr>
        <p:spPr bwMode="auto">
          <a:xfrm>
            <a:off x="10506075" y="5168900"/>
            <a:ext cx="26988" cy="22225"/>
          </a:xfrm>
          <a:custGeom>
            <a:avLst/>
            <a:gdLst>
              <a:gd name="T0" fmla="*/ 4 w 7"/>
              <a:gd name="T1" fmla="*/ 6 h 6"/>
              <a:gd name="T2" fmla="*/ 3 w 7"/>
              <a:gd name="T3" fmla="*/ 6 h 6"/>
              <a:gd name="T4" fmla="*/ 1 w 7"/>
              <a:gd name="T5" fmla="*/ 3 h 6"/>
              <a:gd name="T6" fmla="*/ 3 w 7"/>
              <a:gd name="T7" fmla="*/ 0 h 6"/>
              <a:gd name="T8" fmla="*/ 6 w 7"/>
              <a:gd name="T9" fmla="*/ 2 h 6"/>
              <a:gd name="T10" fmla="*/ 4 w 7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6">
                <a:moveTo>
                  <a:pt x="4" y="6"/>
                </a:moveTo>
                <a:cubicBezTo>
                  <a:pt x="3" y="6"/>
                  <a:pt x="3" y="6"/>
                  <a:pt x="3" y="6"/>
                </a:cubicBezTo>
                <a:cubicBezTo>
                  <a:pt x="2" y="5"/>
                  <a:pt x="1" y="4"/>
                  <a:pt x="1" y="3"/>
                </a:cubicBezTo>
                <a:cubicBezTo>
                  <a:pt x="0" y="2"/>
                  <a:pt x="1" y="0"/>
                  <a:pt x="3" y="0"/>
                </a:cubicBezTo>
                <a:cubicBezTo>
                  <a:pt x="5" y="0"/>
                  <a:pt x="6" y="1"/>
                  <a:pt x="6" y="2"/>
                </a:cubicBezTo>
                <a:cubicBezTo>
                  <a:pt x="7" y="4"/>
                  <a:pt x="6" y="5"/>
                  <a:pt x="4" y="6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8" name="Freeform 125"/>
          <p:cNvSpPr>
            <a:spLocks/>
          </p:cNvSpPr>
          <p:nvPr/>
        </p:nvSpPr>
        <p:spPr bwMode="auto">
          <a:xfrm>
            <a:off x="10472738" y="5116513"/>
            <a:ext cx="25400" cy="25400"/>
          </a:xfrm>
          <a:custGeom>
            <a:avLst/>
            <a:gdLst>
              <a:gd name="T0" fmla="*/ 3 w 7"/>
              <a:gd name="T1" fmla="*/ 7 h 7"/>
              <a:gd name="T2" fmla="*/ 2 w 7"/>
              <a:gd name="T3" fmla="*/ 6 h 7"/>
              <a:gd name="T4" fmla="*/ 1 w 7"/>
              <a:gd name="T5" fmla="*/ 2 h 7"/>
              <a:gd name="T6" fmla="*/ 5 w 7"/>
              <a:gd name="T7" fmla="*/ 1 h 7"/>
              <a:gd name="T8" fmla="*/ 6 w 7"/>
              <a:gd name="T9" fmla="*/ 5 h 7"/>
              <a:gd name="T10" fmla="*/ 3 w 7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7">
                <a:moveTo>
                  <a:pt x="3" y="7"/>
                </a:moveTo>
                <a:cubicBezTo>
                  <a:pt x="2" y="7"/>
                  <a:pt x="2" y="7"/>
                  <a:pt x="2" y="6"/>
                </a:cubicBezTo>
                <a:cubicBezTo>
                  <a:pt x="1" y="6"/>
                  <a:pt x="0" y="4"/>
                  <a:pt x="1" y="2"/>
                </a:cubicBezTo>
                <a:cubicBezTo>
                  <a:pt x="2" y="1"/>
                  <a:pt x="3" y="0"/>
                  <a:pt x="5" y="1"/>
                </a:cubicBezTo>
                <a:cubicBezTo>
                  <a:pt x="6" y="2"/>
                  <a:pt x="7" y="4"/>
                  <a:pt x="6" y="5"/>
                </a:cubicBezTo>
                <a:cubicBezTo>
                  <a:pt x="5" y="7"/>
                  <a:pt x="4" y="7"/>
                  <a:pt x="3" y="7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9" name="Freeform 126"/>
          <p:cNvSpPr>
            <a:spLocks/>
          </p:cNvSpPr>
          <p:nvPr/>
        </p:nvSpPr>
        <p:spPr bwMode="auto">
          <a:xfrm>
            <a:off x="10390188" y="5130800"/>
            <a:ext cx="22225" cy="26988"/>
          </a:xfrm>
          <a:custGeom>
            <a:avLst/>
            <a:gdLst>
              <a:gd name="T0" fmla="*/ 5 w 6"/>
              <a:gd name="T1" fmla="*/ 5 h 7"/>
              <a:gd name="T2" fmla="*/ 2 w 6"/>
              <a:gd name="T3" fmla="*/ 6 h 7"/>
              <a:gd name="T4" fmla="*/ 1 w 6"/>
              <a:gd name="T5" fmla="*/ 6 h 7"/>
              <a:gd name="T6" fmla="*/ 1 w 6"/>
              <a:gd name="T7" fmla="*/ 1 h 7"/>
              <a:gd name="T8" fmla="*/ 5 w 6"/>
              <a:gd name="T9" fmla="*/ 1 h 7"/>
              <a:gd name="T10" fmla="*/ 5 w 6"/>
              <a:gd name="T11" fmla="*/ 5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7">
                <a:moveTo>
                  <a:pt x="5" y="5"/>
                </a:moveTo>
                <a:cubicBezTo>
                  <a:pt x="4" y="6"/>
                  <a:pt x="3" y="7"/>
                  <a:pt x="2" y="6"/>
                </a:cubicBezTo>
                <a:cubicBezTo>
                  <a:pt x="2" y="6"/>
                  <a:pt x="1" y="6"/>
                  <a:pt x="1" y="6"/>
                </a:cubicBezTo>
                <a:cubicBezTo>
                  <a:pt x="0" y="5"/>
                  <a:pt x="0" y="3"/>
                  <a:pt x="1" y="1"/>
                </a:cubicBezTo>
                <a:cubicBezTo>
                  <a:pt x="2" y="0"/>
                  <a:pt x="4" y="0"/>
                  <a:pt x="5" y="1"/>
                </a:cubicBezTo>
                <a:cubicBezTo>
                  <a:pt x="6" y="2"/>
                  <a:pt x="6" y="4"/>
                  <a:pt x="5" y="5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0" name="Freeform 127"/>
          <p:cNvSpPr>
            <a:spLocks/>
          </p:cNvSpPr>
          <p:nvPr/>
        </p:nvSpPr>
        <p:spPr bwMode="auto">
          <a:xfrm>
            <a:off x="10445750" y="5108575"/>
            <a:ext cx="22225" cy="26988"/>
          </a:xfrm>
          <a:custGeom>
            <a:avLst/>
            <a:gdLst>
              <a:gd name="T0" fmla="*/ 2 w 6"/>
              <a:gd name="T1" fmla="*/ 6 h 7"/>
              <a:gd name="T2" fmla="*/ 2 w 6"/>
              <a:gd name="T3" fmla="*/ 6 h 7"/>
              <a:gd name="T4" fmla="*/ 0 w 6"/>
              <a:gd name="T5" fmla="*/ 3 h 7"/>
              <a:gd name="T6" fmla="*/ 3 w 6"/>
              <a:gd name="T7" fmla="*/ 1 h 7"/>
              <a:gd name="T8" fmla="*/ 6 w 6"/>
              <a:gd name="T9" fmla="*/ 4 h 7"/>
              <a:gd name="T10" fmla="*/ 2 w 6"/>
              <a:gd name="T11" fmla="*/ 6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7">
                <a:moveTo>
                  <a:pt x="2" y="6"/>
                </a:moveTo>
                <a:cubicBezTo>
                  <a:pt x="2" y="6"/>
                  <a:pt x="2" y="6"/>
                  <a:pt x="2" y="6"/>
                </a:cubicBezTo>
                <a:cubicBezTo>
                  <a:pt x="0" y="6"/>
                  <a:pt x="0" y="5"/>
                  <a:pt x="0" y="3"/>
                </a:cubicBezTo>
                <a:cubicBezTo>
                  <a:pt x="0" y="2"/>
                  <a:pt x="1" y="0"/>
                  <a:pt x="3" y="1"/>
                </a:cubicBezTo>
                <a:cubicBezTo>
                  <a:pt x="4" y="1"/>
                  <a:pt x="6" y="2"/>
                  <a:pt x="6" y="4"/>
                </a:cubicBezTo>
                <a:cubicBezTo>
                  <a:pt x="5" y="5"/>
                  <a:pt x="4" y="7"/>
                  <a:pt x="2" y="6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1" name="Freeform 128"/>
          <p:cNvSpPr>
            <a:spLocks/>
          </p:cNvSpPr>
          <p:nvPr/>
        </p:nvSpPr>
        <p:spPr bwMode="auto">
          <a:xfrm>
            <a:off x="10412413" y="5111750"/>
            <a:ext cx="26988" cy="26988"/>
          </a:xfrm>
          <a:custGeom>
            <a:avLst/>
            <a:gdLst>
              <a:gd name="T0" fmla="*/ 5 w 7"/>
              <a:gd name="T1" fmla="*/ 7 h 7"/>
              <a:gd name="T2" fmla="*/ 3 w 7"/>
              <a:gd name="T3" fmla="*/ 7 h 7"/>
              <a:gd name="T4" fmla="*/ 1 w 7"/>
              <a:gd name="T5" fmla="*/ 5 h 7"/>
              <a:gd name="T6" fmla="*/ 2 w 7"/>
              <a:gd name="T7" fmla="*/ 1 h 7"/>
              <a:gd name="T8" fmla="*/ 6 w 7"/>
              <a:gd name="T9" fmla="*/ 3 h 7"/>
              <a:gd name="T10" fmla="*/ 5 w 7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7">
                <a:moveTo>
                  <a:pt x="5" y="7"/>
                </a:moveTo>
                <a:cubicBezTo>
                  <a:pt x="4" y="7"/>
                  <a:pt x="3" y="7"/>
                  <a:pt x="3" y="7"/>
                </a:cubicBezTo>
                <a:cubicBezTo>
                  <a:pt x="2" y="6"/>
                  <a:pt x="1" y="6"/>
                  <a:pt x="1" y="5"/>
                </a:cubicBezTo>
                <a:cubicBezTo>
                  <a:pt x="0" y="3"/>
                  <a:pt x="1" y="2"/>
                  <a:pt x="2" y="1"/>
                </a:cubicBezTo>
                <a:cubicBezTo>
                  <a:pt x="4" y="0"/>
                  <a:pt x="6" y="1"/>
                  <a:pt x="6" y="3"/>
                </a:cubicBezTo>
                <a:cubicBezTo>
                  <a:pt x="7" y="4"/>
                  <a:pt x="6" y="6"/>
                  <a:pt x="5" y="7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2" name="Freeform 129"/>
          <p:cNvSpPr>
            <a:spLocks/>
          </p:cNvSpPr>
          <p:nvPr/>
        </p:nvSpPr>
        <p:spPr bwMode="auto">
          <a:xfrm>
            <a:off x="10374313" y="5157788"/>
            <a:ext cx="23813" cy="25400"/>
          </a:xfrm>
          <a:custGeom>
            <a:avLst/>
            <a:gdLst>
              <a:gd name="T0" fmla="*/ 4 w 6"/>
              <a:gd name="T1" fmla="*/ 1 h 7"/>
              <a:gd name="T2" fmla="*/ 6 w 6"/>
              <a:gd name="T3" fmla="*/ 4 h 7"/>
              <a:gd name="T4" fmla="*/ 6 w 6"/>
              <a:gd name="T5" fmla="*/ 4 h 7"/>
              <a:gd name="T6" fmla="*/ 2 w 6"/>
              <a:gd name="T7" fmla="*/ 6 h 7"/>
              <a:gd name="T8" fmla="*/ 0 w 6"/>
              <a:gd name="T9" fmla="*/ 3 h 7"/>
              <a:gd name="T10" fmla="*/ 0 w 6"/>
              <a:gd name="T11" fmla="*/ 3 h 7"/>
              <a:gd name="T12" fmla="*/ 0 w 6"/>
              <a:gd name="T13" fmla="*/ 3 h 7"/>
              <a:gd name="T14" fmla="*/ 4 w 6"/>
              <a:gd name="T15" fmla="*/ 1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" h="7">
                <a:moveTo>
                  <a:pt x="4" y="1"/>
                </a:moveTo>
                <a:cubicBezTo>
                  <a:pt x="5" y="1"/>
                  <a:pt x="6" y="3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5" y="6"/>
                  <a:pt x="4" y="7"/>
                  <a:pt x="2" y="6"/>
                </a:cubicBezTo>
                <a:cubicBezTo>
                  <a:pt x="1" y="6"/>
                  <a:pt x="0" y="4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1" y="1"/>
                  <a:pt x="2" y="0"/>
                  <a:pt x="4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3" name="Freeform 130"/>
          <p:cNvSpPr>
            <a:spLocks/>
          </p:cNvSpPr>
          <p:nvPr/>
        </p:nvSpPr>
        <p:spPr bwMode="auto">
          <a:xfrm>
            <a:off x="10382250" y="5218113"/>
            <a:ext cx="26988" cy="22225"/>
          </a:xfrm>
          <a:custGeom>
            <a:avLst/>
            <a:gdLst>
              <a:gd name="T0" fmla="*/ 6 w 7"/>
              <a:gd name="T1" fmla="*/ 2 h 6"/>
              <a:gd name="T2" fmla="*/ 6 w 7"/>
              <a:gd name="T3" fmla="*/ 2 h 6"/>
              <a:gd name="T4" fmla="*/ 5 w 7"/>
              <a:gd name="T5" fmla="*/ 6 h 6"/>
              <a:gd name="T6" fmla="*/ 3 w 7"/>
              <a:gd name="T7" fmla="*/ 6 h 6"/>
              <a:gd name="T8" fmla="*/ 1 w 7"/>
              <a:gd name="T9" fmla="*/ 5 h 6"/>
              <a:gd name="T10" fmla="*/ 2 w 7"/>
              <a:gd name="T11" fmla="*/ 1 h 6"/>
              <a:gd name="T12" fmla="*/ 6 w 7"/>
              <a:gd name="T13" fmla="*/ 2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6">
                <a:moveTo>
                  <a:pt x="6" y="2"/>
                </a:moveTo>
                <a:cubicBezTo>
                  <a:pt x="6" y="2"/>
                  <a:pt x="6" y="2"/>
                  <a:pt x="6" y="2"/>
                </a:cubicBezTo>
                <a:cubicBezTo>
                  <a:pt x="7" y="3"/>
                  <a:pt x="6" y="5"/>
                  <a:pt x="5" y="6"/>
                </a:cubicBezTo>
                <a:cubicBezTo>
                  <a:pt x="4" y="6"/>
                  <a:pt x="3" y="6"/>
                  <a:pt x="3" y="6"/>
                </a:cubicBezTo>
                <a:cubicBezTo>
                  <a:pt x="2" y="6"/>
                  <a:pt x="1" y="5"/>
                  <a:pt x="1" y="5"/>
                </a:cubicBezTo>
                <a:cubicBezTo>
                  <a:pt x="0" y="4"/>
                  <a:pt x="0" y="2"/>
                  <a:pt x="2" y="1"/>
                </a:cubicBezTo>
                <a:cubicBezTo>
                  <a:pt x="3" y="0"/>
                  <a:pt x="5" y="0"/>
                  <a:pt x="6" y="2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4" name="Freeform 131"/>
          <p:cNvSpPr>
            <a:spLocks/>
          </p:cNvSpPr>
          <p:nvPr/>
        </p:nvSpPr>
        <p:spPr bwMode="auto">
          <a:xfrm>
            <a:off x="10404475" y="5237163"/>
            <a:ext cx="26988" cy="25400"/>
          </a:xfrm>
          <a:custGeom>
            <a:avLst/>
            <a:gdLst>
              <a:gd name="T0" fmla="*/ 5 w 7"/>
              <a:gd name="T1" fmla="*/ 1 h 7"/>
              <a:gd name="T2" fmla="*/ 6 w 7"/>
              <a:gd name="T3" fmla="*/ 5 h 7"/>
              <a:gd name="T4" fmla="*/ 3 w 7"/>
              <a:gd name="T5" fmla="*/ 7 h 7"/>
              <a:gd name="T6" fmla="*/ 2 w 7"/>
              <a:gd name="T7" fmla="*/ 6 h 7"/>
              <a:gd name="T8" fmla="*/ 1 w 7"/>
              <a:gd name="T9" fmla="*/ 2 h 7"/>
              <a:gd name="T10" fmla="*/ 5 w 7"/>
              <a:gd name="T11" fmla="*/ 1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7">
                <a:moveTo>
                  <a:pt x="5" y="1"/>
                </a:moveTo>
                <a:cubicBezTo>
                  <a:pt x="6" y="2"/>
                  <a:pt x="7" y="4"/>
                  <a:pt x="6" y="5"/>
                </a:cubicBezTo>
                <a:cubicBezTo>
                  <a:pt x="5" y="6"/>
                  <a:pt x="4" y="7"/>
                  <a:pt x="3" y="7"/>
                </a:cubicBezTo>
                <a:cubicBezTo>
                  <a:pt x="2" y="6"/>
                  <a:pt x="2" y="6"/>
                  <a:pt x="2" y="6"/>
                </a:cubicBezTo>
                <a:cubicBezTo>
                  <a:pt x="1" y="5"/>
                  <a:pt x="0" y="4"/>
                  <a:pt x="1" y="2"/>
                </a:cubicBezTo>
                <a:cubicBezTo>
                  <a:pt x="2" y="1"/>
                  <a:pt x="4" y="0"/>
                  <a:pt x="5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5" name="Freeform 132"/>
          <p:cNvSpPr>
            <a:spLocks/>
          </p:cNvSpPr>
          <p:nvPr/>
        </p:nvSpPr>
        <p:spPr bwMode="auto">
          <a:xfrm>
            <a:off x="10371138" y="5191125"/>
            <a:ext cx="26988" cy="22225"/>
          </a:xfrm>
          <a:custGeom>
            <a:avLst/>
            <a:gdLst>
              <a:gd name="T0" fmla="*/ 3 w 7"/>
              <a:gd name="T1" fmla="*/ 0 h 6"/>
              <a:gd name="T2" fmla="*/ 6 w 7"/>
              <a:gd name="T3" fmla="*/ 2 h 6"/>
              <a:gd name="T4" fmla="*/ 6 w 7"/>
              <a:gd name="T5" fmla="*/ 2 h 6"/>
              <a:gd name="T6" fmla="*/ 4 w 7"/>
              <a:gd name="T7" fmla="*/ 6 h 6"/>
              <a:gd name="T8" fmla="*/ 3 w 7"/>
              <a:gd name="T9" fmla="*/ 6 h 6"/>
              <a:gd name="T10" fmla="*/ 0 w 7"/>
              <a:gd name="T11" fmla="*/ 3 h 6"/>
              <a:gd name="T12" fmla="*/ 3 w 7"/>
              <a:gd name="T1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6">
                <a:moveTo>
                  <a:pt x="3" y="0"/>
                </a:moveTo>
                <a:cubicBezTo>
                  <a:pt x="5" y="0"/>
                  <a:pt x="6" y="1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7" y="4"/>
                  <a:pt x="5" y="5"/>
                  <a:pt x="4" y="6"/>
                </a:cubicBezTo>
                <a:cubicBezTo>
                  <a:pt x="3" y="6"/>
                  <a:pt x="3" y="6"/>
                  <a:pt x="3" y="6"/>
                </a:cubicBezTo>
                <a:cubicBezTo>
                  <a:pt x="2" y="5"/>
                  <a:pt x="1" y="4"/>
                  <a:pt x="0" y="3"/>
                </a:cubicBezTo>
                <a:cubicBezTo>
                  <a:pt x="0" y="2"/>
                  <a:pt x="1" y="0"/>
                  <a:pt x="3" y="0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6" name="Freeform 133"/>
          <p:cNvSpPr>
            <a:spLocks/>
          </p:cNvSpPr>
          <p:nvPr/>
        </p:nvSpPr>
        <p:spPr bwMode="auto">
          <a:xfrm>
            <a:off x="10464800" y="5240338"/>
            <a:ext cx="26988" cy="26988"/>
          </a:xfrm>
          <a:custGeom>
            <a:avLst/>
            <a:gdLst>
              <a:gd name="T0" fmla="*/ 2 w 7"/>
              <a:gd name="T1" fmla="*/ 1 h 7"/>
              <a:gd name="T2" fmla="*/ 6 w 7"/>
              <a:gd name="T3" fmla="*/ 3 h 7"/>
              <a:gd name="T4" fmla="*/ 4 w 7"/>
              <a:gd name="T5" fmla="*/ 6 h 7"/>
              <a:gd name="T6" fmla="*/ 2 w 7"/>
              <a:gd name="T7" fmla="*/ 6 h 7"/>
              <a:gd name="T8" fmla="*/ 1 w 7"/>
              <a:gd name="T9" fmla="*/ 5 h 7"/>
              <a:gd name="T10" fmla="*/ 2 w 7"/>
              <a:gd name="T11" fmla="*/ 1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7">
                <a:moveTo>
                  <a:pt x="2" y="1"/>
                </a:moveTo>
                <a:cubicBezTo>
                  <a:pt x="4" y="0"/>
                  <a:pt x="5" y="1"/>
                  <a:pt x="6" y="3"/>
                </a:cubicBezTo>
                <a:cubicBezTo>
                  <a:pt x="7" y="4"/>
                  <a:pt x="6" y="6"/>
                  <a:pt x="4" y="6"/>
                </a:cubicBezTo>
                <a:cubicBezTo>
                  <a:pt x="4" y="7"/>
                  <a:pt x="3" y="7"/>
                  <a:pt x="2" y="6"/>
                </a:cubicBezTo>
                <a:cubicBezTo>
                  <a:pt x="2" y="6"/>
                  <a:pt x="1" y="6"/>
                  <a:pt x="1" y="5"/>
                </a:cubicBezTo>
                <a:cubicBezTo>
                  <a:pt x="0" y="3"/>
                  <a:pt x="1" y="2"/>
                  <a:pt x="2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7" name="Freeform 134"/>
          <p:cNvSpPr>
            <a:spLocks/>
          </p:cNvSpPr>
          <p:nvPr/>
        </p:nvSpPr>
        <p:spPr bwMode="auto">
          <a:xfrm>
            <a:off x="10491788" y="5226050"/>
            <a:ext cx="22225" cy="22225"/>
          </a:xfrm>
          <a:custGeom>
            <a:avLst/>
            <a:gdLst>
              <a:gd name="T0" fmla="*/ 1 w 6"/>
              <a:gd name="T1" fmla="*/ 1 h 6"/>
              <a:gd name="T2" fmla="*/ 5 w 6"/>
              <a:gd name="T3" fmla="*/ 1 h 6"/>
              <a:gd name="T4" fmla="*/ 5 w 6"/>
              <a:gd name="T5" fmla="*/ 5 h 6"/>
              <a:gd name="T6" fmla="*/ 2 w 6"/>
              <a:gd name="T7" fmla="*/ 6 h 6"/>
              <a:gd name="T8" fmla="*/ 1 w 6"/>
              <a:gd name="T9" fmla="*/ 5 h 6"/>
              <a:gd name="T10" fmla="*/ 1 w 6"/>
              <a:gd name="T11" fmla="*/ 1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6">
                <a:moveTo>
                  <a:pt x="1" y="1"/>
                </a:moveTo>
                <a:cubicBezTo>
                  <a:pt x="2" y="0"/>
                  <a:pt x="4" y="0"/>
                  <a:pt x="5" y="1"/>
                </a:cubicBezTo>
                <a:cubicBezTo>
                  <a:pt x="6" y="2"/>
                  <a:pt x="6" y="4"/>
                  <a:pt x="5" y="5"/>
                </a:cubicBezTo>
                <a:cubicBezTo>
                  <a:pt x="4" y="6"/>
                  <a:pt x="3" y="6"/>
                  <a:pt x="2" y="6"/>
                </a:cubicBezTo>
                <a:cubicBezTo>
                  <a:pt x="2" y="6"/>
                  <a:pt x="1" y="6"/>
                  <a:pt x="1" y="5"/>
                </a:cubicBezTo>
                <a:cubicBezTo>
                  <a:pt x="0" y="4"/>
                  <a:pt x="0" y="2"/>
                  <a:pt x="1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8" name="Freeform 135"/>
          <p:cNvSpPr>
            <a:spLocks/>
          </p:cNvSpPr>
          <p:nvPr/>
        </p:nvSpPr>
        <p:spPr bwMode="auto">
          <a:xfrm>
            <a:off x="10434638" y="5248275"/>
            <a:ext cx="22225" cy="22225"/>
          </a:xfrm>
          <a:custGeom>
            <a:avLst/>
            <a:gdLst>
              <a:gd name="T0" fmla="*/ 3 w 6"/>
              <a:gd name="T1" fmla="*/ 0 h 6"/>
              <a:gd name="T2" fmla="*/ 6 w 6"/>
              <a:gd name="T3" fmla="*/ 3 h 6"/>
              <a:gd name="T4" fmla="*/ 3 w 6"/>
              <a:gd name="T5" fmla="*/ 6 h 6"/>
              <a:gd name="T6" fmla="*/ 3 w 6"/>
              <a:gd name="T7" fmla="*/ 6 h 6"/>
              <a:gd name="T8" fmla="*/ 2 w 6"/>
              <a:gd name="T9" fmla="*/ 6 h 6"/>
              <a:gd name="T10" fmla="*/ 0 w 6"/>
              <a:gd name="T11" fmla="*/ 3 h 6"/>
              <a:gd name="T12" fmla="*/ 3 w 6"/>
              <a:gd name="T1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" h="6">
                <a:moveTo>
                  <a:pt x="3" y="0"/>
                </a:moveTo>
                <a:cubicBezTo>
                  <a:pt x="5" y="0"/>
                  <a:pt x="6" y="2"/>
                  <a:pt x="6" y="3"/>
                </a:cubicBezTo>
                <a:cubicBezTo>
                  <a:pt x="6" y="5"/>
                  <a:pt x="5" y="6"/>
                  <a:pt x="3" y="6"/>
                </a:cubicBezTo>
                <a:cubicBezTo>
                  <a:pt x="3" y="6"/>
                  <a:pt x="3" y="6"/>
                  <a:pt x="3" y="6"/>
                </a:cubicBezTo>
                <a:cubicBezTo>
                  <a:pt x="3" y="6"/>
                  <a:pt x="3" y="6"/>
                  <a:pt x="2" y="6"/>
                </a:cubicBezTo>
                <a:cubicBezTo>
                  <a:pt x="1" y="5"/>
                  <a:pt x="0" y="4"/>
                  <a:pt x="0" y="3"/>
                </a:cubicBezTo>
                <a:cubicBezTo>
                  <a:pt x="0" y="1"/>
                  <a:pt x="2" y="0"/>
                  <a:pt x="3" y="0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9" name="Freeform 136"/>
          <p:cNvSpPr>
            <a:spLocks/>
          </p:cNvSpPr>
          <p:nvPr/>
        </p:nvSpPr>
        <p:spPr bwMode="auto">
          <a:xfrm>
            <a:off x="10412413" y="5153025"/>
            <a:ext cx="74613" cy="76200"/>
          </a:xfrm>
          <a:custGeom>
            <a:avLst/>
            <a:gdLst>
              <a:gd name="T0" fmla="*/ 2 w 20"/>
              <a:gd name="T1" fmla="*/ 7 h 20"/>
              <a:gd name="T2" fmla="*/ 13 w 20"/>
              <a:gd name="T3" fmla="*/ 1 h 20"/>
              <a:gd name="T4" fmla="*/ 19 w 20"/>
              <a:gd name="T5" fmla="*/ 12 h 20"/>
              <a:gd name="T6" fmla="*/ 8 w 20"/>
              <a:gd name="T7" fmla="*/ 18 h 20"/>
              <a:gd name="T8" fmla="*/ 2 w 20"/>
              <a:gd name="T9" fmla="*/ 7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" h="20">
                <a:moveTo>
                  <a:pt x="2" y="7"/>
                </a:moveTo>
                <a:cubicBezTo>
                  <a:pt x="3" y="2"/>
                  <a:pt x="8" y="0"/>
                  <a:pt x="13" y="1"/>
                </a:cubicBezTo>
                <a:cubicBezTo>
                  <a:pt x="18" y="3"/>
                  <a:pt x="20" y="8"/>
                  <a:pt x="19" y="12"/>
                </a:cubicBezTo>
                <a:cubicBezTo>
                  <a:pt x="18" y="17"/>
                  <a:pt x="13" y="20"/>
                  <a:pt x="8" y="18"/>
                </a:cubicBezTo>
                <a:cubicBezTo>
                  <a:pt x="3" y="17"/>
                  <a:pt x="0" y="12"/>
                  <a:pt x="2" y="7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0" name="Freeform 137"/>
          <p:cNvSpPr>
            <a:spLocks noEditPoints="1"/>
          </p:cNvSpPr>
          <p:nvPr/>
        </p:nvSpPr>
        <p:spPr bwMode="auto">
          <a:xfrm>
            <a:off x="10687050" y="4090987"/>
            <a:ext cx="484188" cy="504825"/>
          </a:xfrm>
          <a:custGeom>
            <a:avLst/>
            <a:gdLst>
              <a:gd name="T0" fmla="*/ 10 w 129"/>
              <a:gd name="T1" fmla="*/ 69 h 134"/>
              <a:gd name="T2" fmla="*/ 11 w 129"/>
              <a:gd name="T3" fmla="*/ 107 h 134"/>
              <a:gd name="T4" fmla="*/ 48 w 129"/>
              <a:gd name="T5" fmla="*/ 118 h 134"/>
              <a:gd name="T6" fmla="*/ 85 w 129"/>
              <a:gd name="T7" fmla="*/ 129 h 134"/>
              <a:gd name="T8" fmla="*/ 106 w 129"/>
              <a:gd name="T9" fmla="*/ 97 h 134"/>
              <a:gd name="T10" fmla="*/ 128 w 129"/>
              <a:gd name="T11" fmla="*/ 65 h 134"/>
              <a:gd name="T12" fmla="*/ 105 w 129"/>
              <a:gd name="T13" fmla="*/ 35 h 134"/>
              <a:gd name="T14" fmla="*/ 81 w 129"/>
              <a:gd name="T15" fmla="*/ 4 h 134"/>
              <a:gd name="T16" fmla="*/ 45 w 129"/>
              <a:gd name="T17" fmla="*/ 17 h 134"/>
              <a:gd name="T18" fmla="*/ 9 w 129"/>
              <a:gd name="T19" fmla="*/ 30 h 134"/>
              <a:gd name="T20" fmla="*/ 10 w 129"/>
              <a:gd name="T21" fmla="*/ 69 h 134"/>
              <a:gd name="T22" fmla="*/ 24 w 129"/>
              <a:gd name="T23" fmla="*/ 43 h 134"/>
              <a:gd name="T24" fmla="*/ 30 w 129"/>
              <a:gd name="T25" fmla="*/ 40 h 134"/>
              <a:gd name="T26" fmla="*/ 33 w 129"/>
              <a:gd name="T27" fmla="*/ 46 h 134"/>
              <a:gd name="T28" fmla="*/ 33 w 129"/>
              <a:gd name="T29" fmla="*/ 46 h 134"/>
              <a:gd name="T30" fmla="*/ 55 w 129"/>
              <a:gd name="T31" fmla="*/ 47 h 134"/>
              <a:gd name="T32" fmla="*/ 71 w 129"/>
              <a:gd name="T33" fmla="*/ 33 h 134"/>
              <a:gd name="T34" fmla="*/ 69 w 129"/>
              <a:gd name="T35" fmla="*/ 27 h 134"/>
              <a:gd name="T36" fmla="*/ 75 w 129"/>
              <a:gd name="T37" fmla="*/ 24 h 134"/>
              <a:gd name="T38" fmla="*/ 78 w 129"/>
              <a:gd name="T39" fmla="*/ 30 h 134"/>
              <a:gd name="T40" fmla="*/ 73 w 129"/>
              <a:gd name="T41" fmla="*/ 33 h 134"/>
              <a:gd name="T42" fmla="*/ 80 w 129"/>
              <a:gd name="T43" fmla="*/ 55 h 134"/>
              <a:gd name="T44" fmla="*/ 98 w 129"/>
              <a:gd name="T45" fmla="*/ 65 h 134"/>
              <a:gd name="T46" fmla="*/ 98 w 129"/>
              <a:gd name="T47" fmla="*/ 65 h 134"/>
              <a:gd name="T48" fmla="*/ 104 w 129"/>
              <a:gd name="T49" fmla="*/ 62 h 134"/>
              <a:gd name="T50" fmla="*/ 107 w 129"/>
              <a:gd name="T51" fmla="*/ 67 h 134"/>
              <a:gd name="T52" fmla="*/ 101 w 129"/>
              <a:gd name="T53" fmla="*/ 71 h 134"/>
              <a:gd name="T54" fmla="*/ 98 w 129"/>
              <a:gd name="T55" fmla="*/ 67 h 134"/>
              <a:gd name="T56" fmla="*/ 80 w 129"/>
              <a:gd name="T57" fmla="*/ 80 h 134"/>
              <a:gd name="T58" fmla="*/ 75 w 129"/>
              <a:gd name="T59" fmla="*/ 100 h 134"/>
              <a:gd name="T60" fmla="*/ 77 w 129"/>
              <a:gd name="T61" fmla="*/ 101 h 134"/>
              <a:gd name="T62" fmla="*/ 80 w 129"/>
              <a:gd name="T63" fmla="*/ 106 h 134"/>
              <a:gd name="T64" fmla="*/ 74 w 129"/>
              <a:gd name="T65" fmla="*/ 110 h 134"/>
              <a:gd name="T66" fmla="*/ 71 w 129"/>
              <a:gd name="T67" fmla="*/ 104 h 134"/>
              <a:gd name="T68" fmla="*/ 73 w 129"/>
              <a:gd name="T69" fmla="*/ 101 h 134"/>
              <a:gd name="T70" fmla="*/ 56 w 129"/>
              <a:gd name="T71" fmla="*/ 88 h 134"/>
              <a:gd name="T72" fmla="*/ 34 w 129"/>
              <a:gd name="T73" fmla="*/ 90 h 134"/>
              <a:gd name="T74" fmla="*/ 35 w 129"/>
              <a:gd name="T75" fmla="*/ 93 h 134"/>
              <a:gd name="T76" fmla="*/ 29 w 129"/>
              <a:gd name="T77" fmla="*/ 96 h 134"/>
              <a:gd name="T78" fmla="*/ 26 w 129"/>
              <a:gd name="T79" fmla="*/ 90 h 134"/>
              <a:gd name="T80" fmla="*/ 31 w 129"/>
              <a:gd name="T81" fmla="*/ 87 h 134"/>
              <a:gd name="T82" fmla="*/ 33 w 129"/>
              <a:gd name="T83" fmla="*/ 88 h 134"/>
              <a:gd name="T84" fmla="*/ 40 w 129"/>
              <a:gd name="T85" fmla="*/ 68 h 134"/>
              <a:gd name="T86" fmla="*/ 32 w 129"/>
              <a:gd name="T87" fmla="*/ 48 h 134"/>
              <a:gd name="T88" fmla="*/ 27 w 129"/>
              <a:gd name="T89" fmla="*/ 49 h 134"/>
              <a:gd name="T90" fmla="*/ 24 w 129"/>
              <a:gd name="T91" fmla="*/ 43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29" h="134">
                <a:moveTo>
                  <a:pt x="10" y="69"/>
                </a:moveTo>
                <a:cubicBezTo>
                  <a:pt x="2" y="80"/>
                  <a:pt x="2" y="96"/>
                  <a:pt x="11" y="107"/>
                </a:cubicBezTo>
                <a:cubicBezTo>
                  <a:pt x="20" y="119"/>
                  <a:pt x="35" y="123"/>
                  <a:pt x="48" y="118"/>
                </a:cubicBezTo>
                <a:cubicBezTo>
                  <a:pt x="56" y="129"/>
                  <a:pt x="71" y="134"/>
                  <a:pt x="85" y="129"/>
                </a:cubicBezTo>
                <a:cubicBezTo>
                  <a:pt x="98" y="124"/>
                  <a:pt x="107" y="111"/>
                  <a:pt x="106" y="97"/>
                </a:cubicBezTo>
                <a:cubicBezTo>
                  <a:pt x="119" y="93"/>
                  <a:pt x="129" y="80"/>
                  <a:pt x="128" y="65"/>
                </a:cubicBezTo>
                <a:cubicBezTo>
                  <a:pt x="128" y="51"/>
                  <a:pt x="118" y="39"/>
                  <a:pt x="105" y="35"/>
                </a:cubicBezTo>
                <a:cubicBezTo>
                  <a:pt x="104" y="21"/>
                  <a:pt x="95" y="9"/>
                  <a:pt x="81" y="4"/>
                </a:cubicBezTo>
                <a:cubicBezTo>
                  <a:pt x="67" y="0"/>
                  <a:pt x="53" y="6"/>
                  <a:pt x="45" y="17"/>
                </a:cubicBezTo>
                <a:cubicBezTo>
                  <a:pt x="32" y="13"/>
                  <a:pt x="17" y="18"/>
                  <a:pt x="9" y="30"/>
                </a:cubicBezTo>
                <a:cubicBezTo>
                  <a:pt x="0" y="42"/>
                  <a:pt x="1" y="58"/>
                  <a:pt x="10" y="69"/>
                </a:cubicBezTo>
                <a:close/>
                <a:moveTo>
                  <a:pt x="24" y="43"/>
                </a:moveTo>
                <a:cubicBezTo>
                  <a:pt x="25" y="40"/>
                  <a:pt x="28" y="39"/>
                  <a:pt x="30" y="40"/>
                </a:cubicBezTo>
                <a:cubicBezTo>
                  <a:pt x="33" y="41"/>
                  <a:pt x="34" y="43"/>
                  <a:pt x="33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40" y="48"/>
                  <a:pt x="48" y="49"/>
                  <a:pt x="55" y="47"/>
                </a:cubicBezTo>
                <a:cubicBezTo>
                  <a:pt x="62" y="44"/>
                  <a:pt x="67" y="39"/>
                  <a:pt x="71" y="33"/>
                </a:cubicBezTo>
                <a:cubicBezTo>
                  <a:pt x="69" y="32"/>
                  <a:pt x="68" y="29"/>
                  <a:pt x="69" y="27"/>
                </a:cubicBezTo>
                <a:cubicBezTo>
                  <a:pt x="70" y="25"/>
                  <a:pt x="72" y="23"/>
                  <a:pt x="75" y="24"/>
                </a:cubicBezTo>
                <a:cubicBezTo>
                  <a:pt x="77" y="25"/>
                  <a:pt x="79" y="28"/>
                  <a:pt x="78" y="30"/>
                </a:cubicBezTo>
                <a:cubicBezTo>
                  <a:pt x="77" y="32"/>
                  <a:pt x="75" y="33"/>
                  <a:pt x="73" y="33"/>
                </a:cubicBezTo>
                <a:cubicBezTo>
                  <a:pt x="74" y="41"/>
                  <a:pt x="75" y="49"/>
                  <a:pt x="80" y="55"/>
                </a:cubicBezTo>
                <a:cubicBezTo>
                  <a:pt x="85" y="61"/>
                  <a:pt x="91" y="64"/>
                  <a:pt x="98" y="65"/>
                </a:cubicBezTo>
                <a:cubicBezTo>
                  <a:pt x="98" y="65"/>
                  <a:pt x="98" y="65"/>
                  <a:pt x="98" y="65"/>
                </a:cubicBezTo>
                <a:cubicBezTo>
                  <a:pt x="99" y="62"/>
                  <a:pt x="101" y="61"/>
                  <a:pt x="104" y="62"/>
                </a:cubicBezTo>
                <a:cubicBezTo>
                  <a:pt x="106" y="62"/>
                  <a:pt x="108" y="65"/>
                  <a:pt x="107" y="67"/>
                </a:cubicBezTo>
                <a:cubicBezTo>
                  <a:pt x="106" y="70"/>
                  <a:pt x="104" y="71"/>
                  <a:pt x="101" y="71"/>
                </a:cubicBezTo>
                <a:cubicBezTo>
                  <a:pt x="99" y="70"/>
                  <a:pt x="98" y="69"/>
                  <a:pt x="98" y="67"/>
                </a:cubicBezTo>
                <a:cubicBezTo>
                  <a:pt x="91" y="70"/>
                  <a:pt x="84" y="74"/>
                  <a:pt x="80" y="80"/>
                </a:cubicBezTo>
                <a:cubicBezTo>
                  <a:pt x="76" y="86"/>
                  <a:pt x="75" y="93"/>
                  <a:pt x="75" y="100"/>
                </a:cubicBezTo>
                <a:cubicBezTo>
                  <a:pt x="76" y="100"/>
                  <a:pt x="76" y="100"/>
                  <a:pt x="77" y="101"/>
                </a:cubicBezTo>
                <a:cubicBezTo>
                  <a:pt x="79" y="101"/>
                  <a:pt x="81" y="104"/>
                  <a:pt x="80" y="106"/>
                </a:cubicBezTo>
                <a:cubicBezTo>
                  <a:pt x="79" y="109"/>
                  <a:pt x="77" y="110"/>
                  <a:pt x="74" y="110"/>
                </a:cubicBezTo>
                <a:cubicBezTo>
                  <a:pt x="72" y="109"/>
                  <a:pt x="70" y="106"/>
                  <a:pt x="71" y="104"/>
                </a:cubicBezTo>
                <a:cubicBezTo>
                  <a:pt x="71" y="103"/>
                  <a:pt x="72" y="102"/>
                  <a:pt x="73" y="101"/>
                </a:cubicBezTo>
                <a:cubicBezTo>
                  <a:pt x="69" y="95"/>
                  <a:pt x="63" y="90"/>
                  <a:pt x="56" y="88"/>
                </a:cubicBezTo>
                <a:cubicBezTo>
                  <a:pt x="49" y="86"/>
                  <a:pt x="41" y="87"/>
                  <a:pt x="34" y="90"/>
                </a:cubicBezTo>
                <a:cubicBezTo>
                  <a:pt x="35" y="91"/>
                  <a:pt x="35" y="92"/>
                  <a:pt x="35" y="93"/>
                </a:cubicBezTo>
                <a:cubicBezTo>
                  <a:pt x="34" y="96"/>
                  <a:pt x="31" y="97"/>
                  <a:pt x="29" y="96"/>
                </a:cubicBezTo>
                <a:cubicBezTo>
                  <a:pt x="26" y="96"/>
                  <a:pt x="25" y="93"/>
                  <a:pt x="26" y="90"/>
                </a:cubicBezTo>
                <a:cubicBezTo>
                  <a:pt x="26" y="88"/>
                  <a:pt x="29" y="87"/>
                  <a:pt x="31" y="87"/>
                </a:cubicBezTo>
                <a:cubicBezTo>
                  <a:pt x="32" y="87"/>
                  <a:pt x="33" y="88"/>
                  <a:pt x="33" y="88"/>
                </a:cubicBezTo>
                <a:cubicBezTo>
                  <a:pt x="37" y="82"/>
                  <a:pt x="41" y="76"/>
                  <a:pt x="40" y="68"/>
                </a:cubicBezTo>
                <a:cubicBezTo>
                  <a:pt x="40" y="61"/>
                  <a:pt x="36" y="54"/>
                  <a:pt x="32" y="48"/>
                </a:cubicBezTo>
                <a:cubicBezTo>
                  <a:pt x="31" y="49"/>
                  <a:pt x="29" y="49"/>
                  <a:pt x="27" y="49"/>
                </a:cubicBezTo>
                <a:cubicBezTo>
                  <a:pt x="25" y="48"/>
                  <a:pt x="24" y="45"/>
                  <a:pt x="24" y="43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1" name="Freeform 138"/>
          <p:cNvSpPr>
            <a:spLocks/>
          </p:cNvSpPr>
          <p:nvPr/>
        </p:nvSpPr>
        <p:spPr bwMode="auto">
          <a:xfrm>
            <a:off x="10964863" y="4351338"/>
            <a:ext cx="17463" cy="19050"/>
          </a:xfrm>
          <a:custGeom>
            <a:avLst/>
            <a:gdLst>
              <a:gd name="T0" fmla="*/ 0 w 5"/>
              <a:gd name="T1" fmla="*/ 2 h 5"/>
              <a:gd name="T2" fmla="*/ 0 w 5"/>
              <a:gd name="T3" fmla="*/ 2 h 5"/>
              <a:gd name="T4" fmla="*/ 3 w 5"/>
              <a:gd name="T5" fmla="*/ 1 h 5"/>
              <a:gd name="T6" fmla="*/ 5 w 5"/>
              <a:gd name="T7" fmla="*/ 3 h 5"/>
              <a:gd name="T8" fmla="*/ 2 w 5"/>
              <a:gd name="T9" fmla="*/ 5 h 5"/>
              <a:gd name="T10" fmla="*/ 0 w 5"/>
              <a:gd name="T11" fmla="*/ 2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1" y="1"/>
                  <a:pt x="2" y="0"/>
                  <a:pt x="3" y="1"/>
                </a:cubicBezTo>
                <a:cubicBezTo>
                  <a:pt x="5" y="1"/>
                  <a:pt x="5" y="2"/>
                  <a:pt x="5" y="3"/>
                </a:cubicBezTo>
                <a:cubicBezTo>
                  <a:pt x="5" y="5"/>
                  <a:pt x="3" y="5"/>
                  <a:pt x="2" y="5"/>
                </a:cubicBezTo>
                <a:cubicBezTo>
                  <a:pt x="1" y="5"/>
                  <a:pt x="0" y="3"/>
                  <a:pt x="0" y="2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2" name="Freeform 139"/>
          <p:cNvSpPr>
            <a:spLocks/>
          </p:cNvSpPr>
          <p:nvPr/>
        </p:nvSpPr>
        <p:spPr bwMode="auto">
          <a:xfrm>
            <a:off x="10956925" y="4305300"/>
            <a:ext cx="19050" cy="19050"/>
          </a:xfrm>
          <a:custGeom>
            <a:avLst/>
            <a:gdLst>
              <a:gd name="T0" fmla="*/ 2 w 5"/>
              <a:gd name="T1" fmla="*/ 5 h 5"/>
              <a:gd name="T2" fmla="*/ 1 w 5"/>
              <a:gd name="T3" fmla="*/ 4 h 5"/>
              <a:gd name="T4" fmla="*/ 1 w 5"/>
              <a:gd name="T5" fmla="*/ 0 h 5"/>
              <a:gd name="T6" fmla="*/ 5 w 5"/>
              <a:gd name="T7" fmla="*/ 1 h 5"/>
              <a:gd name="T8" fmla="*/ 4 w 5"/>
              <a:gd name="T9" fmla="*/ 4 h 5"/>
              <a:gd name="T10" fmla="*/ 2 w 5"/>
              <a:gd name="T11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2" y="5"/>
                </a:moveTo>
                <a:cubicBezTo>
                  <a:pt x="1" y="4"/>
                  <a:pt x="1" y="4"/>
                  <a:pt x="1" y="4"/>
                </a:cubicBezTo>
                <a:cubicBezTo>
                  <a:pt x="0" y="3"/>
                  <a:pt x="0" y="1"/>
                  <a:pt x="1" y="0"/>
                </a:cubicBezTo>
                <a:cubicBezTo>
                  <a:pt x="2" y="0"/>
                  <a:pt x="4" y="0"/>
                  <a:pt x="5" y="1"/>
                </a:cubicBezTo>
                <a:cubicBezTo>
                  <a:pt x="5" y="2"/>
                  <a:pt x="5" y="3"/>
                  <a:pt x="4" y="4"/>
                </a:cubicBezTo>
                <a:cubicBezTo>
                  <a:pt x="3" y="5"/>
                  <a:pt x="3" y="5"/>
                  <a:pt x="2" y="5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3" name="Freeform 140"/>
          <p:cNvSpPr>
            <a:spLocks/>
          </p:cNvSpPr>
          <p:nvPr/>
        </p:nvSpPr>
        <p:spPr bwMode="auto">
          <a:xfrm>
            <a:off x="10968038" y="4329113"/>
            <a:ext cx="19050" cy="19050"/>
          </a:xfrm>
          <a:custGeom>
            <a:avLst/>
            <a:gdLst>
              <a:gd name="T0" fmla="*/ 2 w 5"/>
              <a:gd name="T1" fmla="*/ 5 h 5"/>
              <a:gd name="T2" fmla="*/ 1 w 5"/>
              <a:gd name="T3" fmla="*/ 5 h 5"/>
              <a:gd name="T4" fmla="*/ 0 w 5"/>
              <a:gd name="T5" fmla="*/ 3 h 5"/>
              <a:gd name="T6" fmla="*/ 2 w 5"/>
              <a:gd name="T7" fmla="*/ 0 h 5"/>
              <a:gd name="T8" fmla="*/ 4 w 5"/>
              <a:gd name="T9" fmla="*/ 2 h 5"/>
              <a:gd name="T10" fmla="*/ 2 w 5"/>
              <a:gd name="T11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2" y="5"/>
                </a:moveTo>
                <a:cubicBezTo>
                  <a:pt x="2" y="5"/>
                  <a:pt x="2" y="5"/>
                  <a:pt x="1" y="5"/>
                </a:cubicBezTo>
                <a:cubicBezTo>
                  <a:pt x="1" y="4"/>
                  <a:pt x="0" y="4"/>
                  <a:pt x="0" y="3"/>
                </a:cubicBezTo>
                <a:cubicBezTo>
                  <a:pt x="0" y="1"/>
                  <a:pt x="0" y="0"/>
                  <a:pt x="2" y="0"/>
                </a:cubicBezTo>
                <a:cubicBezTo>
                  <a:pt x="3" y="0"/>
                  <a:pt x="4" y="1"/>
                  <a:pt x="4" y="2"/>
                </a:cubicBezTo>
                <a:cubicBezTo>
                  <a:pt x="5" y="3"/>
                  <a:pt x="4" y="4"/>
                  <a:pt x="2" y="5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4" name="Freeform 141"/>
          <p:cNvSpPr>
            <a:spLocks/>
          </p:cNvSpPr>
          <p:nvPr/>
        </p:nvSpPr>
        <p:spPr bwMode="auto">
          <a:xfrm>
            <a:off x="10937875" y="4287838"/>
            <a:ext cx="22225" cy="17463"/>
          </a:xfrm>
          <a:custGeom>
            <a:avLst/>
            <a:gdLst>
              <a:gd name="T0" fmla="*/ 2 w 6"/>
              <a:gd name="T1" fmla="*/ 5 h 5"/>
              <a:gd name="T2" fmla="*/ 2 w 6"/>
              <a:gd name="T3" fmla="*/ 5 h 5"/>
              <a:gd name="T4" fmla="*/ 1 w 6"/>
              <a:gd name="T5" fmla="*/ 2 h 5"/>
              <a:gd name="T6" fmla="*/ 4 w 6"/>
              <a:gd name="T7" fmla="*/ 1 h 5"/>
              <a:gd name="T8" fmla="*/ 5 w 6"/>
              <a:gd name="T9" fmla="*/ 4 h 5"/>
              <a:gd name="T10" fmla="*/ 2 w 6"/>
              <a:gd name="T11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5">
                <a:moveTo>
                  <a:pt x="2" y="5"/>
                </a:moveTo>
                <a:cubicBezTo>
                  <a:pt x="2" y="5"/>
                  <a:pt x="2" y="5"/>
                  <a:pt x="2" y="5"/>
                </a:cubicBezTo>
                <a:cubicBezTo>
                  <a:pt x="1" y="4"/>
                  <a:pt x="0" y="3"/>
                  <a:pt x="1" y="2"/>
                </a:cubicBezTo>
                <a:cubicBezTo>
                  <a:pt x="1" y="1"/>
                  <a:pt x="3" y="0"/>
                  <a:pt x="4" y="1"/>
                </a:cubicBezTo>
                <a:cubicBezTo>
                  <a:pt x="5" y="1"/>
                  <a:pt x="6" y="3"/>
                  <a:pt x="5" y="4"/>
                </a:cubicBezTo>
                <a:cubicBezTo>
                  <a:pt x="4" y="5"/>
                  <a:pt x="3" y="5"/>
                  <a:pt x="2" y="5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5" name="Freeform 142"/>
          <p:cNvSpPr>
            <a:spLocks/>
          </p:cNvSpPr>
          <p:nvPr/>
        </p:nvSpPr>
        <p:spPr bwMode="auto">
          <a:xfrm>
            <a:off x="10871200" y="4298950"/>
            <a:ext cx="17463" cy="19050"/>
          </a:xfrm>
          <a:custGeom>
            <a:avLst/>
            <a:gdLst>
              <a:gd name="T0" fmla="*/ 5 w 5"/>
              <a:gd name="T1" fmla="*/ 4 h 5"/>
              <a:gd name="T2" fmla="*/ 2 w 5"/>
              <a:gd name="T3" fmla="*/ 5 h 5"/>
              <a:gd name="T4" fmla="*/ 1 w 5"/>
              <a:gd name="T5" fmla="*/ 5 h 5"/>
              <a:gd name="T6" fmla="*/ 1 w 5"/>
              <a:gd name="T7" fmla="*/ 1 h 5"/>
              <a:gd name="T8" fmla="*/ 4 w 5"/>
              <a:gd name="T9" fmla="*/ 1 h 5"/>
              <a:gd name="T10" fmla="*/ 5 w 5"/>
              <a:gd name="T11" fmla="*/ 4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5" y="4"/>
                </a:moveTo>
                <a:cubicBezTo>
                  <a:pt x="4" y="5"/>
                  <a:pt x="3" y="5"/>
                  <a:pt x="2" y="5"/>
                </a:cubicBezTo>
                <a:cubicBezTo>
                  <a:pt x="2" y="5"/>
                  <a:pt x="2" y="5"/>
                  <a:pt x="1" y="5"/>
                </a:cubicBezTo>
                <a:cubicBezTo>
                  <a:pt x="0" y="4"/>
                  <a:pt x="0" y="2"/>
                  <a:pt x="1" y="1"/>
                </a:cubicBezTo>
                <a:cubicBezTo>
                  <a:pt x="2" y="0"/>
                  <a:pt x="3" y="0"/>
                  <a:pt x="4" y="1"/>
                </a:cubicBezTo>
                <a:cubicBezTo>
                  <a:pt x="5" y="2"/>
                  <a:pt x="5" y="3"/>
                  <a:pt x="5" y="4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6" name="Freeform 143"/>
          <p:cNvSpPr>
            <a:spLocks/>
          </p:cNvSpPr>
          <p:nvPr/>
        </p:nvSpPr>
        <p:spPr bwMode="auto">
          <a:xfrm>
            <a:off x="10915650" y="4283075"/>
            <a:ext cx="19050" cy="15875"/>
          </a:xfrm>
          <a:custGeom>
            <a:avLst/>
            <a:gdLst>
              <a:gd name="T0" fmla="*/ 2 w 5"/>
              <a:gd name="T1" fmla="*/ 4 h 4"/>
              <a:gd name="T2" fmla="*/ 2 w 5"/>
              <a:gd name="T3" fmla="*/ 4 h 4"/>
              <a:gd name="T4" fmla="*/ 0 w 5"/>
              <a:gd name="T5" fmla="*/ 2 h 4"/>
              <a:gd name="T6" fmla="*/ 3 w 5"/>
              <a:gd name="T7" fmla="*/ 0 h 4"/>
              <a:gd name="T8" fmla="*/ 5 w 5"/>
              <a:gd name="T9" fmla="*/ 2 h 4"/>
              <a:gd name="T10" fmla="*/ 2 w 5"/>
              <a:gd name="T11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4">
                <a:moveTo>
                  <a:pt x="2" y="4"/>
                </a:moveTo>
                <a:cubicBezTo>
                  <a:pt x="2" y="4"/>
                  <a:pt x="2" y="4"/>
                  <a:pt x="2" y="4"/>
                </a:cubicBezTo>
                <a:cubicBezTo>
                  <a:pt x="1" y="4"/>
                  <a:pt x="0" y="3"/>
                  <a:pt x="0" y="2"/>
                </a:cubicBezTo>
                <a:cubicBezTo>
                  <a:pt x="0" y="1"/>
                  <a:pt x="1" y="0"/>
                  <a:pt x="3" y="0"/>
                </a:cubicBezTo>
                <a:cubicBezTo>
                  <a:pt x="4" y="0"/>
                  <a:pt x="5" y="1"/>
                  <a:pt x="5" y="2"/>
                </a:cubicBezTo>
                <a:cubicBezTo>
                  <a:pt x="5" y="4"/>
                  <a:pt x="4" y="4"/>
                  <a:pt x="2" y="4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7" name="Freeform 144"/>
          <p:cNvSpPr>
            <a:spLocks/>
          </p:cNvSpPr>
          <p:nvPr/>
        </p:nvSpPr>
        <p:spPr bwMode="auto">
          <a:xfrm>
            <a:off x="10893425" y="4283075"/>
            <a:ext cx="19050" cy="22225"/>
          </a:xfrm>
          <a:custGeom>
            <a:avLst/>
            <a:gdLst>
              <a:gd name="T0" fmla="*/ 3 w 5"/>
              <a:gd name="T1" fmla="*/ 5 h 6"/>
              <a:gd name="T2" fmla="*/ 1 w 5"/>
              <a:gd name="T3" fmla="*/ 5 h 6"/>
              <a:gd name="T4" fmla="*/ 0 w 5"/>
              <a:gd name="T5" fmla="*/ 4 h 6"/>
              <a:gd name="T6" fmla="*/ 1 w 5"/>
              <a:gd name="T7" fmla="*/ 1 h 6"/>
              <a:gd name="T8" fmla="*/ 4 w 5"/>
              <a:gd name="T9" fmla="*/ 2 h 6"/>
              <a:gd name="T10" fmla="*/ 3 w 5"/>
              <a:gd name="T11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6">
                <a:moveTo>
                  <a:pt x="3" y="5"/>
                </a:moveTo>
                <a:cubicBezTo>
                  <a:pt x="3" y="5"/>
                  <a:pt x="2" y="6"/>
                  <a:pt x="1" y="5"/>
                </a:cubicBezTo>
                <a:cubicBezTo>
                  <a:pt x="1" y="5"/>
                  <a:pt x="0" y="5"/>
                  <a:pt x="0" y="4"/>
                </a:cubicBezTo>
                <a:cubicBezTo>
                  <a:pt x="0" y="3"/>
                  <a:pt x="0" y="1"/>
                  <a:pt x="1" y="1"/>
                </a:cubicBezTo>
                <a:cubicBezTo>
                  <a:pt x="2" y="0"/>
                  <a:pt x="4" y="1"/>
                  <a:pt x="4" y="2"/>
                </a:cubicBezTo>
                <a:cubicBezTo>
                  <a:pt x="5" y="3"/>
                  <a:pt x="4" y="5"/>
                  <a:pt x="3" y="5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8" name="Freeform 145"/>
          <p:cNvSpPr>
            <a:spLocks/>
          </p:cNvSpPr>
          <p:nvPr/>
        </p:nvSpPr>
        <p:spPr bwMode="auto">
          <a:xfrm>
            <a:off x="10858500" y="4321175"/>
            <a:ext cx="19050" cy="19050"/>
          </a:xfrm>
          <a:custGeom>
            <a:avLst/>
            <a:gdLst>
              <a:gd name="T0" fmla="*/ 3 w 5"/>
              <a:gd name="T1" fmla="*/ 0 h 5"/>
              <a:gd name="T2" fmla="*/ 5 w 5"/>
              <a:gd name="T3" fmla="*/ 3 h 5"/>
              <a:gd name="T4" fmla="*/ 5 w 5"/>
              <a:gd name="T5" fmla="*/ 3 h 5"/>
              <a:gd name="T6" fmla="*/ 2 w 5"/>
              <a:gd name="T7" fmla="*/ 5 h 5"/>
              <a:gd name="T8" fmla="*/ 0 w 5"/>
              <a:gd name="T9" fmla="*/ 2 h 5"/>
              <a:gd name="T10" fmla="*/ 0 w 5"/>
              <a:gd name="T11" fmla="*/ 2 h 5"/>
              <a:gd name="T12" fmla="*/ 0 w 5"/>
              <a:gd name="T13" fmla="*/ 2 h 5"/>
              <a:gd name="T14" fmla="*/ 3 w 5"/>
              <a:gd name="T15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" h="5">
                <a:moveTo>
                  <a:pt x="3" y="0"/>
                </a:moveTo>
                <a:cubicBezTo>
                  <a:pt x="5" y="1"/>
                  <a:pt x="5" y="2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4" y="4"/>
                  <a:pt x="3" y="5"/>
                  <a:pt x="2" y="5"/>
                </a:cubicBezTo>
                <a:cubicBezTo>
                  <a:pt x="1" y="4"/>
                  <a:pt x="0" y="3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1" y="1"/>
                  <a:pt x="2" y="0"/>
                  <a:pt x="3" y="0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9" name="Freeform 146"/>
          <p:cNvSpPr>
            <a:spLocks/>
          </p:cNvSpPr>
          <p:nvPr/>
        </p:nvSpPr>
        <p:spPr bwMode="auto">
          <a:xfrm>
            <a:off x="10866438" y="4365625"/>
            <a:ext cx="19050" cy="19050"/>
          </a:xfrm>
          <a:custGeom>
            <a:avLst/>
            <a:gdLst>
              <a:gd name="T0" fmla="*/ 5 w 5"/>
              <a:gd name="T1" fmla="*/ 2 h 5"/>
              <a:gd name="T2" fmla="*/ 5 w 5"/>
              <a:gd name="T3" fmla="*/ 2 h 5"/>
              <a:gd name="T4" fmla="*/ 4 w 5"/>
              <a:gd name="T5" fmla="*/ 5 h 5"/>
              <a:gd name="T6" fmla="*/ 2 w 5"/>
              <a:gd name="T7" fmla="*/ 5 h 5"/>
              <a:gd name="T8" fmla="*/ 1 w 5"/>
              <a:gd name="T9" fmla="*/ 4 h 5"/>
              <a:gd name="T10" fmla="*/ 1 w 5"/>
              <a:gd name="T11" fmla="*/ 1 h 5"/>
              <a:gd name="T12" fmla="*/ 5 w 5"/>
              <a:gd name="T13" fmla="*/ 2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5">
                <a:moveTo>
                  <a:pt x="5" y="2"/>
                </a:moveTo>
                <a:cubicBezTo>
                  <a:pt x="5" y="2"/>
                  <a:pt x="5" y="2"/>
                  <a:pt x="5" y="2"/>
                </a:cubicBezTo>
                <a:cubicBezTo>
                  <a:pt x="5" y="3"/>
                  <a:pt x="5" y="4"/>
                  <a:pt x="4" y="5"/>
                </a:cubicBezTo>
                <a:cubicBezTo>
                  <a:pt x="3" y="5"/>
                  <a:pt x="3" y="5"/>
                  <a:pt x="2" y="5"/>
                </a:cubicBezTo>
                <a:cubicBezTo>
                  <a:pt x="2" y="5"/>
                  <a:pt x="1" y="5"/>
                  <a:pt x="1" y="4"/>
                </a:cubicBezTo>
                <a:cubicBezTo>
                  <a:pt x="0" y="3"/>
                  <a:pt x="0" y="2"/>
                  <a:pt x="1" y="1"/>
                </a:cubicBezTo>
                <a:cubicBezTo>
                  <a:pt x="2" y="0"/>
                  <a:pt x="4" y="1"/>
                  <a:pt x="5" y="2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0" name="Freeform 147"/>
          <p:cNvSpPr>
            <a:spLocks/>
          </p:cNvSpPr>
          <p:nvPr/>
        </p:nvSpPr>
        <p:spPr bwMode="auto">
          <a:xfrm>
            <a:off x="10885488" y="4384675"/>
            <a:ext cx="19050" cy="19050"/>
          </a:xfrm>
          <a:custGeom>
            <a:avLst/>
            <a:gdLst>
              <a:gd name="T0" fmla="*/ 4 w 5"/>
              <a:gd name="T1" fmla="*/ 0 h 5"/>
              <a:gd name="T2" fmla="*/ 5 w 5"/>
              <a:gd name="T3" fmla="*/ 4 h 5"/>
              <a:gd name="T4" fmla="*/ 2 w 5"/>
              <a:gd name="T5" fmla="*/ 5 h 5"/>
              <a:gd name="T6" fmla="*/ 1 w 5"/>
              <a:gd name="T7" fmla="*/ 4 h 5"/>
              <a:gd name="T8" fmla="*/ 0 w 5"/>
              <a:gd name="T9" fmla="*/ 1 h 5"/>
              <a:gd name="T10" fmla="*/ 4 w 5"/>
              <a:gd name="T11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4" y="0"/>
                </a:moveTo>
                <a:cubicBezTo>
                  <a:pt x="5" y="1"/>
                  <a:pt x="5" y="2"/>
                  <a:pt x="5" y="4"/>
                </a:cubicBezTo>
                <a:cubicBezTo>
                  <a:pt x="4" y="4"/>
                  <a:pt x="3" y="5"/>
                  <a:pt x="2" y="5"/>
                </a:cubicBezTo>
                <a:cubicBezTo>
                  <a:pt x="2" y="5"/>
                  <a:pt x="1" y="5"/>
                  <a:pt x="1" y="4"/>
                </a:cubicBezTo>
                <a:cubicBezTo>
                  <a:pt x="0" y="4"/>
                  <a:pt x="0" y="2"/>
                  <a:pt x="0" y="1"/>
                </a:cubicBezTo>
                <a:cubicBezTo>
                  <a:pt x="1" y="0"/>
                  <a:pt x="2" y="0"/>
                  <a:pt x="4" y="0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1" name="Freeform 148"/>
          <p:cNvSpPr>
            <a:spLocks/>
          </p:cNvSpPr>
          <p:nvPr/>
        </p:nvSpPr>
        <p:spPr bwMode="auto">
          <a:xfrm>
            <a:off x="10858500" y="4343400"/>
            <a:ext cx="19050" cy="19050"/>
          </a:xfrm>
          <a:custGeom>
            <a:avLst/>
            <a:gdLst>
              <a:gd name="T0" fmla="*/ 2 w 5"/>
              <a:gd name="T1" fmla="*/ 1 h 5"/>
              <a:gd name="T2" fmla="*/ 5 w 5"/>
              <a:gd name="T3" fmla="*/ 3 h 5"/>
              <a:gd name="T4" fmla="*/ 5 w 5"/>
              <a:gd name="T5" fmla="*/ 3 h 5"/>
              <a:gd name="T6" fmla="*/ 3 w 5"/>
              <a:gd name="T7" fmla="*/ 5 h 5"/>
              <a:gd name="T8" fmla="*/ 2 w 5"/>
              <a:gd name="T9" fmla="*/ 5 h 5"/>
              <a:gd name="T10" fmla="*/ 0 w 5"/>
              <a:gd name="T11" fmla="*/ 3 h 5"/>
              <a:gd name="T12" fmla="*/ 2 w 5"/>
              <a:gd name="T13" fmla="*/ 1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5">
                <a:moveTo>
                  <a:pt x="2" y="1"/>
                </a:moveTo>
                <a:cubicBezTo>
                  <a:pt x="3" y="0"/>
                  <a:pt x="4" y="1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4"/>
                  <a:pt x="4" y="5"/>
                  <a:pt x="3" y="5"/>
                </a:cubicBezTo>
                <a:cubicBezTo>
                  <a:pt x="2" y="5"/>
                  <a:pt x="2" y="5"/>
                  <a:pt x="2" y="5"/>
                </a:cubicBezTo>
                <a:cubicBezTo>
                  <a:pt x="1" y="5"/>
                  <a:pt x="0" y="4"/>
                  <a:pt x="0" y="3"/>
                </a:cubicBezTo>
                <a:cubicBezTo>
                  <a:pt x="0" y="2"/>
                  <a:pt x="1" y="1"/>
                  <a:pt x="2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2" name="Freeform 149"/>
          <p:cNvSpPr>
            <a:spLocks/>
          </p:cNvSpPr>
          <p:nvPr/>
        </p:nvSpPr>
        <p:spPr bwMode="auto">
          <a:xfrm>
            <a:off x="10929938" y="4384675"/>
            <a:ext cx="23813" cy="23813"/>
          </a:xfrm>
          <a:custGeom>
            <a:avLst/>
            <a:gdLst>
              <a:gd name="T0" fmla="*/ 2 w 6"/>
              <a:gd name="T1" fmla="*/ 1 h 6"/>
              <a:gd name="T2" fmla="*/ 5 w 6"/>
              <a:gd name="T3" fmla="*/ 2 h 6"/>
              <a:gd name="T4" fmla="*/ 4 w 6"/>
              <a:gd name="T5" fmla="*/ 5 h 6"/>
              <a:gd name="T6" fmla="*/ 2 w 6"/>
              <a:gd name="T7" fmla="*/ 5 h 6"/>
              <a:gd name="T8" fmla="*/ 1 w 6"/>
              <a:gd name="T9" fmla="*/ 4 h 6"/>
              <a:gd name="T10" fmla="*/ 2 w 6"/>
              <a:gd name="T11" fmla="*/ 1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6">
                <a:moveTo>
                  <a:pt x="2" y="1"/>
                </a:moveTo>
                <a:cubicBezTo>
                  <a:pt x="3" y="0"/>
                  <a:pt x="5" y="1"/>
                  <a:pt x="5" y="2"/>
                </a:cubicBezTo>
                <a:cubicBezTo>
                  <a:pt x="6" y="3"/>
                  <a:pt x="5" y="5"/>
                  <a:pt x="4" y="5"/>
                </a:cubicBezTo>
                <a:cubicBezTo>
                  <a:pt x="3" y="6"/>
                  <a:pt x="3" y="6"/>
                  <a:pt x="2" y="5"/>
                </a:cubicBezTo>
                <a:cubicBezTo>
                  <a:pt x="2" y="5"/>
                  <a:pt x="1" y="5"/>
                  <a:pt x="1" y="4"/>
                </a:cubicBezTo>
                <a:cubicBezTo>
                  <a:pt x="0" y="3"/>
                  <a:pt x="1" y="1"/>
                  <a:pt x="2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3" name="Freeform 150"/>
          <p:cNvSpPr>
            <a:spLocks/>
          </p:cNvSpPr>
          <p:nvPr/>
        </p:nvSpPr>
        <p:spPr bwMode="auto">
          <a:xfrm>
            <a:off x="10953750" y="4373563"/>
            <a:ext cx="17463" cy="19050"/>
          </a:xfrm>
          <a:custGeom>
            <a:avLst/>
            <a:gdLst>
              <a:gd name="T0" fmla="*/ 1 w 5"/>
              <a:gd name="T1" fmla="*/ 1 h 5"/>
              <a:gd name="T2" fmla="*/ 4 w 5"/>
              <a:gd name="T3" fmla="*/ 1 h 5"/>
              <a:gd name="T4" fmla="*/ 4 w 5"/>
              <a:gd name="T5" fmla="*/ 4 h 5"/>
              <a:gd name="T6" fmla="*/ 2 w 5"/>
              <a:gd name="T7" fmla="*/ 5 h 5"/>
              <a:gd name="T8" fmla="*/ 1 w 5"/>
              <a:gd name="T9" fmla="*/ 4 h 5"/>
              <a:gd name="T10" fmla="*/ 1 w 5"/>
              <a:gd name="T11" fmla="*/ 1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1" y="1"/>
                </a:moveTo>
                <a:cubicBezTo>
                  <a:pt x="2" y="0"/>
                  <a:pt x="3" y="0"/>
                  <a:pt x="4" y="1"/>
                </a:cubicBezTo>
                <a:cubicBezTo>
                  <a:pt x="5" y="2"/>
                  <a:pt x="5" y="3"/>
                  <a:pt x="4" y="4"/>
                </a:cubicBezTo>
                <a:cubicBezTo>
                  <a:pt x="4" y="5"/>
                  <a:pt x="3" y="5"/>
                  <a:pt x="2" y="5"/>
                </a:cubicBezTo>
                <a:cubicBezTo>
                  <a:pt x="1" y="5"/>
                  <a:pt x="1" y="4"/>
                  <a:pt x="1" y="4"/>
                </a:cubicBezTo>
                <a:cubicBezTo>
                  <a:pt x="0" y="3"/>
                  <a:pt x="0" y="2"/>
                  <a:pt x="1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4" name="Freeform 151"/>
          <p:cNvSpPr>
            <a:spLocks/>
          </p:cNvSpPr>
          <p:nvPr/>
        </p:nvSpPr>
        <p:spPr bwMode="auto">
          <a:xfrm>
            <a:off x="10907713" y="4392613"/>
            <a:ext cx="19050" cy="19050"/>
          </a:xfrm>
          <a:custGeom>
            <a:avLst/>
            <a:gdLst>
              <a:gd name="T0" fmla="*/ 3 w 5"/>
              <a:gd name="T1" fmla="*/ 0 h 5"/>
              <a:gd name="T2" fmla="*/ 5 w 5"/>
              <a:gd name="T3" fmla="*/ 2 h 5"/>
              <a:gd name="T4" fmla="*/ 3 w 5"/>
              <a:gd name="T5" fmla="*/ 5 h 5"/>
              <a:gd name="T6" fmla="*/ 3 w 5"/>
              <a:gd name="T7" fmla="*/ 5 h 5"/>
              <a:gd name="T8" fmla="*/ 2 w 5"/>
              <a:gd name="T9" fmla="*/ 4 h 5"/>
              <a:gd name="T10" fmla="*/ 0 w 5"/>
              <a:gd name="T11" fmla="*/ 2 h 5"/>
              <a:gd name="T12" fmla="*/ 3 w 5"/>
              <a:gd name="T13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5">
                <a:moveTo>
                  <a:pt x="3" y="0"/>
                </a:moveTo>
                <a:cubicBezTo>
                  <a:pt x="4" y="0"/>
                  <a:pt x="5" y="1"/>
                  <a:pt x="5" y="2"/>
                </a:cubicBezTo>
                <a:cubicBezTo>
                  <a:pt x="5" y="4"/>
                  <a:pt x="4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2" y="5"/>
                  <a:pt x="2" y="5"/>
                  <a:pt x="2" y="4"/>
                </a:cubicBezTo>
                <a:cubicBezTo>
                  <a:pt x="1" y="4"/>
                  <a:pt x="0" y="3"/>
                  <a:pt x="0" y="2"/>
                </a:cubicBezTo>
                <a:cubicBezTo>
                  <a:pt x="0" y="1"/>
                  <a:pt x="2" y="0"/>
                  <a:pt x="3" y="0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5" name="Freeform 152"/>
          <p:cNvSpPr>
            <a:spLocks/>
          </p:cNvSpPr>
          <p:nvPr/>
        </p:nvSpPr>
        <p:spPr bwMode="auto">
          <a:xfrm>
            <a:off x="10893425" y="4318000"/>
            <a:ext cx="60325" cy="60325"/>
          </a:xfrm>
          <a:custGeom>
            <a:avLst/>
            <a:gdLst>
              <a:gd name="T0" fmla="*/ 1 w 16"/>
              <a:gd name="T1" fmla="*/ 6 h 16"/>
              <a:gd name="T2" fmla="*/ 10 w 16"/>
              <a:gd name="T3" fmla="*/ 1 h 16"/>
              <a:gd name="T4" fmla="*/ 14 w 16"/>
              <a:gd name="T5" fmla="*/ 10 h 16"/>
              <a:gd name="T6" fmla="*/ 6 w 16"/>
              <a:gd name="T7" fmla="*/ 15 h 16"/>
              <a:gd name="T8" fmla="*/ 1 w 16"/>
              <a:gd name="T9" fmla="*/ 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16">
                <a:moveTo>
                  <a:pt x="1" y="6"/>
                </a:moveTo>
                <a:cubicBezTo>
                  <a:pt x="2" y="2"/>
                  <a:pt x="6" y="0"/>
                  <a:pt x="10" y="1"/>
                </a:cubicBezTo>
                <a:cubicBezTo>
                  <a:pt x="13" y="2"/>
                  <a:pt x="16" y="6"/>
                  <a:pt x="14" y="10"/>
                </a:cubicBezTo>
                <a:cubicBezTo>
                  <a:pt x="13" y="13"/>
                  <a:pt x="9" y="16"/>
                  <a:pt x="6" y="15"/>
                </a:cubicBezTo>
                <a:cubicBezTo>
                  <a:pt x="2" y="13"/>
                  <a:pt x="0" y="9"/>
                  <a:pt x="1" y="6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8" name="AutoShape 154"/>
          <p:cNvSpPr>
            <a:spLocks noChangeAspect="1" noChangeArrowheads="1" noTextEdit="1"/>
          </p:cNvSpPr>
          <p:nvPr/>
        </p:nvSpPr>
        <p:spPr bwMode="auto">
          <a:xfrm>
            <a:off x="4284663" y="4665663"/>
            <a:ext cx="4162425" cy="193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98754" y="5164169"/>
            <a:ext cx="3860798" cy="1789939"/>
            <a:chOff x="4287838" y="4665663"/>
            <a:chExt cx="4167188" cy="1931987"/>
          </a:xfrm>
        </p:grpSpPr>
        <p:sp>
          <p:nvSpPr>
            <p:cNvPr id="159" name="Oval 156"/>
            <p:cNvSpPr>
              <a:spLocks noChangeArrowheads="1"/>
            </p:cNvSpPr>
            <p:nvPr/>
          </p:nvSpPr>
          <p:spPr bwMode="auto">
            <a:xfrm>
              <a:off x="4287838" y="5992813"/>
              <a:ext cx="4156075" cy="604837"/>
            </a:xfrm>
            <a:prstGeom prst="ellipse">
              <a:avLst/>
            </a:pr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176" name="组合 175"/>
            <p:cNvGrpSpPr/>
            <p:nvPr/>
          </p:nvGrpSpPr>
          <p:grpSpPr>
            <a:xfrm>
              <a:off x="4510088" y="4665663"/>
              <a:ext cx="3944938" cy="1833562"/>
              <a:chOff x="4510088" y="4665663"/>
              <a:chExt cx="3944938" cy="1833562"/>
            </a:xfrm>
          </p:grpSpPr>
          <p:sp>
            <p:nvSpPr>
              <p:cNvPr id="160" name="Freeform 157"/>
              <p:cNvSpPr>
                <a:spLocks/>
              </p:cNvSpPr>
              <p:nvPr/>
            </p:nvSpPr>
            <p:spPr bwMode="auto">
              <a:xfrm>
                <a:off x="6540501" y="4665663"/>
                <a:ext cx="1914525" cy="1595437"/>
              </a:xfrm>
              <a:custGeom>
                <a:avLst/>
                <a:gdLst>
                  <a:gd name="T0" fmla="*/ 508 w 509"/>
                  <a:gd name="T1" fmla="*/ 14 h 423"/>
                  <a:gd name="T2" fmla="*/ 502 w 509"/>
                  <a:gd name="T3" fmla="*/ 17 h 423"/>
                  <a:gd name="T4" fmla="*/ 502 w 509"/>
                  <a:gd name="T5" fmla="*/ 17 h 423"/>
                  <a:gd name="T6" fmla="*/ 459 w 509"/>
                  <a:gd name="T7" fmla="*/ 15 h 423"/>
                  <a:gd name="T8" fmla="*/ 419 w 509"/>
                  <a:gd name="T9" fmla="*/ 29 h 423"/>
                  <a:gd name="T10" fmla="*/ 386 w 509"/>
                  <a:gd name="T11" fmla="*/ 55 h 423"/>
                  <a:gd name="T12" fmla="*/ 382 w 509"/>
                  <a:gd name="T13" fmla="*/ 59 h 423"/>
                  <a:gd name="T14" fmla="*/ 378 w 509"/>
                  <a:gd name="T15" fmla="*/ 63 h 423"/>
                  <a:gd name="T16" fmla="*/ 375 w 509"/>
                  <a:gd name="T17" fmla="*/ 67 h 423"/>
                  <a:gd name="T18" fmla="*/ 372 w 509"/>
                  <a:gd name="T19" fmla="*/ 72 h 423"/>
                  <a:gd name="T20" fmla="*/ 360 w 509"/>
                  <a:gd name="T21" fmla="*/ 90 h 423"/>
                  <a:gd name="T22" fmla="*/ 331 w 509"/>
                  <a:gd name="T23" fmla="*/ 171 h 423"/>
                  <a:gd name="T24" fmla="*/ 323 w 509"/>
                  <a:gd name="T25" fmla="*/ 215 h 423"/>
                  <a:gd name="T26" fmla="*/ 317 w 509"/>
                  <a:gd name="T27" fmla="*/ 259 h 423"/>
                  <a:gd name="T28" fmla="*/ 307 w 509"/>
                  <a:gd name="T29" fmla="*/ 306 h 423"/>
                  <a:gd name="T30" fmla="*/ 288 w 509"/>
                  <a:gd name="T31" fmla="*/ 352 h 423"/>
                  <a:gd name="T32" fmla="*/ 256 w 509"/>
                  <a:gd name="T33" fmla="*/ 392 h 423"/>
                  <a:gd name="T34" fmla="*/ 234 w 509"/>
                  <a:gd name="T35" fmla="*/ 407 h 423"/>
                  <a:gd name="T36" fmla="*/ 208 w 509"/>
                  <a:gd name="T37" fmla="*/ 418 h 423"/>
                  <a:gd name="T38" fmla="*/ 201 w 509"/>
                  <a:gd name="T39" fmla="*/ 420 h 423"/>
                  <a:gd name="T40" fmla="*/ 198 w 509"/>
                  <a:gd name="T41" fmla="*/ 421 h 423"/>
                  <a:gd name="T42" fmla="*/ 194 w 509"/>
                  <a:gd name="T43" fmla="*/ 421 h 423"/>
                  <a:gd name="T44" fmla="*/ 180 w 509"/>
                  <a:gd name="T45" fmla="*/ 422 h 423"/>
                  <a:gd name="T46" fmla="*/ 154 w 509"/>
                  <a:gd name="T47" fmla="*/ 421 h 423"/>
                  <a:gd name="T48" fmla="*/ 129 w 509"/>
                  <a:gd name="T49" fmla="*/ 416 h 423"/>
                  <a:gd name="T50" fmla="*/ 129 w 509"/>
                  <a:gd name="T51" fmla="*/ 416 h 423"/>
                  <a:gd name="T52" fmla="*/ 106 w 509"/>
                  <a:gd name="T53" fmla="*/ 410 h 423"/>
                  <a:gd name="T54" fmla="*/ 17 w 509"/>
                  <a:gd name="T55" fmla="*/ 369 h 423"/>
                  <a:gd name="T56" fmla="*/ 17 w 509"/>
                  <a:gd name="T57" fmla="*/ 369 h 423"/>
                  <a:gd name="T58" fmla="*/ 9 w 509"/>
                  <a:gd name="T59" fmla="*/ 330 h 423"/>
                  <a:gd name="T60" fmla="*/ 48 w 509"/>
                  <a:gd name="T61" fmla="*/ 322 h 423"/>
                  <a:gd name="T62" fmla="*/ 49 w 509"/>
                  <a:gd name="T63" fmla="*/ 323 h 423"/>
                  <a:gd name="T64" fmla="*/ 122 w 509"/>
                  <a:gd name="T65" fmla="*/ 362 h 423"/>
                  <a:gd name="T66" fmla="*/ 124 w 509"/>
                  <a:gd name="T67" fmla="*/ 363 h 423"/>
                  <a:gd name="T68" fmla="*/ 142 w 509"/>
                  <a:gd name="T69" fmla="*/ 369 h 423"/>
                  <a:gd name="T70" fmla="*/ 161 w 509"/>
                  <a:gd name="T71" fmla="*/ 374 h 423"/>
                  <a:gd name="T72" fmla="*/ 180 w 509"/>
                  <a:gd name="T73" fmla="*/ 376 h 423"/>
                  <a:gd name="T74" fmla="*/ 189 w 509"/>
                  <a:gd name="T75" fmla="*/ 376 h 423"/>
                  <a:gd name="T76" fmla="*/ 191 w 509"/>
                  <a:gd name="T77" fmla="*/ 376 h 423"/>
                  <a:gd name="T78" fmla="*/ 193 w 509"/>
                  <a:gd name="T79" fmla="*/ 376 h 423"/>
                  <a:gd name="T80" fmla="*/ 197 w 509"/>
                  <a:gd name="T81" fmla="*/ 375 h 423"/>
                  <a:gd name="T82" fmla="*/ 213 w 509"/>
                  <a:gd name="T83" fmla="*/ 369 h 423"/>
                  <a:gd name="T84" fmla="*/ 229 w 509"/>
                  <a:gd name="T85" fmla="*/ 360 h 423"/>
                  <a:gd name="T86" fmla="*/ 255 w 509"/>
                  <a:gd name="T87" fmla="*/ 331 h 423"/>
                  <a:gd name="T88" fmla="*/ 272 w 509"/>
                  <a:gd name="T89" fmla="*/ 295 h 423"/>
                  <a:gd name="T90" fmla="*/ 284 w 509"/>
                  <a:gd name="T91" fmla="*/ 253 h 423"/>
                  <a:gd name="T92" fmla="*/ 293 w 509"/>
                  <a:gd name="T93" fmla="*/ 209 h 423"/>
                  <a:gd name="T94" fmla="*/ 304 w 509"/>
                  <a:gd name="T95" fmla="*/ 164 h 423"/>
                  <a:gd name="T96" fmla="*/ 342 w 509"/>
                  <a:gd name="T97" fmla="*/ 78 h 423"/>
                  <a:gd name="T98" fmla="*/ 356 w 509"/>
                  <a:gd name="T99" fmla="*/ 59 h 423"/>
                  <a:gd name="T100" fmla="*/ 360 w 509"/>
                  <a:gd name="T101" fmla="*/ 54 h 423"/>
                  <a:gd name="T102" fmla="*/ 364 w 509"/>
                  <a:gd name="T103" fmla="*/ 50 h 423"/>
                  <a:gd name="T104" fmla="*/ 368 w 509"/>
                  <a:gd name="T105" fmla="*/ 46 h 423"/>
                  <a:gd name="T106" fmla="*/ 373 w 509"/>
                  <a:gd name="T107" fmla="*/ 42 h 423"/>
                  <a:gd name="T108" fmla="*/ 412 w 509"/>
                  <a:gd name="T109" fmla="*/ 15 h 423"/>
                  <a:gd name="T110" fmla="*/ 458 w 509"/>
                  <a:gd name="T111" fmla="*/ 2 h 423"/>
                  <a:gd name="T112" fmla="*/ 505 w 509"/>
                  <a:gd name="T113" fmla="*/ 7 h 423"/>
                  <a:gd name="T114" fmla="*/ 508 w 509"/>
                  <a:gd name="T115" fmla="*/ 14 h 4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09" h="423">
                    <a:moveTo>
                      <a:pt x="508" y="14"/>
                    </a:moveTo>
                    <a:cubicBezTo>
                      <a:pt x="507" y="16"/>
                      <a:pt x="504" y="18"/>
                      <a:pt x="502" y="17"/>
                    </a:cubicBezTo>
                    <a:cubicBezTo>
                      <a:pt x="502" y="17"/>
                      <a:pt x="502" y="17"/>
                      <a:pt x="502" y="17"/>
                    </a:cubicBezTo>
                    <a:cubicBezTo>
                      <a:pt x="488" y="13"/>
                      <a:pt x="473" y="13"/>
                      <a:pt x="459" y="15"/>
                    </a:cubicBezTo>
                    <a:cubicBezTo>
                      <a:pt x="445" y="17"/>
                      <a:pt x="432" y="22"/>
                      <a:pt x="419" y="29"/>
                    </a:cubicBezTo>
                    <a:cubicBezTo>
                      <a:pt x="407" y="36"/>
                      <a:pt x="396" y="45"/>
                      <a:pt x="386" y="55"/>
                    </a:cubicBezTo>
                    <a:cubicBezTo>
                      <a:pt x="382" y="59"/>
                      <a:pt x="382" y="59"/>
                      <a:pt x="382" y="59"/>
                    </a:cubicBezTo>
                    <a:cubicBezTo>
                      <a:pt x="378" y="63"/>
                      <a:pt x="378" y="63"/>
                      <a:pt x="378" y="63"/>
                    </a:cubicBezTo>
                    <a:cubicBezTo>
                      <a:pt x="377" y="65"/>
                      <a:pt x="376" y="66"/>
                      <a:pt x="375" y="67"/>
                    </a:cubicBezTo>
                    <a:cubicBezTo>
                      <a:pt x="372" y="72"/>
                      <a:pt x="372" y="72"/>
                      <a:pt x="372" y="72"/>
                    </a:cubicBezTo>
                    <a:cubicBezTo>
                      <a:pt x="368" y="77"/>
                      <a:pt x="364" y="83"/>
                      <a:pt x="360" y="90"/>
                    </a:cubicBezTo>
                    <a:cubicBezTo>
                      <a:pt x="346" y="114"/>
                      <a:pt x="337" y="142"/>
                      <a:pt x="331" y="171"/>
                    </a:cubicBezTo>
                    <a:cubicBezTo>
                      <a:pt x="328" y="185"/>
                      <a:pt x="326" y="200"/>
                      <a:pt x="323" y="215"/>
                    </a:cubicBezTo>
                    <a:cubicBezTo>
                      <a:pt x="321" y="229"/>
                      <a:pt x="319" y="244"/>
                      <a:pt x="317" y="259"/>
                    </a:cubicBezTo>
                    <a:cubicBezTo>
                      <a:pt x="314" y="275"/>
                      <a:pt x="311" y="290"/>
                      <a:pt x="307" y="306"/>
                    </a:cubicBezTo>
                    <a:cubicBezTo>
                      <a:pt x="302" y="321"/>
                      <a:pt x="296" y="337"/>
                      <a:pt x="288" y="352"/>
                    </a:cubicBezTo>
                    <a:cubicBezTo>
                      <a:pt x="279" y="366"/>
                      <a:pt x="269" y="380"/>
                      <a:pt x="256" y="392"/>
                    </a:cubicBezTo>
                    <a:cubicBezTo>
                      <a:pt x="249" y="398"/>
                      <a:pt x="242" y="403"/>
                      <a:pt x="234" y="407"/>
                    </a:cubicBezTo>
                    <a:cubicBezTo>
                      <a:pt x="226" y="412"/>
                      <a:pt x="217" y="416"/>
                      <a:pt x="208" y="418"/>
                    </a:cubicBezTo>
                    <a:cubicBezTo>
                      <a:pt x="206" y="419"/>
                      <a:pt x="203" y="419"/>
                      <a:pt x="201" y="420"/>
                    </a:cubicBezTo>
                    <a:cubicBezTo>
                      <a:pt x="198" y="421"/>
                      <a:pt x="198" y="421"/>
                      <a:pt x="198" y="421"/>
                    </a:cubicBezTo>
                    <a:cubicBezTo>
                      <a:pt x="196" y="421"/>
                      <a:pt x="195" y="421"/>
                      <a:pt x="194" y="421"/>
                    </a:cubicBezTo>
                    <a:cubicBezTo>
                      <a:pt x="189" y="422"/>
                      <a:pt x="185" y="422"/>
                      <a:pt x="180" y="422"/>
                    </a:cubicBezTo>
                    <a:cubicBezTo>
                      <a:pt x="171" y="423"/>
                      <a:pt x="162" y="422"/>
                      <a:pt x="154" y="421"/>
                    </a:cubicBezTo>
                    <a:cubicBezTo>
                      <a:pt x="145" y="420"/>
                      <a:pt x="137" y="418"/>
                      <a:pt x="129" y="416"/>
                    </a:cubicBezTo>
                    <a:cubicBezTo>
                      <a:pt x="129" y="416"/>
                      <a:pt x="129" y="416"/>
                      <a:pt x="129" y="416"/>
                    </a:cubicBezTo>
                    <a:cubicBezTo>
                      <a:pt x="121" y="415"/>
                      <a:pt x="114" y="412"/>
                      <a:pt x="106" y="410"/>
                    </a:cubicBezTo>
                    <a:cubicBezTo>
                      <a:pt x="75" y="401"/>
                      <a:pt x="45" y="387"/>
                      <a:pt x="17" y="369"/>
                    </a:cubicBezTo>
                    <a:cubicBezTo>
                      <a:pt x="17" y="369"/>
                      <a:pt x="17" y="369"/>
                      <a:pt x="17" y="369"/>
                    </a:cubicBezTo>
                    <a:cubicBezTo>
                      <a:pt x="4" y="361"/>
                      <a:pt x="0" y="343"/>
                      <a:pt x="9" y="330"/>
                    </a:cubicBezTo>
                    <a:cubicBezTo>
                      <a:pt x="17" y="317"/>
                      <a:pt x="35" y="314"/>
                      <a:pt x="48" y="322"/>
                    </a:cubicBezTo>
                    <a:cubicBezTo>
                      <a:pt x="48" y="322"/>
                      <a:pt x="49" y="323"/>
                      <a:pt x="49" y="323"/>
                    </a:cubicBezTo>
                    <a:cubicBezTo>
                      <a:pt x="71" y="339"/>
                      <a:pt x="96" y="353"/>
                      <a:pt x="122" y="362"/>
                    </a:cubicBezTo>
                    <a:cubicBezTo>
                      <a:pt x="123" y="363"/>
                      <a:pt x="123" y="363"/>
                      <a:pt x="124" y="363"/>
                    </a:cubicBezTo>
                    <a:cubicBezTo>
                      <a:pt x="130" y="365"/>
                      <a:pt x="136" y="367"/>
                      <a:pt x="142" y="369"/>
                    </a:cubicBezTo>
                    <a:cubicBezTo>
                      <a:pt x="148" y="371"/>
                      <a:pt x="155" y="373"/>
                      <a:pt x="161" y="374"/>
                    </a:cubicBezTo>
                    <a:cubicBezTo>
                      <a:pt x="168" y="375"/>
                      <a:pt x="174" y="376"/>
                      <a:pt x="180" y="376"/>
                    </a:cubicBezTo>
                    <a:cubicBezTo>
                      <a:pt x="183" y="376"/>
                      <a:pt x="186" y="376"/>
                      <a:pt x="189" y="376"/>
                    </a:cubicBezTo>
                    <a:cubicBezTo>
                      <a:pt x="191" y="376"/>
                      <a:pt x="191" y="376"/>
                      <a:pt x="191" y="376"/>
                    </a:cubicBezTo>
                    <a:cubicBezTo>
                      <a:pt x="193" y="376"/>
                      <a:pt x="193" y="376"/>
                      <a:pt x="193" y="376"/>
                    </a:cubicBezTo>
                    <a:cubicBezTo>
                      <a:pt x="194" y="375"/>
                      <a:pt x="196" y="375"/>
                      <a:pt x="197" y="375"/>
                    </a:cubicBezTo>
                    <a:cubicBezTo>
                      <a:pt x="202" y="374"/>
                      <a:pt x="208" y="372"/>
                      <a:pt x="213" y="369"/>
                    </a:cubicBezTo>
                    <a:cubicBezTo>
                      <a:pt x="219" y="367"/>
                      <a:pt x="224" y="364"/>
                      <a:pt x="229" y="360"/>
                    </a:cubicBezTo>
                    <a:cubicBezTo>
                      <a:pt x="239" y="352"/>
                      <a:pt x="247" y="342"/>
                      <a:pt x="255" y="331"/>
                    </a:cubicBezTo>
                    <a:cubicBezTo>
                      <a:pt x="262" y="320"/>
                      <a:pt x="268" y="308"/>
                      <a:pt x="272" y="295"/>
                    </a:cubicBezTo>
                    <a:cubicBezTo>
                      <a:pt x="277" y="281"/>
                      <a:pt x="281" y="267"/>
                      <a:pt x="284" y="253"/>
                    </a:cubicBezTo>
                    <a:cubicBezTo>
                      <a:pt x="287" y="239"/>
                      <a:pt x="290" y="224"/>
                      <a:pt x="293" y="209"/>
                    </a:cubicBezTo>
                    <a:cubicBezTo>
                      <a:pt x="297" y="194"/>
                      <a:pt x="300" y="179"/>
                      <a:pt x="304" y="164"/>
                    </a:cubicBezTo>
                    <a:cubicBezTo>
                      <a:pt x="313" y="134"/>
                      <a:pt x="324" y="105"/>
                      <a:pt x="342" y="78"/>
                    </a:cubicBezTo>
                    <a:cubicBezTo>
                      <a:pt x="346" y="72"/>
                      <a:pt x="351" y="65"/>
                      <a:pt x="356" y="59"/>
                    </a:cubicBezTo>
                    <a:cubicBezTo>
                      <a:pt x="360" y="54"/>
                      <a:pt x="360" y="54"/>
                      <a:pt x="360" y="54"/>
                    </a:cubicBezTo>
                    <a:cubicBezTo>
                      <a:pt x="361" y="53"/>
                      <a:pt x="363" y="52"/>
                      <a:pt x="364" y="50"/>
                    </a:cubicBezTo>
                    <a:cubicBezTo>
                      <a:pt x="368" y="46"/>
                      <a:pt x="368" y="46"/>
                      <a:pt x="368" y="46"/>
                    </a:cubicBezTo>
                    <a:cubicBezTo>
                      <a:pt x="373" y="42"/>
                      <a:pt x="373" y="42"/>
                      <a:pt x="373" y="42"/>
                    </a:cubicBezTo>
                    <a:cubicBezTo>
                      <a:pt x="384" y="31"/>
                      <a:pt x="398" y="22"/>
                      <a:pt x="412" y="15"/>
                    </a:cubicBezTo>
                    <a:cubicBezTo>
                      <a:pt x="426" y="8"/>
                      <a:pt x="442" y="4"/>
                      <a:pt x="458" y="2"/>
                    </a:cubicBezTo>
                    <a:cubicBezTo>
                      <a:pt x="473" y="0"/>
                      <a:pt x="490" y="2"/>
                      <a:pt x="505" y="7"/>
                    </a:cubicBezTo>
                    <a:cubicBezTo>
                      <a:pt x="508" y="8"/>
                      <a:pt x="509" y="11"/>
                      <a:pt x="508" y="14"/>
                    </a:cubicBezTo>
                    <a:close/>
                  </a:path>
                </a:pathLst>
              </a:custGeom>
              <a:solidFill>
                <a:srgbClr val="DA9A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1" name="Freeform 158"/>
              <p:cNvSpPr>
                <a:spLocks/>
              </p:cNvSpPr>
              <p:nvPr/>
            </p:nvSpPr>
            <p:spPr bwMode="auto">
              <a:xfrm>
                <a:off x="6540501" y="5849938"/>
                <a:ext cx="496888" cy="384175"/>
              </a:xfrm>
              <a:custGeom>
                <a:avLst/>
                <a:gdLst>
                  <a:gd name="T0" fmla="*/ 129 w 132"/>
                  <a:gd name="T1" fmla="*/ 102 h 102"/>
                  <a:gd name="T2" fmla="*/ 106 w 132"/>
                  <a:gd name="T3" fmla="*/ 96 h 102"/>
                  <a:gd name="T4" fmla="*/ 17 w 132"/>
                  <a:gd name="T5" fmla="*/ 55 h 102"/>
                  <a:gd name="T6" fmla="*/ 17 w 132"/>
                  <a:gd name="T7" fmla="*/ 55 h 102"/>
                  <a:gd name="T8" fmla="*/ 9 w 132"/>
                  <a:gd name="T9" fmla="*/ 16 h 102"/>
                  <a:gd name="T10" fmla="*/ 48 w 132"/>
                  <a:gd name="T11" fmla="*/ 8 h 102"/>
                  <a:gd name="T12" fmla="*/ 49 w 132"/>
                  <a:gd name="T13" fmla="*/ 9 h 102"/>
                  <a:gd name="T14" fmla="*/ 122 w 132"/>
                  <a:gd name="T15" fmla="*/ 48 h 102"/>
                  <a:gd name="T16" fmla="*/ 124 w 132"/>
                  <a:gd name="T17" fmla="*/ 49 h 102"/>
                  <a:gd name="T18" fmla="*/ 130 w 132"/>
                  <a:gd name="T19" fmla="*/ 69 h 102"/>
                  <a:gd name="T20" fmla="*/ 129 w 132"/>
                  <a:gd name="T21" fmla="*/ 10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2" h="102">
                    <a:moveTo>
                      <a:pt x="129" y="102"/>
                    </a:moveTo>
                    <a:cubicBezTo>
                      <a:pt x="121" y="101"/>
                      <a:pt x="114" y="98"/>
                      <a:pt x="106" y="96"/>
                    </a:cubicBezTo>
                    <a:cubicBezTo>
                      <a:pt x="75" y="87"/>
                      <a:pt x="45" y="73"/>
                      <a:pt x="17" y="55"/>
                    </a:cubicBezTo>
                    <a:cubicBezTo>
                      <a:pt x="17" y="55"/>
                      <a:pt x="17" y="55"/>
                      <a:pt x="17" y="55"/>
                    </a:cubicBezTo>
                    <a:cubicBezTo>
                      <a:pt x="4" y="47"/>
                      <a:pt x="0" y="29"/>
                      <a:pt x="9" y="16"/>
                    </a:cubicBezTo>
                    <a:cubicBezTo>
                      <a:pt x="17" y="3"/>
                      <a:pt x="35" y="0"/>
                      <a:pt x="48" y="8"/>
                    </a:cubicBezTo>
                    <a:cubicBezTo>
                      <a:pt x="48" y="8"/>
                      <a:pt x="49" y="9"/>
                      <a:pt x="49" y="9"/>
                    </a:cubicBezTo>
                    <a:cubicBezTo>
                      <a:pt x="71" y="25"/>
                      <a:pt x="96" y="39"/>
                      <a:pt x="122" y="48"/>
                    </a:cubicBezTo>
                    <a:cubicBezTo>
                      <a:pt x="123" y="49"/>
                      <a:pt x="123" y="49"/>
                      <a:pt x="124" y="49"/>
                    </a:cubicBezTo>
                    <a:cubicBezTo>
                      <a:pt x="127" y="56"/>
                      <a:pt x="129" y="62"/>
                      <a:pt x="130" y="69"/>
                    </a:cubicBezTo>
                    <a:cubicBezTo>
                      <a:pt x="132" y="80"/>
                      <a:pt x="132" y="92"/>
                      <a:pt x="129" y="102"/>
                    </a:cubicBezTo>
                    <a:close/>
                  </a:path>
                </a:pathLst>
              </a:custGeom>
              <a:solidFill>
                <a:srgbClr val="C986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2" name="Freeform 159"/>
              <p:cNvSpPr>
                <a:spLocks/>
              </p:cNvSpPr>
              <p:nvPr/>
            </p:nvSpPr>
            <p:spPr bwMode="auto">
              <a:xfrm>
                <a:off x="5969001" y="6219825"/>
                <a:ext cx="563563" cy="279400"/>
              </a:xfrm>
              <a:custGeom>
                <a:avLst/>
                <a:gdLst>
                  <a:gd name="T0" fmla="*/ 149 w 150"/>
                  <a:gd name="T1" fmla="*/ 37 h 74"/>
                  <a:gd name="T2" fmla="*/ 114 w 150"/>
                  <a:gd name="T3" fmla="*/ 47 h 74"/>
                  <a:gd name="T4" fmla="*/ 88 w 150"/>
                  <a:gd name="T5" fmla="*/ 60 h 74"/>
                  <a:gd name="T6" fmla="*/ 75 w 150"/>
                  <a:gd name="T7" fmla="*/ 71 h 74"/>
                  <a:gd name="T8" fmla="*/ 71 w 150"/>
                  <a:gd name="T9" fmla="*/ 50 h 74"/>
                  <a:gd name="T10" fmla="*/ 32 w 150"/>
                  <a:gd name="T11" fmla="*/ 64 h 74"/>
                  <a:gd name="T12" fmla="*/ 14 w 150"/>
                  <a:gd name="T13" fmla="*/ 71 h 74"/>
                  <a:gd name="T14" fmla="*/ 19 w 150"/>
                  <a:gd name="T15" fmla="*/ 54 h 74"/>
                  <a:gd name="T16" fmla="*/ 15 w 150"/>
                  <a:gd name="T17" fmla="*/ 47 h 74"/>
                  <a:gd name="T18" fmla="*/ 7 w 150"/>
                  <a:gd name="T19" fmla="*/ 58 h 74"/>
                  <a:gd name="T20" fmla="*/ 3 w 150"/>
                  <a:gd name="T21" fmla="*/ 37 h 74"/>
                  <a:gd name="T22" fmla="*/ 68 w 150"/>
                  <a:gd name="T23" fmla="*/ 21 h 74"/>
                  <a:gd name="T24" fmla="*/ 68 w 150"/>
                  <a:gd name="T25" fmla="*/ 21 h 74"/>
                  <a:gd name="T26" fmla="*/ 104 w 150"/>
                  <a:gd name="T27" fmla="*/ 15 h 74"/>
                  <a:gd name="T28" fmla="*/ 150 w 150"/>
                  <a:gd name="T29" fmla="*/ 26 h 74"/>
                  <a:gd name="T30" fmla="*/ 149 w 150"/>
                  <a:gd name="T31" fmla="*/ 37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0" h="74">
                    <a:moveTo>
                      <a:pt x="149" y="37"/>
                    </a:moveTo>
                    <a:cubicBezTo>
                      <a:pt x="146" y="51"/>
                      <a:pt x="131" y="48"/>
                      <a:pt x="114" y="47"/>
                    </a:cubicBezTo>
                    <a:cubicBezTo>
                      <a:pt x="94" y="45"/>
                      <a:pt x="90" y="55"/>
                      <a:pt x="88" y="60"/>
                    </a:cubicBezTo>
                    <a:cubicBezTo>
                      <a:pt x="85" y="65"/>
                      <a:pt x="83" y="74"/>
                      <a:pt x="75" y="71"/>
                    </a:cubicBezTo>
                    <a:cubicBezTo>
                      <a:pt x="67" y="69"/>
                      <a:pt x="84" y="52"/>
                      <a:pt x="71" y="50"/>
                    </a:cubicBezTo>
                    <a:cubicBezTo>
                      <a:pt x="58" y="48"/>
                      <a:pt x="38" y="56"/>
                      <a:pt x="32" y="64"/>
                    </a:cubicBezTo>
                    <a:cubicBezTo>
                      <a:pt x="25" y="71"/>
                      <a:pt x="20" y="73"/>
                      <a:pt x="14" y="71"/>
                    </a:cubicBezTo>
                    <a:cubicBezTo>
                      <a:pt x="9" y="69"/>
                      <a:pt x="12" y="61"/>
                      <a:pt x="19" y="54"/>
                    </a:cubicBezTo>
                    <a:cubicBezTo>
                      <a:pt x="25" y="47"/>
                      <a:pt x="16" y="41"/>
                      <a:pt x="15" y="47"/>
                    </a:cubicBezTo>
                    <a:cubicBezTo>
                      <a:pt x="14" y="52"/>
                      <a:pt x="11" y="57"/>
                      <a:pt x="7" y="58"/>
                    </a:cubicBezTo>
                    <a:cubicBezTo>
                      <a:pt x="3" y="58"/>
                      <a:pt x="0" y="55"/>
                      <a:pt x="3" y="37"/>
                    </a:cubicBezTo>
                    <a:cubicBezTo>
                      <a:pt x="5" y="20"/>
                      <a:pt x="43" y="22"/>
                      <a:pt x="68" y="21"/>
                    </a:cubicBezTo>
                    <a:cubicBezTo>
                      <a:pt x="68" y="21"/>
                      <a:pt x="68" y="21"/>
                      <a:pt x="68" y="21"/>
                    </a:cubicBezTo>
                    <a:cubicBezTo>
                      <a:pt x="93" y="20"/>
                      <a:pt x="104" y="15"/>
                      <a:pt x="104" y="15"/>
                    </a:cubicBezTo>
                    <a:cubicBezTo>
                      <a:pt x="104" y="15"/>
                      <a:pt x="148" y="0"/>
                      <a:pt x="150" y="26"/>
                    </a:cubicBezTo>
                    <a:cubicBezTo>
                      <a:pt x="150" y="31"/>
                      <a:pt x="150" y="34"/>
                      <a:pt x="149" y="37"/>
                    </a:cubicBezTo>
                    <a:close/>
                  </a:path>
                </a:pathLst>
              </a:custGeom>
              <a:solidFill>
                <a:srgbClr val="DA9A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3" name="Freeform 160"/>
              <p:cNvSpPr>
                <a:spLocks/>
              </p:cNvSpPr>
              <p:nvPr/>
            </p:nvSpPr>
            <p:spPr bwMode="auto">
              <a:xfrm>
                <a:off x="6224588" y="6219825"/>
                <a:ext cx="307975" cy="139700"/>
              </a:xfrm>
              <a:custGeom>
                <a:avLst/>
                <a:gdLst>
                  <a:gd name="T0" fmla="*/ 81 w 82"/>
                  <a:gd name="T1" fmla="*/ 37 h 37"/>
                  <a:gd name="T2" fmla="*/ 20 w 82"/>
                  <a:gd name="T3" fmla="*/ 32 h 37"/>
                  <a:gd name="T4" fmla="*/ 6 w 82"/>
                  <a:gd name="T5" fmla="*/ 28 h 37"/>
                  <a:gd name="T6" fmla="*/ 0 w 82"/>
                  <a:gd name="T7" fmla="*/ 21 h 37"/>
                  <a:gd name="T8" fmla="*/ 36 w 82"/>
                  <a:gd name="T9" fmla="*/ 15 h 37"/>
                  <a:gd name="T10" fmla="*/ 82 w 82"/>
                  <a:gd name="T11" fmla="*/ 26 h 37"/>
                  <a:gd name="T12" fmla="*/ 81 w 82"/>
                  <a:gd name="T13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2" h="37">
                    <a:moveTo>
                      <a:pt x="81" y="37"/>
                    </a:moveTo>
                    <a:cubicBezTo>
                      <a:pt x="61" y="35"/>
                      <a:pt x="41" y="33"/>
                      <a:pt x="20" y="32"/>
                    </a:cubicBezTo>
                    <a:cubicBezTo>
                      <a:pt x="15" y="31"/>
                      <a:pt x="11" y="31"/>
                      <a:pt x="6" y="28"/>
                    </a:cubicBezTo>
                    <a:cubicBezTo>
                      <a:pt x="4" y="27"/>
                      <a:pt x="1" y="24"/>
                      <a:pt x="0" y="21"/>
                    </a:cubicBezTo>
                    <a:cubicBezTo>
                      <a:pt x="25" y="20"/>
                      <a:pt x="36" y="15"/>
                      <a:pt x="36" y="15"/>
                    </a:cubicBezTo>
                    <a:cubicBezTo>
                      <a:pt x="36" y="15"/>
                      <a:pt x="80" y="0"/>
                      <a:pt x="82" y="26"/>
                    </a:cubicBezTo>
                    <a:cubicBezTo>
                      <a:pt x="82" y="31"/>
                      <a:pt x="82" y="34"/>
                      <a:pt x="81" y="37"/>
                    </a:cubicBezTo>
                    <a:close/>
                  </a:path>
                </a:pathLst>
              </a:custGeom>
              <a:solidFill>
                <a:srgbClr val="C986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4" name="Freeform 161"/>
              <p:cNvSpPr>
                <a:spLocks/>
              </p:cNvSpPr>
              <p:nvPr/>
            </p:nvSpPr>
            <p:spPr bwMode="auto">
              <a:xfrm>
                <a:off x="5021263" y="5937250"/>
                <a:ext cx="334963" cy="233362"/>
              </a:xfrm>
              <a:custGeom>
                <a:avLst/>
                <a:gdLst>
                  <a:gd name="T0" fmla="*/ 89 w 89"/>
                  <a:gd name="T1" fmla="*/ 16 h 62"/>
                  <a:gd name="T2" fmla="*/ 82 w 89"/>
                  <a:gd name="T3" fmla="*/ 33 h 62"/>
                  <a:gd name="T4" fmla="*/ 45 w 89"/>
                  <a:gd name="T5" fmla="*/ 54 h 62"/>
                  <a:gd name="T6" fmla="*/ 20 w 89"/>
                  <a:gd name="T7" fmla="*/ 56 h 62"/>
                  <a:gd name="T8" fmla="*/ 16 w 89"/>
                  <a:gd name="T9" fmla="*/ 54 h 62"/>
                  <a:gd name="T10" fmla="*/ 17 w 89"/>
                  <a:gd name="T11" fmla="*/ 47 h 62"/>
                  <a:gd name="T12" fmla="*/ 3 w 89"/>
                  <a:gd name="T13" fmla="*/ 47 h 62"/>
                  <a:gd name="T14" fmla="*/ 48 w 89"/>
                  <a:gd name="T15" fmla="*/ 32 h 62"/>
                  <a:gd name="T16" fmla="*/ 66 w 89"/>
                  <a:gd name="T17" fmla="*/ 12 h 62"/>
                  <a:gd name="T18" fmla="*/ 66 w 89"/>
                  <a:gd name="T19" fmla="*/ 0 h 62"/>
                  <a:gd name="T20" fmla="*/ 66 w 89"/>
                  <a:gd name="T21" fmla="*/ 0 h 62"/>
                  <a:gd name="T22" fmla="*/ 67 w 89"/>
                  <a:gd name="T23" fmla="*/ 0 h 62"/>
                  <a:gd name="T24" fmla="*/ 89 w 89"/>
                  <a:gd name="T25" fmla="*/ 16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9" h="62">
                    <a:moveTo>
                      <a:pt x="89" y="16"/>
                    </a:moveTo>
                    <a:cubicBezTo>
                      <a:pt x="87" y="23"/>
                      <a:pt x="85" y="28"/>
                      <a:pt x="82" y="33"/>
                    </a:cubicBezTo>
                    <a:cubicBezTo>
                      <a:pt x="69" y="59"/>
                      <a:pt x="54" y="55"/>
                      <a:pt x="45" y="54"/>
                    </a:cubicBezTo>
                    <a:cubicBezTo>
                      <a:pt x="35" y="52"/>
                      <a:pt x="27" y="55"/>
                      <a:pt x="20" y="56"/>
                    </a:cubicBezTo>
                    <a:cubicBezTo>
                      <a:pt x="12" y="58"/>
                      <a:pt x="11" y="55"/>
                      <a:pt x="16" y="54"/>
                    </a:cubicBezTo>
                    <a:cubicBezTo>
                      <a:pt x="20" y="52"/>
                      <a:pt x="17" y="47"/>
                      <a:pt x="17" y="47"/>
                    </a:cubicBezTo>
                    <a:cubicBezTo>
                      <a:pt x="17" y="47"/>
                      <a:pt x="0" y="62"/>
                      <a:pt x="3" y="47"/>
                    </a:cubicBezTo>
                    <a:cubicBezTo>
                      <a:pt x="6" y="32"/>
                      <a:pt x="28" y="33"/>
                      <a:pt x="48" y="32"/>
                    </a:cubicBezTo>
                    <a:cubicBezTo>
                      <a:pt x="60" y="32"/>
                      <a:pt x="64" y="21"/>
                      <a:pt x="66" y="12"/>
                    </a:cubicBezTo>
                    <a:cubicBezTo>
                      <a:pt x="67" y="7"/>
                      <a:pt x="66" y="2"/>
                      <a:pt x="66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67" y="0"/>
                      <a:pt x="67" y="0"/>
                      <a:pt x="67" y="0"/>
                    </a:cubicBezTo>
                    <a:lnTo>
                      <a:pt x="89" y="16"/>
                    </a:lnTo>
                    <a:close/>
                  </a:path>
                </a:pathLst>
              </a:custGeom>
              <a:solidFill>
                <a:srgbClr val="DA9A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5" name="Freeform 162"/>
              <p:cNvSpPr>
                <a:spLocks/>
              </p:cNvSpPr>
              <p:nvPr/>
            </p:nvSpPr>
            <p:spPr bwMode="auto">
              <a:xfrm>
                <a:off x="5270501" y="5937250"/>
                <a:ext cx="85725" cy="123825"/>
              </a:xfrm>
              <a:custGeom>
                <a:avLst/>
                <a:gdLst>
                  <a:gd name="T0" fmla="*/ 23 w 23"/>
                  <a:gd name="T1" fmla="*/ 16 h 33"/>
                  <a:gd name="T2" fmla="*/ 16 w 23"/>
                  <a:gd name="T3" fmla="*/ 33 h 33"/>
                  <a:gd name="T4" fmla="*/ 9 w 23"/>
                  <a:gd name="T5" fmla="*/ 20 h 33"/>
                  <a:gd name="T6" fmla="*/ 0 w 23"/>
                  <a:gd name="T7" fmla="*/ 12 h 33"/>
                  <a:gd name="T8" fmla="*/ 0 w 23"/>
                  <a:gd name="T9" fmla="*/ 0 h 33"/>
                  <a:gd name="T10" fmla="*/ 1 w 23"/>
                  <a:gd name="T11" fmla="*/ 0 h 33"/>
                  <a:gd name="T12" fmla="*/ 23 w 23"/>
                  <a:gd name="T13" fmla="*/ 1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33">
                    <a:moveTo>
                      <a:pt x="23" y="16"/>
                    </a:moveTo>
                    <a:cubicBezTo>
                      <a:pt x="21" y="23"/>
                      <a:pt x="19" y="28"/>
                      <a:pt x="16" y="33"/>
                    </a:cubicBezTo>
                    <a:cubicBezTo>
                      <a:pt x="14" y="29"/>
                      <a:pt x="12" y="24"/>
                      <a:pt x="9" y="20"/>
                    </a:cubicBezTo>
                    <a:cubicBezTo>
                      <a:pt x="7" y="17"/>
                      <a:pt x="3" y="15"/>
                      <a:pt x="0" y="12"/>
                    </a:cubicBezTo>
                    <a:cubicBezTo>
                      <a:pt x="1" y="7"/>
                      <a:pt x="0" y="2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23" y="16"/>
                    </a:lnTo>
                    <a:close/>
                  </a:path>
                </a:pathLst>
              </a:custGeom>
              <a:solidFill>
                <a:srgbClr val="C986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6" name="Freeform 163"/>
              <p:cNvSpPr>
                <a:spLocks/>
              </p:cNvSpPr>
              <p:nvPr/>
            </p:nvSpPr>
            <p:spPr bwMode="auto">
              <a:xfrm>
                <a:off x="5251451" y="6291263"/>
                <a:ext cx="293688" cy="177800"/>
              </a:xfrm>
              <a:custGeom>
                <a:avLst/>
                <a:gdLst>
                  <a:gd name="T0" fmla="*/ 78 w 78"/>
                  <a:gd name="T1" fmla="*/ 2 h 47"/>
                  <a:gd name="T2" fmla="*/ 76 w 78"/>
                  <a:gd name="T3" fmla="*/ 14 h 47"/>
                  <a:gd name="T4" fmla="*/ 63 w 78"/>
                  <a:gd name="T5" fmla="*/ 38 h 47"/>
                  <a:gd name="T6" fmla="*/ 42 w 78"/>
                  <a:gd name="T7" fmla="*/ 44 h 47"/>
                  <a:gd name="T8" fmla="*/ 34 w 78"/>
                  <a:gd name="T9" fmla="*/ 44 h 47"/>
                  <a:gd name="T10" fmla="*/ 24 w 78"/>
                  <a:gd name="T11" fmla="*/ 39 h 47"/>
                  <a:gd name="T12" fmla="*/ 8 w 78"/>
                  <a:gd name="T13" fmla="*/ 31 h 47"/>
                  <a:gd name="T14" fmla="*/ 0 w 78"/>
                  <a:gd name="T15" fmla="*/ 28 h 47"/>
                  <a:gd name="T16" fmla="*/ 36 w 78"/>
                  <a:gd name="T17" fmla="*/ 13 h 47"/>
                  <a:gd name="T18" fmla="*/ 46 w 78"/>
                  <a:gd name="T19" fmla="*/ 7 h 47"/>
                  <a:gd name="T20" fmla="*/ 48 w 78"/>
                  <a:gd name="T21" fmla="*/ 0 h 47"/>
                  <a:gd name="T22" fmla="*/ 78 w 78"/>
                  <a:gd name="T23" fmla="*/ 2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8" h="47">
                    <a:moveTo>
                      <a:pt x="78" y="2"/>
                    </a:moveTo>
                    <a:cubicBezTo>
                      <a:pt x="78" y="6"/>
                      <a:pt x="77" y="10"/>
                      <a:pt x="76" y="14"/>
                    </a:cubicBezTo>
                    <a:cubicBezTo>
                      <a:pt x="74" y="27"/>
                      <a:pt x="67" y="38"/>
                      <a:pt x="63" y="38"/>
                    </a:cubicBezTo>
                    <a:cubicBezTo>
                      <a:pt x="57" y="38"/>
                      <a:pt x="52" y="40"/>
                      <a:pt x="42" y="44"/>
                    </a:cubicBezTo>
                    <a:cubicBezTo>
                      <a:pt x="33" y="47"/>
                      <a:pt x="34" y="44"/>
                      <a:pt x="34" y="44"/>
                    </a:cubicBezTo>
                    <a:cubicBezTo>
                      <a:pt x="34" y="44"/>
                      <a:pt x="48" y="35"/>
                      <a:pt x="24" y="39"/>
                    </a:cubicBezTo>
                    <a:cubicBezTo>
                      <a:pt x="1" y="43"/>
                      <a:pt x="8" y="31"/>
                      <a:pt x="8" y="31"/>
                    </a:cubicBezTo>
                    <a:cubicBezTo>
                      <a:pt x="0" y="35"/>
                      <a:pt x="0" y="28"/>
                      <a:pt x="0" y="28"/>
                    </a:cubicBezTo>
                    <a:cubicBezTo>
                      <a:pt x="9" y="11"/>
                      <a:pt x="22" y="16"/>
                      <a:pt x="36" y="13"/>
                    </a:cubicBezTo>
                    <a:cubicBezTo>
                      <a:pt x="41" y="12"/>
                      <a:pt x="44" y="10"/>
                      <a:pt x="46" y="7"/>
                    </a:cubicBezTo>
                    <a:cubicBezTo>
                      <a:pt x="49" y="4"/>
                      <a:pt x="48" y="0"/>
                      <a:pt x="48" y="0"/>
                    </a:cubicBezTo>
                    <a:lnTo>
                      <a:pt x="78" y="2"/>
                    </a:lnTo>
                    <a:close/>
                  </a:path>
                </a:pathLst>
              </a:custGeom>
              <a:solidFill>
                <a:srgbClr val="DA9A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7" name="Freeform 164"/>
              <p:cNvSpPr>
                <a:spLocks/>
              </p:cNvSpPr>
              <p:nvPr/>
            </p:nvSpPr>
            <p:spPr bwMode="auto">
              <a:xfrm>
                <a:off x="5424488" y="6291263"/>
                <a:ext cx="120650" cy="63500"/>
              </a:xfrm>
              <a:custGeom>
                <a:avLst/>
                <a:gdLst>
                  <a:gd name="T0" fmla="*/ 32 w 32"/>
                  <a:gd name="T1" fmla="*/ 2 h 17"/>
                  <a:gd name="T2" fmla="*/ 30 w 32"/>
                  <a:gd name="T3" fmla="*/ 14 h 17"/>
                  <a:gd name="T4" fmla="*/ 14 w 32"/>
                  <a:gd name="T5" fmla="*/ 17 h 17"/>
                  <a:gd name="T6" fmla="*/ 2 w 32"/>
                  <a:gd name="T7" fmla="*/ 13 h 17"/>
                  <a:gd name="T8" fmla="*/ 0 w 32"/>
                  <a:gd name="T9" fmla="*/ 7 h 17"/>
                  <a:gd name="T10" fmla="*/ 2 w 32"/>
                  <a:gd name="T11" fmla="*/ 0 h 17"/>
                  <a:gd name="T12" fmla="*/ 32 w 32"/>
                  <a:gd name="T13" fmla="*/ 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17">
                    <a:moveTo>
                      <a:pt x="32" y="2"/>
                    </a:moveTo>
                    <a:cubicBezTo>
                      <a:pt x="32" y="6"/>
                      <a:pt x="31" y="10"/>
                      <a:pt x="30" y="14"/>
                    </a:cubicBezTo>
                    <a:cubicBezTo>
                      <a:pt x="25" y="16"/>
                      <a:pt x="20" y="16"/>
                      <a:pt x="14" y="17"/>
                    </a:cubicBezTo>
                    <a:cubicBezTo>
                      <a:pt x="10" y="17"/>
                      <a:pt x="5" y="17"/>
                      <a:pt x="2" y="13"/>
                    </a:cubicBezTo>
                    <a:cubicBezTo>
                      <a:pt x="1" y="12"/>
                      <a:pt x="0" y="9"/>
                      <a:pt x="0" y="7"/>
                    </a:cubicBezTo>
                    <a:cubicBezTo>
                      <a:pt x="3" y="4"/>
                      <a:pt x="2" y="0"/>
                      <a:pt x="2" y="0"/>
                    </a:cubicBezTo>
                    <a:lnTo>
                      <a:pt x="32" y="2"/>
                    </a:lnTo>
                    <a:close/>
                  </a:path>
                </a:pathLst>
              </a:custGeom>
              <a:solidFill>
                <a:srgbClr val="C986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8" name="Freeform 165"/>
              <p:cNvSpPr>
                <a:spLocks/>
              </p:cNvSpPr>
              <p:nvPr/>
            </p:nvSpPr>
            <p:spPr bwMode="auto">
              <a:xfrm>
                <a:off x="5029201" y="4699000"/>
                <a:ext cx="615950" cy="434975"/>
              </a:xfrm>
              <a:custGeom>
                <a:avLst/>
                <a:gdLst>
                  <a:gd name="T0" fmla="*/ 93 w 164"/>
                  <a:gd name="T1" fmla="*/ 23 h 115"/>
                  <a:gd name="T2" fmla="*/ 0 w 164"/>
                  <a:gd name="T3" fmla="*/ 112 h 115"/>
                  <a:gd name="T4" fmla="*/ 106 w 164"/>
                  <a:gd name="T5" fmla="*/ 35 h 115"/>
                  <a:gd name="T6" fmla="*/ 93 w 164"/>
                  <a:gd name="T7" fmla="*/ 23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4" h="115">
                    <a:moveTo>
                      <a:pt x="93" y="23"/>
                    </a:moveTo>
                    <a:cubicBezTo>
                      <a:pt x="74" y="12"/>
                      <a:pt x="29" y="0"/>
                      <a:pt x="0" y="112"/>
                    </a:cubicBezTo>
                    <a:cubicBezTo>
                      <a:pt x="0" y="112"/>
                      <a:pt x="164" y="115"/>
                      <a:pt x="106" y="35"/>
                    </a:cubicBezTo>
                    <a:cubicBezTo>
                      <a:pt x="103" y="30"/>
                      <a:pt x="98" y="26"/>
                      <a:pt x="93" y="23"/>
                    </a:cubicBez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9" name="Freeform 166"/>
              <p:cNvSpPr>
                <a:spLocks/>
              </p:cNvSpPr>
              <p:nvPr/>
            </p:nvSpPr>
            <p:spPr bwMode="auto">
              <a:xfrm>
                <a:off x="4510088" y="4854575"/>
                <a:ext cx="2451100" cy="1573212"/>
              </a:xfrm>
              <a:custGeom>
                <a:avLst/>
                <a:gdLst>
                  <a:gd name="T0" fmla="*/ 52 w 652"/>
                  <a:gd name="T1" fmla="*/ 3 h 417"/>
                  <a:gd name="T2" fmla="*/ 49 w 652"/>
                  <a:gd name="T3" fmla="*/ 3 h 417"/>
                  <a:gd name="T4" fmla="*/ 12 w 652"/>
                  <a:gd name="T5" fmla="*/ 49 h 417"/>
                  <a:gd name="T6" fmla="*/ 134 w 652"/>
                  <a:gd name="T7" fmla="*/ 228 h 417"/>
                  <a:gd name="T8" fmla="*/ 244 w 652"/>
                  <a:gd name="T9" fmla="*/ 371 h 417"/>
                  <a:gd name="T10" fmla="*/ 296 w 652"/>
                  <a:gd name="T11" fmla="*/ 361 h 417"/>
                  <a:gd name="T12" fmla="*/ 323 w 652"/>
                  <a:gd name="T13" fmla="*/ 363 h 417"/>
                  <a:gd name="T14" fmla="*/ 349 w 652"/>
                  <a:gd name="T15" fmla="*/ 374 h 417"/>
                  <a:gd name="T16" fmla="*/ 435 w 652"/>
                  <a:gd name="T17" fmla="*/ 375 h 417"/>
                  <a:gd name="T18" fmla="*/ 448 w 652"/>
                  <a:gd name="T19" fmla="*/ 378 h 417"/>
                  <a:gd name="T20" fmla="*/ 506 w 652"/>
                  <a:gd name="T21" fmla="*/ 393 h 417"/>
                  <a:gd name="T22" fmla="*/ 595 w 652"/>
                  <a:gd name="T23" fmla="*/ 369 h 417"/>
                  <a:gd name="T24" fmla="*/ 647 w 652"/>
                  <a:gd name="T25" fmla="*/ 343 h 417"/>
                  <a:gd name="T26" fmla="*/ 613 w 652"/>
                  <a:gd name="T27" fmla="*/ 278 h 417"/>
                  <a:gd name="T28" fmla="*/ 339 w 652"/>
                  <a:gd name="T29" fmla="*/ 118 h 417"/>
                  <a:gd name="T30" fmla="*/ 173 w 652"/>
                  <a:gd name="T31" fmla="*/ 51 h 417"/>
                  <a:gd name="T32" fmla="*/ 52 w 652"/>
                  <a:gd name="T33" fmla="*/ 3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52" h="417">
                    <a:moveTo>
                      <a:pt x="52" y="3"/>
                    </a:moveTo>
                    <a:cubicBezTo>
                      <a:pt x="51" y="3"/>
                      <a:pt x="50" y="3"/>
                      <a:pt x="49" y="3"/>
                    </a:cubicBezTo>
                    <a:cubicBezTo>
                      <a:pt x="39" y="2"/>
                      <a:pt x="0" y="2"/>
                      <a:pt x="12" y="49"/>
                    </a:cubicBezTo>
                    <a:cubicBezTo>
                      <a:pt x="25" y="103"/>
                      <a:pt x="69" y="170"/>
                      <a:pt x="134" y="228"/>
                    </a:cubicBezTo>
                    <a:cubicBezTo>
                      <a:pt x="199" y="285"/>
                      <a:pt x="242" y="324"/>
                      <a:pt x="244" y="371"/>
                    </a:cubicBezTo>
                    <a:cubicBezTo>
                      <a:pt x="246" y="417"/>
                      <a:pt x="285" y="380"/>
                      <a:pt x="296" y="361"/>
                    </a:cubicBezTo>
                    <a:cubicBezTo>
                      <a:pt x="303" y="350"/>
                      <a:pt x="315" y="356"/>
                      <a:pt x="323" y="363"/>
                    </a:cubicBezTo>
                    <a:cubicBezTo>
                      <a:pt x="330" y="369"/>
                      <a:pt x="339" y="373"/>
                      <a:pt x="349" y="374"/>
                    </a:cubicBezTo>
                    <a:cubicBezTo>
                      <a:pt x="367" y="378"/>
                      <a:pt x="398" y="381"/>
                      <a:pt x="435" y="375"/>
                    </a:cubicBezTo>
                    <a:cubicBezTo>
                      <a:pt x="440" y="375"/>
                      <a:pt x="444" y="376"/>
                      <a:pt x="448" y="378"/>
                    </a:cubicBezTo>
                    <a:cubicBezTo>
                      <a:pt x="457" y="382"/>
                      <a:pt x="476" y="390"/>
                      <a:pt x="506" y="393"/>
                    </a:cubicBezTo>
                    <a:cubicBezTo>
                      <a:pt x="548" y="396"/>
                      <a:pt x="567" y="385"/>
                      <a:pt x="595" y="369"/>
                    </a:cubicBezTo>
                    <a:cubicBezTo>
                      <a:pt x="623" y="352"/>
                      <a:pt x="641" y="358"/>
                      <a:pt x="647" y="343"/>
                    </a:cubicBezTo>
                    <a:cubicBezTo>
                      <a:pt x="652" y="328"/>
                      <a:pt x="647" y="289"/>
                      <a:pt x="613" y="278"/>
                    </a:cubicBezTo>
                    <a:cubicBezTo>
                      <a:pt x="613" y="278"/>
                      <a:pt x="589" y="81"/>
                      <a:pt x="339" y="118"/>
                    </a:cubicBezTo>
                    <a:cubicBezTo>
                      <a:pt x="339" y="118"/>
                      <a:pt x="262" y="124"/>
                      <a:pt x="173" y="51"/>
                    </a:cubicBezTo>
                    <a:cubicBezTo>
                      <a:pt x="173" y="51"/>
                      <a:pt x="82" y="0"/>
                      <a:pt x="52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0" name="Freeform 167"/>
              <p:cNvSpPr>
                <a:spLocks/>
              </p:cNvSpPr>
              <p:nvPr/>
            </p:nvSpPr>
            <p:spPr bwMode="auto">
              <a:xfrm>
                <a:off x="5040313" y="4835525"/>
                <a:ext cx="658813" cy="565150"/>
              </a:xfrm>
              <a:custGeom>
                <a:avLst/>
                <a:gdLst>
                  <a:gd name="T0" fmla="*/ 117 w 175"/>
                  <a:gd name="T1" fmla="*/ 38 h 150"/>
                  <a:gd name="T2" fmla="*/ 0 w 175"/>
                  <a:gd name="T3" fmla="*/ 116 h 150"/>
                  <a:gd name="T4" fmla="*/ 129 w 175"/>
                  <a:gd name="T5" fmla="*/ 53 h 150"/>
                  <a:gd name="T6" fmla="*/ 117 w 175"/>
                  <a:gd name="T7" fmla="*/ 38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5" h="150">
                    <a:moveTo>
                      <a:pt x="117" y="38"/>
                    </a:moveTo>
                    <a:cubicBezTo>
                      <a:pt x="99" y="22"/>
                      <a:pt x="52" y="0"/>
                      <a:pt x="0" y="116"/>
                    </a:cubicBezTo>
                    <a:cubicBezTo>
                      <a:pt x="0" y="116"/>
                      <a:pt x="175" y="150"/>
                      <a:pt x="129" y="53"/>
                    </a:cubicBezTo>
                    <a:cubicBezTo>
                      <a:pt x="126" y="47"/>
                      <a:pt x="122" y="42"/>
                      <a:pt x="117" y="3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1" name="Freeform 168"/>
              <p:cNvSpPr>
                <a:spLocks/>
              </p:cNvSpPr>
              <p:nvPr/>
            </p:nvSpPr>
            <p:spPr bwMode="auto">
              <a:xfrm>
                <a:off x="5100638" y="4918075"/>
                <a:ext cx="492125" cy="419100"/>
              </a:xfrm>
              <a:custGeom>
                <a:avLst/>
                <a:gdLst>
                  <a:gd name="T0" fmla="*/ 88 w 131"/>
                  <a:gd name="T1" fmla="*/ 28 h 111"/>
                  <a:gd name="T2" fmla="*/ 0 w 131"/>
                  <a:gd name="T3" fmla="*/ 86 h 111"/>
                  <a:gd name="T4" fmla="*/ 97 w 131"/>
                  <a:gd name="T5" fmla="*/ 39 h 111"/>
                  <a:gd name="T6" fmla="*/ 88 w 131"/>
                  <a:gd name="T7" fmla="*/ 28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1" h="111">
                    <a:moveTo>
                      <a:pt x="88" y="28"/>
                    </a:moveTo>
                    <a:cubicBezTo>
                      <a:pt x="74" y="16"/>
                      <a:pt x="40" y="0"/>
                      <a:pt x="0" y="86"/>
                    </a:cubicBezTo>
                    <a:cubicBezTo>
                      <a:pt x="0" y="86"/>
                      <a:pt x="131" y="111"/>
                      <a:pt x="97" y="39"/>
                    </a:cubicBezTo>
                    <a:cubicBezTo>
                      <a:pt x="95" y="35"/>
                      <a:pt x="92" y="31"/>
                      <a:pt x="88" y="28"/>
                    </a:cubicBezTo>
                    <a:close/>
                  </a:path>
                </a:pathLst>
              </a:custGeom>
              <a:solidFill>
                <a:srgbClr val="FBD4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2" name="Oval 169"/>
              <p:cNvSpPr>
                <a:spLocks noChangeArrowheads="1"/>
              </p:cNvSpPr>
              <p:nvPr/>
            </p:nvSpPr>
            <p:spPr bwMode="auto">
              <a:xfrm>
                <a:off x="4833938" y="5024438"/>
                <a:ext cx="127000" cy="128587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3" name="Oval 170"/>
              <p:cNvSpPr>
                <a:spLocks noChangeArrowheads="1"/>
              </p:cNvSpPr>
              <p:nvPr/>
            </p:nvSpPr>
            <p:spPr bwMode="auto">
              <a:xfrm>
                <a:off x="4905376" y="5065713"/>
                <a:ext cx="41275" cy="412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4" name="Freeform 171"/>
              <p:cNvSpPr>
                <a:spLocks/>
              </p:cNvSpPr>
              <p:nvPr/>
            </p:nvSpPr>
            <p:spPr bwMode="auto">
              <a:xfrm>
                <a:off x="4529138" y="4873625"/>
                <a:ext cx="2417763" cy="1554162"/>
              </a:xfrm>
              <a:custGeom>
                <a:avLst/>
                <a:gdLst>
                  <a:gd name="T0" fmla="*/ 587 w 643"/>
                  <a:gd name="T1" fmla="*/ 339 h 412"/>
                  <a:gd name="T2" fmla="*/ 537 w 643"/>
                  <a:gd name="T3" fmla="*/ 349 h 412"/>
                  <a:gd name="T4" fmla="*/ 443 w 643"/>
                  <a:gd name="T5" fmla="*/ 334 h 412"/>
                  <a:gd name="T6" fmla="*/ 310 w 643"/>
                  <a:gd name="T7" fmla="*/ 323 h 412"/>
                  <a:gd name="T8" fmla="*/ 185 w 643"/>
                  <a:gd name="T9" fmla="*/ 256 h 412"/>
                  <a:gd name="T10" fmla="*/ 92 w 643"/>
                  <a:gd name="T11" fmla="*/ 149 h 412"/>
                  <a:gd name="T12" fmla="*/ 24 w 643"/>
                  <a:gd name="T13" fmla="*/ 0 h 412"/>
                  <a:gd name="T14" fmla="*/ 7 w 643"/>
                  <a:gd name="T15" fmla="*/ 44 h 412"/>
                  <a:gd name="T16" fmla="*/ 129 w 643"/>
                  <a:gd name="T17" fmla="*/ 223 h 412"/>
                  <a:gd name="T18" fmla="*/ 239 w 643"/>
                  <a:gd name="T19" fmla="*/ 365 h 412"/>
                  <a:gd name="T20" fmla="*/ 291 w 643"/>
                  <a:gd name="T21" fmla="*/ 356 h 412"/>
                  <a:gd name="T22" fmla="*/ 318 w 643"/>
                  <a:gd name="T23" fmla="*/ 358 h 412"/>
                  <a:gd name="T24" fmla="*/ 344 w 643"/>
                  <a:gd name="T25" fmla="*/ 369 h 412"/>
                  <a:gd name="T26" fmla="*/ 430 w 643"/>
                  <a:gd name="T27" fmla="*/ 370 h 412"/>
                  <a:gd name="T28" fmla="*/ 443 w 643"/>
                  <a:gd name="T29" fmla="*/ 373 h 412"/>
                  <a:gd name="T30" fmla="*/ 501 w 643"/>
                  <a:gd name="T31" fmla="*/ 388 h 412"/>
                  <a:gd name="T32" fmla="*/ 590 w 643"/>
                  <a:gd name="T33" fmla="*/ 364 h 412"/>
                  <a:gd name="T34" fmla="*/ 642 w 643"/>
                  <a:gd name="T35" fmla="*/ 338 h 412"/>
                  <a:gd name="T36" fmla="*/ 643 w 643"/>
                  <a:gd name="T37" fmla="*/ 334 h 412"/>
                  <a:gd name="T38" fmla="*/ 587 w 643"/>
                  <a:gd name="T39" fmla="*/ 33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43" h="412">
                    <a:moveTo>
                      <a:pt x="587" y="339"/>
                    </a:moveTo>
                    <a:cubicBezTo>
                      <a:pt x="570" y="342"/>
                      <a:pt x="554" y="347"/>
                      <a:pt x="537" y="349"/>
                    </a:cubicBezTo>
                    <a:cubicBezTo>
                      <a:pt x="505" y="351"/>
                      <a:pt x="474" y="339"/>
                      <a:pt x="443" y="334"/>
                    </a:cubicBezTo>
                    <a:cubicBezTo>
                      <a:pt x="399" y="326"/>
                      <a:pt x="353" y="332"/>
                      <a:pt x="310" y="323"/>
                    </a:cubicBezTo>
                    <a:cubicBezTo>
                      <a:pt x="263" y="313"/>
                      <a:pt x="221" y="288"/>
                      <a:pt x="185" y="256"/>
                    </a:cubicBezTo>
                    <a:cubicBezTo>
                      <a:pt x="150" y="225"/>
                      <a:pt x="121" y="187"/>
                      <a:pt x="92" y="149"/>
                    </a:cubicBezTo>
                    <a:cubicBezTo>
                      <a:pt x="66" y="116"/>
                      <a:pt x="19" y="51"/>
                      <a:pt x="24" y="0"/>
                    </a:cubicBezTo>
                    <a:cubicBezTo>
                      <a:pt x="12" y="4"/>
                      <a:pt x="0" y="15"/>
                      <a:pt x="7" y="44"/>
                    </a:cubicBezTo>
                    <a:cubicBezTo>
                      <a:pt x="20" y="98"/>
                      <a:pt x="64" y="165"/>
                      <a:pt x="129" y="223"/>
                    </a:cubicBezTo>
                    <a:cubicBezTo>
                      <a:pt x="194" y="280"/>
                      <a:pt x="237" y="319"/>
                      <a:pt x="239" y="365"/>
                    </a:cubicBezTo>
                    <a:cubicBezTo>
                      <a:pt x="241" y="412"/>
                      <a:pt x="280" y="375"/>
                      <a:pt x="291" y="356"/>
                    </a:cubicBezTo>
                    <a:cubicBezTo>
                      <a:pt x="298" y="345"/>
                      <a:pt x="310" y="351"/>
                      <a:pt x="318" y="358"/>
                    </a:cubicBezTo>
                    <a:cubicBezTo>
                      <a:pt x="325" y="364"/>
                      <a:pt x="334" y="368"/>
                      <a:pt x="344" y="369"/>
                    </a:cubicBezTo>
                    <a:cubicBezTo>
                      <a:pt x="362" y="373"/>
                      <a:pt x="393" y="376"/>
                      <a:pt x="430" y="370"/>
                    </a:cubicBezTo>
                    <a:cubicBezTo>
                      <a:pt x="435" y="370"/>
                      <a:pt x="439" y="371"/>
                      <a:pt x="443" y="373"/>
                    </a:cubicBezTo>
                    <a:cubicBezTo>
                      <a:pt x="452" y="377"/>
                      <a:pt x="471" y="385"/>
                      <a:pt x="501" y="388"/>
                    </a:cubicBezTo>
                    <a:cubicBezTo>
                      <a:pt x="543" y="391"/>
                      <a:pt x="562" y="380"/>
                      <a:pt x="590" y="364"/>
                    </a:cubicBezTo>
                    <a:cubicBezTo>
                      <a:pt x="618" y="347"/>
                      <a:pt x="636" y="352"/>
                      <a:pt x="642" y="338"/>
                    </a:cubicBezTo>
                    <a:cubicBezTo>
                      <a:pt x="642" y="337"/>
                      <a:pt x="643" y="335"/>
                      <a:pt x="643" y="334"/>
                    </a:cubicBezTo>
                    <a:cubicBezTo>
                      <a:pt x="624" y="334"/>
                      <a:pt x="605" y="335"/>
                      <a:pt x="587" y="339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5" name="Freeform 172"/>
              <p:cNvSpPr>
                <a:spLocks/>
              </p:cNvSpPr>
              <p:nvPr/>
            </p:nvSpPr>
            <p:spPr bwMode="auto">
              <a:xfrm>
                <a:off x="4521201" y="4843463"/>
                <a:ext cx="120650" cy="161925"/>
              </a:xfrm>
              <a:custGeom>
                <a:avLst/>
                <a:gdLst>
                  <a:gd name="T0" fmla="*/ 29 w 32"/>
                  <a:gd name="T1" fmla="*/ 26 h 43"/>
                  <a:gd name="T2" fmla="*/ 10 w 32"/>
                  <a:gd name="T3" fmla="*/ 40 h 43"/>
                  <a:gd name="T4" fmla="*/ 3 w 32"/>
                  <a:gd name="T5" fmla="*/ 17 h 43"/>
                  <a:gd name="T6" fmla="*/ 22 w 32"/>
                  <a:gd name="T7" fmla="*/ 3 h 43"/>
                  <a:gd name="T8" fmla="*/ 29 w 32"/>
                  <a:gd name="T9" fmla="*/ 26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43">
                    <a:moveTo>
                      <a:pt x="29" y="26"/>
                    </a:moveTo>
                    <a:cubicBezTo>
                      <a:pt x="26" y="36"/>
                      <a:pt x="17" y="43"/>
                      <a:pt x="10" y="40"/>
                    </a:cubicBezTo>
                    <a:cubicBezTo>
                      <a:pt x="3" y="38"/>
                      <a:pt x="0" y="28"/>
                      <a:pt x="3" y="17"/>
                    </a:cubicBezTo>
                    <a:cubicBezTo>
                      <a:pt x="7" y="7"/>
                      <a:pt x="15" y="0"/>
                      <a:pt x="22" y="3"/>
                    </a:cubicBezTo>
                    <a:cubicBezTo>
                      <a:pt x="29" y="5"/>
                      <a:pt x="32" y="15"/>
                      <a:pt x="29" y="26"/>
                    </a:cubicBezTo>
                    <a:close/>
                  </a:path>
                </a:pathLst>
              </a:custGeom>
              <a:solidFill>
                <a:srgbClr val="FBD4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78" name="组合 177"/>
          <p:cNvGrpSpPr/>
          <p:nvPr/>
        </p:nvGrpSpPr>
        <p:grpSpPr>
          <a:xfrm>
            <a:off x="7484558" y="6280021"/>
            <a:ext cx="647701" cy="674688"/>
            <a:chOff x="3471863" y="3533775"/>
            <a:chExt cx="647701" cy="674688"/>
          </a:xfrm>
        </p:grpSpPr>
        <p:sp>
          <p:nvSpPr>
            <p:cNvPr id="179" name="Oval 265"/>
            <p:cNvSpPr>
              <a:spLocks noChangeArrowheads="1"/>
            </p:cNvSpPr>
            <p:nvPr/>
          </p:nvSpPr>
          <p:spPr bwMode="auto">
            <a:xfrm>
              <a:off x="3736976" y="3811588"/>
              <a:ext cx="117475" cy="117475"/>
            </a:xfrm>
            <a:prstGeom prst="ellipse">
              <a:avLst/>
            </a:prstGeom>
            <a:solidFill>
              <a:srgbClr val="CB48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0" name="Oval 266"/>
            <p:cNvSpPr>
              <a:spLocks noChangeArrowheads="1"/>
            </p:cNvSpPr>
            <p:nvPr/>
          </p:nvSpPr>
          <p:spPr bwMode="auto">
            <a:xfrm>
              <a:off x="3705226" y="3533775"/>
              <a:ext cx="174625" cy="265113"/>
            </a:xfrm>
            <a:prstGeom prst="ellipse">
              <a:avLst/>
            </a:prstGeom>
            <a:solidFill>
              <a:srgbClr val="CB48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1" name="Oval 267"/>
            <p:cNvSpPr>
              <a:spLocks noChangeArrowheads="1"/>
            </p:cNvSpPr>
            <p:nvPr/>
          </p:nvSpPr>
          <p:spPr bwMode="auto">
            <a:xfrm>
              <a:off x="3705226" y="3948113"/>
              <a:ext cx="174625" cy="260350"/>
            </a:xfrm>
            <a:prstGeom prst="ellipse">
              <a:avLst/>
            </a:prstGeom>
            <a:solidFill>
              <a:srgbClr val="CB48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2" name="Freeform 268"/>
            <p:cNvSpPr>
              <a:spLocks/>
            </p:cNvSpPr>
            <p:nvPr/>
          </p:nvSpPr>
          <p:spPr bwMode="auto">
            <a:xfrm>
              <a:off x="3841751" y="3676650"/>
              <a:ext cx="277813" cy="187325"/>
            </a:xfrm>
            <a:custGeom>
              <a:avLst/>
              <a:gdLst>
                <a:gd name="T0" fmla="*/ 27 w 43"/>
                <a:gd name="T1" fmla="*/ 0 h 29"/>
                <a:gd name="T2" fmla="*/ 22 w 43"/>
                <a:gd name="T3" fmla="*/ 1 h 29"/>
                <a:gd name="T4" fmla="*/ 3 w 43"/>
                <a:gd name="T5" fmla="*/ 25 h 29"/>
                <a:gd name="T6" fmla="*/ 14 w 43"/>
                <a:gd name="T7" fmla="*/ 29 h 29"/>
                <a:gd name="T8" fmla="*/ 34 w 43"/>
                <a:gd name="T9" fmla="*/ 25 h 29"/>
                <a:gd name="T10" fmla="*/ 39 w 43"/>
                <a:gd name="T11" fmla="*/ 8 h 29"/>
                <a:gd name="T12" fmla="*/ 27 w 43"/>
                <a:gd name="T1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29">
                  <a:moveTo>
                    <a:pt x="27" y="0"/>
                  </a:moveTo>
                  <a:cubicBezTo>
                    <a:pt x="26" y="0"/>
                    <a:pt x="24" y="0"/>
                    <a:pt x="22" y="1"/>
                  </a:cubicBezTo>
                  <a:cubicBezTo>
                    <a:pt x="16" y="4"/>
                    <a:pt x="0" y="19"/>
                    <a:pt x="3" y="25"/>
                  </a:cubicBezTo>
                  <a:cubicBezTo>
                    <a:pt x="4" y="28"/>
                    <a:pt x="9" y="29"/>
                    <a:pt x="14" y="29"/>
                  </a:cubicBezTo>
                  <a:cubicBezTo>
                    <a:pt x="21" y="29"/>
                    <a:pt x="30" y="27"/>
                    <a:pt x="34" y="25"/>
                  </a:cubicBezTo>
                  <a:cubicBezTo>
                    <a:pt x="40" y="22"/>
                    <a:pt x="43" y="14"/>
                    <a:pt x="39" y="8"/>
                  </a:cubicBezTo>
                  <a:cubicBezTo>
                    <a:pt x="37" y="3"/>
                    <a:pt x="32" y="0"/>
                    <a:pt x="27" y="0"/>
                  </a:cubicBezTo>
                </a:path>
              </a:pathLst>
            </a:custGeom>
            <a:solidFill>
              <a:srgbClr val="CB48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3" name="Freeform 269"/>
            <p:cNvSpPr>
              <a:spLocks/>
            </p:cNvSpPr>
            <p:nvPr/>
          </p:nvSpPr>
          <p:spPr bwMode="auto">
            <a:xfrm>
              <a:off x="3471863" y="3876675"/>
              <a:ext cx="279400" cy="188913"/>
            </a:xfrm>
            <a:custGeom>
              <a:avLst/>
              <a:gdLst>
                <a:gd name="T0" fmla="*/ 28 w 43"/>
                <a:gd name="T1" fmla="*/ 0 h 29"/>
                <a:gd name="T2" fmla="*/ 9 w 43"/>
                <a:gd name="T3" fmla="*/ 4 h 29"/>
                <a:gd name="T4" fmla="*/ 3 w 43"/>
                <a:gd name="T5" fmla="*/ 22 h 29"/>
                <a:gd name="T6" fmla="*/ 15 w 43"/>
                <a:gd name="T7" fmla="*/ 29 h 29"/>
                <a:gd name="T8" fmla="*/ 21 w 43"/>
                <a:gd name="T9" fmla="*/ 28 h 29"/>
                <a:gd name="T10" fmla="*/ 40 w 43"/>
                <a:gd name="T11" fmla="*/ 4 h 29"/>
                <a:gd name="T12" fmla="*/ 28 w 43"/>
                <a:gd name="T1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29">
                  <a:moveTo>
                    <a:pt x="28" y="0"/>
                  </a:moveTo>
                  <a:cubicBezTo>
                    <a:pt x="21" y="0"/>
                    <a:pt x="13" y="2"/>
                    <a:pt x="9" y="4"/>
                  </a:cubicBezTo>
                  <a:cubicBezTo>
                    <a:pt x="2" y="7"/>
                    <a:pt x="0" y="15"/>
                    <a:pt x="3" y="22"/>
                  </a:cubicBezTo>
                  <a:cubicBezTo>
                    <a:pt x="5" y="27"/>
                    <a:pt x="10" y="29"/>
                    <a:pt x="15" y="29"/>
                  </a:cubicBezTo>
                  <a:cubicBezTo>
                    <a:pt x="17" y="29"/>
                    <a:pt x="19" y="29"/>
                    <a:pt x="21" y="28"/>
                  </a:cubicBezTo>
                  <a:cubicBezTo>
                    <a:pt x="27" y="25"/>
                    <a:pt x="43" y="11"/>
                    <a:pt x="40" y="4"/>
                  </a:cubicBezTo>
                  <a:cubicBezTo>
                    <a:pt x="38" y="1"/>
                    <a:pt x="34" y="0"/>
                    <a:pt x="28" y="0"/>
                  </a:cubicBezTo>
                </a:path>
              </a:pathLst>
            </a:custGeom>
            <a:solidFill>
              <a:srgbClr val="CB48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4" name="Freeform 270"/>
            <p:cNvSpPr>
              <a:spLocks/>
            </p:cNvSpPr>
            <p:nvPr/>
          </p:nvSpPr>
          <p:spPr bwMode="auto">
            <a:xfrm>
              <a:off x="3835401" y="3889375"/>
              <a:ext cx="277813" cy="195263"/>
            </a:xfrm>
            <a:custGeom>
              <a:avLst/>
              <a:gdLst>
                <a:gd name="T0" fmla="*/ 13 w 43"/>
                <a:gd name="T1" fmla="*/ 0 h 30"/>
                <a:gd name="T2" fmla="*/ 4 w 43"/>
                <a:gd name="T3" fmla="*/ 3 h 30"/>
                <a:gd name="T4" fmla="*/ 21 w 43"/>
                <a:gd name="T5" fmla="*/ 28 h 30"/>
                <a:gd name="T6" fmla="*/ 27 w 43"/>
                <a:gd name="T7" fmla="*/ 30 h 30"/>
                <a:gd name="T8" fmla="*/ 39 w 43"/>
                <a:gd name="T9" fmla="*/ 23 h 30"/>
                <a:gd name="T10" fmla="*/ 34 w 43"/>
                <a:gd name="T11" fmla="*/ 5 h 30"/>
                <a:gd name="T12" fmla="*/ 13 w 43"/>
                <a:gd name="T1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30">
                  <a:moveTo>
                    <a:pt x="13" y="0"/>
                  </a:moveTo>
                  <a:cubicBezTo>
                    <a:pt x="8" y="0"/>
                    <a:pt x="5" y="1"/>
                    <a:pt x="4" y="3"/>
                  </a:cubicBezTo>
                  <a:cubicBezTo>
                    <a:pt x="0" y="9"/>
                    <a:pt x="15" y="25"/>
                    <a:pt x="21" y="28"/>
                  </a:cubicBezTo>
                  <a:cubicBezTo>
                    <a:pt x="23" y="29"/>
                    <a:pt x="25" y="30"/>
                    <a:pt x="27" y="30"/>
                  </a:cubicBezTo>
                  <a:cubicBezTo>
                    <a:pt x="32" y="30"/>
                    <a:pt x="36" y="27"/>
                    <a:pt x="39" y="23"/>
                  </a:cubicBezTo>
                  <a:cubicBezTo>
                    <a:pt x="43" y="16"/>
                    <a:pt x="40" y="8"/>
                    <a:pt x="34" y="5"/>
                  </a:cubicBezTo>
                  <a:cubicBezTo>
                    <a:pt x="30" y="2"/>
                    <a:pt x="20" y="0"/>
                    <a:pt x="13" y="0"/>
                  </a:cubicBezTo>
                </a:path>
              </a:pathLst>
            </a:custGeom>
            <a:solidFill>
              <a:srgbClr val="CB48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5" name="Freeform 271"/>
            <p:cNvSpPr>
              <a:spLocks/>
            </p:cNvSpPr>
            <p:nvPr/>
          </p:nvSpPr>
          <p:spPr bwMode="auto">
            <a:xfrm>
              <a:off x="3478213" y="3663950"/>
              <a:ext cx="279400" cy="193675"/>
            </a:xfrm>
            <a:custGeom>
              <a:avLst/>
              <a:gdLst>
                <a:gd name="T0" fmla="*/ 15 w 43"/>
                <a:gd name="T1" fmla="*/ 0 h 30"/>
                <a:gd name="T2" fmla="*/ 4 w 43"/>
                <a:gd name="T3" fmla="*/ 6 h 30"/>
                <a:gd name="T4" fmla="*/ 8 w 43"/>
                <a:gd name="T5" fmla="*/ 25 h 30"/>
                <a:gd name="T6" fmla="*/ 30 w 43"/>
                <a:gd name="T7" fmla="*/ 30 h 30"/>
                <a:gd name="T8" fmla="*/ 39 w 43"/>
                <a:gd name="T9" fmla="*/ 27 h 30"/>
                <a:gd name="T10" fmla="*/ 22 w 43"/>
                <a:gd name="T11" fmla="*/ 1 h 30"/>
                <a:gd name="T12" fmla="*/ 15 w 43"/>
                <a:gd name="T1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30">
                  <a:moveTo>
                    <a:pt x="15" y="0"/>
                  </a:moveTo>
                  <a:cubicBezTo>
                    <a:pt x="11" y="0"/>
                    <a:pt x="6" y="2"/>
                    <a:pt x="4" y="6"/>
                  </a:cubicBezTo>
                  <a:cubicBezTo>
                    <a:pt x="0" y="13"/>
                    <a:pt x="2" y="21"/>
                    <a:pt x="8" y="25"/>
                  </a:cubicBezTo>
                  <a:cubicBezTo>
                    <a:pt x="12" y="27"/>
                    <a:pt x="22" y="30"/>
                    <a:pt x="30" y="30"/>
                  </a:cubicBezTo>
                  <a:cubicBezTo>
                    <a:pt x="34" y="30"/>
                    <a:pt x="38" y="29"/>
                    <a:pt x="39" y="27"/>
                  </a:cubicBezTo>
                  <a:cubicBezTo>
                    <a:pt x="43" y="20"/>
                    <a:pt x="28" y="5"/>
                    <a:pt x="22" y="1"/>
                  </a:cubicBezTo>
                  <a:cubicBezTo>
                    <a:pt x="20" y="0"/>
                    <a:pt x="18" y="0"/>
                    <a:pt x="15" y="0"/>
                  </a:cubicBezTo>
                </a:path>
              </a:pathLst>
            </a:custGeom>
            <a:solidFill>
              <a:srgbClr val="CB48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86" name="组合 185"/>
          <p:cNvGrpSpPr/>
          <p:nvPr/>
        </p:nvGrpSpPr>
        <p:grpSpPr>
          <a:xfrm>
            <a:off x="8304211" y="5936377"/>
            <a:ext cx="414338" cy="427038"/>
            <a:chOff x="5557838" y="3838575"/>
            <a:chExt cx="414338" cy="427038"/>
          </a:xfrm>
        </p:grpSpPr>
        <p:sp>
          <p:nvSpPr>
            <p:cNvPr id="187" name="Oval 279"/>
            <p:cNvSpPr>
              <a:spLocks noChangeArrowheads="1"/>
            </p:cNvSpPr>
            <p:nvPr/>
          </p:nvSpPr>
          <p:spPr bwMode="auto">
            <a:xfrm>
              <a:off x="5726113" y="4013200"/>
              <a:ext cx="77788" cy="77788"/>
            </a:xfrm>
            <a:prstGeom prst="ellipse">
              <a:avLst/>
            </a:prstGeom>
            <a:solidFill>
              <a:srgbClr val="FFEE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8" name="Oval 280"/>
            <p:cNvSpPr>
              <a:spLocks noChangeArrowheads="1"/>
            </p:cNvSpPr>
            <p:nvPr/>
          </p:nvSpPr>
          <p:spPr bwMode="auto">
            <a:xfrm>
              <a:off x="5713413" y="3838575"/>
              <a:ext cx="109538" cy="168275"/>
            </a:xfrm>
            <a:prstGeom prst="ellipse">
              <a:avLst/>
            </a:prstGeom>
            <a:solidFill>
              <a:srgbClr val="FFEE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9" name="Oval 281"/>
            <p:cNvSpPr>
              <a:spLocks noChangeArrowheads="1"/>
            </p:cNvSpPr>
            <p:nvPr/>
          </p:nvSpPr>
          <p:spPr bwMode="auto">
            <a:xfrm>
              <a:off x="5713413" y="4097338"/>
              <a:ext cx="109538" cy="168275"/>
            </a:xfrm>
            <a:prstGeom prst="ellipse">
              <a:avLst/>
            </a:prstGeom>
            <a:solidFill>
              <a:srgbClr val="FFEE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0" name="Freeform 282"/>
            <p:cNvSpPr>
              <a:spLocks/>
            </p:cNvSpPr>
            <p:nvPr/>
          </p:nvSpPr>
          <p:spPr bwMode="auto">
            <a:xfrm>
              <a:off x="5797551" y="3922713"/>
              <a:ext cx="174625" cy="123825"/>
            </a:xfrm>
            <a:custGeom>
              <a:avLst/>
              <a:gdLst>
                <a:gd name="T0" fmla="*/ 17 w 27"/>
                <a:gd name="T1" fmla="*/ 0 h 19"/>
                <a:gd name="T2" fmla="*/ 14 w 27"/>
                <a:gd name="T3" fmla="*/ 1 h 19"/>
                <a:gd name="T4" fmla="*/ 2 w 27"/>
                <a:gd name="T5" fmla="*/ 17 h 19"/>
                <a:gd name="T6" fmla="*/ 9 w 27"/>
                <a:gd name="T7" fmla="*/ 19 h 19"/>
                <a:gd name="T8" fmla="*/ 21 w 27"/>
                <a:gd name="T9" fmla="*/ 17 h 19"/>
                <a:gd name="T10" fmla="*/ 25 w 27"/>
                <a:gd name="T11" fmla="*/ 5 h 19"/>
                <a:gd name="T12" fmla="*/ 17 w 27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19">
                  <a:moveTo>
                    <a:pt x="17" y="0"/>
                  </a:moveTo>
                  <a:cubicBezTo>
                    <a:pt x="16" y="0"/>
                    <a:pt x="15" y="1"/>
                    <a:pt x="14" y="1"/>
                  </a:cubicBezTo>
                  <a:cubicBezTo>
                    <a:pt x="10" y="3"/>
                    <a:pt x="0" y="12"/>
                    <a:pt x="2" y="17"/>
                  </a:cubicBezTo>
                  <a:cubicBezTo>
                    <a:pt x="3" y="19"/>
                    <a:pt x="6" y="19"/>
                    <a:pt x="9" y="19"/>
                  </a:cubicBezTo>
                  <a:cubicBezTo>
                    <a:pt x="14" y="19"/>
                    <a:pt x="19" y="18"/>
                    <a:pt x="21" y="17"/>
                  </a:cubicBezTo>
                  <a:cubicBezTo>
                    <a:pt x="26" y="15"/>
                    <a:pt x="27" y="10"/>
                    <a:pt x="25" y="5"/>
                  </a:cubicBezTo>
                  <a:cubicBezTo>
                    <a:pt x="24" y="2"/>
                    <a:pt x="21" y="0"/>
                    <a:pt x="17" y="0"/>
                  </a:cubicBezTo>
                </a:path>
              </a:pathLst>
            </a:custGeom>
            <a:solidFill>
              <a:srgbClr val="FFEE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1" name="Freeform 283"/>
            <p:cNvSpPr>
              <a:spLocks/>
            </p:cNvSpPr>
            <p:nvPr/>
          </p:nvSpPr>
          <p:spPr bwMode="auto">
            <a:xfrm>
              <a:off x="5557838" y="4059238"/>
              <a:ext cx="180975" cy="115888"/>
            </a:xfrm>
            <a:custGeom>
              <a:avLst/>
              <a:gdLst>
                <a:gd name="T0" fmla="*/ 19 w 28"/>
                <a:gd name="T1" fmla="*/ 0 h 18"/>
                <a:gd name="T2" fmla="*/ 6 w 28"/>
                <a:gd name="T3" fmla="*/ 2 h 18"/>
                <a:gd name="T4" fmla="*/ 2 w 28"/>
                <a:gd name="T5" fmla="*/ 13 h 18"/>
                <a:gd name="T6" fmla="*/ 10 w 28"/>
                <a:gd name="T7" fmla="*/ 18 h 18"/>
                <a:gd name="T8" fmla="*/ 14 w 28"/>
                <a:gd name="T9" fmla="*/ 18 h 18"/>
                <a:gd name="T10" fmla="*/ 26 w 28"/>
                <a:gd name="T11" fmla="*/ 2 h 18"/>
                <a:gd name="T12" fmla="*/ 19 w 28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18">
                  <a:moveTo>
                    <a:pt x="19" y="0"/>
                  </a:moveTo>
                  <a:cubicBezTo>
                    <a:pt x="14" y="0"/>
                    <a:pt x="8" y="1"/>
                    <a:pt x="6" y="2"/>
                  </a:cubicBezTo>
                  <a:cubicBezTo>
                    <a:pt x="2" y="4"/>
                    <a:pt x="0" y="9"/>
                    <a:pt x="2" y="13"/>
                  </a:cubicBezTo>
                  <a:cubicBezTo>
                    <a:pt x="4" y="16"/>
                    <a:pt x="7" y="18"/>
                    <a:pt x="10" y="18"/>
                  </a:cubicBezTo>
                  <a:cubicBezTo>
                    <a:pt x="11" y="18"/>
                    <a:pt x="12" y="18"/>
                    <a:pt x="14" y="18"/>
                  </a:cubicBezTo>
                  <a:cubicBezTo>
                    <a:pt x="18" y="16"/>
                    <a:pt x="28" y="6"/>
                    <a:pt x="26" y="2"/>
                  </a:cubicBezTo>
                  <a:cubicBezTo>
                    <a:pt x="25" y="0"/>
                    <a:pt x="22" y="0"/>
                    <a:pt x="19" y="0"/>
                  </a:cubicBezTo>
                </a:path>
              </a:pathLst>
            </a:custGeom>
            <a:solidFill>
              <a:srgbClr val="FFEE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2" name="Freeform 284"/>
            <p:cNvSpPr>
              <a:spLocks/>
            </p:cNvSpPr>
            <p:nvPr/>
          </p:nvSpPr>
          <p:spPr bwMode="auto">
            <a:xfrm>
              <a:off x="5791201" y="4059238"/>
              <a:ext cx="174625" cy="128588"/>
            </a:xfrm>
            <a:custGeom>
              <a:avLst/>
              <a:gdLst>
                <a:gd name="T0" fmla="*/ 8 w 27"/>
                <a:gd name="T1" fmla="*/ 0 h 20"/>
                <a:gd name="T2" fmla="*/ 3 w 27"/>
                <a:gd name="T3" fmla="*/ 2 h 20"/>
                <a:gd name="T4" fmla="*/ 14 w 27"/>
                <a:gd name="T5" fmla="*/ 19 h 20"/>
                <a:gd name="T6" fmla="*/ 18 w 27"/>
                <a:gd name="T7" fmla="*/ 20 h 20"/>
                <a:gd name="T8" fmla="*/ 25 w 27"/>
                <a:gd name="T9" fmla="*/ 15 h 20"/>
                <a:gd name="T10" fmla="*/ 22 w 27"/>
                <a:gd name="T11" fmla="*/ 4 h 20"/>
                <a:gd name="T12" fmla="*/ 8 w 27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0">
                  <a:moveTo>
                    <a:pt x="8" y="0"/>
                  </a:moveTo>
                  <a:cubicBezTo>
                    <a:pt x="6" y="0"/>
                    <a:pt x="3" y="1"/>
                    <a:pt x="3" y="2"/>
                  </a:cubicBezTo>
                  <a:cubicBezTo>
                    <a:pt x="0" y="7"/>
                    <a:pt x="10" y="16"/>
                    <a:pt x="14" y="19"/>
                  </a:cubicBezTo>
                  <a:cubicBezTo>
                    <a:pt x="15" y="19"/>
                    <a:pt x="16" y="20"/>
                    <a:pt x="18" y="20"/>
                  </a:cubicBezTo>
                  <a:cubicBezTo>
                    <a:pt x="21" y="20"/>
                    <a:pt x="23" y="18"/>
                    <a:pt x="25" y="15"/>
                  </a:cubicBezTo>
                  <a:cubicBezTo>
                    <a:pt x="27" y="11"/>
                    <a:pt x="26" y="6"/>
                    <a:pt x="22" y="4"/>
                  </a:cubicBezTo>
                  <a:cubicBezTo>
                    <a:pt x="20" y="2"/>
                    <a:pt x="13" y="0"/>
                    <a:pt x="8" y="0"/>
                  </a:cubicBezTo>
                </a:path>
              </a:pathLst>
            </a:custGeom>
            <a:solidFill>
              <a:srgbClr val="FFEE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3" name="Freeform 285"/>
            <p:cNvSpPr>
              <a:spLocks/>
            </p:cNvSpPr>
            <p:nvPr/>
          </p:nvSpPr>
          <p:spPr bwMode="auto">
            <a:xfrm>
              <a:off x="5564188" y="3916363"/>
              <a:ext cx="174625" cy="122238"/>
            </a:xfrm>
            <a:custGeom>
              <a:avLst/>
              <a:gdLst>
                <a:gd name="T0" fmla="*/ 10 w 27"/>
                <a:gd name="T1" fmla="*/ 0 h 19"/>
                <a:gd name="T2" fmla="*/ 2 w 27"/>
                <a:gd name="T3" fmla="*/ 4 h 19"/>
                <a:gd name="T4" fmla="*/ 5 w 27"/>
                <a:gd name="T5" fmla="*/ 16 h 19"/>
                <a:gd name="T6" fmla="*/ 19 w 27"/>
                <a:gd name="T7" fmla="*/ 19 h 19"/>
                <a:gd name="T8" fmla="*/ 25 w 27"/>
                <a:gd name="T9" fmla="*/ 17 h 19"/>
                <a:gd name="T10" fmla="*/ 14 w 27"/>
                <a:gd name="T11" fmla="*/ 1 h 19"/>
                <a:gd name="T12" fmla="*/ 10 w 27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19">
                  <a:moveTo>
                    <a:pt x="10" y="0"/>
                  </a:moveTo>
                  <a:cubicBezTo>
                    <a:pt x="7" y="0"/>
                    <a:pt x="4" y="2"/>
                    <a:pt x="2" y="4"/>
                  </a:cubicBezTo>
                  <a:cubicBezTo>
                    <a:pt x="0" y="9"/>
                    <a:pt x="1" y="14"/>
                    <a:pt x="5" y="16"/>
                  </a:cubicBezTo>
                  <a:cubicBezTo>
                    <a:pt x="8" y="17"/>
                    <a:pt x="14" y="19"/>
                    <a:pt x="19" y="19"/>
                  </a:cubicBezTo>
                  <a:cubicBezTo>
                    <a:pt x="22" y="19"/>
                    <a:pt x="24" y="19"/>
                    <a:pt x="25" y="17"/>
                  </a:cubicBezTo>
                  <a:cubicBezTo>
                    <a:pt x="27" y="13"/>
                    <a:pt x="18" y="3"/>
                    <a:pt x="14" y="1"/>
                  </a:cubicBezTo>
                  <a:cubicBezTo>
                    <a:pt x="13" y="0"/>
                    <a:pt x="11" y="0"/>
                    <a:pt x="10" y="0"/>
                  </a:cubicBezTo>
                </a:path>
              </a:pathLst>
            </a:custGeom>
            <a:solidFill>
              <a:srgbClr val="FFEE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50" name="Rectangle 4"/>
          <p:cNvSpPr txBox="1">
            <a:spLocks noChangeArrowheads="1"/>
          </p:cNvSpPr>
          <p:nvPr/>
        </p:nvSpPr>
        <p:spPr bwMode="auto">
          <a:xfrm>
            <a:off x="4344619" y="3430313"/>
            <a:ext cx="3119384" cy="671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00" tIns="45699" rIns="91400" bIns="45699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zh-CN" altLang="en-US" sz="3200" spc="75" dirty="0">
                <a:cs typeface="+mn-ea"/>
                <a:sym typeface="+mn-lt"/>
              </a:rPr>
              <a:t>年终工作概述</a:t>
            </a:r>
          </a:p>
        </p:txBody>
      </p:sp>
      <p:grpSp>
        <p:nvGrpSpPr>
          <p:cNvPr id="251" name="组合 250"/>
          <p:cNvGrpSpPr/>
          <p:nvPr/>
        </p:nvGrpSpPr>
        <p:grpSpPr>
          <a:xfrm>
            <a:off x="4564400" y="1090249"/>
            <a:ext cx="2698550" cy="2392476"/>
            <a:chOff x="4316204" y="933493"/>
            <a:chExt cx="3354069" cy="2973645"/>
          </a:xfrm>
        </p:grpSpPr>
        <p:pic>
          <p:nvPicPr>
            <p:cNvPr id="252" name="Picture 2" descr="C:\Users\Administrator\Desktop\微立体创业计划\001.png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3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16204" y="1189994"/>
              <a:ext cx="2622183" cy="2622637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3" name="Picture 3" descr="C:\Users\Administrator\Desktop\微立体创业计划\002.png"/>
            <p:cNvPicPr>
              <a:picLocks noChangeAspect="1" noChangeArrowheads="1"/>
            </p:cNvPicPr>
            <p:nvPr/>
          </p:nvPicPr>
          <p:blipFill>
            <a:blip r:embed="rId5" cstate="screen"/>
            <a:srcRect/>
            <a:stretch>
              <a:fillRect/>
            </a:stretch>
          </p:blipFill>
          <p:spPr bwMode="auto">
            <a:xfrm>
              <a:off x="4697144" y="933493"/>
              <a:ext cx="2973129" cy="2973645"/>
            </a:xfrm>
            <a:prstGeom prst="rect">
              <a:avLst/>
            </a:prstGeom>
            <a:noFill/>
            <a:effectLst>
              <a:outerShdw blurRad="292100" dist="177800" dir="2460000" sx="99000" sy="99000" algn="l" rotWithShape="0">
                <a:prstClr val="black">
                  <a:alpha val="39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54" name="TextBox 71"/>
            <p:cNvSpPr txBox="1"/>
            <p:nvPr/>
          </p:nvSpPr>
          <p:spPr>
            <a:xfrm>
              <a:off x="5857849" y="1413141"/>
              <a:ext cx="651718" cy="17979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800" b="1" dirty="0" smtClean="0">
                  <a:ln w="18415" cmpd="sng">
                    <a:noFill/>
                    <a:prstDash val="solid"/>
                  </a:ln>
                  <a:solidFill>
                    <a:srgbClr val="FF0000"/>
                  </a:solidFill>
                  <a:latin typeface="+mj-ea"/>
                  <a:ea typeface="+mj-ea"/>
                  <a:cs typeface="+mn-ea"/>
                  <a:sym typeface="+mn-lt"/>
                </a:rPr>
                <a:t>1</a:t>
              </a:r>
              <a:endParaRPr lang="zh-CN" altLang="en-US" sz="8800" b="1" dirty="0">
                <a:ln w="18415" cmpd="sng">
                  <a:noFill/>
                  <a:prstDash val="solid"/>
                </a:ln>
                <a:solidFill>
                  <a:srgbClr val="FF0000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sp>
        <p:nvSpPr>
          <p:cNvPr id="255" name="矩形 254"/>
          <p:cNvSpPr/>
          <p:nvPr/>
        </p:nvSpPr>
        <p:spPr>
          <a:xfrm>
            <a:off x="4042725" y="4057588"/>
            <a:ext cx="1762021" cy="338554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团队成员介绍</a:t>
            </a:r>
          </a:p>
        </p:txBody>
      </p:sp>
      <p:sp>
        <p:nvSpPr>
          <p:cNvPr id="256" name="矩形 255"/>
          <p:cNvSpPr/>
          <p:nvPr/>
        </p:nvSpPr>
        <p:spPr>
          <a:xfrm>
            <a:off x="6214425" y="4036182"/>
            <a:ext cx="1762021" cy="338554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</a:p>
        </p:txBody>
      </p:sp>
      <p:sp>
        <p:nvSpPr>
          <p:cNvPr id="257" name="矩形 256"/>
          <p:cNvSpPr/>
          <p:nvPr/>
        </p:nvSpPr>
        <p:spPr>
          <a:xfrm>
            <a:off x="4042725" y="4475690"/>
            <a:ext cx="1762021" cy="338554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具体工作明细</a:t>
            </a:r>
          </a:p>
        </p:txBody>
      </p:sp>
      <p:sp>
        <p:nvSpPr>
          <p:cNvPr id="258" name="矩形 257"/>
          <p:cNvSpPr/>
          <p:nvPr/>
        </p:nvSpPr>
        <p:spPr>
          <a:xfrm>
            <a:off x="6214425" y="4454282"/>
            <a:ext cx="1762021" cy="338554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重点工作回顾</a:t>
            </a:r>
          </a:p>
        </p:txBody>
      </p:sp>
      <p:sp>
        <p:nvSpPr>
          <p:cNvPr id="259" name="矩形 258"/>
          <p:cNvSpPr/>
          <p:nvPr/>
        </p:nvSpPr>
        <p:spPr>
          <a:xfrm>
            <a:off x="4042725" y="4879050"/>
            <a:ext cx="1762021" cy="338554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团队建设情况</a:t>
            </a:r>
          </a:p>
        </p:txBody>
      </p:sp>
    </p:spTree>
    <p:extLst>
      <p:ext uri="{BB962C8B-B14F-4D97-AF65-F5344CB8AC3E}">
        <p14:creationId xmlns:p14="http://schemas.microsoft.com/office/powerpoint/2010/main" val="3779171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100"/>
                            </p:stCondLst>
                            <p:childTnLst>
                              <p:par>
                                <p:cTn id="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0" presetClass="entr" presetSubtype="0" decel="10000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0" presetClass="entr" presetSubtype="0" decel="100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0" presetClass="entr" presetSubtype="0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0" presetClass="entr" presetSubtype="0" decel="100000" fill="hold" grpId="0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0" grpId="0"/>
      <p:bldP spid="255" grpId="0"/>
      <p:bldP spid="256" grpId="0"/>
      <p:bldP spid="257" grpId="0"/>
      <p:bldP spid="258" grpId="0"/>
      <p:bldP spid="25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6" name="图片 2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6" y="0"/>
            <a:ext cx="12188824" cy="6866158"/>
          </a:xfrm>
          <a:prstGeom prst="rect">
            <a:avLst/>
          </a:prstGeom>
        </p:spPr>
      </p:pic>
      <p:grpSp>
        <p:nvGrpSpPr>
          <p:cNvPr id="46" name="组合 45"/>
          <p:cNvGrpSpPr/>
          <p:nvPr/>
        </p:nvGrpSpPr>
        <p:grpSpPr>
          <a:xfrm>
            <a:off x="10336136" y="79777"/>
            <a:ext cx="1493744" cy="3582768"/>
            <a:chOff x="8591550" y="0"/>
            <a:chExt cx="1924050" cy="4614863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9528175" y="0"/>
              <a:ext cx="39687" cy="2698750"/>
            </a:xfrm>
            <a:custGeom>
              <a:avLst/>
              <a:gdLst>
                <a:gd name="T0" fmla="*/ 12 w 12"/>
                <a:gd name="T1" fmla="*/ 0 h 817"/>
                <a:gd name="T2" fmla="*/ 12 w 12"/>
                <a:gd name="T3" fmla="*/ 812 h 817"/>
                <a:gd name="T4" fmla="*/ 6 w 12"/>
                <a:gd name="T5" fmla="*/ 817 h 817"/>
                <a:gd name="T6" fmla="*/ 6 w 12"/>
                <a:gd name="T7" fmla="*/ 817 h 817"/>
                <a:gd name="T8" fmla="*/ 0 w 12"/>
                <a:gd name="T9" fmla="*/ 812 h 817"/>
                <a:gd name="T10" fmla="*/ 0 w 12"/>
                <a:gd name="T11" fmla="*/ 0 h 817"/>
                <a:gd name="T12" fmla="*/ 12 w 12"/>
                <a:gd name="T13" fmla="*/ 0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817">
                  <a:moveTo>
                    <a:pt x="12" y="0"/>
                  </a:moveTo>
                  <a:cubicBezTo>
                    <a:pt x="12" y="812"/>
                    <a:pt x="12" y="812"/>
                    <a:pt x="12" y="812"/>
                  </a:cubicBezTo>
                  <a:cubicBezTo>
                    <a:pt x="12" y="815"/>
                    <a:pt x="9" y="817"/>
                    <a:pt x="6" y="817"/>
                  </a:cubicBezTo>
                  <a:cubicBezTo>
                    <a:pt x="6" y="817"/>
                    <a:pt x="6" y="817"/>
                    <a:pt x="6" y="817"/>
                  </a:cubicBezTo>
                  <a:cubicBezTo>
                    <a:pt x="2" y="817"/>
                    <a:pt x="0" y="815"/>
                    <a:pt x="0" y="812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9D1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9221788" y="2686050"/>
              <a:ext cx="660400" cy="1862138"/>
            </a:xfrm>
            <a:prstGeom prst="rect">
              <a:avLst/>
            </a:pr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9283700" y="2747963"/>
              <a:ext cx="538162" cy="1738313"/>
            </a:xfrm>
            <a:custGeom>
              <a:avLst/>
              <a:gdLst>
                <a:gd name="T0" fmla="*/ 339 w 339"/>
                <a:gd name="T1" fmla="*/ 1095 h 1095"/>
                <a:gd name="T2" fmla="*/ 0 w 339"/>
                <a:gd name="T3" fmla="*/ 1095 h 1095"/>
                <a:gd name="T4" fmla="*/ 0 w 339"/>
                <a:gd name="T5" fmla="*/ 0 h 1095"/>
                <a:gd name="T6" fmla="*/ 339 w 339"/>
                <a:gd name="T7" fmla="*/ 0 h 1095"/>
                <a:gd name="T8" fmla="*/ 339 w 339"/>
                <a:gd name="T9" fmla="*/ 1095 h 1095"/>
                <a:gd name="T10" fmla="*/ 3 w 339"/>
                <a:gd name="T11" fmla="*/ 1093 h 1095"/>
                <a:gd name="T12" fmla="*/ 335 w 339"/>
                <a:gd name="T13" fmla="*/ 1093 h 1095"/>
                <a:gd name="T14" fmla="*/ 335 w 339"/>
                <a:gd name="T15" fmla="*/ 2 h 1095"/>
                <a:gd name="T16" fmla="*/ 3 w 339"/>
                <a:gd name="T17" fmla="*/ 2 h 1095"/>
                <a:gd name="T18" fmla="*/ 3 w 339"/>
                <a:gd name="T19" fmla="*/ 1093 h 1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9" h="1095">
                  <a:moveTo>
                    <a:pt x="339" y="1095"/>
                  </a:moveTo>
                  <a:lnTo>
                    <a:pt x="0" y="1095"/>
                  </a:lnTo>
                  <a:lnTo>
                    <a:pt x="0" y="0"/>
                  </a:lnTo>
                  <a:lnTo>
                    <a:pt x="339" y="0"/>
                  </a:lnTo>
                  <a:lnTo>
                    <a:pt x="339" y="1095"/>
                  </a:lnTo>
                  <a:close/>
                  <a:moveTo>
                    <a:pt x="3" y="1093"/>
                  </a:moveTo>
                  <a:lnTo>
                    <a:pt x="335" y="1093"/>
                  </a:lnTo>
                  <a:lnTo>
                    <a:pt x="335" y="2"/>
                  </a:lnTo>
                  <a:lnTo>
                    <a:pt x="3" y="2"/>
                  </a:lnTo>
                  <a:lnTo>
                    <a:pt x="3" y="1093"/>
                  </a:lnTo>
                  <a:close/>
                </a:path>
              </a:pathLst>
            </a:custGeom>
            <a:solidFill>
              <a:srgbClr val="9D1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9166225" y="4514850"/>
              <a:ext cx="774700" cy="100013"/>
            </a:xfrm>
            <a:custGeom>
              <a:avLst/>
              <a:gdLst>
                <a:gd name="T0" fmla="*/ 220 w 235"/>
                <a:gd name="T1" fmla="*/ 30 h 30"/>
                <a:gd name="T2" fmla="*/ 15 w 235"/>
                <a:gd name="T3" fmla="*/ 30 h 30"/>
                <a:gd name="T4" fmla="*/ 0 w 235"/>
                <a:gd name="T5" fmla="*/ 15 h 30"/>
                <a:gd name="T6" fmla="*/ 0 w 235"/>
                <a:gd name="T7" fmla="*/ 15 h 30"/>
                <a:gd name="T8" fmla="*/ 15 w 235"/>
                <a:gd name="T9" fmla="*/ 0 h 30"/>
                <a:gd name="T10" fmla="*/ 220 w 235"/>
                <a:gd name="T11" fmla="*/ 0 h 30"/>
                <a:gd name="T12" fmla="*/ 235 w 235"/>
                <a:gd name="T13" fmla="*/ 15 h 30"/>
                <a:gd name="T14" fmla="*/ 235 w 235"/>
                <a:gd name="T15" fmla="*/ 15 h 30"/>
                <a:gd name="T16" fmla="*/ 220 w 235"/>
                <a:gd name="T1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5" h="30">
                  <a:moveTo>
                    <a:pt x="220" y="30"/>
                  </a:moveTo>
                  <a:cubicBezTo>
                    <a:pt x="15" y="30"/>
                    <a:pt x="15" y="30"/>
                    <a:pt x="15" y="30"/>
                  </a:cubicBezTo>
                  <a:cubicBezTo>
                    <a:pt x="6" y="30"/>
                    <a:pt x="0" y="24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6" y="0"/>
                    <a:pt x="15" y="0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28" y="0"/>
                    <a:pt x="235" y="7"/>
                    <a:pt x="235" y="15"/>
                  </a:cubicBezTo>
                  <a:cubicBezTo>
                    <a:pt x="235" y="15"/>
                    <a:pt x="235" y="15"/>
                    <a:pt x="235" y="15"/>
                  </a:cubicBezTo>
                  <a:cubicBezTo>
                    <a:pt x="235" y="24"/>
                    <a:pt x="228" y="30"/>
                    <a:pt x="220" y="30"/>
                  </a:cubicBezTo>
                  <a:close/>
                </a:path>
              </a:pathLst>
            </a:custGeom>
            <a:solidFill>
              <a:srgbClr val="9D1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9166225" y="2613025"/>
              <a:ext cx="774700" cy="101600"/>
            </a:xfrm>
            <a:custGeom>
              <a:avLst/>
              <a:gdLst>
                <a:gd name="T0" fmla="*/ 220 w 235"/>
                <a:gd name="T1" fmla="*/ 31 h 31"/>
                <a:gd name="T2" fmla="*/ 15 w 235"/>
                <a:gd name="T3" fmla="*/ 31 h 31"/>
                <a:gd name="T4" fmla="*/ 0 w 235"/>
                <a:gd name="T5" fmla="*/ 15 h 31"/>
                <a:gd name="T6" fmla="*/ 0 w 235"/>
                <a:gd name="T7" fmla="*/ 15 h 31"/>
                <a:gd name="T8" fmla="*/ 15 w 235"/>
                <a:gd name="T9" fmla="*/ 0 h 31"/>
                <a:gd name="T10" fmla="*/ 220 w 235"/>
                <a:gd name="T11" fmla="*/ 0 h 31"/>
                <a:gd name="T12" fmla="*/ 235 w 235"/>
                <a:gd name="T13" fmla="*/ 15 h 31"/>
                <a:gd name="T14" fmla="*/ 235 w 235"/>
                <a:gd name="T15" fmla="*/ 15 h 31"/>
                <a:gd name="T16" fmla="*/ 220 w 235"/>
                <a:gd name="T1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5" h="31">
                  <a:moveTo>
                    <a:pt x="220" y="31"/>
                  </a:moveTo>
                  <a:cubicBezTo>
                    <a:pt x="15" y="31"/>
                    <a:pt x="15" y="31"/>
                    <a:pt x="15" y="31"/>
                  </a:cubicBezTo>
                  <a:cubicBezTo>
                    <a:pt x="6" y="31"/>
                    <a:pt x="0" y="24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6" y="0"/>
                    <a:pt x="15" y="0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28" y="0"/>
                    <a:pt x="235" y="7"/>
                    <a:pt x="235" y="15"/>
                  </a:cubicBezTo>
                  <a:cubicBezTo>
                    <a:pt x="235" y="15"/>
                    <a:pt x="235" y="15"/>
                    <a:pt x="235" y="15"/>
                  </a:cubicBezTo>
                  <a:cubicBezTo>
                    <a:pt x="235" y="24"/>
                    <a:pt x="228" y="31"/>
                    <a:pt x="220" y="31"/>
                  </a:cubicBezTo>
                  <a:close/>
                </a:path>
              </a:pathLst>
            </a:custGeom>
            <a:solidFill>
              <a:srgbClr val="9D1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Oval 10"/>
            <p:cNvSpPr>
              <a:spLocks noChangeArrowheads="1"/>
            </p:cNvSpPr>
            <p:nvPr/>
          </p:nvSpPr>
          <p:spPr bwMode="auto">
            <a:xfrm>
              <a:off x="9313863" y="547688"/>
              <a:ext cx="476250" cy="393700"/>
            </a:xfrm>
            <a:prstGeom prst="ellipse">
              <a:avLst/>
            </a:prstGeom>
            <a:solidFill>
              <a:srgbClr val="9D1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Oval 11"/>
            <p:cNvSpPr>
              <a:spLocks noChangeArrowheads="1"/>
            </p:cNvSpPr>
            <p:nvPr/>
          </p:nvSpPr>
          <p:spPr bwMode="auto">
            <a:xfrm>
              <a:off x="8591550" y="663575"/>
              <a:ext cx="1924050" cy="1774825"/>
            </a:xfrm>
            <a:prstGeom prst="ellipse">
              <a:avLst/>
            </a:pr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Oval 12"/>
            <p:cNvSpPr>
              <a:spLocks noChangeArrowheads="1"/>
            </p:cNvSpPr>
            <p:nvPr/>
          </p:nvSpPr>
          <p:spPr bwMode="auto">
            <a:xfrm>
              <a:off x="8974138" y="666750"/>
              <a:ext cx="1187450" cy="1754188"/>
            </a:xfrm>
            <a:prstGeom prst="ellipse">
              <a:avLst/>
            </a:prstGeom>
            <a:solidFill>
              <a:srgbClr val="E083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Oval 13"/>
            <p:cNvSpPr>
              <a:spLocks noChangeArrowheads="1"/>
            </p:cNvSpPr>
            <p:nvPr/>
          </p:nvSpPr>
          <p:spPr bwMode="auto">
            <a:xfrm>
              <a:off x="9337675" y="663575"/>
              <a:ext cx="431800" cy="1774825"/>
            </a:xfrm>
            <a:prstGeom prst="ellipse">
              <a:avLst/>
            </a:pr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9163050" y="2362200"/>
              <a:ext cx="795337" cy="131763"/>
            </a:xfrm>
            <a:custGeom>
              <a:avLst/>
              <a:gdLst>
                <a:gd name="T0" fmla="*/ 222 w 241"/>
                <a:gd name="T1" fmla="*/ 40 h 40"/>
                <a:gd name="T2" fmla="*/ 18 w 241"/>
                <a:gd name="T3" fmla="*/ 40 h 40"/>
                <a:gd name="T4" fmla="*/ 0 w 241"/>
                <a:gd name="T5" fmla="*/ 21 h 40"/>
                <a:gd name="T6" fmla="*/ 0 w 241"/>
                <a:gd name="T7" fmla="*/ 0 h 40"/>
                <a:gd name="T8" fmla="*/ 241 w 241"/>
                <a:gd name="T9" fmla="*/ 0 h 40"/>
                <a:gd name="T10" fmla="*/ 241 w 241"/>
                <a:gd name="T11" fmla="*/ 21 h 40"/>
                <a:gd name="T12" fmla="*/ 222 w 241"/>
                <a:gd name="T1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40">
                  <a:moveTo>
                    <a:pt x="222" y="40"/>
                  </a:moveTo>
                  <a:cubicBezTo>
                    <a:pt x="18" y="40"/>
                    <a:pt x="18" y="40"/>
                    <a:pt x="18" y="40"/>
                  </a:cubicBezTo>
                  <a:cubicBezTo>
                    <a:pt x="8" y="40"/>
                    <a:pt x="0" y="32"/>
                    <a:pt x="0" y="2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41" y="0"/>
                    <a:pt x="241" y="0"/>
                    <a:pt x="241" y="0"/>
                  </a:cubicBezTo>
                  <a:cubicBezTo>
                    <a:pt x="241" y="21"/>
                    <a:pt x="241" y="21"/>
                    <a:pt x="241" y="21"/>
                  </a:cubicBezTo>
                  <a:cubicBezTo>
                    <a:pt x="241" y="32"/>
                    <a:pt x="233" y="40"/>
                    <a:pt x="222" y="40"/>
                  </a:cubicBezTo>
                  <a:close/>
                </a:path>
              </a:pathLst>
            </a:custGeom>
            <a:solidFill>
              <a:srgbClr val="9D1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9491663" y="2847975"/>
              <a:ext cx="57150" cy="46038"/>
            </a:xfrm>
            <a:custGeom>
              <a:avLst/>
              <a:gdLst>
                <a:gd name="T0" fmla="*/ 8 w 17"/>
                <a:gd name="T1" fmla="*/ 11 h 14"/>
                <a:gd name="T2" fmla="*/ 13 w 17"/>
                <a:gd name="T3" fmla="*/ 14 h 14"/>
                <a:gd name="T4" fmla="*/ 17 w 17"/>
                <a:gd name="T5" fmla="*/ 10 h 14"/>
                <a:gd name="T6" fmla="*/ 16 w 17"/>
                <a:gd name="T7" fmla="*/ 5 h 14"/>
                <a:gd name="T8" fmla="*/ 9 w 17"/>
                <a:gd name="T9" fmla="*/ 1 h 14"/>
                <a:gd name="T10" fmla="*/ 3 w 17"/>
                <a:gd name="T11" fmla="*/ 0 h 14"/>
                <a:gd name="T12" fmla="*/ 0 w 17"/>
                <a:gd name="T13" fmla="*/ 1 h 14"/>
                <a:gd name="T14" fmla="*/ 1 w 17"/>
                <a:gd name="T15" fmla="*/ 4 h 14"/>
                <a:gd name="T16" fmla="*/ 8 w 17"/>
                <a:gd name="T17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4">
                  <a:moveTo>
                    <a:pt x="8" y="11"/>
                  </a:moveTo>
                  <a:cubicBezTo>
                    <a:pt x="10" y="13"/>
                    <a:pt x="11" y="14"/>
                    <a:pt x="13" y="14"/>
                  </a:cubicBezTo>
                  <a:cubicBezTo>
                    <a:pt x="14" y="14"/>
                    <a:pt x="16" y="13"/>
                    <a:pt x="17" y="10"/>
                  </a:cubicBezTo>
                  <a:cubicBezTo>
                    <a:pt x="17" y="8"/>
                    <a:pt x="17" y="6"/>
                    <a:pt x="16" y="5"/>
                  </a:cubicBezTo>
                  <a:cubicBezTo>
                    <a:pt x="15" y="3"/>
                    <a:pt x="12" y="2"/>
                    <a:pt x="9" y="1"/>
                  </a:cubicBezTo>
                  <a:cubicBezTo>
                    <a:pt x="6" y="0"/>
                    <a:pt x="4" y="0"/>
                    <a:pt x="3" y="0"/>
                  </a:cubicBezTo>
                  <a:cubicBezTo>
                    <a:pt x="3" y="0"/>
                    <a:pt x="1" y="0"/>
                    <a:pt x="0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4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9542463" y="2863850"/>
              <a:ext cx="187325" cy="311150"/>
            </a:xfrm>
            <a:custGeom>
              <a:avLst/>
              <a:gdLst>
                <a:gd name="T0" fmla="*/ 55 w 57"/>
                <a:gd name="T1" fmla="*/ 30 h 94"/>
                <a:gd name="T2" fmla="*/ 41 w 57"/>
                <a:gd name="T3" fmla="*/ 29 h 94"/>
                <a:gd name="T4" fmla="*/ 22 w 57"/>
                <a:gd name="T5" fmla="*/ 33 h 94"/>
                <a:gd name="T6" fmla="*/ 23 w 57"/>
                <a:gd name="T7" fmla="*/ 20 h 94"/>
                <a:gd name="T8" fmla="*/ 40 w 57"/>
                <a:gd name="T9" fmla="*/ 12 h 94"/>
                <a:gd name="T10" fmla="*/ 45 w 57"/>
                <a:gd name="T11" fmla="*/ 9 h 94"/>
                <a:gd name="T12" fmla="*/ 44 w 57"/>
                <a:gd name="T13" fmla="*/ 6 h 94"/>
                <a:gd name="T14" fmla="*/ 38 w 57"/>
                <a:gd name="T15" fmla="*/ 2 h 94"/>
                <a:gd name="T16" fmla="*/ 32 w 57"/>
                <a:gd name="T17" fmla="*/ 4 h 94"/>
                <a:gd name="T18" fmla="*/ 27 w 57"/>
                <a:gd name="T19" fmla="*/ 10 h 94"/>
                <a:gd name="T20" fmla="*/ 17 w 57"/>
                <a:gd name="T21" fmla="*/ 16 h 94"/>
                <a:gd name="T22" fmla="*/ 14 w 57"/>
                <a:gd name="T23" fmla="*/ 16 h 94"/>
                <a:gd name="T24" fmla="*/ 12 w 57"/>
                <a:gd name="T25" fmla="*/ 16 h 94"/>
                <a:gd name="T26" fmla="*/ 12 w 57"/>
                <a:gd name="T27" fmla="*/ 21 h 94"/>
                <a:gd name="T28" fmla="*/ 13 w 57"/>
                <a:gd name="T29" fmla="*/ 28 h 94"/>
                <a:gd name="T30" fmla="*/ 13 w 57"/>
                <a:gd name="T31" fmla="*/ 41 h 94"/>
                <a:gd name="T32" fmla="*/ 11 w 57"/>
                <a:gd name="T33" fmla="*/ 56 h 94"/>
                <a:gd name="T34" fmla="*/ 7 w 57"/>
                <a:gd name="T35" fmla="*/ 68 h 94"/>
                <a:gd name="T36" fmla="*/ 2 w 57"/>
                <a:gd name="T37" fmla="*/ 77 h 94"/>
                <a:gd name="T38" fmla="*/ 1 w 57"/>
                <a:gd name="T39" fmla="*/ 81 h 94"/>
                <a:gd name="T40" fmla="*/ 3 w 57"/>
                <a:gd name="T41" fmla="*/ 82 h 94"/>
                <a:gd name="T42" fmla="*/ 6 w 57"/>
                <a:gd name="T43" fmla="*/ 80 h 94"/>
                <a:gd name="T44" fmla="*/ 14 w 57"/>
                <a:gd name="T45" fmla="*/ 72 h 94"/>
                <a:gd name="T46" fmla="*/ 19 w 57"/>
                <a:gd name="T47" fmla="*/ 61 h 94"/>
                <a:gd name="T48" fmla="*/ 21 w 57"/>
                <a:gd name="T49" fmla="*/ 50 h 94"/>
                <a:gd name="T50" fmla="*/ 22 w 57"/>
                <a:gd name="T51" fmla="*/ 39 h 94"/>
                <a:gd name="T52" fmla="*/ 29 w 57"/>
                <a:gd name="T53" fmla="*/ 39 h 94"/>
                <a:gd name="T54" fmla="*/ 31 w 57"/>
                <a:gd name="T55" fmla="*/ 53 h 94"/>
                <a:gd name="T56" fmla="*/ 31 w 57"/>
                <a:gd name="T57" fmla="*/ 70 h 94"/>
                <a:gd name="T58" fmla="*/ 32 w 57"/>
                <a:gd name="T59" fmla="*/ 88 h 94"/>
                <a:gd name="T60" fmla="*/ 34 w 57"/>
                <a:gd name="T61" fmla="*/ 94 h 94"/>
                <a:gd name="T62" fmla="*/ 34 w 57"/>
                <a:gd name="T63" fmla="*/ 94 h 94"/>
                <a:gd name="T64" fmla="*/ 37 w 57"/>
                <a:gd name="T65" fmla="*/ 90 h 94"/>
                <a:gd name="T66" fmla="*/ 40 w 57"/>
                <a:gd name="T67" fmla="*/ 63 h 94"/>
                <a:gd name="T68" fmla="*/ 40 w 57"/>
                <a:gd name="T69" fmla="*/ 40 h 94"/>
                <a:gd name="T70" fmla="*/ 40 w 57"/>
                <a:gd name="T71" fmla="*/ 40 h 94"/>
                <a:gd name="T72" fmla="*/ 40 w 57"/>
                <a:gd name="T73" fmla="*/ 39 h 94"/>
                <a:gd name="T74" fmla="*/ 38 w 57"/>
                <a:gd name="T75" fmla="*/ 37 h 94"/>
                <a:gd name="T76" fmla="*/ 53 w 57"/>
                <a:gd name="T77" fmla="*/ 36 h 94"/>
                <a:gd name="T78" fmla="*/ 57 w 57"/>
                <a:gd name="T79" fmla="*/ 33 h 94"/>
                <a:gd name="T80" fmla="*/ 55 w 57"/>
                <a:gd name="T81" fmla="*/ 3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7" h="94">
                  <a:moveTo>
                    <a:pt x="55" y="30"/>
                  </a:moveTo>
                  <a:cubicBezTo>
                    <a:pt x="52" y="27"/>
                    <a:pt x="47" y="27"/>
                    <a:pt x="41" y="29"/>
                  </a:cubicBezTo>
                  <a:cubicBezTo>
                    <a:pt x="36" y="30"/>
                    <a:pt x="29" y="32"/>
                    <a:pt x="22" y="33"/>
                  </a:cubicBezTo>
                  <a:cubicBezTo>
                    <a:pt x="22" y="27"/>
                    <a:pt x="22" y="23"/>
                    <a:pt x="23" y="20"/>
                  </a:cubicBezTo>
                  <a:cubicBezTo>
                    <a:pt x="31" y="16"/>
                    <a:pt x="37" y="13"/>
                    <a:pt x="40" y="12"/>
                  </a:cubicBezTo>
                  <a:cubicBezTo>
                    <a:pt x="42" y="12"/>
                    <a:pt x="45" y="11"/>
                    <a:pt x="45" y="9"/>
                  </a:cubicBezTo>
                  <a:cubicBezTo>
                    <a:pt x="46" y="8"/>
                    <a:pt x="46" y="7"/>
                    <a:pt x="44" y="6"/>
                  </a:cubicBezTo>
                  <a:cubicBezTo>
                    <a:pt x="42" y="4"/>
                    <a:pt x="40" y="3"/>
                    <a:pt x="38" y="2"/>
                  </a:cubicBezTo>
                  <a:cubicBezTo>
                    <a:pt x="35" y="0"/>
                    <a:pt x="32" y="1"/>
                    <a:pt x="32" y="4"/>
                  </a:cubicBezTo>
                  <a:cubicBezTo>
                    <a:pt x="31" y="5"/>
                    <a:pt x="31" y="7"/>
                    <a:pt x="27" y="10"/>
                  </a:cubicBezTo>
                  <a:cubicBezTo>
                    <a:pt x="23" y="12"/>
                    <a:pt x="20" y="14"/>
                    <a:pt x="17" y="16"/>
                  </a:cubicBezTo>
                  <a:cubicBezTo>
                    <a:pt x="16" y="16"/>
                    <a:pt x="15" y="16"/>
                    <a:pt x="14" y="16"/>
                  </a:cubicBezTo>
                  <a:cubicBezTo>
                    <a:pt x="13" y="16"/>
                    <a:pt x="12" y="16"/>
                    <a:pt x="12" y="16"/>
                  </a:cubicBezTo>
                  <a:cubicBezTo>
                    <a:pt x="11" y="17"/>
                    <a:pt x="11" y="19"/>
                    <a:pt x="12" y="21"/>
                  </a:cubicBezTo>
                  <a:cubicBezTo>
                    <a:pt x="12" y="22"/>
                    <a:pt x="13" y="23"/>
                    <a:pt x="13" y="28"/>
                  </a:cubicBezTo>
                  <a:cubicBezTo>
                    <a:pt x="14" y="31"/>
                    <a:pt x="13" y="36"/>
                    <a:pt x="13" y="41"/>
                  </a:cubicBezTo>
                  <a:cubicBezTo>
                    <a:pt x="13" y="47"/>
                    <a:pt x="12" y="52"/>
                    <a:pt x="11" y="56"/>
                  </a:cubicBezTo>
                  <a:cubicBezTo>
                    <a:pt x="10" y="61"/>
                    <a:pt x="9" y="65"/>
                    <a:pt x="7" y="68"/>
                  </a:cubicBezTo>
                  <a:cubicBezTo>
                    <a:pt x="6" y="71"/>
                    <a:pt x="4" y="74"/>
                    <a:pt x="2" y="77"/>
                  </a:cubicBezTo>
                  <a:cubicBezTo>
                    <a:pt x="1" y="78"/>
                    <a:pt x="0" y="79"/>
                    <a:pt x="1" y="81"/>
                  </a:cubicBezTo>
                  <a:cubicBezTo>
                    <a:pt x="1" y="81"/>
                    <a:pt x="2" y="82"/>
                    <a:pt x="3" y="82"/>
                  </a:cubicBezTo>
                  <a:cubicBezTo>
                    <a:pt x="3" y="82"/>
                    <a:pt x="4" y="81"/>
                    <a:pt x="6" y="80"/>
                  </a:cubicBezTo>
                  <a:cubicBezTo>
                    <a:pt x="9" y="79"/>
                    <a:pt x="12" y="76"/>
                    <a:pt x="14" y="72"/>
                  </a:cubicBezTo>
                  <a:cubicBezTo>
                    <a:pt x="16" y="68"/>
                    <a:pt x="18" y="65"/>
                    <a:pt x="19" y="61"/>
                  </a:cubicBezTo>
                  <a:cubicBezTo>
                    <a:pt x="20" y="57"/>
                    <a:pt x="20" y="54"/>
                    <a:pt x="21" y="50"/>
                  </a:cubicBezTo>
                  <a:cubicBezTo>
                    <a:pt x="22" y="47"/>
                    <a:pt x="22" y="43"/>
                    <a:pt x="22" y="39"/>
                  </a:cubicBezTo>
                  <a:cubicBezTo>
                    <a:pt x="24" y="39"/>
                    <a:pt x="27" y="39"/>
                    <a:pt x="29" y="39"/>
                  </a:cubicBezTo>
                  <a:cubicBezTo>
                    <a:pt x="30" y="42"/>
                    <a:pt x="31" y="47"/>
                    <a:pt x="31" y="53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7"/>
                    <a:pt x="31" y="83"/>
                    <a:pt x="32" y="88"/>
                  </a:cubicBezTo>
                  <a:cubicBezTo>
                    <a:pt x="32" y="92"/>
                    <a:pt x="32" y="94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6" y="94"/>
                    <a:pt x="37" y="93"/>
                    <a:pt x="37" y="90"/>
                  </a:cubicBezTo>
                  <a:cubicBezTo>
                    <a:pt x="39" y="85"/>
                    <a:pt x="40" y="76"/>
                    <a:pt x="40" y="63"/>
                  </a:cubicBezTo>
                  <a:cubicBezTo>
                    <a:pt x="40" y="52"/>
                    <a:pt x="40" y="44"/>
                    <a:pt x="40" y="40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39" y="39"/>
                    <a:pt x="39" y="38"/>
                    <a:pt x="38" y="37"/>
                  </a:cubicBezTo>
                  <a:cubicBezTo>
                    <a:pt x="45" y="36"/>
                    <a:pt x="50" y="36"/>
                    <a:pt x="53" y="36"/>
                  </a:cubicBezTo>
                  <a:cubicBezTo>
                    <a:pt x="54" y="35"/>
                    <a:pt x="57" y="35"/>
                    <a:pt x="57" y="33"/>
                  </a:cubicBezTo>
                  <a:cubicBezTo>
                    <a:pt x="57" y="32"/>
                    <a:pt x="55" y="30"/>
                    <a:pt x="55" y="3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9402763" y="2890838"/>
              <a:ext cx="176212" cy="244475"/>
            </a:xfrm>
            <a:custGeom>
              <a:avLst/>
              <a:gdLst>
                <a:gd name="T0" fmla="*/ 47 w 53"/>
                <a:gd name="T1" fmla="*/ 49 h 74"/>
                <a:gd name="T2" fmla="*/ 37 w 53"/>
                <a:gd name="T3" fmla="*/ 42 h 74"/>
                <a:gd name="T4" fmla="*/ 51 w 53"/>
                <a:gd name="T5" fmla="*/ 38 h 74"/>
                <a:gd name="T6" fmla="*/ 43 w 53"/>
                <a:gd name="T7" fmla="*/ 34 h 74"/>
                <a:gd name="T8" fmla="*/ 37 w 53"/>
                <a:gd name="T9" fmla="*/ 34 h 74"/>
                <a:gd name="T10" fmla="*/ 48 w 53"/>
                <a:gd name="T11" fmla="*/ 27 h 74"/>
                <a:gd name="T12" fmla="*/ 52 w 53"/>
                <a:gd name="T13" fmla="*/ 22 h 74"/>
                <a:gd name="T14" fmla="*/ 41 w 53"/>
                <a:gd name="T15" fmla="*/ 22 h 74"/>
                <a:gd name="T16" fmla="*/ 46 w 53"/>
                <a:gd name="T17" fmla="*/ 13 h 74"/>
                <a:gd name="T18" fmla="*/ 43 w 53"/>
                <a:gd name="T19" fmla="*/ 9 h 74"/>
                <a:gd name="T20" fmla="*/ 52 w 53"/>
                <a:gd name="T21" fmla="*/ 3 h 74"/>
                <a:gd name="T22" fmla="*/ 41 w 53"/>
                <a:gd name="T23" fmla="*/ 1 h 74"/>
                <a:gd name="T24" fmla="*/ 19 w 53"/>
                <a:gd name="T25" fmla="*/ 6 h 74"/>
                <a:gd name="T26" fmla="*/ 17 w 53"/>
                <a:gd name="T27" fmla="*/ 12 h 74"/>
                <a:gd name="T28" fmla="*/ 20 w 53"/>
                <a:gd name="T29" fmla="*/ 13 h 74"/>
                <a:gd name="T30" fmla="*/ 23 w 53"/>
                <a:gd name="T31" fmla="*/ 23 h 74"/>
                <a:gd name="T32" fmla="*/ 15 w 53"/>
                <a:gd name="T33" fmla="*/ 27 h 74"/>
                <a:gd name="T34" fmla="*/ 0 w 53"/>
                <a:gd name="T35" fmla="*/ 30 h 74"/>
                <a:gd name="T36" fmla="*/ 11 w 53"/>
                <a:gd name="T37" fmla="*/ 35 h 74"/>
                <a:gd name="T38" fmla="*/ 28 w 53"/>
                <a:gd name="T39" fmla="*/ 33 h 74"/>
                <a:gd name="T40" fmla="*/ 12 w 53"/>
                <a:gd name="T41" fmla="*/ 39 h 74"/>
                <a:gd name="T42" fmla="*/ 8 w 53"/>
                <a:gd name="T43" fmla="*/ 41 h 74"/>
                <a:gd name="T44" fmla="*/ 14 w 53"/>
                <a:gd name="T45" fmla="*/ 47 h 74"/>
                <a:gd name="T46" fmla="*/ 9 w 53"/>
                <a:gd name="T47" fmla="*/ 57 h 74"/>
                <a:gd name="T48" fmla="*/ 12 w 53"/>
                <a:gd name="T49" fmla="*/ 68 h 74"/>
                <a:gd name="T50" fmla="*/ 19 w 53"/>
                <a:gd name="T51" fmla="*/ 51 h 74"/>
                <a:gd name="T52" fmla="*/ 29 w 53"/>
                <a:gd name="T53" fmla="*/ 44 h 74"/>
                <a:gd name="T54" fmla="*/ 28 w 53"/>
                <a:gd name="T55" fmla="*/ 62 h 74"/>
                <a:gd name="T56" fmla="*/ 24 w 53"/>
                <a:gd name="T57" fmla="*/ 62 h 74"/>
                <a:gd name="T58" fmla="*/ 21 w 53"/>
                <a:gd name="T59" fmla="*/ 63 h 74"/>
                <a:gd name="T60" fmla="*/ 29 w 53"/>
                <a:gd name="T61" fmla="*/ 72 h 74"/>
                <a:gd name="T62" fmla="*/ 35 w 53"/>
                <a:gd name="T63" fmla="*/ 72 h 74"/>
                <a:gd name="T64" fmla="*/ 37 w 53"/>
                <a:gd name="T65" fmla="*/ 60 h 74"/>
                <a:gd name="T66" fmla="*/ 42 w 53"/>
                <a:gd name="T67" fmla="*/ 55 h 74"/>
                <a:gd name="T68" fmla="*/ 49 w 53"/>
                <a:gd name="T69" fmla="*/ 56 h 74"/>
                <a:gd name="T70" fmla="*/ 23 w 53"/>
                <a:gd name="T71" fmla="*/ 13 h 74"/>
                <a:gd name="T72" fmla="*/ 37 w 53"/>
                <a:gd name="T73" fmla="*/ 10 h 74"/>
                <a:gd name="T74" fmla="*/ 33 w 53"/>
                <a:gd name="T75" fmla="*/ 23 h 74"/>
                <a:gd name="T76" fmla="*/ 30 w 53"/>
                <a:gd name="T77" fmla="*/ 2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3" h="74">
                  <a:moveTo>
                    <a:pt x="49" y="56"/>
                  </a:moveTo>
                  <a:cubicBezTo>
                    <a:pt x="50" y="54"/>
                    <a:pt x="50" y="52"/>
                    <a:pt x="47" y="49"/>
                  </a:cubicBezTo>
                  <a:cubicBezTo>
                    <a:pt x="45" y="47"/>
                    <a:pt x="41" y="46"/>
                    <a:pt x="37" y="46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40" y="42"/>
                    <a:pt x="43" y="41"/>
                    <a:pt x="46" y="41"/>
                  </a:cubicBezTo>
                  <a:cubicBezTo>
                    <a:pt x="49" y="40"/>
                    <a:pt x="51" y="40"/>
                    <a:pt x="51" y="38"/>
                  </a:cubicBezTo>
                  <a:cubicBezTo>
                    <a:pt x="52" y="38"/>
                    <a:pt x="52" y="37"/>
                    <a:pt x="50" y="35"/>
                  </a:cubicBezTo>
                  <a:cubicBezTo>
                    <a:pt x="48" y="34"/>
                    <a:pt x="46" y="33"/>
                    <a:pt x="43" y="34"/>
                  </a:cubicBezTo>
                  <a:cubicBezTo>
                    <a:pt x="41" y="35"/>
                    <a:pt x="39" y="35"/>
                    <a:pt x="37" y="36"/>
                  </a:cubicBezTo>
                  <a:cubicBezTo>
                    <a:pt x="37" y="35"/>
                    <a:pt x="37" y="34"/>
                    <a:pt x="37" y="34"/>
                  </a:cubicBezTo>
                  <a:cubicBezTo>
                    <a:pt x="38" y="33"/>
                    <a:pt x="37" y="31"/>
                    <a:pt x="35" y="30"/>
                  </a:cubicBezTo>
                  <a:cubicBezTo>
                    <a:pt x="41" y="29"/>
                    <a:pt x="45" y="28"/>
                    <a:pt x="48" y="27"/>
                  </a:cubicBezTo>
                  <a:cubicBezTo>
                    <a:pt x="51" y="27"/>
                    <a:pt x="53" y="27"/>
                    <a:pt x="53" y="25"/>
                  </a:cubicBezTo>
                  <a:cubicBezTo>
                    <a:pt x="53" y="24"/>
                    <a:pt x="53" y="23"/>
                    <a:pt x="52" y="22"/>
                  </a:cubicBezTo>
                  <a:cubicBezTo>
                    <a:pt x="50" y="21"/>
                    <a:pt x="48" y="20"/>
                    <a:pt x="46" y="21"/>
                  </a:cubicBezTo>
                  <a:cubicBezTo>
                    <a:pt x="44" y="21"/>
                    <a:pt x="43" y="21"/>
                    <a:pt x="41" y="22"/>
                  </a:cubicBezTo>
                  <a:cubicBezTo>
                    <a:pt x="43" y="19"/>
                    <a:pt x="44" y="17"/>
                    <a:pt x="45" y="16"/>
                  </a:cubicBezTo>
                  <a:cubicBezTo>
                    <a:pt x="46" y="15"/>
                    <a:pt x="47" y="14"/>
                    <a:pt x="46" y="13"/>
                  </a:cubicBezTo>
                  <a:cubicBezTo>
                    <a:pt x="46" y="12"/>
                    <a:pt x="45" y="11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51" y="7"/>
                    <a:pt x="52" y="6"/>
                    <a:pt x="52" y="5"/>
                  </a:cubicBezTo>
                  <a:cubicBezTo>
                    <a:pt x="52" y="4"/>
                    <a:pt x="52" y="4"/>
                    <a:pt x="52" y="3"/>
                  </a:cubicBezTo>
                  <a:cubicBezTo>
                    <a:pt x="52" y="2"/>
                    <a:pt x="50" y="1"/>
                    <a:pt x="48" y="1"/>
                  </a:cubicBezTo>
                  <a:cubicBezTo>
                    <a:pt x="46" y="0"/>
                    <a:pt x="43" y="0"/>
                    <a:pt x="41" y="1"/>
                  </a:cubicBezTo>
                  <a:cubicBezTo>
                    <a:pt x="39" y="1"/>
                    <a:pt x="36" y="3"/>
                    <a:pt x="31" y="4"/>
                  </a:cubicBezTo>
                  <a:cubicBezTo>
                    <a:pt x="27" y="5"/>
                    <a:pt x="23" y="6"/>
                    <a:pt x="19" y="6"/>
                  </a:cubicBezTo>
                  <a:cubicBezTo>
                    <a:pt x="17" y="7"/>
                    <a:pt x="15" y="7"/>
                    <a:pt x="15" y="9"/>
                  </a:cubicBezTo>
                  <a:cubicBezTo>
                    <a:pt x="14" y="10"/>
                    <a:pt x="16" y="11"/>
                    <a:pt x="17" y="12"/>
                  </a:cubicBezTo>
                  <a:cubicBezTo>
                    <a:pt x="19" y="12"/>
                    <a:pt x="20" y="12"/>
                    <a:pt x="21" y="13"/>
                  </a:cubicBezTo>
                  <a:cubicBezTo>
                    <a:pt x="21" y="13"/>
                    <a:pt x="21" y="13"/>
                    <a:pt x="20" y="13"/>
                  </a:cubicBezTo>
                  <a:cubicBezTo>
                    <a:pt x="20" y="14"/>
                    <a:pt x="20" y="14"/>
                    <a:pt x="20" y="15"/>
                  </a:cubicBezTo>
                  <a:cubicBezTo>
                    <a:pt x="20" y="17"/>
                    <a:pt x="21" y="20"/>
                    <a:pt x="23" y="23"/>
                  </a:cubicBezTo>
                  <a:cubicBezTo>
                    <a:pt x="23" y="24"/>
                    <a:pt x="24" y="24"/>
                    <a:pt x="24" y="25"/>
                  </a:cubicBezTo>
                  <a:cubicBezTo>
                    <a:pt x="21" y="26"/>
                    <a:pt x="18" y="26"/>
                    <a:pt x="15" y="27"/>
                  </a:cubicBezTo>
                  <a:cubicBezTo>
                    <a:pt x="11" y="27"/>
                    <a:pt x="7" y="28"/>
                    <a:pt x="5" y="28"/>
                  </a:cubicBezTo>
                  <a:cubicBezTo>
                    <a:pt x="3" y="28"/>
                    <a:pt x="0" y="28"/>
                    <a:pt x="0" y="30"/>
                  </a:cubicBezTo>
                  <a:cubicBezTo>
                    <a:pt x="0" y="31"/>
                    <a:pt x="1" y="32"/>
                    <a:pt x="3" y="34"/>
                  </a:cubicBezTo>
                  <a:cubicBezTo>
                    <a:pt x="5" y="36"/>
                    <a:pt x="8" y="36"/>
                    <a:pt x="11" y="35"/>
                  </a:cubicBezTo>
                  <a:cubicBezTo>
                    <a:pt x="13" y="35"/>
                    <a:pt x="18" y="33"/>
                    <a:pt x="27" y="31"/>
                  </a:cubicBezTo>
                  <a:cubicBezTo>
                    <a:pt x="27" y="32"/>
                    <a:pt x="27" y="33"/>
                    <a:pt x="28" y="33"/>
                  </a:cubicBezTo>
                  <a:cubicBezTo>
                    <a:pt x="28" y="34"/>
                    <a:pt x="29" y="36"/>
                    <a:pt x="29" y="37"/>
                  </a:cubicBezTo>
                  <a:cubicBezTo>
                    <a:pt x="21" y="39"/>
                    <a:pt x="16" y="40"/>
                    <a:pt x="12" y="39"/>
                  </a:cubicBezTo>
                  <a:cubicBezTo>
                    <a:pt x="12" y="39"/>
                    <a:pt x="12" y="39"/>
                    <a:pt x="11" y="39"/>
                  </a:cubicBezTo>
                  <a:cubicBezTo>
                    <a:pt x="10" y="39"/>
                    <a:pt x="8" y="39"/>
                    <a:pt x="8" y="41"/>
                  </a:cubicBezTo>
                  <a:cubicBezTo>
                    <a:pt x="7" y="43"/>
                    <a:pt x="9" y="44"/>
                    <a:pt x="10" y="45"/>
                  </a:cubicBezTo>
                  <a:cubicBezTo>
                    <a:pt x="11" y="46"/>
                    <a:pt x="13" y="46"/>
                    <a:pt x="14" y="47"/>
                  </a:cubicBezTo>
                  <a:cubicBezTo>
                    <a:pt x="14" y="48"/>
                    <a:pt x="13" y="49"/>
                    <a:pt x="12" y="51"/>
                  </a:cubicBezTo>
                  <a:cubicBezTo>
                    <a:pt x="11" y="53"/>
                    <a:pt x="10" y="55"/>
                    <a:pt x="9" y="57"/>
                  </a:cubicBezTo>
                  <a:cubicBezTo>
                    <a:pt x="7" y="59"/>
                    <a:pt x="7" y="62"/>
                    <a:pt x="9" y="65"/>
                  </a:cubicBezTo>
                  <a:cubicBezTo>
                    <a:pt x="10" y="67"/>
                    <a:pt x="11" y="68"/>
                    <a:pt x="12" y="68"/>
                  </a:cubicBezTo>
                  <a:cubicBezTo>
                    <a:pt x="15" y="68"/>
                    <a:pt x="16" y="65"/>
                    <a:pt x="17" y="63"/>
                  </a:cubicBezTo>
                  <a:cubicBezTo>
                    <a:pt x="19" y="58"/>
                    <a:pt x="19" y="54"/>
                    <a:pt x="19" y="51"/>
                  </a:cubicBezTo>
                  <a:cubicBezTo>
                    <a:pt x="19" y="50"/>
                    <a:pt x="19" y="47"/>
                    <a:pt x="18" y="46"/>
                  </a:cubicBezTo>
                  <a:cubicBezTo>
                    <a:pt x="20" y="46"/>
                    <a:pt x="23" y="45"/>
                    <a:pt x="29" y="44"/>
                  </a:cubicBezTo>
                  <a:cubicBezTo>
                    <a:pt x="29" y="49"/>
                    <a:pt x="29" y="54"/>
                    <a:pt x="29" y="57"/>
                  </a:cubicBezTo>
                  <a:cubicBezTo>
                    <a:pt x="28" y="61"/>
                    <a:pt x="28" y="62"/>
                    <a:pt x="28" y="62"/>
                  </a:cubicBezTo>
                  <a:cubicBezTo>
                    <a:pt x="28" y="62"/>
                    <a:pt x="27" y="62"/>
                    <a:pt x="26" y="62"/>
                  </a:cubicBezTo>
                  <a:cubicBezTo>
                    <a:pt x="26" y="62"/>
                    <a:pt x="25" y="62"/>
                    <a:pt x="24" y="62"/>
                  </a:cubicBezTo>
                  <a:cubicBezTo>
                    <a:pt x="24" y="62"/>
                    <a:pt x="23" y="62"/>
                    <a:pt x="23" y="62"/>
                  </a:cubicBezTo>
                  <a:cubicBezTo>
                    <a:pt x="22" y="62"/>
                    <a:pt x="21" y="62"/>
                    <a:pt x="21" y="63"/>
                  </a:cubicBezTo>
                  <a:cubicBezTo>
                    <a:pt x="21" y="64"/>
                    <a:pt x="22" y="65"/>
                    <a:pt x="24" y="67"/>
                  </a:cubicBezTo>
                  <a:cubicBezTo>
                    <a:pt x="26" y="69"/>
                    <a:pt x="28" y="71"/>
                    <a:pt x="29" y="72"/>
                  </a:cubicBezTo>
                  <a:cubicBezTo>
                    <a:pt x="30" y="74"/>
                    <a:pt x="31" y="74"/>
                    <a:pt x="32" y="74"/>
                  </a:cubicBezTo>
                  <a:cubicBezTo>
                    <a:pt x="34" y="74"/>
                    <a:pt x="35" y="73"/>
                    <a:pt x="35" y="72"/>
                  </a:cubicBezTo>
                  <a:cubicBezTo>
                    <a:pt x="36" y="70"/>
                    <a:pt x="37" y="69"/>
                    <a:pt x="37" y="67"/>
                  </a:cubicBezTo>
                  <a:cubicBezTo>
                    <a:pt x="37" y="66"/>
                    <a:pt x="37" y="63"/>
                    <a:pt x="37" y="60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39" y="53"/>
                    <a:pt x="40" y="54"/>
                    <a:pt x="42" y="55"/>
                  </a:cubicBezTo>
                  <a:cubicBezTo>
                    <a:pt x="43" y="57"/>
                    <a:pt x="45" y="58"/>
                    <a:pt x="46" y="58"/>
                  </a:cubicBezTo>
                  <a:cubicBezTo>
                    <a:pt x="47" y="58"/>
                    <a:pt x="48" y="57"/>
                    <a:pt x="49" y="56"/>
                  </a:cubicBezTo>
                  <a:close/>
                  <a:moveTo>
                    <a:pt x="26" y="15"/>
                  </a:moveTo>
                  <a:cubicBezTo>
                    <a:pt x="25" y="14"/>
                    <a:pt x="24" y="13"/>
                    <a:pt x="23" y="13"/>
                  </a:cubicBezTo>
                  <a:cubicBezTo>
                    <a:pt x="25" y="13"/>
                    <a:pt x="27" y="13"/>
                    <a:pt x="28" y="12"/>
                  </a:cubicBezTo>
                  <a:cubicBezTo>
                    <a:pt x="31" y="12"/>
                    <a:pt x="34" y="11"/>
                    <a:pt x="37" y="10"/>
                  </a:cubicBezTo>
                  <a:cubicBezTo>
                    <a:pt x="37" y="11"/>
                    <a:pt x="37" y="11"/>
                    <a:pt x="37" y="12"/>
                  </a:cubicBezTo>
                  <a:cubicBezTo>
                    <a:pt x="37" y="14"/>
                    <a:pt x="35" y="18"/>
                    <a:pt x="33" y="23"/>
                  </a:cubicBezTo>
                  <a:cubicBezTo>
                    <a:pt x="31" y="24"/>
                    <a:pt x="30" y="24"/>
                    <a:pt x="29" y="24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31" y="21"/>
                    <a:pt x="30" y="18"/>
                    <a:pt x="26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9399588" y="3273425"/>
              <a:ext cx="333375" cy="339725"/>
            </a:xfrm>
            <a:custGeom>
              <a:avLst/>
              <a:gdLst>
                <a:gd name="T0" fmla="*/ 92 w 101"/>
                <a:gd name="T1" fmla="*/ 47 h 103"/>
                <a:gd name="T2" fmla="*/ 62 w 101"/>
                <a:gd name="T3" fmla="*/ 50 h 103"/>
                <a:gd name="T4" fmla="*/ 78 w 101"/>
                <a:gd name="T5" fmla="*/ 37 h 103"/>
                <a:gd name="T6" fmla="*/ 79 w 101"/>
                <a:gd name="T7" fmla="*/ 31 h 103"/>
                <a:gd name="T8" fmla="*/ 62 w 101"/>
                <a:gd name="T9" fmla="*/ 31 h 103"/>
                <a:gd name="T10" fmla="*/ 59 w 101"/>
                <a:gd name="T11" fmla="*/ 21 h 103"/>
                <a:gd name="T12" fmla="*/ 80 w 101"/>
                <a:gd name="T13" fmla="*/ 14 h 103"/>
                <a:gd name="T14" fmla="*/ 69 w 101"/>
                <a:gd name="T15" fmla="*/ 10 h 103"/>
                <a:gd name="T16" fmla="*/ 43 w 101"/>
                <a:gd name="T17" fmla="*/ 16 h 103"/>
                <a:gd name="T18" fmla="*/ 50 w 101"/>
                <a:gd name="T19" fmla="*/ 6 h 103"/>
                <a:gd name="T20" fmla="*/ 44 w 101"/>
                <a:gd name="T21" fmla="*/ 1 h 103"/>
                <a:gd name="T22" fmla="*/ 39 w 101"/>
                <a:gd name="T23" fmla="*/ 1 h 103"/>
                <a:gd name="T24" fmla="*/ 34 w 101"/>
                <a:gd name="T25" fmla="*/ 15 h 103"/>
                <a:gd name="T26" fmla="*/ 20 w 101"/>
                <a:gd name="T27" fmla="*/ 35 h 103"/>
                <a:gd name="T28" fmla="*/ 21 w 101"/>
                <a:gd name="T29" fmla="*/ 36 h 103"/>
                <a:gd name="T30" fmla="*/ 24 w 101"/>
                <a:gd name="T31" fmla="*/ 35 h 103"/>
                <a:gd name="T32" fmla="*/ 29 w 101"/>
                <a:gd name="T33" fmla="*/ 45 h 103"/>
                <a:gd name="T34" fmla="*/ 20 w 101"/>
                <a:gd name="T35" fmla="*/ 56 h 103"/>
                <a:gd name="T36" fmla="*/ 1 w 101"/>
                <a:gd name="T37" fmla="*/ 60 h 103"/>
                <a:gd name="T38" fmla="*/ 6 w 101"/>
                <a:gd name="T39" fmla="*/ 67 h 103"/>
                <a:gd name="T40" fmla="*/ 30 w 101"/>
                <a:gd name="T41" fmla="*/ 63 h 103"/>
                <a:gd name="T42" fmla="*/ 52 w 101"/>
                <a:gd name="T43" fmla="*/ 92 h 103"/>
                <a:gd name="T44" fmla="*/ 56 w 101"/>
                <a:gd name="T45" fmla="*/ 103 h 103"/>
                <a:gd name="T46" fmla="*/ 62 w 101"/>
                <a:gd name="T47" fmla="*/ 58 h 103"/>
                <a:gd name="T48" fmla="*/ 94 w 101"/>
                <a:gd name="T49" fmla="*/ 57 h 103"/>
                <a:gd name="T50" fmla="*/ 101 w 101"/>
                <a:gd name="T51" fmla="*/ 54 h 103"/>
                <a:gd name="T52" fmla="*/ 26 w 101"/>
                <a:gd name="T53" fmla="*/ 34 h 103"/>
                <a:gd name="T54" fmla="*/ 41 w 101"/>
                <a:gd name="T55" fmla="*/ 24 h 103"/>
                <a:gd name="T56" fmla="*/ 51 w 101"/>
                <a:gd name="T57" fmla="*/ 25 h 103"/>
                <a:gd name="T58" fmla="*/ 41 w 101"/>
                <a:gd name="T59" fmla="*/ 36 h 103"/>
                <a:gd name="T60" fmla="*/ 28 w 101"/>
                <a:gd name="T61" fmla="*/ 34 h 103"/>
                <a:gd name="T62" fmla="*/ 26 w 101"/>
                <a:gd name="T63" fmla="*/ 34 h 103"/>
                <a:gd name="T64" fmla="*/ 52 w 101"/>
                <a:gd name="T65" fmla="*/ 52 h 103"/>
                <a:gd name="T66" fmla="*/ 38 w 101"/>
                <a:gd name="T67" fmla="*/ 4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1" h="103">
                  <a:moveTo>
                    <a:pt x="98" y="51"/>
                  </a:moveTo>
                  <a:cubicBezTo>
                    <a:pt x="96" y="49"/>
                    <a:pt x="94" y="48"/>
                    <a:pt x="92" y="47"/>
                  </a:cubicBezTo>
                  <a:cubicBezTo>
                    <a:pt x="89" y="47"/>
                    <a:pt x="85" y="47"/>
                    <a:pt x="78" y="48"/>
                  </a:cubicBezTo>
                  <a:cubicBezTo>
                    <a:pt x="72" y="49"/>
                    <a:pt x="67" y="50"/>
                    <a:pt x="62" y="50"/>
                  </a:cubicBezTo>
                  <a:cubicBezTo>
                    <a:pt x="62" y="39"/>
                    <a:pt x="62" y="39"/>
                    <a:pt x="62" y="39"/>
                  </a:cubicBezTo>
                  <a:cubicBezTo>
                    <a:pt x="70" y="39"/>
                    <a:pt x="75" y="38"/>
                    <a:pt x="78" y="37"/>
                  </a:cubicBezTo>
                  <a:cubicBezTo>
                    <a:pt x="78" y="37"/>
                    <a:pt x="80" y="36"/>
                    <a:pt x="81" y="35"/>
                  </a:cubicBezTo>
                  <a:cubicBezTo>
                    <a:pt x="81" y="33"/>
                    <a:pt x="80" y="32"/>
                    <a:pt x="79" y="31"/>
                  </a:cubicBezTo>
                  <a:cubicBezTo>
                    <a:pt x="77" y="29"/>
                    <a:pt x="74" y="29"/>
                    <a:pt x="71" y="30"/>
                  </a:cubicBezTo>
                  <a:cubicBezTo>
                    <a:pt x="68" y="30"/>
                    <a:pt x="65" y="31"/>
                    <a:pt x="62" y="31"/>
                  </a:cubicBezTo>
                  <a:cubicBezTo>
                    <a:pt x="62" y="28"/>
                    <a:pt x="62" y="27"/>
                    <a:pt x="62" y="27"/>
                  </a:cubicBezTo>
                  <a:cubicBezTo>
                    <a:pt x="63" y="25"/>
                    <a:pt x="62" y="24"/>
                    <a:pt x="59" y="21"/>
                  </a:cubicBezTo>
                  <a:cubicBezTo>
                    <a:pt x="69" y="19"/>
                    <a:pt x="75" y="18"/>
                    <a:pt x="77" y="17"/>
                  </a:cubicBezTo>
                  <a:cubicBezTo>
                    <a:pt x="78" y="17"/>
                    <a:pt x="80" y="16"/>
                    <a:pt x="80" y="14"/>
                  </a:cubicBezTo>
                  <a:cubicBezTo>
                    <a:pt x="80" y="12"/>
                    <a:pt x="78" y="11"/>
                    <a:pt x="77" y="11"/>
                  </a:cubicBezTo>
                  <a:cubicBezTo>
                    <a:pt x="74" y="10"/>
                    <a:pt x="71" y="9"/>
                    <a:pt x="69" y="10"/>
                  </a:cubicBezTo>
                  <a:cubicBezTo>
                    <a:pt x="67" y="11"/>
                    <a:pt x="63" y="12"/>
                    <a:pt x="59" y="13"/>
                  </a:cubicBezTo>
                  <a:cubicBezTo>
                    <a:pt x="55" y="14"/>
                    <a:pt x="50" y="15"/>
                    <a:pt x="43" y="16"/>
                  </a:cubicBezTo>
                  <a:cubicBezTo>
                    <a:pt x="46" y="13"/>
                    <a:pt x="48" y="11"/>
                    <a:pt x="49" y="10"/>
                  </a:cubicBezTo>
                  <a:cubicBezTo>
                    <a:pt x="50" y="9"/>
                    <a:pt x="50" y="7"/>
                    <a:pt x="50" y="6"/>
                  </a:cubicBezTo>
                  <a:cubicBezTo>
                    <a:pt x="50" y="6"/>
                    <a:pt x="50" y="5"/>
                    <a:pt x="49" y="4"/>
                  </a:cubicBezTo>
                  <a:cubicBezTo>
                    <a:pt x="48" y="3"/>
                    <a:pt x="47" y="2"/>
                    <a:pt x="44" y="1"/>
                  </a:cubicBezTo>
                  <a:cubicBezTo>
                    <a:pt x="43" y="1"/>
                    <a:pt x="42" y="0"/>
                    <a:pt x="41" y="0"/>
                  </a:cubicBezTo>
                  <a:cubicBezTo>
                    <a:pt x="40" y="0"/>
                    <a:pt x="39" y="1"/>
                    <a:pt x="39" y="1"/>
                  </a:cubicBezTo>
                  <a:cubicBezTo>
                    <a:pt x="38" y="2"/>
                    <a:pt x="38" y="3"/>
                    <a:pt x="38" y="4"/>
                  </a:cubicBezTo>
                  <a:cubicBezTo>
                    <a:pt x="38" y="6"/>
                    <a:pt x="37" y="9"/>
                    <a:pt x="34" y="15"/>
                  </a:cubicBezTo>
                  <a:cubicBezTo>
                    <a:pt x="31" y="20"/>
                    <a:pt x="27" y="25"/>
                    <a:pt x="23" y="29"/>
                  </a:cubicBezTo>
                  <a:cubicBezTo>
                    <a:pt x="20" y="32"/>
                    <a:pt x="19" y="34"/>
                    <a:pt x="20" y="35"/>
                  </a:cubicBezTo>
                  <a:cubicBezTo>
                    <a:pt x="20" y="36"/>
                    <a:pt x="21" y="36"/>
                    <a:pt x="21" y="3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2" y="36"/>
                    <a:pt x="23" y="36"/>
                    <a:pt x="24" y="35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37"/>
                    <a:pt x="25" y="38"/>
                    <a:pt x="26" y="39"/>
                  </a:cubicBezTo>
                  <a:cubicBezTo>
                    <a:pt x="28" y="41"/>
                    <a:pt x="29" y="43"/>
                    <a:pt x="29" y="45"/>
                  </a:cubicBezTo>
                  <a:cubicBezTo>
                    <a:pt x="30" y="48"/>
                    <a:pt x="31" y="51"/>
                    <a:pt x="31" y="55"/>
                  </a:cubicBezTo>
                  <a:cubicBezTo>
                    <a:pt x="28" y="55"/>
                    <a:pt x="25" y="56"/>
                    <a:pt x="20" y="56"/>
                  </a:cubicBezTo>
                  <a:cubicBezTo>
                    <a:pt x="13" y="57"/>
                    <a:pt x="9" y="58"/>
                    <a:pt x="6" y="58"/>
                  </a:cubicBezTo>
                  <a:cubicBezTo>
                    <a:pt x="3" y="58"/>
                    <a:pt x="1" y="59"/>
                    <a:pt x="1" y="60"/>
                  </a:cubicBezTo>
                  <a:cubicBezTo>
                    <a:pt x="0" y="61"/>
                    <a:pt x="0" y="62"/>
                    <a:pt x="1" y="63"/>
                  </a:cubicBezTo>
                  <a:cubicBezTo>
                    <a:pt x="2" y="65"/>
                    <a:pt x="4" y="66"/>
                    <a:pt x="6" y="67"/>
                  </a:cubicBezTo>
                  <a:cubicBezTo>
                    <a:pt x="9" y="67"/>
                    <a:pt x="12" y="67"/>
                    <a:pt x="16" y="66"/>
                  </a:cubicBezTo>
                  <a:cubicBezTo>
                    <a:pt x="20" y="65"/>
                    <a:pt x="25" y="64"/>
                    <a:pt x="30" y="63"/>
                  </a:cubicBezTo>
                  <a:cubicBezTo>
                    <a:pt x="36" y="62"/>
                    <a:pt x="43" y="60"/>
                    <a:pt x="52" y="59"/>
                  </a:cubicBezTo>
                  <a:cubicBezTo>
                    <a:pt x="52" y="75"/>
                    <a:pt x="52" y="86"/>
                    <a:pt x="52" y="92"/>
                  </a:cubicBezTo>
                  <a:cubicBezTo>
                    <a:pt x="52" y="101"/>
                    <a:pt x="53" y="103"/>
                    <a:pt x="55" y="103"/>
                  </a:cubicBezTo>
                  <a:cubicBezTo>
                    <a:pt x="55" y="103"/>
                    <a:pt x="56" y="103"/>
                    <a:pt x="56" y="103"/>
                  </a:cubicBezTo>
                  <a:cubicBezTo>
                    <a:pt x="57" y="102"/>
                    <a:pt x="58" y="101"/>
                    <a:pt x="60" y="91"/>
                  </a:cubicBezTo>
                  <a:cubicBezTo>
                    <a:pt x="61" y="84"/>
                    <a:pt x="62" y="73"/>
                    <a:pt x="62" y="58"/>
                  </a:cubicBezTo>
                  <a:cubicBezTo>
                    <a:pt x="71" y="57"/>
                    <a:pt x="78" y="57"/>
                    <a:pt x="82" y="57"/>
                  </a:cubicBezTo>
                  <a:cubicBezTo>
                    <a:pt x="87" y="57"/>
                    <a:pt x="91" y="57"/>
                    <a:pt x="94" y="57"/>
                  </a:cubicBezTo>
                  <a:cubicBezTo>
                    <a:pt x="97" y="58"/>
                    <a:pt x="99" y="57"/>
                    <a:pt x="100" y="56"/>
                  </a:cubicBezTo>
                  <a:cubicBezTo>
                    <a:pt x="101" y="56"/>
                    <a:pt x="101" y="55"/>
                    <a:pt x="101" y="54"/>
                  </a:cubicBezTo>
                  <a:cubicBezTo>
                    <a:pt x="101" y="53"/>
                    <a:pt x="100" y="52"/>
                    <a:pt x="98" y="51"/>
                  </a:cubicBezTo>
                  <a:close/>
                  <a:moveTo>
                    <a:pt x="26" y="34"/>
                  </a:moveTo>
                  <a:cubicBezTo>
                    <a:pt x="30" y="32"/>
                    <a:pt x="34" y="28"/>
                    <a:pt x="38" y="23"/>
                  </a:cubicBezTo>
                  <a:cubicBezTo>
                    <a:pt x="39" y="23"/>
                    <a:pt x="40" y="23"/>
                    <a:pt x="41" y="24"/>
                  </a:cubicBezTo>
                  <a:cubicBezTo>
                    <a:pt x="44" y="24"/>
                    <a:pt x="47" y="24"/>
                    <a:pt x="50" y="23"/>
                  </a:cubicBezTo>
                  <a:cubicBezTo>
                    <a:pt x="51" y="24"/>
                    <a:pt x="51" y="24"/>
                    <a:pt x="51" y="25"/>
                  </a:cubicBezTo>
                  <a:cubicBezTo>
                    <a:pt x="51" y="27"/>
                    <a:pt x="52" y="30"/>
                    <a:pt x="52" y="33"/>
                  </a:cubicBezTo>
                  <a:cubicBezTo>
                    <a:pt x="48" y="34"/>
                    <a:pt x="44" y="35"/>
                    <a:pt x="41" y="36"/>
                  </a:cubicBezTo>
                  <a:cubicBezTo>
                    <a:pt x="38" y="36"/>
                    <a:pt x="36" y="36"/>
                    <a:pt x="35" y="36"/>
                  </a:cubicBezTo>
                  <a:cubicBezTo>
                    <a:pt x="33" y="35"/>
                    <a:pt x="31" y="34"/>
                    <a:pt x="28" y="34"/>
                  </a:cubicBezTo>
                  <a:cubicBezTo>
                    <a:pt x="28" y="34"/>
                    <a:pt x="27" y="34"/>
                    <a:pt x="27" y="34"/>
                  </a:cubicBezTo>
                  <a:cubicBezTo>
                    <a:pt x="27" y="34"/>
                    <a:pt x="26" y="34"/>
                    <a:pt x="26" y="34"/>
                  </a:cubicBezTo>
                  <a:close/>
                  <a:moveTo>
                    <a:pt x="52" y="41"/>
                  </a:moveTo>
                  <a:cubicBezTo>
                    <a:pt x="52" y="52"/>
                    <a:pt x="52" y="52"/>
                    <a:pt x="52" y="52"/>
                  </a:cubicBezTo>
                  <a:cubicBezTo>
                    <a:pt x="48" y="52"/>
                    <a:pt x="43" y="53"/>
                    <a:pt x="39" y="53"/>
                  </a:cubicBezTo>
                  <a:cubicBezTo>
                    <a:pt x="39" y="50"/>
                    <a:pt x="39" y="47"/>
                    <a:pt x="38" y="43"/>
                  </a:cubicBezTo>
                  <a:cubicBezTo>
                    <a:pt x="43" y="42"/>
                    <a:pt x="47" y="42"/>
                    <a:pt x="52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9448800" y="3713163"/>
              <a:ext cx="82550" cy="303213"/>
            </a:xfrm>
            <a:custGeom>
              <a:avLst/>
              <a:gdLst>
                <a:gd name="T0" fmla="*/ 21 w 25"/>
                <a:gd name="T1" fmla="*/ 38 h 92"/>
                <a:gd name="T2" fmla="*/ 25 w 25"/>
                <a:gd name="T3" fmla="*/ 33 h 92"/>
                <a:gd name="T4" fmla="*/ 20 w 25"/>
                <a:gd name="T5" fmla="*/ 27 h 92"/>
                <a:gd name="T6" fmla="*/ 13 w 25"/>
                <a:gd name="T7" fmla="*/ 25 h 92"/>
                <a:gd name="T8" fmla="*/ 14 w 25"/>
                <a:gd name="T9" fmla="*/ 10 h 92"/>
                <a:gd name="T10" fmla="*/ 12 w 25"/>
                <a:gd name="T11" fmla="*/ 4 h 92"/>
                <a:gd name="T12" fmla="*/ 5 w 25"/>
                <a:gd name="T13" fmla="*/ 1 h 92"/>
                <a:gd name="T14" fmla="*/ 3 w 25"/>
                <a:gd name="T15" fmla="*/ 0 h 92"/>
                <a:gd name="T16" fmla="*/ 1 w 25"/>
                <a:gd name="T17" fmla="*/ 2 h 92"/>
                <a:gd name="T18" fmla="*/ 2 w 25"/>
                <a:gd name="T19" fmla="*/ 6 h 92"/>
                <a:gd name="T20" fmla="*/ 5 w 25"/>
                <a:gd name="T21" fmla="*/ 25 h 92"/>
                <a:gd name="T22" fmla="*/ 4 w 25"/>
                <a:gd name="T23" fmla="*/ 55 h 92"/>
                <a:gd name="T24" fmla="*/ 2 w 25"/>
                <a:gd name="T25" fmla="*/ 75 h 92"/>
                <a:gd name="T26" fmla="*/ 4 w 25"/>
                <a:gd name="T27" fmla="*/ 88 h 92"/>
                <a:gd name="T28" fmla="*/ 7 w 25"/>
                <a:gd name="T29" fmla="*/ 92 h 92"/>
                <a:gd name="T30" fmla="*/ 11 w 25"/>
                <a:gd name="T31" fmla="*/ 84 h 92"/>
                <a:gd name="T32" fmla="*/ 13 w 25"/>
                <a:gd name="T33" fmla="*/ 33 h 92"/>
                <a:gd name="T34" fmla="*/ 19 w 25"/>
                <a:gd name="T35" fmla="*/ 37 h 92"/>
                <a:gd name="T36" fmla="*/ 21 w 25"/>
                <a:gd name="T37" fmla="*/ 3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" h="92">
                  <a:moveTo>
                    <a:pt x="21" y="38"/>
                  </a:moveTo>
                  <a:cubicBezTo>
                    <a:pt x="22" y="38"/>
                    <a:pt x="24" y="37"/>
                    <a:pt x="25" y="33"/>
                  </a:cubicBezTo>
                  <a:cubicBezTo>
                    <a:pt x="25" y="30"/>
                    <a:pt x="23" y="28"/>
                    <a:pt x="20" y="27"/>
                  </a:cubicBezTo>
                  <a:cubicBezTo>
                    <a:pt x="17" y="26"/>
                    <a:pt x="15" y="25"/>
                    <a:pt x="13" y="25"/>
                  </a:cubicBezTo>
                  <a:cubicBezTo>
                    <a:pt x="13" y="13"/>
                    <a:pt x="14" y="11"/>
                    <a:pt x="14" y="10"/>
                  </a:cubicBezTo>
                  <a:cubicBezTo>
                    <a:pt x="15" y="9"/>
                    <a:pt x="15" y="7"/>
                    <a:pt x="12" y="4"/>
                  </a:cubicBezTo>
                  <a:cubicBezTo>
                    <a:pt x="10" y="3"/>
                    <a:pt x="8" y="2"/>
                    <a:pt x="5" y="1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1" y="0"/>
                    <a:pt x="1" y="1"/>
                    <a:pt x="1" y="2"/>
                  </a:cubicBezTo>
                  <a:cubicBezTo>
                    <a:pt x="0" y="3"/>
                    <a:pt x="1" y="5"/>
                    <a:pt x="2" y="6"/>
                  </a:cubicBezTo>
                  <a:cubicBezTo>
                    <a:pt x="3" y="8"/>
                    <a:pt x="5" y="13"/>
                    <a:pt x="5" y="25"/>
                  </a:cubicBezTo>
                  <a:cubicBezTo>
                    <a:pt x="5" y="35"/>
                    <a:pt x="5" y="45"/>
                    <a:pt x="4" y="55"/>
                  </a:cubicBezTo>
                  <a:cubicBezTo>
                    <a:pt x="4" y="65"/>
                    <a:pt x="3" y="72"/>
                    <a:pt x="2" y="75"/>
                  </a:cubicBezTo>
                  <a:cubicBezTo>
                    <a:pt x="1" y="78"/>
                    <a:pt x="1" y="83"/>
                    <a:pt x="4" y="88"/>
                  </a:cubicBezTo>
                  <a:cubicBezTo>
                    <a:pt x="4" y="90"/>
                    <a:pt x="6" y="92"/>
                    <a:pt x="7" y="92"/>
                  </a:cubicBezTo>
                  <a:cubicBezTo>
                    <a:pt x="10" y="92"/>
                    <a:pt x="11" y="89"/>
                    <a:pt x="11" y="84"/>
                  </a:cubicBezTo>
                  <a:cubicBezTo>
                    <a:pt x="12" y="77"/>
                    <a:pt x="13" y="60"/>
                    <a:pt x="13" y="33"/>
                  </a:cubicBezTo>
                  <a:cubicBezTo>
                    <a:pt x="15" y="35"/>
                    <a:pt x="17" y="37"/>
                    <a:pt x="19" y="37"/>
                  </a:cubicBezTo>
                  <a:cubicBezTo>
                    <a:pt x="20" y="38"/>
                    <a:pt x="21" y="38"/>
                    <a:pt x="21" y="3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9402763" y="3805238"/>
              <a:ext cx="39687" cy="88900"/>
            </a:xfrm>
            <a:custGeom>
              <a:avLst/>
              <a:gdLst>
                <a:gd name="T0" fmla="*/ 7 w 12"/>
                <a:gd name="T1" fmla="*/ 0 h 27"/>
                <a:gd name="T2" fmla="*/ 4 w 12"/>
                <a:gd name="T3" fmla="*/ 5 h 27"/>
                <a:gd name="T4" fmla="*/ 2 w 12"/>
                <a:gd name="T5" fmla="*/ 15 h 27"/>
                <a:gd name="T6" fmla="*/ 2 w 12"/>
                <a:gd name="T7" fmla="*/ 25 h 27"/>
                <a:gd name="T8" fmla="*/ 5 w 12"/>
                <a:gd name="T9" fmla="*/ 27 h 27"/>
                <a:gd name="T10" fmla="*/ 9 w 12"/>
                <a:gd name="T11" fmla="*/ 24 h 27"/>
                <a:gd name="T12" fmla="*/ 12 w 12"/>
                <a:gd name="T13" fmla="*/ 12 h 27"/>
                <a:gd name="T14" fmla="*/ 10 w 12"/>
                <a:gd name="T15" fmla="*/ 2 h 27"/>
                <a:gd name="T16" fmla="*/ 7 w 12"/>
                <a:gd name="T1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7">
                  <a:moveTo>
                    <a:pt x="7" y="0"/>
                  </a:moveTo>
                  <a:cubicBezTo>
                    <a:pt x="5" y="0"/>
                    <a:pt x="4" y="3"/>
                    <a:pt x="4" y="5"/>
                  </a:cubicBezTo>
                  <a:cubicBezTo>
                    <a:pt x="4" y="9"/>
                    <a:pt x="3" y="12"/>
                    <a:pt x="2" y="15"/>
                  </a:cubicBezTo>
                  <a:cubicBezTo>
                    <a:pt x="0" y="19"/>
                    <a:pt x="0" y="22"/>
                    <a:pt x="2" y="25"/>
                  </a:cubicBezTo>
                  <a:cubicBezTo>
                    <a:pt x="2" y="26"/>
                    <a:pt x="4" y="27"/>
                    <a:pt x="5" y="27"/>
                  </a:cubicBezTo>
                  <a:cubicBezTo>
                    <a:pt x="7" y="27"/>
                    <a:pt x="8" y="25"/>
                    <a:pt x="9" y="24"/>
                  </a:cubicBezTo>
                  <a:cubicBezTo>
                    <a:pt x="11" y="20"/>
                    <a:pt x="12" y="16"/>
                    <a:pt x="12" y="12"/>
                  </a:cubicBezTo>
                  <a:cubicBezTo>
                    <a:pt x="12" y="8"/>
                    <a:pt x="11" y="5"/>
                    <a:pt x="10" y="2"/>
                  </a:cubicBezTo>
                  <a:cubicBezTo>
                    <a:pt x="9" y="1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21"/>
            <p:cNvSpPr>
              <a:spLocks noEditPoints="1"/>
            </p:cNvSpPr>
            <p:nvPr/>
          </p:nvSpPr>
          <p:spPr bwMode="auto">
            <a:xfrm>
              <a:off x="9491663" y="3713163"/>
              <a:ext cx="238125" cy="290513"/>
            </a:xfrm>
            <a:custGeom>
              <a:avLst/>
              <a:gdLst>
                <a:gd name="T0" fmla="*/ 65 w 72"/>
                <a:gd name="T1" fmla="*/ 81 h 88"/>
                <a:gd name="T2" fmla="*/ 48 w 72"/>
                <a:gd name="T3" fmla="*/ 70 h 88"/>
                <a:gd name="T4" fmla="*/ 35 w 72"/>
                <a:gd name="T5" fmla="*/ 54 h 88"/>
                <a:gd name="T6" fmla="*/ 51 w 72"/>
                <a:gd name="T7" fmla="*/ 52 h 88"/>
                <a:gd name="T8" fmla="*/ 64 w 72"/>
                <a:gd name="T9" fmla="*/ 51 h 88"/>
                <a:gd name="T10" fmla="*/ 70 w 72"/>
                <a:gd name="T11" fmla="*/ 49 h 88"/>
                <a:gd name="T12" fmla="*/ 68 w 72"/>
                <a:gd name="T13" fmla="*/ 45 h 88"/>
                <a:gd name="T14" fmla="*/ 58 w 72"/>
                <a:gd name="T15" fmla="*/ 42 h 88"/>
                <a:gd name="T16" fmla="*/ 49 w 72"/>
                <a:gd name="T17" fmla="*/ 44 h 88"/>
                <a:gd name="T18" fmla="*/ 54 w 72"/>
                <a:gd name="T19" fmla="*/ 32 h 88"/>
                <a:gd name="T20" fmla="*/ 56 w 72"/>
                <a:gd name="T21" fmla="*/ 28 h 88"/>
                <a:gd name="T22" fmla="*/ 54 w 72"/>
                <a:gd name="T23" fmla="*/ 25 h 88"/>
                <a:gd name="T24" fmla="*/ 48 w 72"/>
                <a:gd name="T25" fmla="*/ 21 h 88"/>
                <a:gd name="T26" fmla="*/ 42 w 72"/>
                <a:gd name="T27" fmla="*/ 22 h 88"/>
                <a:gd name="T28" fmla="*/ 34 w 72"/>
                <a:gd name="T29" fmla="*/ 25 h 88"/>
                <a:gd name="T30" fmla="*/ 37 w 72"/>
                <a:gd name="T31" fmla="*/ 9 h 88"/>
                <a:gd name="T32" fmla="*/ 37 w 72"/>
                <a:gd name="T33" fmla="*/ 6 h 88"/>
                <a:gd name="T34" fmla="*/ 34 w 72"/>
                <a:gd name="T35" fmla="*/ 3 h 88"/>
                <a:gd name="T36" fmla="*/ 27 w 72"/>
                <a:gd name="T37" fmla="*/ 0 h 88"/>
                <a:gd name="T38" fmla="*/ 24 w 72"/>
                <a:gd name="T39" fmla="*/ 2 h 88"/>
                <a:gd name="T40" fmla="*/ 24 w 72"/>
                <a:gd name="T41" fmla="*/ 6 h 88"/>
                <a:gd name="T42" fmla="*/ 26 w 72"/>
                <a:gd name="T43" fmla="*/ 27 h 88"/>
                <a:gd name="T44" fmla="*/ 16 w 72"/>
                <a:gd name="T45" fmla="*/ 28 h 88"/>
                <a:gd name="T46" fmla="*/ 12 w 72"/>
                <a:gd name="T47" fmla="*/ 30 h 88"/>
                <a:gd name="T48" fmla="*/ 13 w 72"/>
                <a:gd name="T49" fmla="*/ 33 h 88"/>
                <a:gd name="T50" fmla="*/ 20 w 72"/>
                <a:gd name="T51" fmla="*/ 35 h 88"/>
                <a:gd name="T52" fmla="*/ 26 w 72"/>
                <a:gd name="T53" fmla="*/ 34 h 88"/>
                <a:gd name="T54" fmla="*/ 24 w 72"/>
                <a:gd name="T55" fmla="*/ 48 h 88"/>
                <a:gd name="T56" fmla="*/ 6 w 72"/>
                <a:gd name="T57" fmla="*/ 50 h 88"/>
                <a:gd name="T58" fmla="*/ 5 w 72"/>
                <a:gd name="T59" fmla="*/ 50 h 88"/>
                <a:gd name="T60" fmla="*/ 2 w 72"/>
                <a:gd name="T61" fmla="*/ 52 h 88"/>
                <a:gd name="T62" fmla="*/ 4 w 72"/>
                <a:gd name="T63" fmla="*/ 55 h 88"/>
                <a:gd name="T64" fmla="*/ 13 w 72"/>
                <a:gd name="T65" fmla="*/ 57 h 88"/>
                <a:gd name="T66" fmla="*/ 23 w 72"/>
                <a:gd name="T67" fmla="*/ 56 h 88"/>
                <a:gd name="T68" fmla="*/ 16 w 72"/>
                <a:gd name="T69" fmla="*/ 71 h 88"/>
                <a:gd name="T70" fmla="*/ 4 w 72"/>
                <a:gd name="T71" fmla="*/ 82 h 88"/>
                <a:gd name="T72" fmla="*/ 1 w 72"/>
                <a:gd name="T73" fmla="*/ 86 h 88"/>
                <a:gd name="T74" fmla="*/ 2 w 72"/>
                <a:gd name="T75" fmla="*/ 87 h 88"/>
                <a:gd name="T76" fmla="*/ 6 w 72"/>
                <a:gd name="T77" fmla="*/ 86 h 88"/>
                <a:gd name="T78" fmla="*/ 21 w 72"/>
                <a:gd name="T79" fmla="*/ 77 h 88"/>
                <a:gd name="T80" fmla="*/ 30 w 72"/>
                <a:gd name="T81" fmla="*/ 58 h 88"/>
                <a:gd name="T82" fmla="*/ 41 w 72"/>
                <a:gd name="T83" fmla="*/ 79 h 88"/>
                <a:gd name="T84" fmla="*/ 53 w 72"/>
                <a:gd name="T85" fmla="*/ 88 h 88"/>
                <a:gd name="T86" fmla="*/ 58 w 72"/>
                <a:gd name="T87" fmla="*/ 88 h 88"/>
                <a:gd name="T88" fmla="*/ 67 w 72"/>
                <a:gd name="T89" fmla="*/ 88 h 88"/>
                <a:gd name="T90" fmla="*/ 72 w 72"/>
                <a:gd name="T91" fmla="*/ 85 h 88"/>
                <a:gd name="T92" fmla="*/ 65 w 72"/>
                <a:gd name="T93" fmla="*/ 81 h 88"/>
                <a:gd name="T94" fmla="*/ 42 w 72"/>
                <a:gd name="T95" fmla="*/ 35 h 88"/>
                <a:gd name="T96" fmla="*/ 41 w 72"/>
                <a:gd name="T97" fmla="*/ 45 h 88"/>
                <a:gd name="T98" fmla="*/ 33 w 72"/>
                <a:gd name="T99" fmla="*/ 46 h 88"/>
                <a:gd name="T100" fmla="*/ 34 w 72"/>
                <a:gd name="T101" fmla="*/ 32 h 88"/>
                <a:gd name="T102" fmla="*/ 42 w 72"/>
                <a:gd name="T103" fmla="*/ 31 h 88"/>
                <a:gd name="T104" fmla="*/ 42 w 72"/>
                <a:gd name="T105" fmla="*/ 3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2" h="88">
                  <a:moveTo>
                    <a:pt x="65" y="81"/>
                  </a:moveTo>
                  <a:cubicBezTo>
                    <a:pt x="58" y="79"/>
                    <a:pt x="52" y="76"/>
                    <a:pt x="48" y="70"/>
                  </a:cubicBezTo>
                  <a:cubicBezTo>
                    <a:pt x="43" y="65"/>
                    <a:pt x="39" y="60"/>
                    <a:pt x="35" y="54"/>
                  </a:cubicBezTo>
                  <a:cubicBezTo>
                    <a:pt x="41" y="53"/>
                    <a:pt x="46" y="52"/>
                    <a:pt x="51" y="52"/>
                  </a:cubicBezTo>
                  <a:cubicBezTo>
                    <a:pt x="56" y="51"/>
                    <a:pt x="60" y="51"/>
                    <a:pt x="64" y="51"/>
                  </a:cubicBezTo>
                  <a:cubicBezTo>
                    <a:pt x="67" y="51"/>
                    <a:pt x="69" y="50"/>
                    <a:pt x="70" y="49"/>
                  </a:cubicBezTo>
                  <a:cubicBezTo>
                    <a:pt x="70" y="47"/>
                    <a:pt x="68" y="45"/>
                    <a:pt x="68" y="45"/>
                  </a:cubicBezTo>
                  <a:cubicBezTo>
                    <a:pt x="65" y="43"/>
                    <a:pt x="62" y="42"/>
                    <a:pt x="58" y="42"/>
                  </a:cubicBezTo>
                  <a:cubicBezTo>
                    <a:pt x="56" y="43"/>
                    <a:pt x="53" y="44"/>
                    <a:pt x="49" y="44"/>
                  </a:cubicBezTo>
                  <a:cubicBezTo>
                    <a:pt x="51" y="36"/>
                    <a:pt x="53" y="33"/>
                    <a:pt x="54" y="32"/>
                  </a:cubicBezTo>
                  <a:cubicBezTo>
                    <a:pt x="56" y="31"/>
                    <a:pt x="56" y="29"/>
                    <a:pt x="56" y="28"/>
                  </a:cubicBezTo>
                  <a:cubicBezTo>
                    <a:pt x="56" y="27"/>
                    <a:pt x="56" y="26"/>
                    <a:pt x="54" y="25"/>
                  </a:cubicBezTo>
                  <a:cubicBezTo>
                    <a:pt x="52" y="23"/>
                    <a:pt x="50" y="22"/>
                    <a:pt x="48" y="21"/>
                  </a:cubicBezTo>
                  <a:cubicBezTo>
                    <a:pt x="46" y="20"/>
                    <a:pt x="43" y="21"/>
                    <a:pt x="42" y="22"/>
                  </a:cubicBezTo>
                  <a:cubicBezTo>
                    <a:pt x="41" y="23"/>
                    <a:pt x="39" y="24"/>
                    <a:pt x="34" y="25"/>
                  </a:cubicBezTo>
                  <a:cubicBezTo>
                    <a:pt x="35" y="13"/>
                    <a:pt x="36" y="10"/>
                    <a:pt x="37" y="9"/>
                  </a:cubicBezTo>
                  <a:cubicBezTo>
                    <a:pt x="37" y="8"/>
                    <a:pt x="38" y="7"/>
                    <a:pt x="37" y="6"/>
                  </a:cubicBezTo>
                  <a:cubicBezTo>
                    <a:pt x="37" y="5"/>
                    <a:pt x="36" y="4"/>
                    <a:pt x="34" y="3"/>
                  </a:cubicBezTo>
                  <a:cubicBezTo>
                    <a:pt x="32" y="2"/>
                    <a:pt x="30" y="1"/>
                    <a:pt x="27" y="0"/>
                  </a:cubicBezTo>
                  <a:cubicBezTo>
                    <a:pt x="25" y="0"/>
                    <a:pt x="24" y="1"/>
                    <a:pt x="24" y="2"/>
                  </a:cubicBezTo>
                  <a:cubicBezTo>
                    <a:pt x="23" y="3"/>
                    <a:pt x="24" y="5"/>
                    <a:pt x="24" y="6"/>
                  </a:cubicBezTo>
                  <a:cubicBezTo>
                    <a:pt x="25" y="7"/>
                    <a:pt x="26" y="11"/>
                    <a:pt x="26" y="27"/>
                  </a:cubicBezTo>
                  <a:cubicBezTo>
                    <a:pt x="22" y="28"/>
                    <a:pt x="18" y="28"/>
                    <a:pt x="16" y="28"/>
                  </a:cubicBezTo>
                  <a:cubicBezTo>
                    <a:pt x="15" y="29"/>
                    <a:pt x="12" y="29"/>
                    <a:pt x="12" y="30"/>
                  </a:cubicBezTo>
                  <a:cubicBezTo>
                    <a:pt x="11" y="32"/>
                    <a:pt x="13" y="33"/>
                    <a:pt x="13" y="33"/>
                  </a:cubicBezTo>
                  <a:cubicBezTo>
                    <a:pt x="16" y="35"/>
                    <a:pt x="18" y="35"/>
                    <a:pt x="20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9"/>
                    <a:pt x="25" y="44"/>
                    <a:pt x="24" y="48"/>
                  </a:cubicBezTo>
                  <a:cubicBezTo>
                    <a:pt x="15" y="49"/>
                    <a:pt x="9" y="50"/>
                    <a:pt x="6" y="50"/>
                  </a:cubicBezTo>
                  <a:cubicBezTo>
                    <a:pt x="6" y="50"/>
                    <a:pt x="5" y="50"/>
                    <a:pt x="5" y="50"/>
                  </a:cubicBezTo>
                  <a:cubicBezTo>
                    <a:pt x="4" y="50"/>
                    <a:pt x="2" y="50"/>
                    <a:pt x="2" y="52"/>
                  </a:cubicBezTo>
                  <a:cubicBezTo>
                    <a:pt x="1" y="53"/>
                    <a:pt x="3" y="55"/>
                    <a:pt x="4" y="55"/>
                  </a:cubicBezTo>
                  <a:cubicBezTo>
                    <a:pt x="6" y="57"/>
                    <a:pt x="10" y="58"/>
                    <a:pt x="13" y="57"/>
                  </a:cubicBezTo>
                  <a:cubicBezTo>
                    <a:pt x="16" y="57"/>
                    <a:pt x="19" y="56"/>
                    <a:pt x="23" y="56"/>
                  </a:cubicBezTo>
                  <a:cubicBezTo>
                    <a:pt x="21" y="62"/>
                    <a:pt x="19" y="67"/>
                    <a:pt x="16" y="71"/>
                  </a:cubicBezTo>
                  <a:cubicBezTo>
                    <a:pt x="12" y="75"/>
                    <a:pt x="8" y="79"/>
                    <a:pt x="4" y="82"/>
                  </a:cubicBezTo>
                  <a:cubicBezTo>
                    <a:pt x="1" y="83"/>
                    <a:pt x="0" y="84"/>
                    <a:pt x="1" y="86"/>
                  </a:cubicBezTo>
                  <a:cubicBezTo>
                    <a:pt x="1" y="86"/>
                    <a:pt x="1" y="87"/>
                    <a:pt x="2" y="87"/>
                  </a:cubicBezTo>
                  <a:cubicBezTo>
                    <a:pt x="3" y="87"/>
                    <a:pt x="4" y="87"/>
                    <a:pt x="6" y="86"/>
                  </a:cubicBezTo>
                  <a:cubicBezTo>
                    <a:pt x="11" y="84"/>
                    <a:pt x="16" y="81"/>
                    <a:pt x="21" y="77"/>
                  </a:cubicBezTo>
                  <a:cubicBezTo>
                    <a:pt x="25" y="73"/>
                    <a:pt x="28" y="67"/>
                    <a:pt x="30" y="58"/>
                  </a:cubicBezTo>
                  <a:cubicBezTo>
                    <a:pt x="35" y="68"/>
                    <a:pt x="39" y="75"/>
                    <a:pt x="41" y="79"/>
                  </a:cubicBezTo>
                  <a:cubicBezTo>
                    <a:pt x="44" y="85"/>
                    <a:pt x="48" y="88"/>
                    <a:pt x="53" y="88"/>
                  </a:cubicBezTo>
                  <a:cubicBezTo>
                    <a:pt x="55" y="88"/>
                    <a:pt x="56" y="88"/>
                    <a:pt x="58" y="88"/>
                  </a:cubicBezTo>
                  <a:cubicBezTo>
                    <a:pt x="61" y="88"/>
                    <a:pt x="64" y="88"/>
                    <a:pt x="67" y="88"/>
                  </a:cubicBezTo>
                  <a:cubicBezTo>
                    <a:pt x="69" y="88"/>
                    <a:pt x="72" y="87"/>
                    <a:pt x="72" y="85"/>
                  </a:cubicBezTo>
                  <a:cubicBezTo>
                    <a:pt x="72" y="84"/>
                    <a:pt x="70" y="83"/>
                    <a:pt x="65" y="81"/>
                  </a:cubicBezTo>
                  <a:close/>
                  <a:moveTo>
                    <a:pt x="42" y="35"/>
                  </a:moveTo>
                  <a:cubicBezTo>
                    <a:pt x="42" y="37"/>
                    <a:pt x="42" y="40"/>
                    <a:pt x="41" y="45"/>
                  </a:cubicBezTo>
                  <a:cubicBezTo>
                    <a:pt x="39" y="46"/>
                    <a:pt x="36" y="46"/>
                    <a:pt x="33" y="46"/>
                  </a:cubicBezTo>
                  <a:cubicBezTo>
                    <a:pt x="33" y="43"/>
                    <a:pt x="34" y="38"/>
                    <a:pt x="34" y="32"/>
                  </a:cubicBezTo>
                  <a:cubicBezTo>
                    <a:pt x="39" y="31"/>
                    <a:pt x="41" y="31"/>
                    <a:pt x="42" y="31"/>
                  </a:cubicBezTo>
                  <a:cubicBezTo>
                    <a:pt x="42" y="31"/>
                    <a:pt x="42" y="32"/>
                    <a:pt x="42" y="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9459913" y="4116388"/>
              <a:ext cx="223837" cy="312738"/>
            </a:xfrm>
            <a:custGeom>
              <a:avLst/>
              <a:gdLst>
                <a:gd name="T0" fmla="*/ 54 w 68"/>
                <a:gd name="T1" fmla="*/ 42 h 95"/>
                <a:gd name="T2" fmla="*/ 64 w 68"/>
                <a:gd name="T3" fmla="*/ 41 h 95"/>
                <a:gd name="T4" fmla="*/ 67 w 68"/>
                <a:gd name="T5" fmla="*/ 39 h 95"/>
                <a:gd name="T6" fmla="*/ 65 w 68"/>
                <a:gd name="T7" fmla="*/ 35 h 95"/>
                <a:gd name="T8" fmla="*/ 54 w 68"/>
                <a:gd name="T9" fmla="*/ 33 h 95"/>
                <a:gd name="T10" fmla="*/ 37 w 68"/>
                <a:gd name="T11" fmla="*/ 36 h 95"/>
                <a:gd name="T12" fmla="*/ 39 w 68"/>
                <a:gd name="T13" fmla="*/ 29 h 95"/>
                <a:gd name="T14" fmla="*/ 39 w 68"/>
                <a:gd name="T15" fmla="*/ 25 h 95"/>
                <a:gd name="T16" fmla="*/ 36 w 68"/>
                <a:gd name="T17" fmla="*/ 22 h 95"/>
                <a:gd name="T18" fmla="*/ 28 w 68"/>
                <a:gd name="T19" fmla="*/ 20 h 95"/>
                <a:gd name="T20" fmla="*/ 25 w 68"/>
                <a:gd name="T21" fmla="*/ 21 h 95"/>
                <a:gd name="T22" fmla="*/ 26 w 68"/>
                <a:gd name="T23" fmla="*/ 25 h 95"/>
                <a:gd name="T24" fmla="*/ 28 w 68"/>
                <a:gd name="T25" fmla="*/ 37 h 95"/>
                <a:gd name="T26" fmla="*/ 14 w 68"/>
                <a:gd name="T27" fmla="*/ 39 h 95"/>
                <a:gd name="T28" fmla="*/ 12 w 68"/>
                <a:gd name="T29" fmla="*/ 39 h 95"/>
                <a:gd name="T30" fmla="*/ 16 w 68"/>
                <a:gd name="T31" fmla="*/ 20 h 95"/>
                <a:gd name="T32" fmla="*/ 39 w 68"/>
                <a:gd name="T33" fmla="*/ 14 h 95"/>
                <a:gd name="T34" fmla="*/ 53 w 68"/>
                <a:gd name="T35" fmla="*/ 12 h 95"/>
                <a:gd name="T36" fmla="*/ 57 w 68"/>
                <a:gd name="T37" fmla="*/ 10 h 95"/>
                <a:gd name="T38" fmla="*/ 54 w 68"/>
                <a:gd name="T39" fmla="*/ 5 h 95"/>
                <a:gd name="T40" fmla="*/ 45 w 68"/>
                <a:gd name="T41" fmla="*/ 0 h 95"/>
                <a:gd name="T42" fmla="*/ 42 w 68"/>
                <a:gd name="T43" fmla="*/ 0 h 95"/>
                <a:gd name="T44" fmla="*/ 39 w 68"/>
                <a:gd name="T45" fmla="*/ 1 h 95"/>
                <a:gd name="T46" fmla="*/ 39 w 68"/>
                <a:gd name="T47" fmla="*/ 4 h 95"/>
                <a:gd name="T48" fmla="*/ 14 w 68"/>
                <a:gd name="T49" fmla="*/ 14 h 95"/>
                <a:gd name="T50" fmla="*/ 8 w 68"/>
                <a:gd name="T51" fmla="*/ 12 h 95"/>
                <a:gd name="T52" fmla="*/ 5 w 68"/>
                <a:gd name="T53" fmla="*/ 13 h 95"/>
                <a:gd name="T54" fmla="*/ 6 w 68"/>
                <a:gd name="T55" fmla="*/ 18 h 95"/>
                <a:gd name="T56" fmla="*/ 6 w 68"/>
                <a:gd name="T57" fmla="*/ 29 h 95"/>
                <a:gd name="T58" fmla="*/ 3 w 68"/>
                <a:gd name="T59" fmla="*/ 39 h 95"/>
                <a:gd name="T60" fmla="*/ 0 w 68"/>
                <a:gd name="T61" fmla="*/ 46 h 95"/>
                <a:gd name="T62" fmla="*/ 4 w 68"/>
                <a:gd name="T63" fmla="*/ 51 h 95"/>
                <a:gd name="T64" fmla="*/ 8 w 68"/>
                <a:gd name="T65" fmla="*/ 49 h 95"/>
                <a:gd name="T66" fmla="*/ 28 w 68"/>
                <a:gd name="T67" fmla="*/ 45 h 95"/>
                <a:gd name="T68" fmla="*/ 28 w 68"/>
                <a:gd name="T69" fmla="*/ 76 h 95"/>
                <a:gd name="T70" fmla="*/ 26 w 68"/>
                <a:gd name="T71" fmla="*/ 80 h 95"/>
                <a:gd name="T72" fmla="*/ 19 w 68"/>
                <a:gd name="T73" fmla="*/ 79 h 95"/>
                <a:gd name="T74" fmla="*/ 17 w 68"/>
                <a:gd name="T75" fmla="*/ 78 h 95"/>
                <a:gd name="T76" fmla="*/ 15 w 68"/>
                <a:gd name="T77" fmla="*/ 79 h 95"/>
                <a:gd name="T78" fmla="*/ 18 w 68"/>
                <a:gd name="T79" fmla="*/ 84 h 95"/>
                <a:gd name="T80" fmla="*/ 24 w 68"/>
                <a:gd name="T81" fmla="*/ 92 h 95"/>
                <a:gd name="T82" fmla="*/ 28 w 68"/>
                <a:gd name="T83" fmla="*/ 95 h 95"/>
                <a:gd name="T84" fmla="*/ 30 w 68"/>
                <a:gd name="T85" fmla="*/ 95 h 95"/>
                <a:gd name="T86" fmla="*/ 35 w 68"/>
                <a:gd name="T87" fmla="*/ 89 h 95"/>
                <a:gd name="T88" fmla="*/ 37 w 68"/>
                <a:gd name="T89" fmla="*/ 80 h 95"/>
                <a:gd name="T90" fmla="*/ 37 w 68"/>
                <a:gd name="T91" fmla="*/ 44 h 95"/>
                <a:gd name="T92" fmla="*/ 54 w 68"/>
                <a:gd name="T93" fmla="*/ 4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8" h="95">
                  <a:moveTo>
                    <a:pt x="54" y="42"/>
                  </a:moveTo>
                  <a:cubicBezTo>
                    <a:pt x="58" y="42"/>
                    <a:pt x="61" y="42"/>
                    <a:pt x="64" y="41"/>
                  </a:cubicBezTo>
                  <a:cubicBezTo>
                    <a:pt x="65" y="41"/>
                    <a:pt x="67" y="41"/>
                    <a:pt x="67" y="39"/>
                  </a:cubicBezTo>
                  <a:cubicBezTo>
                    <a:pt x="68" y="37"/>
                    <a:pt x="66" y="36"/>
                    <a:pt x="65" y="35"/>
                  </a:cubicBezTo>
                  <a:cubicBezTo>
                    <a:pt x="62" y="32"/>
                    <a:pt x="58" y="32"/>
                    <a:pt x="54" y="33"/>
                  </a:cubicBezTo>
                  <a:cubicBezTo>
                    <a:pt x="50" y="34"/>
                    <a:pt x="44" y="35"/>
                    <a:pt x="37" y="36"/>
                  </a:cubicBezTo>
                  <a:cubicBezTo>
                    <a:pt x="37" y="32"/>
                    <a:pt x="38" y="30"/>
                    <a:pt x="39" y="29"/>
                  </a:cubicBezTo>
                  <a:cubicBezTo>
                    <a:pt x="39" y="27"/>
                    <a:pt x="40" y="26"/>
                    <a:pt x="39" y="25"/>
                  </a:cubicBezTo>
                  <a:cubicBezTo>
                    <a:pt x="39" y="24"/>
                    <a:pt x="38" y="23"/>
                    <a:pt x="36" y="22"/>
                  </a:cubicBezTo>
                  <a:cubicBezTo>
                    <a:pt x="34" y="21"/>
                    <a:pt x="31" y="20"/>
                    <a:pt x="28" y="20"/>
                  </a:cubicBezTo>
                  <a:cubicBezTo>
                    <a:pt x="26" y="20"/>
                    <a:pt x="25" y="20"/>
                    <a:pt x="25" y="21"/>
                  </a:cubicBezTo>
                  <a:cubicBezTo>
                    <a:pt x="24" y="23"/>
                    <a:pt x="25" y="24"/>
                    <a:pt x="26" y="25"/>
                  </a:cubicBezTo>
                  <a:cubicBezTo>
                    <a:pt x="27" y="27"/>
                    <a:pt x="28" y="30"/>
                    <a:pt x="28" y="37"/>
                  </a:cubicBezTo>
                  <a:cubicBezTo>
                    <a:pt x="21" y="39"/>
                    <a:pt x="16" y="39"/>
                    <a:pt x="14" y="39"/>
                  </a:cubicBezTo>
                  <a:cubicBezTo>
                    <a:pt x="13" y="39"/>
                    <a:pt x="13" y="39"/>
                    <a:pt x="12" y="39"/>
                  </a:cubicBezTo>
                  <a:cubicBezTo>
                    <a:pt x="13" y="38"/>
                    <a:pt x="14" y="31"/>
                    <a:pt x="16" y="20"/>
                  </a:cubicBezTo>
                  <a:cubicBezTo>
                    <a:pt x="25" y="18"/>
                    <a:pt x="33" y="16"/>
                    <a:pt x="39" y="14"/>
                  </a:cubicBezTo>
                  <a:cubicBezTo>
                    <a:pt x="46" y="13"/>
                    <a:pt x="50" y="12"/>
                    <a:pt x="53" y="12"/>
                  </a:cubicBezTo>
                  <a:cubicBezTo>
                    <a:pt x="54" y="12"/>
                    <a:pt x="56" y="12"/>
                    <a:pt x="57" y="10"/>
                  </a:cubicBezTo>
                  <a:cubicBezTo>
                    <a:pt x="58" y="8"/>
                    <a:pt x="56" y="7"/>
                    <a:pt x="54" y="5"/>
                  </a:cubicBezTo>
                  <a:cubicBezTo>
                    <a:pt x="51" y="3"/>
                    <a:pt x="48" y="1"/>
                    <a:pt x="45" y="0"/>
                  </a:cubicBezTo>
                  <a:cubicBezTo>
                    <a:pt x="44" y="0"/>
                    <a:pt x="43" y="0"/>
                    <a:pt x="42" y="0"/>
                  </a:cubicBezTo>
                  <a:cubicBezTo>
                    <a:pt x="41" y="0"/>
                    <a:pt x="40" y="0"/>
                    <a:pt x="39" y="1"/>
                  </a:cubicBezTo>
                  <a:cubicBezTo>
                    <a:pt x="39" y="2"/>
                    <a:pt x="39" y="3"/>
                    <a:pt x="39" y="4"/>
                  </a:cubicBezTo>
                  <a:cubicBezTo>
                    <a:pt x="38" y="5"/>
                    <a:pt x="35" y="7"/>
                    <a:pt x="14" y="14"/>
                  </a:cubicBezTo>
                  <a:cubicBezTo>
                    <a:pt x="12" y="13"/>
                    <a:pt x="9" y="12"/>
                    <a:pt x="8" y="12"/>
                  </a:cubicBezTo>
                  <a:cubicBezTo>
                    <a:pt x="6" y="12"/>
                    <a:pt x="5" y="13"/>
                    <a:pt x="5" y="13"/>
                  </a:cubicBezTo>
                  <a:cubicBezTo>
                    <a:pt x="4" y="14"/>
                    <a:pt x="5" y="16"/>
                    <a:pt x="6" y="18"/>
                  </a:cubicBezTo>
                  <a:cubicBezTo>
                    <a:pt x="7" y="20"/>
                    <a:pt x="7" y="24"/>
                    <a:pt x="6" y="29"/>
                  </a:cubicBezTo>
                  <a:cubicBezTo>
                    <a:pt x="5" y="36"/>
                    <a:pt x="4" y="38"/>
                    <a:pt x="3" y="39"/>
                  </a:cubicBezTo>
                  <a:cubicBezTo>
                    <a:pt x="1" y="40"/>
                    <a:pt x="0" y="43"/>
                    <a:pt x="0" y="46"/>
                  </a:cubicBezTo>
                  <a:cubicBezTo>
                    <a:pt x="1" y="50"/>
                    <a:pt x="3" y="51"/>
                    <a:pt x="4" y="51"/>
                  </a:cubicBezTo>
                  <a:cubicBezTo>
                    <a:pt x="5" y="51"/>
                    <a:pt x="6" y="50"/>
                    <a:pt x="8" y="49"/>
                  </a:cubicBezTo>
                  <a:cubicBezTo>
                    <a:pt x="9" y="48"/>
                    <a:pt x="14" y="47"/>
                    <a:pt x="28" y="45"/>
                  </a:cubicBezTo>
                  <a:cubicBezTo>
                    <a:pt x="28" y="62"/>
                    <a:pt x="28" y="73"/>
                    <a:pt x="28" y="76"/>
                  </a:cubicBezTo>
                  <a:cubicBezTo>
                    <a:pt x="28" y="78"/>
                    <a:pt x="27" y="80"/>
                    <a:pt x="26" y="80"/>
                  </a:cubicBezTo>
                  <a:cubicBezTo>
                    <a:pt x="25" y="80"/>
                    <a:pt x="23" y="80"/>
                    <a:pt x="19" y="79"/>
                  </a:cubicBezTo>
                  <a:cubicBezTo>
                    <a:pt x="18" y="78"/>
                    <a:pt x="18" y="78"/>
                    <a:pt x="17" y="78"/>
                  </a:cubicBezTo>
                  <a:cubicBezTo>
                    <a:pt x="16" y="78"/>
                    <a:pt x="15" y="79"/>
                    <a:pt x="15" y="79"/>
                  </a:cubicBezTo>
                  <a:cubicBezTo>
                    <a:pt x="14" y="81"/>
                    <a:pt x="16" y="82"/>
                    <a:pt x="18" y="84"/>
                  </a:cubicBezTo>
                  <a:cubicBezTo>
                    <a:pt x="21" y="87"/>
                    <a:pt x="23" y="90"/>
                    <a:pt x="24" y="92"/>
                  </a:cubicBezTo>
                  <a:cubicBezTo>
                    <a:pt x="25" y="95"/>
                    <a:pt x="27" y="95"/>
                    <a:pt x="28" y="95"/>
                  </a:cubicBezTo>
                  <a:cubicBezTo>
                    <a:pt x="29" y="95"/>
                    <a:pt x="29" y="95"/>
                    <a:pt x="30" y="95"/>
                  </a:cubicBezTo>
                  <a:cubicBezTo>
                    <a:pt x="32" y="94"/>
                    <a:pt x="34" y="92"/>
                    <a:pt x="35" y="89"/>
                  </a:cubicBezTo>
                  <a:cubicBezTo>
                    <a:pt x="37" y="86"/>
                    <a:pt x="37" y="83"/>
                    <a:pt x="37" y="80"/>
                  </a:cubicBezTo>
                  <a:cubicBezTo>
                    <a:pt x="37" y="77"/>
                    <a:pt x="37" y="67"/>
                    <a:pt x="37" y="44"/>
                  </a:cubicBezTo>
                  <a:cubicBezTo>
                    <a:pt x="45" y="43"/>
                    <a:pt x="51" y="42"/>
                    <a:pt x="54" y="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9432925" y="4300538"/>
              <a:ext cx="66675" cy="88900"/>
            </a:xfrm>
            <a:custGeom>
              <a:avLst/>
              <a:gdLst>
                <a:gd name="T0" fmla="*/ 15 w 20"/>
                <a:gd name="T1" fmla="*/ 0 h 27"/>
                <a:gd name="T2" fmla="*/ 11 w 20"/>
                <a:gd name="T3" fmla="*/ 4 h 27"/>
                <a:gd name="T4" fmla="*/ 3 w 20"/>
                <a:gd name="T5" fmla="*/ 15 h 27"/>
                <a:gd name="T6" fmla="*/ 2 w 20"/>
                <a:gd name="T7" fmla="*/ 24 h 27"/>
                <a:gd name="T8" fmla="*/ 6 w 20"/>
                <a:gd name="T9" fmla="*/ 27 h 27"/>
                <a:gd name="T10" fmla="*/ 13 w 20"/>
                <a:gd name="T11" fmla="*/ 21 h 27"/>
                <a:gd name="T12" fmla="*/ 19 w 20"/>
                <a:gd name="T13" fmla="*/ 4 h 27"/>
                <a:gd name="T14" fmla="*/ 15 w 20"/>
                <a:gd name="T1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27">
                  <a:moveTo>
                    <a:pt x="15" y="0"/>
                  </a:moveTo>
                  <a:cubicBezTo>
                    <a:pt x="14" y="0"/>
                    <a:pt x="13" y="1"/>
                    <a:pt x="11" y="4"/>
                  </a:cubicBezTo>
                  <a:cubicBezTo>
                    <a:pt x="7" y="10"/>
                    <a:pt x="5" y="13"/>
                    <a:pt x="3" y="15"/>
                  </a:cubicBezTo>
                  <a:cubicBezTo>
                    <a:pt x="2" y="16"/>
                    <a:pt x="0" y="19"/>
                    <a:pt x="2" y="24"/>
                  </a:cubicBezTo>
                  <a:cubicBezTo>
                    <a:pt x="3" y="26"/>
                    <a:pt x="5" y="27"/>
                    <a:pt x="6" y="27"/>
                  </a:cubicBezTo>
                  <a:cubicBezTo>
                    <a:pt x="8" y="27"/>
                    <a:pt x="10" y="25"/>
                    <a:pt x="13" y="21"/>
                  </a:cubicBezTo>
                  <a:cubicBezTo>
                    <a:pt x="18" y="15"/>
                    <a:pt x="20" y="9"/>
                    <a:pt x="19" y="4"/>
                  </a:cubicBezTo>
                  <a:cubicBezTo>
                    <a:pt x="18" y="3"/>
                    <a:pt x="18" y="0"/>
                    <a:pt x="1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9601200" y="4303713"/>
              <a:ext cx="98425" cy="82550"/>
            </a:xfrm>
            <a:custGeom>
              <a:avLst/>
              <a:gdLst>
                <a:gd name="T0" fmla="*/ 26 w 30"/>
                <a:gd name="T1" fmla="*/ 10 h 25"/>
                <a:gd name="T2" fmla="*/ 11 w 30"/>
                <a:gd name="T3" fmla="*/ 1 h 25"/>
                <a:gd name="T4" fmla="*/ 4 w 30"/>
                <a:gd name="T5" fmla="*/ 0 h 25"/>
                <a:gd name="T6" fmla="*/ 1 w 30"/>
                <a:gd name="T7" fmla="*/ 1 h 25"/>
                <a:gd name="T8" fmla="*/ 1 w 30"/>
                <a:gd name="T9" fmla="*/ 4 h 25"/>
                <a:gd name="T10" fmla="*/ 9 w 30"/>
                <a:gd name="T11" fmla="*/ 11 h 25"/>
                <a:gd name="T12" fmla="*/ 19 w 30"/>
                <a:gd name="T13" fmla="*/ 21 h 25"/>
                <a:gd name="T14" fmla="*/ 25 w 30"/>
                <a:gd name="T15" fmla="*/ 25 h 25"/>
                <a:gd name="T16" fmla="*/ 28 w 30"/>
                <a:gd name="T17" fmla="*/ 22 h 25"/>
                <a:gd name="T18" fmla="*/ 26 w 30"/>
                <a:gd name="T19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25">
                  <a:moveTo>
                    <a:pt x="26" y="10"/>
                  </a:moveTo>
                  <a:cubicBezTo>
                    <a:pt x="23" y="6"/>
                    <a:pt x="18" y="3"/>
                    <a:pt x="11" y="1"/>
                  </a:cubicBezTo>
                  <a:cubicBezTo>
                    <a:pt x="7" y="0"/>
                    <a:pt x="5" y="0"/>
                    <a:pt x="4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0" y="2"/>
                    <a:pt x="1" y="3"/>
                    <a:pt x="1" y="4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2" y="14"/>
                    <a:pt x="15" y="18"/>
                    <a:pt x="19" y="21"/>
                  </a:cubicBezTo>
                  <a:cubicBezTo>
                    <a:pt x="21" y="23"/>
                    <a:pt x="23" y="25"/>
                    <a:pt x="25" y="25"/>
                  </a:cubicBezTo>
                  <a:cubicBezTo>
                    <a:pt x="26" y="25"/>
                    <a:pt x="28" y="24"/>
                    <a:pt x="28" y="22"/>
                  </a:cubicBezTo>
                  <a:cubicBezTo>
                    <a:pt x="30" y="18"/>
                    <a:pt x="29" y="14"/>
                    <a:pt x="2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44003" y="106159"/>
            <a:ext cx="1493744" cy="3582768"/>
            <a:chOff x="2027238" y="0"/>
            <a:chExt cx="1924050" cy="4614863"/>
          </a:xfrm>
        </p:grpSpPr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2963863" y="0"/>
              <a:ext cx="39687" cy="2698750"/>
            </a:xfrm>
            <a:custGeom>
              <a:avLst/>
              <a:gdLst>
                <a:gd name="T0" fmla="*/ 12 w 12"/>
                <a:gd name="T1" fmla="*/ 0 h 817"/>
                <a:gd name="T2" fmla="*/ 12 w 12"/>
                <a:gd name="T3" fmla="*/ 812 h 817"/>
                <a:gd name="T4" fmla="*/ 6 w 12"/>
                <a:gd name="T5" fmla="*/ 817 h 817"/>
                <a:gd name="T6" fmla="*/ 6 w 12"/>
                <a:gd name="T7" fmla="*/ 817 h 817"/>
                <a:gd name="T8" fmla="*/ 0 w 12"/>
                <a:gd name="T9" fmla="*/ 812 h 817"/>
                <a:gd name="T10" fmla="*/ 0 w 12"/>
                <a:gd name="T11" fmla="*/ 0 h 817"/>
                <a:gd name="T12" fmla="*/ 12 w 12"/>
                <a:gd name="T13" fmla="*/ 0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817">
                  <a:moveTo>
                    <a:pt x="12" y="0"/>
                  </a:moveTo>
                  <a:cubicBezTo>
                    <a:pt x="12" y="812"/>
                    <a:pt x="12" y="812"/>
                    <a:pt x="12" y="812"/>
                  </a:cubicBezTo>
                  <a:cubicBezTo>
                    <a:pt x="12" y="815"/>
                    <a:pt x="9" y="817"/>
                    <a:pt x="6" y="817"/>
                  </a:cubicBezTo>
                  <a:cubicBezTo>
                    <a:pt x="6" y="817"/>
                    <a:pt x="6" y="817"/>
                    <a:pt x="6" y="817"/>
                  </a:cubicBezTo>
                  <a:cubicBezTo>
                    <a:pt x="3" y="817"/>
                    <a:pt x="0" y="815"/>
                    <a:pt x="0" y="812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9D1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Rectangle 26"/>
            <p:cNvSpPr>
              <a:spLocks noChangeArrowheads="1"/>
            </p:cNvSpPr>
            <p:nvPr/>
          </p:nvSpPr>
          <p:spPr bwMode="auto">
            <a:xfrm>
              <a:off x="2657475" y="2686050"/>
              <a:ext cx="663575" cy="1862138"/>
            </a:xfrm>
            <a:prstGeom prst="rect">
              <a:avLst/>
            </a:pr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27"/>
            <p:cNvSpPr>
              <a:spLocks noEditPoints="1"/>
            </p:cNvSpPr>
            <p:nvPr/>
          </p:nvSpPr>
          <p:spPr bwMode="auto">
            <a:xfrm>
              <a:off x="2720975" y="2747963"/>
              <a:ext cx="536575" cy="1738313"/>
            </a:xfrm>
            <a:custGeom>
              <a:avLst/>
              <a:gdLst>
                <a:gd name="T0" fmla="*/ 338 w 338"/>
                <a:gd name="T1" fmla="*/ 1095 h 1095"/>
                <a:gd name="T2" fmla="*/ 0 w 338"/>
                <a:gd name="T3" fmla="*/ 1095 h 1095"/>
                <a:gd name="T4" fmla="*/ 0 w 338"/>
                <a:gd name="T5" fmla="*/ 0 h 1095"/>
                <a:gd name="T6" fmla="*/ 338 w 338"/>
                <a:gd name="T7" fmla="*/ 0 h 1095"/>
                <a:gd name="T8" fmla="*/ 338 w 338"/>
                <a:gd name="T9" fmla="*/ 1095 h 1095"/>
                <a:gd name="T10" fmla="*/ 4 w 338"/>
                <a:gd name="T11" fmla="*/ 1093 h 1095"/>
                <a:gd name="T12" fmla="*/ 334 w 338"/>
                <a:gd name="T13" fmla="*/ 1093 h 1095"/>
                <a:gd name="T14" fmla="*/ 334 w 338"/>
                <a:gd name="T15" fmla="*/ 2 h 1095"/>
                <a:gd name="T16" fmla="*/ 4 w 338"/>
                <a:gd name="T17" fmla="*/ 2 h 1095"/>
                <a:gd name="T18" fmla="*/ 4 w 338"/>
                <a:gd name="T19" fmla="*/ 1093 h 1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8" h="1095">
                  <a:moveTo>
                    <a:pt x="338" y="1095"/>
                  </a:moveTo>
                  <a:lnTo>
                    <a:pt x="0" y="1095"/>
                  </a:lnTo>
                  <a:lnTo>
                    <a:pt x="0" y="0"/>
                  </a:lnTo>
                  <a:lnTo>
                    <a:pt x="338" y="0"/>
                  </a:lnTo>
                  <a:lnTo>
                    <a:pt x="338" y="1095"/>
                  </a:lnTo>
                  <a:close/>
                  <a:moveTo>
                    <a:pt x="4" y="1093"/>
                  </a:moveTo>
                  <a:lnTo>
                    <a:pt x="334" y="1093"/>
                  </a:lnTo>
                  <a:lnTo>
                    <a:pt x="334" y="2"/>
                  </a:lnTo>
                  <a:lnTo>
                    <a:pt x="4" y="2"/>
                  </a:lnTo>
                  <a:lnTo>
                    <a:pt x="4" y="1093"/>
                  </a:lnTo>
                  <a:close/>
                </a:path>
              </a:pathLst>
            </a:custGeom>
            <a:solidFill>
              <a:srgbClr val="9D1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2601913" y="4514850"/>
              <a:ext cx="774700" cy="100013"/>
            </a:xfrm>
            <a:custGeom>
              <a:avLst/>
              <a:gdLst>
                <a:gd name="T0" fmla="*/ 220 w 235"/>
                <a:gd name="T1" fmla="*/ 30 h 30"/>
                <a:gd name="T2" fmla="*/ 15 w 235"/>
                <a:gd name="T3" fmla="*/ 30 h 30"/>
                <a:gd name="T4" fmla="*/ 0 w 235"/>
                <a:gd name="T5" fmla="*/ 15 h 30"/>
                <a:gd name="T6" fmla="*/ 0 w 235"/>
                <a:gd name="T7" fmla="*/ 15 h 30"/>
                <a:gd name="T8" fmla="*/ 15 w 235"/>
                <a:gd name="T9" fmla="*/ 0 h 30"/>
                <a:gd name="T10" fmla="*/ 220 w 235"/>
                <a:gd name="T11" fmla="*/ 0 h 30"/>
                <a:gd name="T12" fmla="*/ 235 w 235"/>
                <a:gd name="T13" fmla="*/ 15 h 30"/>
                <a:gd name="T14" fmla="*/ 235 w 235"/>
                <a:gd name="T15" fmla="*/ 15 h 30"/>
                <a:gd name="T16" fmla="*/ 220 w 235"/>
                <a:gd name="T1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5" h="30">
                  <a:moveTo>
                    <a:pt x="220" y="30"/>
                  </a:moveTo>
                  <a:cubicBezTo>
                    <a:pt x="15" y="30"/>
                    <a:pt x="15" y="30"/>
                    <a:pt x="15" y="30"/>
                  </a:cubicBezTo>
                  <a:cubicBezTo>
                    <a:pt x="7" y="30"/>
                    <a:pt x="0" y="24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28" y="0"/>
                    <a:pt x="235" y="7"/>
                    <a:pt x="235" y="15"/>
                  </a:cubicBezTo>
                  <a:cubicBezTo>
                    <a:pt x="235" y="15"/>
                    <a:pt x="235" y="15"/>
                    <a:pt x="235" y="15"/>
                  </a:cubicBezTo>
                  <a:cubicBezTo>
                    <a:pt x="235" y="24"/>
                    <a:pt x="228" y="30"/>
                    <a:pt x="220" y="30"/>
                  </a:cubicBezTo>
                  <a:close/>
                </a:path>
              </a:pathLst>
            </a:custGeom>
            <a:solidFill>
              <a:srgbClr val="9D1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2601913" y="2613025"/>
              <a:ext cx="774700" cy="101600"/>
            </a:xfrm>
            <a:custGeom>
              <a:avLst/>
              <a:gdLst>
                <a:gd name="T0" fmla="*/ 220 w 235"/>
                <a:gd name="T1" fmla="*/ 31 h 31"/>
                <a:gd name="T2" fmla="*/ 15 w 235"/>
                <a:gd name="T3" fmla="*/ 31 h 31"/>
                <a:gd name="T4" fmla="*/ 0 w 235"/>
                <a:gd name="T5" fmla="*/ 15 h 31"/>
                <a:gd name="T6" fmla="*/ 0 w 235"/>
                <a:gd name="T7" fmla="*/ 15 h 31"/>
                <a:gd name="T8" fmla="*/ 15 w 235"/>
                <a:gd name="T9" fmla="*/ 0 h 31"/>
                <a:gd name="T10" fmla="*/ 220 w 235"/>
                <a:gd name="T11" fmla="*/ 0 h 31"/>
                <a:gd name="T12" fmla="*/ 235 w 235"/>
                <a:gd name="T13" fmla="*/ 15 h 31"/>
                <a:gd name="T14" fmla="*/ 235 w 235"/>
                <a:gd name="T15" fmla="*/ 15 h 31"/>
                <a:gd name="T16" fmla="*/ 220 w 235"/>
                <a:gd name="T1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5" h="31">
                  <a:moveTo>
                    <a:pt x="220" y="31"/>
                  </a:moveTo>
                  <a:cubicBezTo>
                    <a:pt x="15" y="31"/>
                    <a:pt x="15" y="31"/>
                    <a:pt x="15" y="31"/>
                  </a:cubicBezTo>
                  <a:cubicBezTo>
                    <a:pt x="7" y="31"/>
                    <a:pt x="0" y="24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28" y="0"/>
                    <a:pt x="235" y="7"/>
                    <a:pt x="235" y="15"/>
                  </a:cubicBezTo>
                  <a:cubicBezTo>
                    <a:pt x="235" y="15"/>
                    <a:pt x="235" y="15"/>
                    <a:pt x="235" y="15"/>
                  </a:cubicBezTo>
                  <a:cubicBezTo>
                    <a:pt x="235" y="24"/>
                    <a:pt x="228" y="31"/>
                    <a:pt x="220" y="31"/>
                  </a:cubicBezTo>
                  <a:close/>
                </a:path>
              </a:pathLst>
            </a:custGeom>
            <a:solidFill>
              <a:srgbClr val="9D1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Oval 30"/>
            <p:cNvSpPr>
              <a:spLocks noChangeArrowheads="1"/>
            </p:cNvSpPr>
            <p:nvPr/>
          </p:nvSpPr>
          <p:spPr bwMode="auto">
            <a:xfrm>
              <a:off x="2752725" y="547688"/>
              <a:ext cx="473075" cy="393700"/>
            </a:xfrm>
            <a:prstGeom prst="ellipse">
              <a:avLst/>
            </a:prstGeom>
            <a:solidFill>
              <a:srgbClr val="9D1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Oval 31"/>
            <p:cNvSpPr>
              <a:spLocks noChangeArrowheads="1"/>
            </p:cNvSpPr>
            <p:nvPr/>
          </p:nvSpPr>
          <p:spPr bwMode="auto">
            <a:xfrm>
              <a:off x="2027238" y="663575"/>
              <a:ext cx="1924050" cy="1774825"/>
            </a:xfrm>
            <a:prstGeom prst="ellipse">
              <a:avLst/>
            </a:pr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Oval 32"/>
            <p:cNvSpPr>
              <a:spLocks noChangeArrowheads="1"/>
            </p:cNvSpPr>
            <p:nvPr/>
          </p:nvSpPr>
          <p:spPr bwMode="auto">
            <a:xfrm>
              <a:off x="2409825" y="666750"/>
              <a:ext cx="1189037" cy="1754188"/>
            </a:xfrm>
            <a:prstGeom prst="ellipse">
              <a:avLst/>
            </a:prstGeom>
            <a:solidFill>
              <a:srgbClr val="E083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Oval 33"/>
            <p:cNvSpPr>
              <a:spLocks noChangeArrowheads="1"/>
            </p:cNvSpPr>
            <p:nvPr/>
          </p:nvSpPr>
          <p:spPr bwMode="auto">
            <a:xfrm>
              <a:off x="2773363" y="663575"/>
              <a:ext cx="431800" cy="1774825"/>
            </a:xfrm>
            <a:prstGeom prst="ellipse">
              <a:avLst/>
            </a:pr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2598738" y="2362200"/>
              <a:ext cx="798512" cy="131763"/>
            </a:xfrm>
            <a:custGeom>
              <a:avLst/>
              <a:gdLst>
                <a:gd name="T0" fmla="*/ 223 w 242"/>
                <a:gd name="T1" fmla="*/ 40 h 40"/>
                <a:gd name="T2" fmla="*/ 19 w 242"/>
                <a:gd name="T3" fmla="*/ 40 h 40"/>
                <a:gd name="T4" fmla="*/ 0 w 242"/>
                <a:gd name="T5" fmla="*/ 21 h 40"/>
                <a:gd name="T6" fmla="*/ 0 w 242"/>
                <a:gd name="T7" fmla="*/ 0 h 40"/>
                <a:gd name="T8" fmla="*/ 242 w 242"/>
                <a:gd name="T9" fmla="*/ 0 h 40"/>
                <a:gd name="T10" fmla="*/ 242 w 242"/>
                <a:gd name="T11" fmla="*/ 21 h 40"/>
                <a:gd name="T12" fmla="*/ 223 w 242"/>
                <a:gd name="T1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2" h="40">
                  <a:moveTo>
                    <a:pt x="223" y="40"/>
                  </a:moveTo>
                  <a:cubicBezTo>
                    <a:pt x="19" y="40"/>
                    <a:pt x="19" y="40"/>
                    <a:pt x="19" y="40"/>
                  </a:cubicBezTo>
                  <a:cubicBezTo>
                    <a:pt x="8" y="40"/>
                    <a:pt x="0" y="32"/>
                    <a:pt x="0" y="2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242" y="21"/>
                    <a:pt x="242" y="21"/>
                    <a:pt x="242" y="21"/>
                  </a:cubicBezTo>
                  <a:cubicBezTo>
                    <a:pt x="242" y="32"/>
                    <a:pt x="233" y="40"/>
                    <a:pt x="223" y="40"/>
                  </a:cubicBezTo>
                  <a:close/>
                </a:path>
              </a:pathLst>
            </a:custGeom>
            <a:solidFill>
              <a:srgbClr val="9D1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35"/>
            <p:cNvSpPr>
              <a:spLocks/>
            </p:cNvSpPr>
            <p:nvPr/>
          </p:nvSpPr>
          <p:spPr bwMode="auto">
            <a:xfrm>
              <a:off x="2928938" y="2847975"/>
              <a:ext cx="55562" cy="46038"/>
            </a:xfrm>
            <a:custGeom>
              <a:avLst/>
              <a:gdLst>
                <a:gd name="T0" fmla="*/ 8 w 17"/>
                <a:gd name="T1" fmla="*/ 11 h 14"/>
                <a:gd name="T2" fmla="*/ 13 w 17"/>
                <a:gd name="T3" fmla="*/ 14 h 14"/>
                <a:gd name="T4" fmla="*/ 17 w 17"/>
                <a:gd name="T5" fmla="*/ 10 h 14"/>
                <a:gd name="T6" fmla="*/ 16 w 17"/>
                <a:gd name="T7" fmla="*/ 5 h 14"/>
                <a:gd name="T8" fmla="*/ 9 w 17"/>
                <a:gd name="T9" fmla="*/ 1 h 14"/>
                <a:gd name="T10" fmla="*/ 3 w 17"/>
                <a:gd name="T11" fmla="*/ 0 h 14"/>
                <a:gd name="T12" fmla="*/ 1 w 17"/>
                <a:gd name="T13" fmla="*/ 1 h 14"/>
                <a:gd name="T14" fmla="*/ 1 w 17"/>
                <a:gd name="T15" fmla="*/ 4 h 14"/>
                <a:gd name="T16" fmla="*/ 8 w 17"/>
                <a:gd name="T17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4">
                  <a:moveTo>
                    <a:pt x="8" y="11"/>
                  </a:moveTo>
                  <a:cubicBezTo>
                    <a:pt x="10" y="13"/>
                    <a:pt x="12" y="14"/>
                    <a:pt x="13" y="14"/>
                  </a:cubicBezTo>
                  <a:cubicBezTo>
                    <a:pt x="14" y="14"/>
                    <a:pt x="16" y="13"/>
                    <a:pt x="17" y="10"/>
                  </a:cubicBezTo>
                  <a:cubicBezTo>
                    <a:pt x="17" y="8"/>
                    <a:pt x="17" y="6"/>
                    <a:pt x="16" y="5"/>
                  </a:cubicBezTo>
                  <a:cubicBezTo>
                    <a:pt x="15" y="3"/>
                    <a:pt x="13" y="2"/>
                    <a:pt x="9" y="1"/>
                  </a:cubicBezTo>
                  <a:cubicBezTo>
                    <a:pt x="6" y="0"/>
                    <a:pt x="5" y="0"/>
                    <a:pt x="3" y="0"/>
                  </a:cubicBezTo>
                  <a:cubicBezTo>
                    <a:pt x="3" y="0"/>
                    <a:pt x="1" y="0"/>
                    <a:pt x="1" y="1"/>
                  </a:cubicBezTo>
                  <a:cubicBezTo>
                    <a:pt x="1" y="2"/>
                    <a:pt x="0" y="3"/>
                    <a:pt x="1" y="4"/>
                  </a:cubicBezTo>
                  <a:cubicBezTo>
                    <a:pt x="2" y="5"/>
                    <a:pt x="4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36"/>
            <p:cNvSpPr>
              <a:spLocks/>
            </p:cNvSpPr>
            <p:nvPr/>
          </p:nvSpPr>
          <p:spPr bwMode="auto">
            <a:xfrm>
              <a:off x="2981325" y="2863850"/>
              <a:ext cx="187325" cy="311150"/>
            </a:xfrm>
            <a:custGeom>
              <a:avLst/>
              <a:gdLst>
                <a:gd name="T0" fmla="*/ 54 w 57"/>
                <a:gd name="T1" fmla="*/ 30 h 94"/>
                <a:gd name="T2" fmla="*/ 40 w 57"/>
                <a:gd name="T3" fmla="*/ 29 h 94"/>
                <a:gd name="T4" fmla="*/ 21 w 57"/>
                <a:gd name="T5" fmla="*/ 33 h 94"/>
                <a:gd name="T6" fmla="*/ 22 w 57"/>
                <a:gd name="T7" fmla="*/ 20 h 94"/>
                <a:gd name="T8" fmla="*/ 40 w 57"/>
                <a:gd name="T9" fmla="*/ 12 h 94"/>
                <a:gd name="T10" fmla="*/ 45 w 57"/>
                <a:gd name="T11" fmla="*/ 9 h 94"/>
                <a:gd name="T12" fmla="*/ 44 w 57"/>
                <a:gd name="T13" fmla="*/ 6 h 94"/>
                <a:gd name="T14" fmla="*/ 37 w 57"/>
                <a:gd name="T15" fmla="*/ 2 h 94"/>
                <a:gd name="T16" fmla="*/ 31 w 57"/>
                <a:gd name="T17" fmla="*/ 4 h 94"/>
                <a:gd name="T18" fmla="*/ 26 w 57"/>
                <a:gd name="T19" fmla="*/ 10 h 94"/>
                <a:gd name="T20" fmla="*/ 17 w 57"/>
                <a:gd name="T21" fmla="*/ 16 h 94"/>
                <a:gd name="T22" fmla="*/ 13 w 57"/>
                <a:gd name="T23" fmla="*/ 16 h 94"/>
                <a:gd name="T24" fmla="*/ 11 w 57"/>
                <a:gd name="T25" fmla="*/ 16 h 94"/>
                <a:gd name="T26" fmla="*/ 11 w 57"/>
                <a:gd name="T27" fmla="*/ 21 h 94"/>
                <a:gd name="T28" fmla="*/ 13 w 57"/>
                <a:gd name="T29" fmla="*/ 28 h 94"/>
                <a:gd name="T30" fmla="*/ 12 w 57"/>
                <a:gd name="T31" fmla="*/ 41 h 94"/>
                <a:gd name="T32" fmla="*/ 10 w 57"/>
                <a:gd name="T33" fmla="*/ 56 h 94"/>
                <a:gd name="T34" fmla="*/ 7 w 57"/>
                <a:gd name="T35" fmla="*/ 68 h 94"/>
                <a:gd name="T36" fmla="*/ 1 w 57"/>
                <a:gd name="T37" fmla="*/ 77 h 94"/>
                <a:gd name="T38" fmla="*/ 0 w 57"/>
                <a:gd name="T39" fmla="*/ 81 h 94"/>
                <a:gd name="T40" fmla="*/ 2 w 57"/>
                <a:gd name="T41" fmla="*/ 82 h 94"/>
                <a:gd name="T42" fmla="*/ 5 w 57"/>
                <a:gd name="T43" fmla="*/ 80 h 94"/>
                <a:gd name="T44" fmla="*/ 13 w 57"/>
                <a:gd name="T45" fmla="*/ 72 h 94"/>
                <a:gd name="T46" fmla="*/ 18 w 57"/>
                <a:gd name="T47" fmla="*/ 61 h 94"/>
                <a:gd name="T48" fmla="*/ 20 w 57"/>
                <a:gd name="T49" fmla="*/ 50 h 94"/>
                <a:gd name="T50" fmla="*/ 21 w 57"/>
                <a:gd name="T51" fmla="*/ 39 h 94"/>
                <a:gd name="T52" fmla="*/ 29 w 57"/>
                <a:gd name="T53" fmla="*/ 39 h 94"/>
                <a:gd name="T54" fmla="*/ 30 w 57"/>
                <a:gd name="T55" fmla="*/ 53 h 94"/>
                <a:gd name="T56" fmla="*/ 30 w 57"/>
                <a:gd name="T57" fmla="*/ 70 h 94"/>
                <a:gd name="T58" fmla="*/ 31 w 57"/>
                <a:gd name="T59" fmla="*/ 88 h 94"/>
                <a:gd name="T60" fmla="*/ 34 w 57"/>
                <a:gd name="T61" fmla="*/ 94 h 94"/>
                <a:gd name="T62" fmla="*/ 34 w 57"/>
                <a:gd name="T63" fmla="*/ 94 h 94"/>
                <a:gd name="T64" fmla="*/ 37 w 57"/>
                <a:gd name="T65" fmla="*/ 90 h 94"/>
                <a:gd name="T66" fmla="*/ 39 w 57"/>
                <a:gd name="T67" fmla="*/ 63 h 94"/>
                <a:gd name="T68" fmla="*/ 39 w 57"/>
                <a:gd name="T69" fmla="*/ 40 h 94"/>
                <a:gd name="T70" fmla="*/ 39 w 57"/>
                <a:gd name="T71" fmla="*/ 40 h 94"/>
                <a:gd name="T72" fmla="*/ 39 w 57"/>
                <a:gd name="T73" fmla="*/ 39 h 94"/>
                <a:gd name="T74" fmla="*/ 37 w 57"/>
                <a:gd name="T75" fmla="*/ 37 h 94"/>
                <a:gd name="T76" fmla="*/ 52 w 57"/>
                <a:gd name="T77" fmla="*/ 36 h 94"/>
                <a:gd name="T78" fmla="*/ 56 w 57"/>
                <a:gd name="T79" fmla="*/ 33 h 94"/>
                <a:gd name="T80" fmla="*/ 54 w 57"/>
                <a:gd name="T81" fmla="*/ 3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7" h="94">
                  <a:moveTo>
                    <a:pt x="54" y="30"/>
                  </a:moveTo>
                  <a:cubicBezTo>
                    <a:pt x="51" y="27"/>
                    <a:pt x="46" y="27"/>
                    <a:pt x="40" y="29"/>
                  </a:cubicBezTo>
                  <a:cubicBezTo>
                    <a:pt x="35" y="30"/>
                    <a:pt x="29" y="32"/>
                    <a:pt x="21" y="33"/>
                  </a:cubicBezTo>
                  <a:cubicBezTo>
                    <a:pt x="22" y="27"/>
                    <a:pt x="22" y="23"/>
                    <a:pt x="22" y="20"/>
                  </a:cubicBezTo>
                  <a:cubicBezTo>
                    <a:pt x="30" y="16"/>
                    <a:pt x="36" y="13"/>
                    <a:pt x="40" y="12"/>
                  </a:cubicBezTo>
                  <a:cubicBezTo>
                    <a:pt x="42" y="12"/>
                    <a:pt x="44" y="11"/>
                    <a:pt x="45" y="9"/>
                  </a:cubicBezTo>
                  <a:cubicBezTo>
                    <a:pt x="45" y="8"/>
                    <a:pt x="45" y="7"/>
                    <a:pt x="44" y="6"/>
                  </a:cubicBezTo>
                  <a:cubicBezTo>
                    <a:pt x="42" y="4"/>
                    <a:pt x="40" y="3"/>
                    <a:pt x="37" y="2"/>
                  </a:cubicBezTo>
                  <a:cubicBezTo>
                    <a:pt x="34" y="0"/>
                    <a:pt x="32" y="1"/>
                    <a:pt x="31" y="4"/>
                  </a:cubicBezTo>
                  <a:cubicBezTo>
                    <a:pt x="31" y="5"/>
                    <a:pt x="30" y="7"/>
                    <a:pt x="26" y="10"/>
                  </a:cubicBezTo>
                  <a:cubicBezTo>
                    <a:pt x="23" y="12"/>
                    <a:pt x="20" y="14"/>
                    <a:pt x="17" y="16"/>
                  </a:cubicBezTo>
                  <a:cubicBezTo>
                    <a:pt x="15" y="16"/>
                    <a:pt x="14" y="16"/>
                    <a:pt x="13" y="16"/>
                  </a:cubicBezTo>
                  <a:cubicBezTo>
                    <a:pt x="13" y="16"/>
                    <a:pt x="12" y="16"/>
                    <a:pt x="11" y="16"/>
                  </a:cubicBezTo>
                  <a:cubicBezTo>
                    <a:pt x="10" y="17"/>
                    <a:pt x="10" y="19"/>
                    <a:pt x="11" y="21"/>
                  </a:cubicBezTo>
                  <a:cubicBezTo>
                    <a:pt x="12" y="22"/>
                    <a:pt x="12" y="23"/>
                    <a:pt x="13" y="28"/>
                  </a:cubicBezTo>
                  <a:cubicBezTo>
                    <a:pt x="13" y="31"/>
                    <a:pt x="13" y="36"/>
                    <a:pt x="12" y="41"/>
                  </a:cubicBezTo>
                  <a:cubicBezTo>
                    <a:pt x="12" y="47"/>
                    <a:pt x="11" y="52"/>
                    <a:pt x="10" y="56"/>
                  </a:cubicBezTo>
                  <a:cubicBezTo>
                    <a:pt x="10" y="61"/>
                    <a:pt x="8" y="65"/>
                    <a:pt x="7" y="68"/>
                  </a:cubicBezTo>
                  <a:cubicBezTo>
                    <a:pt x="5" y="71"/>
                    <a:pt x="3" y="74"/>
                    <a:pt x="1" y="77"/>
                  </a:cubicBezTo>
                  <a:cubicBezTo>
                    <a:pt x="0" y="78"/>
                    <a:pt x="0" y="79"/>
                    <a:pt x="0" y="81"/>
                  </a:cubicBezTo>
                  <a:cubicBezTo>
                    <a:pt x="1" y="81"/>
                    <a:pt x="1" y="82"/>
                    <a:pt x="2" y="82"/>
                  </a:cubicBezTo>
                  <a:cubicBezTo>
                    <a:pt x="3" y="82"/>
                    <a:pt x="4" y="81"/>
                    <a:pt x="5" y="80"/>
                  </a:cubicBezTo>
                  <a:cubicBezTo>
                    <a:pt x="8" y="79"/>
                    <a:pt x="11" y="76"/>
                    <a:pt x="13" y="72"/>
                  </a:cubicBezTo>
                  <a:cubicBezTo>
                    <a:pt x="16" y="68"/>
                    <a:pt x="17" y="65"/>
                    <a:pt x="18" y="61"/>
                  </a:cubicBezTo>
                  <a:cubicBezTo>
                    <a:pt x="19" y="57"/>
                    <a:pt x="20" y="54"/>
                    <a:pt x="20" y="50"/>
                  </a:cubicBezTo>
                  <a:cubicBezTo>
                    <a:pt x="21" y="47"/>
                    <a:pt x="21" y="43"/>
                    <a:pt x="21" y="39"/>
                  </a:cubicBezTo>
                  <a:cubicBezTo>
                    <a:pt x="24" y="39"/>
                    <a:pt x="26" y="39"/>
                    <a:pt x="29" y="39"/>
                  </a:cubicBezTo>
                  <a:cubicBezTo>
                    <a:pt x="30" y="42"/>
                    <a:pt x="30" y="47"/>
                    <a:pt x="30" y="53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30" y="77"/>
                    <a:pt x="30" y="83"/>
                    <a:pt x="31" y="88"/>
                  </a:cubicBezTo>
                  <a:cubicBezTo>
                    <a:pt x="31" y="92"/>
                    <a:pt x="31" y="94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5" y="94"/>
                    <a:pt x="36" y="93"/>
                    <a:pt x="37" y="90"/>
                  </a:cubicBezTo>
                  <a:cubicBezTo>
                    <a:pt x="38" y="85"/>
                    <a:pt x="39" y="76"/>
                    <a:pt x="39" y="63"/>
                  </a:cubicBezTo>
                  <a:cubicBezTo>
                    <a:pt x="39" y="52"/>
                    <a:pt x="39" y="44"/>
                    <a:pt x="39" y="40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8" y="39"/>
                    <a:pt x="38" y="38"/>
                    <a:pt x="37" y="37"/>
                  </a:cubicBezTo>
                  <a:cubicBezTo>
                    <a:pt x="44" y="36"/>
                    <a:pt x="49" y="36"/>
                    <a:pt x="52" y="36"/>
                  </a:cubicBezTo>
                  <a:cubicBezTo>
                    <a:pt x="54" y="35"/>
                    <a:pt x="56" y="35"/>
                    <a:pt x="56" y="33"/>
                  </a:cubicBezTo>
                  <a:cubicBezTo>
                    <a:pt x="57" y="32"/>
                    <a:pt x="55" y="30"/>
                    <a:pt x="54" y="3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37"/>
            <p:cNvSpPr>
              <a:spLocks noEditPoints="1"/>
            </p:cNvSpPr>
            <p:nvPr/>
          </p:nvSpPr>
          <p:spPr bwMode="auto">
            <a:xfrm>
              <a:off x="2838450" y="2890838"/>
              <a:ext cx="179387" cy="244475"/>
            </a:xfrm>
            <a:custGeom>
              <a:avLst/>
              <a:gdLst>
                <a:gd name="T0" fmla="*/ 47 w 54"/>
                <a:gd name="T1" fmla="*/ 49 h 74"/>
                <a:gd name="T2" fmla="*/ 38 w 54"/>
                <a:gd name="T3" fmla="*/ 42 h 74"/>
                <a:gd name="T4" fmla="*/ 52 w 54"/>
                <a:gd name="T5" fmla="*/ 38 h 74"/>
                <a:gd name="T6" fmla="*/ 43 w 54"/>
                <a:gd name="T7" fmla="*/ 34 h 74"/>
                <a:gd name="T8" fmla="*/ 37 w 54"/>
                <a:gd name="T9" fmla="*/ 34 h 74"/>
                <a:gd name="T10" fmla="*/ 48 w 54"/>
                <a:gd name="T11" fmla="*/ 27 h 74"/>
                <a:gd name="T12" fmla="*/ 52 w 54"/>
                <a:gd name="T13" fmla="*/ 22 h 74"/>
                <a:gd name="T14" fmla="*/ 41 w 54"/>
                <a:gd name="T15" fmla="*/ 22 h 74"/>
                <a:gd name="T16" fmla="*/ 47 w 54"/>
                <a:gd name="T17" fmla="*/ 13 h 74"/>
                <a:gd name="T18" fmla="*/ 43 w 54"/>
                <a:gd name="T19" fmla="*/ 9 h 74"/>
                <a:gd name="T20" fmla="*/ 52 w 54"/>
                <a:gd name="T21" fmla="*/ 3 h 74"/>
                <a:gd name="T22" fmla="*/ 41 w 54"/>
                <a:gd name="T23" fmla="*/ 1 h 74"/>
                <a:gd name="T24" fmla="*/ 20 w 54"/>
                <a:gd name="T25" fmla="*/ 6 h 74"/>
                <a:gd name="T26" fmla="*/ 18 w 54"/>
                <a:gd name="T27" fmla="*/ 12 h 74"/>
                <a:gd name="T28" fmla="*/ 21 w 54"/>
                <a:gd name="T29" fmla="*/ 13 h 74"/>
                <a:gd name="T30" fmla="*/ 23 w 54"/>
                <a:gd name="T31" fmla="*/ 23 h 74"/>
                <a:gd name="T32" fmla="*/ 16 w 54"/>
                <a:gd name="T33" fmla="*/ 27 h 74"/>
                <a:gd name="T34" fmla="*/ 0 w 54"/>
                <a:gd name="T35" fmla="*/ 30 h 74"/>
                <a:gd name="T36" fmla="*/ 11 w 54"/>
                <a:gd name="T37" fmla="*/ 35 h 74"/>
                <a:gd name="T38" fmla="*/ 28 w 54"/>
                <a:gd name="T39" fmla="*/ 33 h 74"/>
                <a:gd name="T40" fmla="*/ 13 w 54"/>
                <a:gd name="T41" fmla="*/ 39 h 74"/>
                <a:gd name="T42" fmla="*/ 8 w 54"/>
                <a:gd name="T43" fmla="*/ 41 h 74"/>
                <a:gd name="T44" fmla="*/ 15 w 54"/>
                <a:gd name="T45" fmla="*/ 47 h 74"/>
                <a:gd name="T46" fmla="*/ 9 w 54"/>
                <a:gd name="T47" fmla="*/ 57 h 74"/>
                <a:gd name="T48" fmla="*/ 13 w 54"/>
                <a:gd name="T49" fmla="*/ 68 h 74"/>
                <a:gd name="T50" fmla="*/ 19 w 54"/>
                <a:gd name="T51" fmla="*/ 51 h 74"/>
                <a:gd name="T52" fmla="*/ 29 w 54"/>
                <a:gd name="T53" fmla="*/ 44 h 74"/>
                <a:gd name="T54" fmla="*/ 28 w 54"/>
                <a:gd name="T55" fmla="*/ 62 h 74"/>
                <a:gd name="T56" fmla="*/ 24 w 54"/>
                <a:gd name="T57" fmla="*/ 62 h 74"/>
                <a:gd name="T58" fmla="*/ 21 w 54"/>
                <a:gd name="T59" fmla="*/ 63 h 74"/>
                <a:gd name="T60" fmla="*/ 29 w 54"/>
                <a:gd name="T61" fmla="*/ 72 h 74"/>
                <a:gd name="T62" fmla="*/ 35 w 54"/>
                <a:gd name="T63" fmla="*/ 72 h 74"/>
                <a:gd name="T64" fmla="*/ 38 w 54"/>
                <a:gd name="T65" fmla="*/ 60 h 74"/>
                <a:gd name="T66" fmla="*/ 42 w 54"/>
                <a:gd name="T67" fmla="*/ 55 h 74"/>
                <a:gd name="T68" fmla="*/ 49 w 54"/>
                <a:gd name="T69" fmla="*/ 56 h 74"/>
                <a:gd name="T70" fmla="*/ 23 w 54"/>
                <a:gd name="T71" fmla="*/ 13 h 74"/>
                <a:gd name="T72" fmla="*/ 37 w 54"/>
                <a:gd name="T73" fmla="*/ 10 h 74"/>
                <a:gd name="T74" fmla="*/ 33 w 54"/>
                <a:gd name="T75" fmla="*/ 23 h 74"/>
                <a:gd name="T76" fmla="*/ 30 w 54"/>
                <a:gd name="T77" fmla="*/ 2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4" h="74">
                  <a:moveTo>
                    <a:pt x="49" y="56"/>
                  </a:moveTo>
                  <a:cubicBezTo>
                    <a:pt x="50" y="54"/>
                    <a:pt x="50" y="52"/>
                    <a:pt x="47" y="49"/>
                  </a:cubicBezTo>
                  <a:cubicBezTo>
                    <a:pt x="45" y="47"/>
                    <a:pt x="42" y="46"/>
                    <a:pt x="38" y="46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41" y="42"/>
                    <a:pt x="44" y="41"/>
                    <a:pt x="47" y="41"/>
                  </a:cubicBezTo>
                  <a:cubicBezTo>
                    <a:pt x="49" y="40"/>
                    <a:pt x="51" y="40"/>
                    <a:pt x="52" y="38"/>
                  </a:cubicBezTo>
                  <a:cubicBezTo>
                    <a:pt x="52" y="38"/>
                    <a:pt x="52" y="37"/>
                    <a:pt x="51" y="35"/>
                  </a:cubicBezTo>
                  <a:cubicBezTo>
                    <a:pt x="49" y="34"/>
                    <a:pt x="46" y="33"/>
                    <a:pt x="43" y="34"/>
                  </a:cubicBezTo>
                  <a:cubicBezTo>
                    <a:pt x="41" y="35"/>
                    <a:pt x="39" y="35"/>
                    <a:pt x="38" y="36"/>
                  </a:cubicBezTo>
                  <a:cubicBezTo>
                    <a:pt x="37" y="35"/>
                    <a:pt x="37" y="34"/>
                    <a:pt x="37" y="34"/>
                  </a:cubicBezTo>
                  <a:cubicBezTo>
                    <a:pt x="38" y="33"/>
                    <a:pt x="37" y="31"/>
                    <a:pt x="35" y="30"/>
                  </a:cubicBezTo>
                  <a:cubicBezTo>
                    <a:pt x="41" y="29"/>
                    <a:pt x="45" y="28"/>
                    <a:pt x="48" y="27"/>
                  </a:cubicBezTo>
                  <a:cubicBezTo>
                    <a:pt x="51" y="27"/>
                    <a:pt x="53" y="27"/>
                    <a:pt x="54" y="25"/>
                  </a:cubicBezTo>
                  <a:cubicBezTo>
                    <a:pt x="54" y="24"/>
                    <a:pt x="54" y="23"/>
                    <a:pt x="52" y="22"/>
                  </a:cubicBezTo>
                  <a:cubicBezTo>
                    <a:pt x="51" y="21"/>
                    <a:pt x="48" y="20"/>
                    <a:pt x="46" y="21"/>
                  </a:cubicBezTo>
                  <a:cubicBezTo>
                    <a:pt x="44" y="21"/>
                    <a:pt x="43" y="21"/>
                    <a:pt x="41" y="22"/>
                  </a:cubicBezTo>
                  <a:cubicBezTo>
                    <a:pt x="43" y="19"/>
                    <a:pt x="44" y="17"/>
                    <a:pt x="45" y="16"/>
                  </a:cubicBezTo>
                  <a:cubicBezTo>
                    <a:pt x="47" y="15"/>
                    <a:pt x="47" y="14"/>
                    <a:pt x="47" y="13"/>
                  </a:cubicBezTo>
                  <a:cubicBezTo>
                    <a:pt x="47" y="12"/>
                    <a:pt x="46" y="11"/>
                    <a:pt x="44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51" y="7"/>
                    <a:pt x="52" y="6"/>
                    <a:pt x="53" y="5"/>
                  </a:cubicBezTo>
                  <a:cubicBezTo>
                    <a:pt x="53" y="4"/>
                    <a:pt x="53" y="4"/>
                    <a:pt x="52" y="3"/>
                  </a:cubicBezTo>
                  <a:cubicBezTo>
                    <a:pt x="52" y="2"/>
                    <a:pt x="51" y="1"/>
                    <a:pt x="48" y="1"/>
                  </a:cubicBezTo>
                  <a:cubicBezTo>
                    <a:pt x="46" y="0"/>
                    <a:pt x="43" y="0"/>
                    <a:pt x="41" y="1"/>
                  </a:cubicBezTo>
                  <a:cubicBezTo>
                    <a:pt x="39" y="1"/>
                    <a:pt x="36" y="3"/>
                    <a:pt x="32" y="4"/>
                  </a:cubicBezTo>
                  <a:cubicBezTo>
                    <a:pt x="28" y="5"/>
                    <a:pt x="23" y="6"/>
                    <a:pt x="20" y="6"/>
                  </a:cubicBezTo>
                  <a:cubicBezTo>
                    <a:pt x="17" y="7"/>
                    <a:pt x="15" y="7"/>
                    <a:pt x="15" y="9"/>
                  </a:cubicBezTo>
                  <a:cubicBezTo>
                    <a:pt x="15" y="10"/>
                    <a:pt x="17" y="11"/>
                    <a:pt x="18" y="12"/>
                  </a:cubicBezTo>
                  <a:cubicBezTo>
                    <a:pt x="19" y="12"/>
                    <a:pt x="20" y="12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0" y="14"/>
                    <a:pt x="20" y="14"/>
                    <a:pt x="20" y="15"/>
                  </a:cubicBezTo>
                  <a:cubicBezTo>
                    <a:pt x="20" y="17"/>
                    <a:pt x="21" y="20"/>
                    <a:pt x="23" y="23"/>
                  </a:cubicBezTo>
                  <a:cubicBezTo>
                    <a:pt x="23" y="24"/>
                    <a:pt x="24" y="24"/>
                    <a:pt x="25" y="25"/>
                  </a:cubicBezTo>
                  <a:cubicBezTo>
                    <a:pt x="21" y="26"/>
                    <a:pt x="18" y="26"/>
                    <a:pt x="16" y="27"/>
                  </a:cubicBezTo>
                  <a:cubicBezTo>
                    <a:pt x="11" y="27"/>
                    <a:pt x="7" y="28"/>
                    <a:pt x="5" y="28"/>
                  </a:cubicBezTo>
                  <a:cubicBezTo>
                    <a:pt x="4" y="28"/>
                    <a:pt x="0" y="28"/>
                    <a:pt x="0" y="30"/>
                  </a:cubicBezTo>
                  <a:cubicBezTo>
                    <a:pt x="0" y="31"/>
                    <a:pt x="1" y="32"/>
                    <a:pt x="4" y="34"/>
                  </a:cubicBezTo>
                  <a:cubicBezTo>
                    <a:pt x="6" y="36"/>
                    <a:pt x="8" y="36"/>
                    <a:pt x="11" y="35"/>
                  </a:cubicBezTo>
                  <a:cubicBezTo>
                    <a:pt x="13" y="35"/>
                    <a:pt x="19" y="33"/>
                    <a:pt x="27" y="31"/>
                  </a:cubicBezTo>
                  <a:cubicBezTo>
                    <a:pt x="27" y="32"/>
                    <a:pt x="28" y="33"/>
                    <a:pt x="28" y="33"/>
                  </a:cubicBezTo>
                  <a:cubicBezTo>
                    <a:pt x="29" y="34"/>
                    <a:pt x="29" y="36"/>
                    <a:pt x="29" y="37"/>
                  </a:cubicBezTo>
                  <a:cubicBezTo>
                    <a:pt x="21" y="39"/>
                    <a:pt x="16" y="40"/>
                    <a:pt x="13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1" y="39"/>
                    <a:pt x="8" y="39"/>
                    <a:pt x="8" y="41"/>
                  </a:cubicBezTo>
                  <a:cubicBezTo>
                    <a:pt x="7" y="43"/>
                    <a:pt x="9" y="44"/>
                    <a:pt x="10" y="45"/>
                  </a:cubicBezTo>
                  <a:cubicBezTo>
                    <a:pt x="12" y="46"/>
                    <a:pt x="13" y="46"/>
                    <a:pt x="15" y="47"/>
                  </a:cubicBezTo>
                  <a:cubicBezTo>
                    <a:pt x="14" y="48"/>
                    <a:pt x="13" y="49"/>
                    <a:pt x="12" y="51"/>
                  </a:cubicBezTo>
                  <a:cubicBezTo>
                    <a:pt x="11" y="53"/>
                    <a:pt x="10" y="55"/>
                    <a:pt x="9" y="57"/>
                  </a:cubicBezTo>
                  <a:cubicBezTo>
                    <a:pt x="7" y="59"/>
                    <a:pt x="8" y="62"/>
                    <a:pt x="9" y="65"/>
                  </a:cubicBezTo>
                  <a:cubicBezTo>
                    <a:pt x="10" y="67"/>
                    <a:pt x="11" y="68"/>
                    <a:pt x="13" y="68"/>
                  </a:cubicBezTo>
                  <a:cubicBezTo>
                    <a:pt x="15" y="68"/>
                    <a:pt x="16" y="65"/>
                    <a:pt x="17" y="63"/>
                  </a:cubicBezTo>
                  <a:cubicBezTo>
                    <a:pt x="19" y="58"/>
                    <a:pt x="20" y="54"/>
                    <a:pt x="19" y="51"/>
                  </a:cubicBezTo>
                  <a:cubicBezTo>
                    <a:pt x="19" y="50"/>
                    <a:pt x="19" y="47"/>
                    <a:pt x="18" y="46"/>
                  </a:cubicBezTo>
                  <a:cubicBezTo>
                    <a:pt x="20" y="46"/>
                    <a:pt x="24" y="45"/>
                    <a:pt x="29" y="44"/>
                  </a:cubicBezTo>
                  <a:cubicBezTo>
                    <a:pt x="29" y="49"/>
                    <a:pt x="29" y="54"/>
                    <a:pt x="29" y="57"/>
                  </a:cubicBezTo>
                  <a:cubicBezTo>
                    <a:pt x="29" y="61"/>
                    <a:pt x="28" y="62"/>
                    <a:pt x="28" y="62"/>
                  </a:cubicBezTo>
                  <a:cubicBezTo>
                    <a:pt x="28" y="62"/>
                    <a:pt x="27" y="62"/>
                    <a:pt x="26" y="62"/>
                  </a:cubicBezTo>
                  <a:cubicBezTo>
                    <a:pt x="26" y="62"/>
                    <a:pt x="25" y="62"/>
                    <a:pt x="24" y="62"/>
                  </a:cubicBezTo>
                  <a:cubicBezTo>
                    <a:pt x="24" y="62"/>
                    <a:pt x="24" y="62"/>
                    <a:pt x="23" y="62"/>
                  </a:cubicBezTo>
                  <a:cubicBezTo>
                    <a:pt x="22" y="62"/>
                    <a:pt x="21" y="62"/>
                    <a:pt x="21" y="63"/>
                  </a:cubicBezTo>
                  <a:cubicBezTo>
                    <a:pt x="21" y="64"/>
                    <a:pt x="22" y="65"/>
                    <a:pt x="24" y="67"/>
                  </a:cubicBezTo>
                  <a:cubicBezTo>
                    <a:pt x="27" y="69"/>
                    <a:pt x="28" y="71"/>
                    <a:pt x="29" y="72"/>
                  </a:cubicBezTo>
                  <a:cubicBezTo>
                    <a:pt x="30" y="74"/>
                    <a:pt x="31" y="74"/>
                    <a:pt x="32" y="74"/>
                  </a:cubicBezTo>
                  <a:cubicBezTo>
                    <a:pt x="34" y="74"/>
                    <a:pt x="35" y="73"/>
                    <a:pt x="35" y="72"/>
                  </a:cubicBezTo>
                  <a:cubicBezTo>
                    <a:pt x="36" y="70"/>
                    <a:pt x="37" y="69"/>
                    <a:pt x="37" y="67"/>
                  </a:cubicBezTo>
                  <a:cubicBezTo>
                    <a:pt x="37" y="66"/>
                    <a:pt x="38" y="63"/>
                    <a:pt x="38" y="60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9" y="53"/>
                    <a:pt x="40" y="54"/>
                    <a:pt x="42" y="55"/>
                  </a:cubicBezTo>
                  <a:cubicBezTo>
                    <a:pt x="43" y="57"/>
                    <a:pt x="45" y="58"/>
                    <a:pt x="46" y="58"/>
                  </a:cubicBezTo>
                  <a:cubicBezTo>
                    <a:pt x="47" y="58"/>
                    <a:pt x="48" y="57"/>
                    <a:pt x="49" y="56"/>
                  </a:cubicBezTo>
                  <a:close/>
                  <a:moveTo>
                    <a:pt x="27" y="15"/>
                  </a:moveTo>
                  <a:cubicBezTo>
                    <a:pt x="25" y="14"/>
                    <a:pt x="24" y="13"/>
                    <a:pt x="23" y="13"/>
                  </a:cubicBezTo>
                  <a:cubicBezTo>
                    <a:pt x="25" y="13"/>
                    <a:pt x="27" y="13"/>
                    <a:pt x="29" y="12"/>
                  </a:cubicBezTo>
                  <a:cubicBezTo>
                    <a:pt x="31" y="12"/>
                    <a:pt x="34" y="11"/>
                    <a:pt x="37" y="10"/>
                  </a:cubicBezTo>
                  <a:cubicBezTo>
                    <a:pt x="37" y="11"/>
                    <a:pt x="37" y="11"/>
                    <a:pt x="37" y="12"/>
                  </a:cubicBezTo>
                  <a:cubicBezTo>
                    <a:pt x="37" y="14"/>
                    <a:pt x="36" y="18"/>
                    <a:pt x="33" y="23"/>
                  </a:cubicBezTo>
                  <a:cubicBezTo>
                    <a:pt x="32" y="24"/>
                    <a:pt x="31" y="24"/>
                    <a:pt x="30" y="24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31" y="21"/>
                    <a:pt x="30" y="18"/>
                    <a:pt x="27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38"/>
            <p:cNvSpPr>
              <a:spLocks noEditPoints="1"/>
            </p:cNvSpPr>
            <p:nvPr/>
          </p:nvSpPr>
          <p:spPr bwMode="auto">
            <a:xfrm>
              <a:off x="2835275" y="3273425"/>
              <a:ext cx="333375" cy="339725"/>
            </a:xfrm>
            <a:custGeom>
              <a:avLst/>
              <a:gdLst>
                <a:gd name="T0" fmla="*/ 92 w 101"/>
                <a:gd name="T1" fmla="*/ 47 h 103"/>
                <a:gd name="T2" fmla="*/ 62 w 101"/>
                <a:gd name="T3" fmla="*/ 50 h 103"/>
                <a:gd name="T4" fmla="*/ 78 w 101"/>
                <a:gd name="T5" fmla="*/ 37 h 103"/>
                <a:gd name="T6" fmla="*/ 79 w 101"/>
                <a:gd name="T7" fmla="*/ 31 h 103"/>
                <a:gd name="T8" fmla="*/ 62 w 101"/>
                <a:gd name="T9" fmla="*/ 31 h 103"/>
                <a:gd name="T10" fmla="*/ 60 w 101"/>
                <a:gd name="T11" fmla="*/ 21 h 103"/>
                <a:gd name="T12" fmla="*/ 80 w 101"/>
                <a:gd name="T13" fmla="*/ 14 h 103"/>
                <a:gd name="T14" fmla="*/ 69 w 101"/>
                <a:gd name="T15" fmla="*/ 10 h 103"/>
                <a:gd name="T16" fmla="*/ 44 w 101"/>
                <a:gd name="T17" fmla="*/ 16 h 103"/>
                <a:gd name="T18" fmla="*/ 51 w 101"/>
                <a:gd name="T19" fmla="*/ 6 h 103"/>
                <a:gd name="T20" fmla="*/ 44 w 101"/>
                <a:gd name="T21" fmla="*/ 1 h 103"/>
                <a:gd name="T22" fmla="*/ 39 w 101"/>
                <a:gd name="T23" fmla="*/ 1 h 103"/>
                <a:gd name="T24" fmla="*/ 34 w 101"/>
                <a:gd name="T25" fmla="*/ 15 h 103"/>
                <a:gd name="T26" fmla="*/ 20 w 101"/>
                <a:gd name="T27" fmla="*/ 35 h 103"/>
                <a:gd name="T28" fmla="*/ 22 w 101"/>
                <a:gd name="T29" fmla="*/ 36 h 103"/>
                <a:gd name="T30" fmla="*/ 24 w 101"/>
                <a:gd name="T31" fmla="*/ 35 h 103"/>
                <a:gd name="T32" fmla="*/ 30 w 101"/>
                <a:gd name="T33" fmla="*/ 45 h 103"/>
                <a:gd name="T34" fmla="*/ 20 w 101"/>
                <a:gd name="T35" fmla="*/ 56 h 103"/>
                <a:gd name="T36" fmla="*/ 1 w 101"/>
                <a:gd name="T37" fmla="*/ 60 h 103"/>
                <a:gd name="T38" fmla="*/ 7 w 101"/>
                <a:gd name="T39" fmla="*/ 67 h 103"/>
                <a:gd name="T40" fmla="*/ 31 w 101"/>
                <a:gd name="T41" fmla="*/ 63 h 103"/>
                <a:gd name="T42" fmla="*/ 53 w 101"/>
                <a:gd name="T43" fmla="*/ 92 h 103"/>
                <a:gd name="T44" fmla="*/ 56 w 101"/>
                <a:gd name="T45" fmla="*/ 103 h 103"/>
                <a:gd name="T46" fmla="*/ 62 w 101"/>
                <a:gd name="T47" fmla="*/ 58 h 103"/>
                <a:gd name="T48" fmla="*/ 94 w 101"/>
                <a:gd name="T49" fmla="*/ 57 h 103"/>
                <a:gd name="T50" fmla="*/ 101 w 101"/>
                <a:gd name="T51" fmla="*/ 54 h 103"/>
                <a:gd name="T52" fmla="*/ 26 w 101"/>
                <a:gd name="T53" fmla="*/ 34 h 103"/>
                <a:gd name="T54" fmla="*/ 42 w 101"/>
                <a:gd name="T55" fmla="*/ 24 h 103"/>
                <a:gd name="T56" fmla="*/ 51 w 101"/>
                <a:gd name="T57" fmla="*/ 25 h 103"/>
                <a:gd name="T58" fmla="*/ 41 w 101"/>
                <a:gd name="T59" fmla="*/ 36 h 103"/>
                <a:gd name="T60" fmla="*/ 28 w 101"/>
                <a:gd name="T61" fmla="*/ 34 h 103"/>
                <a:gd name="T62" fmla="*/ 26 w 101"/>
                <a:gd name="T63" fmla="*/ 34 h 103"/>
                <a:gd name="T64" fmla="*/ 53 w 101"/>
                <a:gd name="T65" fmla="*/ 52 h 103"/>
                <a:gd name="T66" fmla="*/ 39 w 101"/>
                <a:gd name="T67" fmla="*/ 4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1" h="103">
                  <a:moveTo>
                    <a:pt x="99" y="51"/>
                  </a:moveTo>
                  <a:cubicBezTo>
                    <a:pt x="96" y="49"/>
                    <a:pt x="94" y="48"/>
                    <a:pt x="92" y="47"/>
                  </a:cubicBezTo>
                  <a:cubicBezTo>
                    <a:pt x="89" y="47"/>
                    <a:pt x="85" y="47"/>
                    <a:pt x="78" y="48"/>
                  </a:cubicBezTo>
                  <a:cubicBezTo>
                    <a:pt x="72" y="49"/>
                    <a:pt x="67" y="50"/>
                    <a:pt x="62" y="50"/>
                  </a:cubicBezTo>
                  <a:cubicBezTo>
                    <a:pt x="62" y="39"/>
                    <a:pt x="62" y="39"/>
                    <a:pt x="62" y="39"/>
                  </a:cubicBezTo>
                  <a:cubicBezTo>
                    <a:pt x="71" y="39"/>
                    <a:pt x="76" y="38"/>
                    <a:pt x="78" y="37"/>
                  </a:cubicBezTo>
                  <a:cubicBezTo>
                    <a:pt x="79" y="37"/>
                    <a:pt x="81" y="36"/>
                    <a:pt x="81" y="35"/>
                  </a:cubicBezTo>
                  <a:cubicBezTo>
                    <a:pt x="81" y="33"/>
                    <a:pt x="81" y="32"/>
                    <a:pt x="79" y="31"/>
                  </a:cubicBezTo>
                  <a:cubicBezTo>
                    <a:pt x="77" y="29"/>
                    <a:pt x="74" y="29"/>
                    <a:pt x="71" y="30"/>
                  </a:cubicBezTo>
                  <a:cubicBezTo>
                    <a:pt x="68" y="30"/>
                    <a:pt x="65" y="31"/>
                    <a:pt x="62" y="31"/>
                  </a:cubicBezTo>
                  <a:cubicBezTo>
                    <a:pt x="62" y="28"/>
                    <a:pt x="62" y="27"/>
                    <a:pt x="63" y="27"/>
                  </a:cubicBezTo>
                  <a:cubicBezTo>
                    <a:pt x="63" y="25"/>
                    <a:pt x="63" y="24"/>
                    <a:pt x="60" y="21"/>
                  </a:cubicBezTo>
                  <a:cubicBezTo>
                    <a:pt x="69" y="19"/>
                    <a:pt x="75" y="18"/>
                    <a:pt x="77" y="17"/>
                  </a:cubicBezTo>
                  <a:cubicBezTo>
                    <a:pt x="78" y="17"/>
                    <a:pt x="80" y="16"/>
                    <a:pt x="80" y="14"/>
                  </a:cubicBezTo>
                  <a:cubicBezTo>
                    <a:pt x="80" y="12"/>
                    <a:pt x="78" y="11"/>
                    <a:pt x="77" y="11"/>
                  </a:cubicBezTo>
                  <a:cubicBezTo>
                    <a:pt x="74" y="10"/>
                    <a:pt x="71" y="9"/>
                    <a:pt x="69" y="10"/>
                  </a:cubicBezTo>
                  <a:cubicBezTo>
                    <a:pt x="67" y="11"/>
                    <a:pt x="64" y="12"/>
                    <a:pt x="59" y="13"/>
                  </a:cubicBezTo>
                  <a:cubicBezTo>
                    <a:pt x="55" y="14"/>
                    <a:pt x="50" y="15"/>
                    <a:pt x="44" y="16"/>
                  </a:cubicBezTo>
                  <a:cubicBezTo>
                    <a:pt x="46" y="13"/>
                    <a:pt x="48" y="11"/>
                    <a:pt x="49" y="10"/>
                  </a:cubicBezTo>
                  <a:cubicBezTo>
                    <a:pt x="50" y="9"/>
                    <a:pt x="51" y="7"/>
                    <a:pt x="51" y="6"/>
                  </a:cubicBezTo>
                  <a:cubicBezTo>
                    <a:pt x="51" y="6"/>
                    <a:pt x="50" y="5"/>
                    <a:pt x="50" y="4"/>
                  </a:cubicBezTo>
                  <a:cubicBezTo>
                    <a:pt x="49" y="3"/>
                    <a:pt x="47" y="2"/>
                    <a:pt x="44" y="1"/>
                  </a:cubicBezTo>
                  <a:cubicBezTo>
                    <a:pt x="43" y="1"/>
                    <a:pt x="42" y="0"/>
                    <a:pt x="41" y="0"/>
                  </a:cubicBezTo>
                  <a:cubicBezTo>
                    <a:pt x="40" y="0"/>
                    <a:pt x="39" y="1"/>
                    <a:pt x="39" y="1"/>
                  </a:cubicBezTo>
                  <a:cubicBezTo>
                    <a:pt x="38" y="2"/>
                    <a:pt x="38" y="3"/>
                    <a:pt x="38" y="4"/>
                  </a:cubicBezTo>
                  <a:cubicBezTo>
                    <a:pt x="38" y="6"/>
                    <a:pt x="38" y="9"/>
                    <a:pt x="34" y="15"/>
                  </a:cubicBezTo>
                  <a:cubicBezTo>
                    <a:pt x="31" y="20"/>
                    <a:pt x="28" y="25"/>
                    <a:pt x="23" y="29"/>
                  </a:cubicBezTo>
                  <a:cubicBezTo>
                    <a:pt x="20" y="32"/>
                    <a:pt x="19" y="34"/>
                    <a:pt x="20" y="35"/>
                  </a:cubicBezTo>
                  <a:cubicBezTo>
                    <a:pt x="20" y="36"/>
                    <a:pt x="21" y="36"/>
                    <a:pt x="22" y="3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2" y="36"/>
                    <a:pt x="23" y="36"/>
                    <a:pt x="25" y="35"/>
                  </a:cubicBezTo>
                  <a:cubicBezTo>
                    <a:pt x="25" y="35"/>
                    <a:pt x="25" y="35"/>
                    <a:pt x="24" y="35"/>
                  </a:cubicBezTo>
                  <a:cubicBezTo>
                    <a:pt x="24" y="37"/>
                    <a:pt x="25" y="38"/>
                    <a:pt x="26" y="39"/>
                  </a:cubicBezTo>
                  <a:cubicBezTo>
                    <a:pt x="28" y="41"/>
                    <a:pt x="29" y="43"/>
                    <a:pt x="30" y="45"/>
                  </a:cubicBezTo>
                  <a:cubicBezTo>
                    <a:pt x="30" y="48"/>
                    <a:pt x="31" y="51"/>
                    <a:pt x="31" y="55"/>
                  </a:cubicBezTo>
                  <a:cubicBezTo>
                    <a:pt x="29" y="55"/>
                    <a:pt x="25" y="56"/>
                    <a:pt x="20" y="56"/>
                  </a:cubicBezTo>
                  <a:cubicBezTo>
                    <a:pt x="14" y="57"/>
                    <a:pt x="9" y="58"/>
                    <a:pt x="6" y="58"/>
                  </a:cubicBezTo>
                  <a:cubicBezTo>
                    <a:pt x="4" y="58"/>
                    <a:pt x="2" y="59"/>
                    <a:pt x="1" y="60"/>
                  </a:cubicBezTo>
                  <a:cubicBezTo>
                    <a:pt x="1" y="61"/>
                    <a:pt x="0" y="62"/>
                    <a:pt x="1" y="63"/>
                  </a:cubicBezTo>
                  <a:cubicBezTo>
                    <a:pt x="3" y="65"/>
                    <a:pt x="5" y="66"/>
                    <a:pt x="7" y="67"/>
                  </a:cubicBezTo>
                  <a:cubicBezTo>
                    <a:pt x="9" y="67"/>
                    <a:pt x="12" y="67"/>
                    <a:pt x="16" y="66"/>
                  </a:cubicBezTo>
                  <a:cubicBezTo>
                    <a:pt x="20" y="65"/>
                    <a:pt x="25" y="64"/>
                    <a:pt x="31" y="63"/>
                  </a:cubicBezTo>
                  <a:cubicBezTo>
                    <a:pt x="36" y="62"/>
                    <a:pt x="43" y="60"/>
                    <a:pt x="53" y="59"/>
                  </a:cubicBezTo>
                  <a:cubicBezTo>
                    <a:pt x="52" y="75"/>
                    <a:pt x="52" y="86"/>
                    <a:pt x="53" y="92"/>
                  </a:cubicBezTo>
                  <a:cubicBezTo>
                    <a:pt x="53" y="101"/>
                    <a:pt x="53" y="103"/>
                    <a:pt x="55" y="103"/>
                  </a:cubicBezTo>
                  <a:cubicBezTo>
                    <a:pt x="56" y="103"/>
                    <a:pt x="56" y="103"/>
                    <a:pt x="56" y="103"/>
                  </a:cubicBezTo>
                  <a:cubicBezTo>
                    <a:pt x="57" y="102"/>
                    <a:pt x="58" y="101"/>
                    <a:pt x="60" y="91"/>
                  </a:cubicBezTo>
                  <a:cubicBezTo>
                    <a:pt x="61" y="84"/>
                    <a:pt x="62" y="73"/>
                    <a:pt x="62" y="58"/>
                  </a:cubicBezTo>
                  <a:cubicBezTo>
                    <a:pt x="72" y="57"/>
                    <a:pt x="78" y="57"/>
                    <a:pt x="83" y="57"/>
                  </a:cubicBezTo>
                  <a:cubicBezTo>
                    <a:pt x="87" y="57"/>
                    <a:pt x="91" y="57"/>
                    <a:pt x="94" y="57"/>
                  </a:cubicBezTo>
                  <a:cubicBezTo>
                    <a:pt x="97" y="58"/>
                    <a:pt x="99" y="57"/>
                    <a:pt x="100" y="56"/>
                  </a:cubicBezTo>
                  <a:cubicBezTo>
                    <a:pt x="101" y="56"/>
                    <a:pt x="101" y="55"/>
                    <a:pt x="101" y="54"/>
                  </a:cubicBezTo>
                  <a:cubicBezTo>
                    <a:pt x="101" y="53"/>
                    <a:pt x="100" y="52"/>
                    <a:pt x="99" y="51"/>
                  </a:cubicBezTo>
                  <a:close/>
                  <a:moveTo>
                    <a:pt x="26" y="34"/>
                  </a:moveTo>
                  <a:cubicBezTo>
                    <a:pt x="30" y="32"/>
                    <a:pt x="34" y="28"/>
                    <a:pt x="38" y="23"/>
                  </a:cubicBezTo>
                  <a:cubicBezTo>
                    <a:pt x="39" y="23"/>
                    <a:pt x="40" y="23"/>
                    <a:pt x="42" y="24"/>
                  </a:cubicBezTo>
                  <a:cubicBezTo>
                    <a:pt x="44" y="24"/>
                    <a:pt x="47" y="24"/>
                    <a:pt x="51" y="23"/>
                  </a:cubicBezTo>
                  <a:cubicBezTo>
                    <a:pt x="51" y="24"/>
                    <a:pt x="51" y="24"/>
                    <a:pt x="51" y="25"/>
                  </a:cubicBezTo>
                  <a:cubicBezTo>
                    <a:pt x="52" y="27"/>
                    <a:pt x="52" y="30"/>
                    <a:pt x="52" y="33"/>
                  </a:cubicBezTo>
                  <a:cubicBezTo>
                    <a:pt x="48" y="34"/>
                    <a:pt x="44" y="35"/>
                    <a:pt x="41" y="36"/>
                  </a:cubicBezTo>
                  <a:cubicBezTo>
                    <a:pt x="39" y="36"/>
                    <a:pt x="37" y="36"/>
                    <a:pt x="35" y="36"/>
                  </a:cubicBezTo>
                  <a:cubicBezTo>
                    <a:pt x="33" y="35"/>
                    <a:pt x="31" y="34"/>
                    <a:pt x="28" y="34"/>
                  </a:cubicBezTo>
                  <a:cubicBezTo>
                    <a:pt x="28" y="34"/>
                    <a:pt x="27" y="34"/>
                    <a:pt x="27" y="34"/>
                  </a:cubicBezTo>
                  <a:cubicBezTo>
                    <a:pt x="27" y="34"/>
                    <a:pt x="27" y="34"/>
                    <a:pt x="26" y="34"/>
                  </a:cubicBezTo>
                  <a:close/>
                  <a:moveTo>
                    <a:pt x="53" y="41"/>
                  </a:moveTo>
                  <a:cubicBezTo>
                    <a:pt x="53" y="52"/>
                    <a:pt x="53" y="52"/>
                    <a:pt x="53" y="52"/>
                  </a:cubicBezTo>
                  <a:cubicBezTo>
                    <a:pt x="48" y="52"/>
                    <a:pt x="43" y="53"/>
                    <a:pt x="39" y="53"/>
                  </a:cubicBezTo>
                  <a:cubicBezTo>
                    <a:pt x="39" y="50"/>
                    <a:pt x="39" y="47"/>
                    <a:pt x="39" y="43"/>
                  </a:cubicBezTo>
                  <a:cubicBezTo>
                    <a:pt x="43" y="42"/>
                    <a:pt x="47" y="42"/>
                    <a:pt x="53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39"/>
            <p:cNvSpPr>
              <a:spLocks/>
            </p:cNvSpPr>
            <p:nvPr/>
          </p:nvSpPr>
          <p:spPr bwMode="auto">
            <a:xfrm>
              <a:off x="2886075" y="3713163"/>
              <a:ext cx="80962" cy="303213"/>
            </a:xfrm>
            <a:custGeom>
              <a:avLst/>
              <a:gdLst>
                <a:gd name="T0" fmla="*/ 22 w 25"/>
                <a:gd name="T1" fmla="*/ 38 h 92"/>
                <a:gd name="T2" fmla="*/ 25 w 25"/>
                <a:gd name="T3" fmla="*/ 33 h 92"/>
                <a:gd name="T4" fmla="*/ 20 w 25"/>
                <a:gd name="T5" fmla="*/ 27 h 92"/>
                <a:gd name="T6" fmla="*/ 13 w 25"/>
                <a:gd name="T7" fmla="*/ 25 h 92"/>
                <a:gd name="T8" fmla="*/ 14 w 25"/>
                <a:gd name="T9" fmla="*/ 10 h 92"/>
                <a:gd name="T10" fmla="*/ 12 w 25"/>
                <a:gd name="T11" fmla="*/ 4 h 92"/>
                <a:gd name="T12" fmla="*/ 5 w 25"/>
                <a:gd name="T13" fmla="*/ 1 h 92"/>
                <a:gd name="T14" fmla="*/ 3 w 25"/>
                <a:gd name="T15" fmla="*/ 0 h 92"/>
                <a:gd name="T16" fmla="*/ 1 w 25"/>
                <a:gd name="T17" fmla="*/ 2 h 92"/>
                <a:gd name="T18" fmla="*/ 2 w 25"/>
                <a:gd name="T19" fmla="*/ 6 h 92"/>
                <a:gd name="T20" fmla="*/ 5 w 25"/>
                <a:gd name="T21" fmla="*/ 25 h 92"/>
                <a:gd name="T22" fmla="*/ 5 w 25"/>
                <a:gd name="T23" fmla="*/ 55 h 92"/>
                <a:gd name="T24" fmla="*/ 2 w 25"/>
                <a:gd name="T25" fmla="*/ 75 h 92"/>
                <a:gd name="T26" fmla="*/ 4 w 25"/>
                <a:gd name="T27" fmla="*/ 88 h 92"/>
                <a:gd name="T28" fmla="*/ 8 w 25"/>
                <a:gd name="T29" fmla="*/ 92 h 92"/>
                <a:gd name="T30" fmla="*/ 11 w 25"/>
                <a:gd name="T31" fmla="*/ 84 h 92"/>
                <a:gd name="T32" fmla="*/ 13 w 25"/>
                <a:gd name="T33" fmla="*/ 33 h 92"/>
                <a:gd name="T34" fmla="*/ 19 w 25"/>
                <a:gd name="T35" fmla="*/ 37 h 92"/>
                <a:gd name="T36" fmla="*/ 22 w 25"/>
                <a:gd name="T37" fmla="*/ 3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" h="92">
                  <a:moveTo>
                    <a:pt x="22" y="38"/>
                  </a:moveTo>
                  <a:cubicBezTo>
                    <a:pt x="23" y="38"/>
                    <a:pt x="25" y="37"/>
                    <a:pt x="25" y="33"/>
                  </a:cubicBezTo>
                  <a:cubicBezTo>
                    <a:pt x="25" y="30"/>
                    <a:pt x="23" y="28"/>
                    <a:pt x="20" y="27"/>
                  </a:cubicBezTo>
                  <a:cubicBezTo>
                    <a:pt x="18" y="26"/>
                    <a:pt x="15" y="25"/>
                    <a:pt x="13" y="25"/>
                  </a:cubicBezTo>
                  <a:cubicBezTo>
                    <a:pt x="13" y="13"/>
                    <a:pt x="14" y="11"/>
                    <a:pt x="14" y="10"/>
                  </a:cubicBezTo>
                  <a:cubicBezTo>
                    <a:pt x="15" y="9"/>
                    <a:pt x="16" y="7"/>
                    <a:pt x="12" y="4"/>
                  </a:cubicBezTo>
                  <a:cubicBezTo>
                    <a:pt x="11" y="3"/>
                    <a:pt x="8" y="2"/>
                    <a:pt x="5" y="1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2" y="0"/>
                    <a:pt x="1" y="1"/>
                    <a:pt x="1" y="2"/>
                  </a:cubicBezTo>
                  <a:cubicBezTo>
                    <a:pt x="0" y="3"/>
                    <a:pt x="1" y="5"/>
                    <a:pt x="2" y="6"/>
                  </a:cubicBezTo>
                  <a:cubicBezTo>
                    <a:pt x="4" y="8"/>
                    <a:pt x="5" y="13"/>
                    <a:pt x="5" y="25"/>
                  </a:cubicBezTo>
                  <a:cubicBezTo>
                    <a:pt x="6" y="35"/>
                    <a:pt x="5" y="45"/>
                    <a:pt x="5" y="55"/>
                  </a:cubicBezTo>
                  <a:cubicBezTo>
                    <a:pt x="4" y="65"/>
                    <a:pt x="3" y="72"/>
                    <a:pt x="2" y="75"/>
                  </a:cubicBezTo>
                  <a:cubicBezTo>
                    <a:pt x="1" y="78"/>
                    <a:pt x="2" y="83"/>
                    <a:pt x="4" y="88"/>
                  </a:cubicBezTo>
                  <a:cubicBezTo>
                    <a:pt x="5" y="90"/>
                    <a:pt x="6" y="92"/>
                    <a:pt x="8" y="92"/>
                  </a:cubicBezTo>
                  <a:cubicBezTo>
                    <a:pt x="10" y="92"/>
                    <a:pt x="11" y="89"/>
                    <a:pt x="11" y="84"/>
                  </a:cubicBezTo>
                  <a:cubicBezTo>
                    <a:pt x="12" y="77"/>
                    <a:pt x="13" y="60"/>
                    <a:pt x="13" y="33"/>
                  </a:cubicBezTo>
                  <a:cubicBezTo>
                    <a:pt x="16" y="35"/>
                    <a:pt x="18" y="37"/>
                    <a:pt x="19" y="37"/>
                  </a:cubicBezTo>
                  <a:cubicBezTo>
                    <a:pt x="20" y="38"/>
                    <a:pt x="21" y="38"/>
                    <a:pt x="22" y="3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40"/>
            <p:cNvSpPr>
              <a:spLocks/>
            </p:cNvSpPr>
            <p:nvPr/>
          </p:nvSpPr>
          <p:spPr bwMode="auto">
            <a:xfrm>
              <a:off x="2838450" y="3805238"/>
              <a:ext cx="39687" cy="88900"/>
            </a:xfrm>
            <a:custGeom>
              <a:avLst/>
              <a:gdLst>
                <a:gd name="T0" fmla="*/ 7 w 12"/>
                <a:gd name="T1" fmla="*/ 0 h 27"/>
                <a:gd name="T2" fmla="*/ 4 w 12"/>
                <a:gd name="T3" fmla="*/ 5 h 27"/>
                <a:gd name="T4" fmla="*/ 2 w 12"/>
                <a:gd name="T5" fmla="*/ 15 h 27"/>
                <a:gd name="T6" fmla="*/ 2 w 12"/>
                <a:gd name="T7" fmla="*/ 25 h 27"/>
                <a:gd name="T8" fmla="*/ 5 w 12"/>
                <a:gd name="T9" fmla="*/ 27 h 27"/>
                <a:gd name="T10" fmla="*/ 9 w 12"/>
                <a:gd name="T11" fmla="*/ 24 h 27"/>
                <a:gd name="T12" fmla="*/ 12 w 12"/>
                <a:gd name="T13" fmla="*/ 12 h 27"/>
                <a:gd name="T14" fmla="*/ 10 w 12"/>
                <a:gd name="T15" fmla="*/ 2 h 27"/>
                <a:gd name="T16" fmla="*/ 7 w 12"/>
                <a:gd name="T1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7">
                  <a:moveTo>
                    <a:pt x="7" y="0"/>
                  </a:moveTo>
                  <a:cubicBezTo>
                    <a:pt x="5" y="0"/>
                    <a:pt x="4" y="3"/>
                    <a:pt x="4" y="5"/>
                  </a:cubicBezTo>
                  <a:cubicBezTo>
                    <a:pt x="4" y="9"/>
                    <a:pt x="3" y="12"/>
                    <a:pt x="2" y="15"/>
                  </a:cubicBezTo>
                  <a:cubicBezTo>
                    <a:pt x="0" y="19"/>
                    <a:pt x="0" y="22"/>
                    <a:pt x="2" y="25"/>
                  </a:cubicBezTo>
                  <a:cubicBezTo>
                    <a:pt x="3" y="26"/>
                    <a:pt x="4" y="27"/>
                    <a:pt x="5" y="27"/>
                  </a:cubicBezTo>
                  <a:cubicBezTo>
                    <a:pt x="7" y="27"/>
                    <a:pt x="8" y="25"/>
                    <a:pt x="9" y="24"/>
                  </a:cubicBezTo>
                  <a:cubicBezTo>
                    <a:pt x="11" y="20"/>
                    <a:pt x="12" y="16"/>
                    <a:pt x="12" y="12"/>
                  </a:cubicBezTo>
                  <a:cubicBezTo>
                    <a:pt x="12" y="8"/>
                    <a:pt x="12" y="5"/>
                    <a:pt x="10" y="2"/>
                  </a:cubicBezTo>
                  <a:cubicBezTo>
                    <a:pt x="9" y="1"/>
                    <a:pt x="9" y="0"/>
                    <a:pt x="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41"/>
            <p:cNvSpPr>
              <a:spLocks noEditPoints="1"/>
            </p:cNvSpPr>
            <p:nvPr/>
          </p:nvSpPr>
          <p:spPr bwMode="auto">
            <a:xfrm>
              <a:off x="2928938" y="3713163"/>
              <a:ext cx="236537" cy="290513"/>
            </a:xfrm>
            <a:custGeom>
              <a:avLst/>
              <a:gdLst>
                <a:gd name="T0" fmla="*/ 65 w 72"/>
                <a:gd name="T1" fmla="*/ 81 h 88"/>
                <a:gd name="T2" fmla="*/ 48 w 72"/>
                <a:gd name="T3" fmla="*/ 70 h 88"/>
                <a:gd name="T4" fmla="*/ 35 w 72"/>
                <a:gd name="T5" fmla="*/ 54 h 88"/>
                <a:gd name="T6" fmla="*/ 51 w 72"/>
                <a:gd name="T7" fmla="*/ 52 h 88"/>
                <a:gd name="T8" fmla="*/ 65 w 72"/>
                <a:gd name="T9" fmla="*/ 51 h 88"/>
                <a:gd name="T10" fmla="*/ 70 w 72"/>
                <a:gd name="T11" fmla="*/ 49 h 88"/>
                <a:gd name="T12" fmla="*/ 68 w 72"/>
                <a:gd name="T13" fmla="*/ 45 h 88"/>
                <a:gd name="T14" fmla="*/ 59 w 72"/>
                <a:gd name="T15" fmla="*/ 42 h 88"/>
                <a:gd name="T16" fmla="*/ 50 w 72"/>
                <a:gd name="T17" fmla="*/ 44 h 88"/>
                <a:gd name="T18" fmla="*/ 54 w 72"/>
                <a:gd name="T19" fmla="*/ 32 h 88"/>
                <a:gd name="T20" fmla="*/ 57 w 72"/>
                <a:gd name="T21" fmla="*/ 28 h 88"/>
                <a:gd name="T22" fmla="*/ 55 w 72"/>
                <a:gd name="T23" fmla="*/ 25 h 88"/>
                <a:gd name="T24" fmla="*/ 49 w 72"/>
                <a:gd name="T25" fmla="*/ 21 h 88"/>
                <a:gd name="T26" fmla="*/ 42 w 72"/>
                <a:gd name="T27" fmla="*/ 22 h 88"/>
                <a:gd name="T28" fmla="*/ 35 w 72"/>
                <a:gd name="T29" fmla="*/ 25 h 88"/>
                <a:gd name="T30" fmla="*/ 37 w 72"/>
                <a:gd name="T31" fmla="*/ 9 h 88"/>
                <a:gd name="T32" fmla="*/ 38 w 72"/>
                <a:gd name="T33" fmla="*/ 6 h 88"/>
                <a:gd name="T34" fmla="*/ 35 w 72"/>
                <a:gd name="T35" fmla="*/ 3 h 88"/>
                <a:gd name="T36" fmla="*/ 28 w 72"/>
                <a:gd name="T37" fmla="*/ 0 h 88"/>
                <a:gd name="T38" fmla="*/ 24 w 72"/>
                <a:gd name="T39" fmla="*/ 2 h 88"/>
                <a:gd name="T40" fmla="*/ 25 w 72"/>
                <a:gd name="T41" fmla="*/ 6 h 88"/>
                <a:gd name="T42" fmla="*/ 26 w 72"/>
                <a:gd name="T43" fmla="*/ 27 h 88"/>
                <a:gd name="T44" fmla="*/ 16 w 72"/>
                <a:gd name="T45" fmla="*/ 28 h 88"/>
                <a:gd name="T46" fmla="*/ 12 w 72"/>
                <a:gd name="T47" fmla="*/ 30 h 88"/>
                <a:gd name="T48" fmla="*/ 14 w 72"/>
                <a:gd name="T49" fmla="*/ 33 h 88"/>
                <a:gd name="T50" fmla="*/ 20 w 72"/>
                <a:gd name="T51" fmla="*/ 35 h 88"/>
                <a:gd name="T52" fmla="*/ 26 w 72"/>
                <a:gd name="T53" fmla="*/ 34 h 88"/>
                <a:gd name="T54" fmla="*/ 24 w 72"/>
                <a:gd name="T55" fmla="*/ 48 h 88"/>
                <a:gd name="T56" fmla="*/ 6 w 72"/>
                <a:gd name="T57" fmla="*/ 50 h 88"/>
                <a:gd name="T58" fmla="*/ 5 w 72"/>
                <a:gd name="T59" fmla="*/ 50 h 88"/>
                <a:gd name="T60" fmla="*/ 2 w 72"/>
                <a:gd name="T61" fmla="*/ 52 h 88"/>
                <a:gd name="T62" fmla="*/ 4 w 72"/>
                <a:gd name="T63" fmla="*/ 55 h 88"/>
                <a:gd name="T64" fmla="*/ 13 w 72"/>
                <a:gd name="T65" fmla="*/ 57 h 88"/>
                <a:gd name="T66" fmla="*/ 23 w 72"/>
                <a:gd name="T67" fmla="*/ 56 h 88"/>
                <a:gd name="T68" fmla="*/ 16 w 72"/>
                <a:gd name="T69" fmla="*/ 71 h 88"/>
                <a:gd name="T70" fmla="*/ 5 w 72"/>
                <a:gd name="T71" fmla="*/ 82 h 88"/>
                <a:gd name="T72" fmla="*/ 1 w 72"/>
                <a:gd name="T73" fmla="*/ 86 h 88"/>
                <a:gd name="T74" fmla="*/ 3 w 72"/>
                <a:gd name="T75" fmla="*/ 87 h 88"/>
                <a:gd name="T76" fmla="*/ 6 w 72"/>
                <a:gd name="T77" fmla="*/ 86 h 88"/>
                <a:gd name="T78" fmla="*/ 21 w 72"/>
                <a:gd name="T79" fmla="*/ 77 h 88"/>
                <a:gd name="T80" fmla="*/ 31 w 72"/>
                <a:gd name="T81" fmla="*/ 58 h 88"/>
                <a:gd name="T82" fmla="*/ 42 w 72"/>
                <a:gd name="T83" fmla="*/ 79 h 88"/>
                <a:gd name="T84" fmla="*/ 53 w 72"/>
                <a:gd name="T85" fmla="*/ 88 h 88"/>
                <a:gd name="T86" fmla="*/ 58 w 72"/>
                <a:gd name="T87" fmla="*/ 88 h 88"/>
                <a:gd name="T88" fmla="*/ 68 w 72"/>
                <a:gd name="T89" fmla="*/ 88 h 88"/>
                <a:gd name="T90" fmla="*/ 72 w 72"/>
                <a:gd name="T91" fmla="*/ 85 h 88"/>
                <a:gd name="T92" fmla="*/ 65 w 72"/>
                <a:gd name="T93" fmla="*/ 81 h 88"/>
                <a:gd name="T94" fmla="*/ 42 w 72"/>
                <a:gd name="T95" fmla="*/ 35 h 88"/>
                <a:gd name="T96" fmla="*/ 41 w 72"/>
                <a:gd name="T97" fmla="*/ 45 h 88"/>
                <a:gd name="T98" fmla="*/ 33 w 72"/>
                <a:gd name="T99" fmla="*/ 46 h 88"/>
                <a:gd name="T100" fmla="*/ 34 w 72"/>
                <a:gd name="T101" fmla="*/ 32 h 88"/>
                <a:gd name="T102" fmla="*/ 42 w 72"/>
                <a:gd name="T103" fmla="*/ 31 h 88"/>
                <a:gd name="T104" fmla="*/ 42 w 72"/>
                <a:gd name="T105" fmla="*/ 3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2" h="88">
                  <a:moveTo>
                    <a:pt x="65" y="81"/>
                  </a:moveTo>
                  <a:cubicBezTo>
                    <a:pt x="59" y="79"/>
                    <a:pt x="53" y="76"/>
                    <a:pt x="48" y="70"/>
                  </a:cubicBezTo>
                  <a:cubicBezTo>
                    <a:pt x="43" y="65"/>
                    <a:pt x="39" y="60"/>
                    <a:pt x="35" y="54"/>
                  </a:cubicBezTo>
                  <a:cubicBezTo>
                    <a:pt x="41" y="53"/>
                    <a:pt x="47" y="52"/>
                    <a:pt x="51" y="52"/>
                  </a:cubicBezTo>
                  <a:cubicBezTo>
                    <a:pt x="56" y="51"/>
                    <a:pt x="60" y="51"/>
                    <a:pt x="65" y="51"/>
                  </a:cubicBezTo>
                  <a:cubicBezTo>
                    <a:pt x="67" y="51"/>
                    <a:pt x="69" y="50"/>
                    <a:pt x="70" y="49"/>
                  </a:cubicBezTo>
                  <a:cubicBezTo>
                    <a:pt x="71" y="47"/>
                    <a:pt x="69" y="45"/>
                    <a:pt x="68" y="45"/>
                  </a:cubicBezTo>
                  <a:cubicBezTo>
                    <a:pt x="65" y="43"/>
                    <a:pt x="62" y="42"/>
                    <a:pt x="59" y="42"/>
                  </a:cubicBezTo>
                  <a:cubicBezTo>
                    <a:pt x="56" y="43"/>
                    <a:pt x="53" y="44"/>
                    <a:pt x="50" y="44"/>
                  </a:cubicBezTo>
                  <a:cubicBezTo>
                    <a:pt x="51" y="36"/>
                    <a:pt x="53" y="33"/>
                    <a:pt x="54" y="32"/>
                  </a:cubicBezTo>
                  <a:cubicBezTo>
                    <a:pt x="56" y="31"/>
                    <a:pt x="57" y="29"/>
                    <a:pt x="57" y="28"/>
                  </a:cubicBezTo>
                  <a:cubicBezTo>
                    <a:pt x="57" y="27"/>
                    <a:pt x="56" y="26"/>
                    <a:pt x="55" y="25"/>
                  </a:cubicBezTo>
                  <a:cubicBezTo>
                    <a:pt x="53" y="23"/>
                    <a:pt x="51" y="22"/>
                    <a:pt x="49" y="21"/>
                  </a:cubicBezTo>
                  <a:cubicBezTo>
                    <a:pt x="46" y="20"/>
                    <a:pt x="44" y="21"/>
                    <a:pt x="42" y="22"/>
                  </a:cubicBezTo>
                  <a:cubicBezTo>
                    <a:pt x="41" y="23"/>
                    <a:pt x="39" y="24"/>
                    <a:pt x="35" y="25"/>
                  </a:cubicBezTo>
                  <a:cubicBezTo>
                    <a:pt x="36" y="13"/>
                    <a:pt x="37" y="10"/>
                    <a:pt x="37" y="9"/>
                  </a:cubicBezTo>
                  <a:cubicBezTo>
                    <a:pt x="38" y="8"/>
                    <a:pt x="38" y="7"/>
                    <a:pt x="38" y="6"/>
                  </a:cubicBezTo>
                  <a:cubicBezTo>
                    <a:pt x="37" y="5"/>
                    <a:pt x="36" y="4"/>
                    <a:pt x="35" y="3"/>
                  </a:cubicBezTo>
                  <a:cubicBezTo>
                    <a:pt x="32" y="2"/>
                    <a:pt x="30" y="1"/>
                    <a:pt x="28" y="0"/>
                  </a:cubicBezTo>
                  <a:cubicBezTo>
                    <a:pt x="25" y="0"/>
                    <a:pt x="24" y="1"/>
                    <a:pt x="24" y="2"/>
                  </a:cubicBezTo>
                  <a:cubicBezTo>
                    <a:pt x="23" y="3"/>
                    <a:pt x="24" y="5"/>
                    <a:pt x="25" y="6"/>
                  </a:cubicBezTo>
                  <a:cubicBezTo>
                    <a:pt x="25" y="7"/>
                    <a:pt x="27" y="11"/>
                    <a:pt x="26" y="27"/>
                  </a:cubicBezTo>
                  <a:cubicBezTo>
                    <a:pt x="22" y="28"/>
                    <a:pt x="19" y="28"/>
                    <a:pt x="16" y="28"/>
                  </a:cubicBezTo>
                  <a:cubicBezTo>
                    <a:pt x="15" y="29"/>
                    <a:pt x="13" y="29"/>
                    <a:pt x="12" y="30"/>
                  </a:cubicBezTo>
                  <a:cubicBezTo>
                    <a:pt x="12" y="32"/>
                    <a:pt x="13" y="33"/>
                    <a:pt x="14" y="33"/>
                  </a:cubicBezTo>
                  <a:cubicBezTo>
                    <a:pt x="16" y="35"/>
                    <a:pt x="18" y="35"/>
                    <a:pt x="20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9"/>
                    <a:pt x="25" y="44"/>
                    <a:pt x="24" y="48"/>
                  </a:cubicBezTo>
                  <a:cubicBezTo>
                    <a:pt x="15" y="49"/>
                    <a:pt x="9" y="50"/>
                    <a:pt x="6" y="50"/>
                  </a:cubicBezTo>
                  <a:cubicBezTo>
                    <a:pt x="6" y="50"/>
                    <a:pt x="6" y="50"/>
                    <a:pt x="5" y="50"/>
                  </a:cubicBezTo>
                  <a:cubicBezTo>
                    <a:pt x="5" y="50"/>
                    <a:pt x="3" y="50"/>
                    <a:pt x="2" y="52"/>
                  </a:cubicBezTo>
                  <a:cubicBezTo>
                    <a:pt x="1" y="53"/>
                    <a:pt x="3" y="55"/>
                    <a:pt x="4" y="55"/>
                  </a:cubicBezTo>
                  <a:cubicBezTo>
                    <a:pt x="7" y="57"/>
                    <a:pt x="10" y="58"/>
                    <a:pt x="13" y="57"/>
                  </a:cubicBezTo>
                  <a:cubicBezTo>
                    <a:pt x="16" y="57"/>
                    <a:pt x="19" y="56"/>
                    <a:pt x="23" y="56"/>
                  </a:cubicBezTo>
                  <a:cubicBezTo>
                    <a:pt x="21" y="62"/>
                    <a:pt x="19" y="67"/>
                    <a:pt x="16" y="71"/>
                  </a:cubicBezTo>
                  <a:cubicBezTo>
                    <a:pt x="13" y="75"/>
                    <a:pt x="9" y="79"/>
                    <a:pt x="5" y="82"/>
                  </a:cubicBezTo>
                  <a:cubicBezTo>
                    <a:pt x="2" y="83"/>
                    <a:pt x="0" y="84"/>
                    <a:pt x="1" y="86"/>
                  </a:cubicBezTo>
                  <a:cubicBezTo>
                    <a:pt x="1" y="86"/>
                    <a:pt x="2" y="87"/>
                    <a:pt x="3" y="87"/>
                  </a:cubicBezTo>
                  <a:cubicBezTo>
                    <a:pt x="3" y="87"/>
                    <a:pt x="4" y="87"/>
                    <a:pt x="6" y="86"/>
                  </a:cubicBezTo>
                  <a:cubicBezTo>
                    <a:pt x="11" y="84"/>
                    <a:pt x="16" y="81"/>
                    <a:pt x="21" y="77"/>
                  </a:cubicBezTo>
                  <a:cubicBezTo>
                    <a:pt x="25" y="73"/>
                    <a:pt x="28" y="67"/>
                    <a:pt x="31" y="58"/>
                  </a:cubicBezTo>
                  <a:cubicBezTo>
                    <a:pt x="36" y="68"/>
                    <a:pt x="39" y="75"/>
                    <a:pt x="42" y="79"/>
                  </a:cubicBezTo>
                  <a:cubicBezTo>
                    <a:pt x="45" y="85"/>
                    <a:pt x="49" y="88"/>
                    <a:pt x="53" y="88"/>
                  </a:cubicBezTo>
                  <a:cubicBezTo>
                    <a:pt x="55" y="88"/>
                    <a:pt x="56" y="88"/>
                    <a:pt x="58" y="88"/>
                  </a:cubicBezTo>
                  <a:cubicBezTo>
                    <a:pt x="61" y="88"/>
                    <a:pt x="64" y="88"/>
                    <a:pt x="68" y="88"/>
                  </a:cubicBezTo>
                  <a:cubicBezTo>
                    <a:pt x="69" y="88"/>
                    <a:pt x="72" y="87"/>
                    <a:pt x="72" y="85"/>
                  </a:cubicBezTo>
                  <a:cubicBezTo>
                    <a:pt x="72" y="84"/>
                    <a:pt x="70" y="83"/>
                    <a:pt x="65" y="81"/>
                  </a:cubicBezTo>
                  <a:close/>
                  <a:moveTo>
                    <a:pt x="42" y="35"/>
                  </a:moveTo>
                  <a:cubicBezTo>
                    <a:pt x="42" y="37"/>
                    <a:pt x="42" y="40"/>
                    <a:pt x="41" y="45"/>
                  </a:cubicBezTo>
                  <a:cubicBezTo>
                    <a:pt x="39" y="46"/>
                    <a:pt x="36" y="46"/>
                    <a:pt x="33" y="46"/>
                  </a:cubicBezTo>
                  <a:cubicBezTo>
                    <a:pt x="33" y="43"/>
                    <a:pt x="34" y="38"/>
                    <a:pt x="34" y="32"/>
                  </a:cubicBezTo>
                  <a:cubicBezTo>
                    <a:pt x="40" y="31"/>
                    <a:pt x="42" y="31"/>
                    <a:pt x="42" y="31"/>
                  </a:cubicBezTo>
                  <a:cubicBezTo>
                    <a:pt x="42" y="31"/>
                    <a:pt x="43" y="32"/>
                    <a:pt x="42" y="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42"/>
            <p:cNvSpPr>
              <a:spLocks/>
            </p:cNvSpPr>
            <p:nvPr/>
          </p:nvSpPr>
          <p:spPr bwMode="auto">
            <a:xfrm>
              <a:off x="2895600" y="4116388"/>
              <a:ext cx="223837" cy="312738"/>
            </a:xfrm>
            <a:custGeom>
              <a:avLst/>
              <a:gdLst>
                <a:gd name="T0" fmla="*/ 55 w 68"/>
                <a:gd name="T1" fmla="*/ 42 h 95"/>
                <a:gd name="T2" fmla="*/ 64 w 68"/>
                <a:gd name="T3" fmla="*/ 41 h 95"/>
                <a:gd name="T4" fmla="*/ 67 w 68"/>
                <a:gd name="T5" fmla="*/ 39 h 95"/>
                <a:gd name="T6" fmla="*/ 65 w 68"/>
                <a:gd name="T7" fmla="*/ 35 h 95"/>
                <a:gd name="T8" fmla="*/ 54 w 68"/>
                <a:gd name="T9" fmla="*/ 33 h 95"/>
                <a:gd name="T10" fmla="*/ 37 w 68"/>
                <a:gd name="T11" fmla="*/ 36 h 95"/>
                <a:gd name="T12" fmla="*/ 39 w 68"/>
                <a:gd name="T13" fmla="*/ 29 h 95"/>
                <a:gd name="T14" fmla="*/ 40 w 68"/>
                <a:gd name="T15" fmla="*/ 25 h 95"/>
                <a:gd name="T16" fmla="*/ 37 w 68"/>
                <a:gd name="T17" fmla="*/ 22 h 95"/>
                <a:gd name="T18" fmla="*/ 29 w 68"/>
                <a:gd name="T19" fmla="*/ 20 h 95"/>
                <a:gd name="T20" fmla="*/ 25 w 68"/>
                <a:gd name="T21" fmla="*/ 21 h 95"/>
                <a:gd name="T22" fmla="*/ 26 w 68"/>
                <a:gd name="T23" fmla="*/ 25 h 95"/>
                <a:gd name="T24" fmla="*/ 29 w 68"/>
                <a:gd name="T25" fmla="*/ 37 h 95"/>
                <a:gd name="T26" fmla="*/ 14 w 68"/>
                <a:gd name="T27" fmla="*/ 39 h 95"/>
                <a:gd name="T28" fmla="*/ 13 w 68"/>
                <a:gd name="T29" fmla="*/ 39 h 95"/>
                <a:gd name="T30" fmla="*/ 16 w 68"/>
                <a:gd name="T31" fmla="*/ 20 h 95"/>
                <a:gd name="T32" fmla="*/ 39 w 68"/>
                <a:gd name="T33" fmla="*/ 14 h 95"/>
                <a:gd name="T34" fmla="*/ 54 w 68"/>
                <a:gd name="T35" fmla="*/ 12 h 95"/>
                <a:gd name="T36" fmla="*/ 57 w 68"/>
                <a:gd name="T37" fmla="*/ 10 h 95"/>
                <a:gd name="T38" fmla="*/ 55 w 68"/>
                <a:gd name="T39" fmla="*/ 5 h 95"/>
                <a:gd name="T40" fmla="*/ 45 w 68"/>
                <a:gd name="T41" fmla="*/ 0 h 95"/>
                <a:gd name="T42" fmla="*/ 42 w 68"/>
                <a:gd name="T43" fmla="*/ 0 h 95"/>
                <a:gd name="T44" fmla="*/ 40 w 68"/>
                <a:gd name="T45" fmla="*/ 1 h 95"/>
                <a:gd name="T46" fmla="*/ 39 w 68"/>
                <a:gd name="T47" fmla="*/ 4 h 95"/>
                <a:gd name="T48" fmla="*/ 14 w 68"/>
                <a:gd name="T49" fmla="*/ 14 h 95"/>
                <a:gd name="T50" fmla="*/ 8 w 68"/>
                <a:gd name="T51" fmla="*/ 12 h 95"/>
                <a:gd name="T52" fmla="*/ 5 w 68"/>
                <a:gd name="T53" fmla="*/ 13 h 95"/>
                <a:gd name="T54" fmla="*/ 6 w 68"/>
                <a:gd name="T55" fmla="*/ 18 h 95"/>
                <a:gd name="T56" fmla="*/ 7 w 68"/>
                <a:gd name="T57" fmla="*/ 29 h 95"/>
                <a:gd name="T58" fmla="*/ 3 w 68"/>
                <a:gd name="T59" fmla="*/ 39 h 95"/>
                <a:gd name="T60" fmla="*/ 1 w 68"/>
                <a:gd name="T61" fmla="*/ 46 h 95"/>
                <a:gd name="T62" fmla="*/ 4 w 68"/>
                <a:gd name="T63" fmla="*/ 51 h 95"/>
                <a:gd name="T64" fmla="*/ 8 w 68"/>
                <a:gd name="T65" fmla="*/ 49 h 95"/>
                <a:gd name="T66" fmla="*/ 29 w 68"/>
                <a:gd name="T67" fmla="*/ 45 h 95"/>
                <a:gd name="T68" fmla="*/ 28 w 68"/>
                <a:gd name="T69" fmla="*/ 76 h 95"/>
                <a:gd name="T70" fmla="*/ 27 w 68"/>
                <a:gd name="T71" fmla="*/ 80 h 95"/>
                <a:gd name="T72" fmla="*/ 20 w 68"/>
                <a:gd name="T73" fmla="*/ 79 h 95"/>
                <a:gd name="T74" fmla="*/ 17 w 68"/>
                <a:gd name="T75" fmla="*/ 78 h 95"/>
                <a:gd name="T76" fmla="*/ 15 w 68"/>
                <a:gd name="T77" fmla="*/ 79 h 95"/>
                <a:gd name="T78" fmla="*/ 18 w 68"/>
                <a:gd name="T79" fmla="*/ 84 h 95"/>
                <a:gd name="T80" fmla="*/ 24 w 68"/>
                <a:gd name="T81" fmla="*/ 92 h 95"/>
                <a:gd name="T82" fmla="*/ 28 w 68"/>
                <a:gd name="T83" fmla="*/ 95 h 95"/>
                <a:gd name="T84" fmla="*/ 30 w 68"/>
                <a:gd name="T85" fmla="*/ 95 h 95"/>
                <a:gd name="T86" fmla="*/ 36 w 68"/>
                <a:gd name="T87" fmla="*/ 89 h 95"/>
                <a:gd name="T88" fmla="*/ 38 w 68"/>
                <a:gd name="T89" fmla="*/ 80 h 95"/>
                <a:gd name="T90" fmla="*/ 37 w 68"/>
                <a:gd name="T91" fmla="*/ 44 h 95"/>
                <a:gd name="T92" fmla="*/ 55 w 68"/>
                <a:gd name="T93" fmla="*/ 4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8" h="95">
                  <a:moveTo>
                    <a:pt x="55" y="42"/>
                  </a:moveTo>
                  <a:cubicBezTo>
                    <a:pt x="58" y="42"/>
                    <a:pt x="61" y="42"/>
                    <a:pt x="64" y="41"/>
                  </a:cubicBezTo>
                  <a:cubicBezTo>
                    <a:pt x="65" y="41"/>
                    <a:pt x="67" y="41"/>
                    <a:pt x="67" y="39"/>
                  </a:cubicBezTo>
                  <a:cubicBezTo>
                    <a:pt x="68" y="37"/>
                    <a:pt x="66" y="36"/>
                    <a:pt x="65" y="35"/>
                  </a:cubicBezTo>
                  <a:cubicBezTo>
                    <a:pt x="62" y="32"/>
                    <a:pt x="58" y="32"/>
                    <a:pt x="54" y="33"/>
                  </a:cubicBezTo>
                  <a:cubicBezTo>
                    <a:pt x="50" y="34"/>
                    <a:pt x="45" y="35"/>
                    <a:pt x="37" y="36"/>
                  </a:cubicBezTo>
                  <a:cubicBezTo>
                    <a:pt x="37" y="32"/>
                    <a:pt x="38" y="30"/>
                    <a:pt x="39" y="29"/>
                  </a:cubicBezTo>
                  <a:cubicBezTo>
                    <a:pt x="40" y="27"/>
                    <a:pt x="40" y="26"/>
                    <a:pt x="40" y="25"/>
                  </a:cubicBezTo>
                  <a:cubicBezTo>
                    <a:pt x="39" y="24"/>
                    <a:pt x="38" y="23"/>
                    <a:pt x="37" y="22"/>
                  </a:cubicBezTo>
                  <a:cubicBezTo>
                    <a:pt x="34" y="21"/>
                    <a:pt x="32" y="20"/>
                    <a:pt x="29" y="20"/>
                  </a:cubicBezTo>
                  <a:cubicBezTo>
                    <a:pt x="26" y="20"/>
                    <a:pt x="25" y="20"/>
                    <a:pt x="25" y="21"/>
                  </a:cubicBezTo>
                  <a:cubicBezTo>
                    <a:pt x="24" y="23"/>
                    <a:pt x="25" y="24"/>
                    <a:pt x="26" y="25"/>
                  </a:cubicBezTo>
                  <a:cubicBezTo>
                    <a:pt x="27" y="27"/>
                    <a:pt x="28" y="30"/>
                    <a:pt x="29" y="37"/>
                  </a:cubicBezTo>
                  <a:cubicBezTo>
                    <a:pt x="21" y="39"/>
                    <a:pt x="16" y="39"/>
                    <a:pt x="14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38"/>
                    <a:pt x="14" y="31"/>
                    <a:pt x="16" y="20"/>
                  </a:cubicBezTo>
                  <a:cubicBezTo>
                    <a:pt x="25" y="18"/>
                    <a:pt x="33" y="16"/>
                    <a:pt x="39" y="14"/>
                  </a:cubicBezTo>
                  <a:cubicBezTo>
                    <a:pt x="46" y="13"/>
                    <a:pt x="51" y="12"/>
                    <a:pt x="54" y="12"/>
                  </a:cubicBezTo>
                  <a:cubicBezTo>
                    <a:pt x="54" y="12"/>
                    <a:pt x="57" y="12"/>
                    <a:pt x="57" y="10"/>
                  </a:cubicBezTo>
                  <a:cubicBezTo>
                    <a:pt x="58" y="8"/>
                    <a:pt x="56" y="7"/>
                    <a:pt x="55" y="5"/>
                  </a:cubicBezTo>
                  <a:cubicBezTo>
                    <a:pt x="52" y="3"/>
                    <a:pt x="48" y="1"/>
                    <a:pt x="45" y="0"/>
                  </a:cubicBezTo>
                  <a:cubicBezTo>
                    <a:pt x="44" y="0"/>
                    <a:pt x="43" y="0"/>
                    <a:pt x="42" y="0"/>
                  </a:cubicBezTo>
                  <a:cubicBezTo>
                    <a:pt x="41" y="0"/>
                    <a:pt x="40" y="0"/>
                    <a:pt x="40" y="1"/>
                  </a:cubicBezTo>
                  <a:cubicBezTo>
                    <a:pt x="39" y="2"/>
                    <a:pt x="39" y="3"/>
                    <a:pt x="39" y="4"/>
                  </a:cubicBezTo>
                  <a:cubicBezTo>
                    <a:pt x="39" y="5"/>
                    <a:pt x="35" y="7"/>
                    <a:pt x="14" y="14"/>
                  </a:cubicBezTo>
                  <a:cubicBezTo>
                    <a:pt x="12" y="13"/>
                    <a:pt x="10" y="12"/>
                    <a:pt x="8" y="12"/>
                  </a:cubicBezTo>
                  <a:cubicBezTo>
                    <a:pt x="6" y="12"/>
                    <a:pt x="6" y="13"/>
                    <a:pt x="5" y="13"/>
                  </a:cubicBezTo>
                  <a:cubicBezTo>
                    <a:pt x="5" y="14"/>
                    <a:pt x="5" y="16"/>
                    <a:pt x="6" y="18"/>
                  </a:cubicBezTo>
                  <a:cubicBezTo>
                    <a:pt x="7" y="20"/>
                    <a:pt x="7" y="24"/>
                    <a:pt x="7" y="29"/>
                  </a:cubicBezTo>
                  <a:cubicBezTo>
                    <a:pt x="6" y="36"/>
                    <a:pt x="4" y="38"/>
                    <a:pt x="3" y="39"/>
                  </a:cubicBezTo>
                  <a:cubicBezTo>
                    <a:pt x="1" y="40"/>
                    <a:pt x="0" y="43"/>
                    <a:pt x="1" y="46"/>
                  </a:cubicBezTo>
                  <a:cubicBezTo>
                    <a:pt x="1" y="50"/>
                    <a:pt x="3" y="51"/>
                    <a:pt x="4" y="51"/>
                  </a:cubicBezTo>
                  <a:cubicBezTo>
                    <a:pt x="5" y="51"/>
                    <a:pt x="7" y="50"/>
                    <a:pt x="8" y="49"/>
                  </a:cubicBezTo>
                  <a:cubicBezTo>
                    <a:pt x="10" y="48"/>
                    <a:pt x="14" y="47"/>
                    <a:pt x="29" y="45"/>
                  </a:cubicBezTo>
                  <a:cubicBezTo>
                    <a:pt x="29" y="62"/>
                    <a:pt x="28" y="73"/>
                    <a:pt x="28" y="76"/>
                  </a:cubicBezTo>
                  <a:cubicBezTo>
                    <a:pt x="28" y="78"/>
                    <a:pt x="27" y="80"/>
                    <a:pt x="27" y="80"/>
                  </a:cubicBezTo>
                  <a:cubicBezTo>
                    <a:pt x="25" y="80"/>
                    <a:pt x="23" y="80"/>
                    <a:pt x="20" y="79"/>
                  </a:cubicBezTo>
                  <a:cubicBezTo>
                    <a:pt x="19" y="78"/>
                    <a:pt x="18" y="78"/>
                    <a:pt x="17" y="78"/>
                  </a:cubicBezTo>
                  <a:cubicBezTo>
                    <a:pt x="16" y="78"/>
                    <a:pt x="15" y="79"/>
                    <a:pt x="15" y="79"/>
                  </a:cubicBezTo>
                  <a:cubicBezTo>
                    <a:pt x="15" y="81"/>
                    <a:pt x="16" y="82"/>
                    <a:pt x="18" y="84"/>
                  </a:cubicBezTo>
                  <a:cubicBezTo>
                    <a:pt x="22" y="87"/>
                    <a:pt x="24" y="90"/>
                    <a:pt x="24" y="92"/>
                  </a:cubicBezTo>
                  <a:cubicBezTo>
                    <a:pt x="25" y="95"/>
                    <a:pt x="27" y="95"/>
                    <a:pt x="28" y="95"/>
                  </a:cubicBezTo>
                  <a:cubicBezTo>
                    <a:pt x="29" y="95"/>
                    <a:pt x="30" y="95"/>
                    <a:pt x="30" y="95"/>
                  </a:cubicBezTo>
                  <a:cubicBezTo>
                    <a:pt x="32" y="94"/>
                    <a:pt x="34" y="92"/>
                    <a:pt x="36" y="89"/>
                  </a:cubicBezTo>
                  <a:cubicBezTo>
                    <a:pt x="37" y="86"/>
                    <a:pt x="38" y="83"/>
                    <a:pt x="38" y="80"/>
                  </a:cubicBezTo>
                  <a:cubicBezTo>
                    <a:pt x="38" y="77"/>
                    <a:pt x="37" y="67"/>
                    <a:pt x="37" y="44"/>
                  </a:cubicBezTo>
                  <a:cubicBezTo>
                    <a:pt x="46" y="43"/>
                    <a:pt x="51" y="42"/>
                    <a:pt x="55" y="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43"/>
            <p:cNvSpPr>
              <a:spLocks/>
            </p:cNvSpPr>
            <p:nvPr/>
          </p:nvSpPr>
          <p:spPr bwMode="auto">
            <a:xfrm>
              <a:off x="2868613" y="4300538"/>
              <a:ext cx="66675" cy="88900"/>
            </a:xfrm>
            <a:custGeom>
              <a:avLst/>
              <a:gdLst>
                <a:gd name="T0" fmla="*/ 16 w 20"/>
                <a:gd name="T1" fmla="*/ 0 h 27"/>
                <a:gd name="T2" fmla="*/ 11 w 20"/>
                <a:gd name="T3" fmla="*/ 4 h 27"/>
                <a:gd name="T4" fmla="*/ 3 w 20"/>
                <a:gd name="T5" fmla="*/ 15 h 27"/>
                <a:gd name="T6" fmla="*/ 3 w 20"/>
                <a:gd name="T7" fmla="*/ 24 h 27"/>
                <a:gd name="T8" fmla="*/ 6 w 20"/>
                <a:gd name="T9" fmla="*/ 27 h 27"/>
                <a:gd name="T10" fmla="*/ 14 w 20"/>
                <a:gd name="T11" fmla="*/ 21 h 27"/>
                <a:gd name="T12" fmla="*/ 19 w 20"/>
                <a:gd name="T13" fmla="*/ 4 h 27"/>
                <a:gd name="T14" fmla="*/ 16 w 20"/>
                <a:gd name="T1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27">
                  <a:moveTo>
                    <a:pt x="16" y="0"/>
                  </a:moveTo>
                  <a:cubicBezTo>
                    <a:pt x="14" y="0"/>
                    <a:pt x="13" y="1"/>
                    <a:pt x="11" y="4"/>
                  </a:cubicBezTo>
                  <a:cubicBezTo>
                    <a:pt x="8" y="10"/>
                    <a:pt x="5" y="13"/>
                    <a:pt x="3" y="15"/>
                  </a:cubicBezTo>
                  <a:cubicBezTo>
                    <a:pt x="2" y="16"/>
                    <a:pt x="0" y="19"/>
                    <a:pt x="3" y="24"/>
                  </a:cubicBezTo>
                  <a:cubicBezTo>
                    <a:pt x="4" y="26"/>
                    <a:pt x="5" y="27"/>
                    <a:pt x="6" y="27"/>
                  </a:cubicBezTo>
                  <a:cubicBezTo>
                    <a:pt x="8" y="27"/>
                    <a:pt x="11" y="25"/>
                    <a:pt x="14" y="21"/>
                  </a:cubicBezTo>
                  <a:cubicBezTo>
                    <a:pt x="18" y="15"/>
                    <a:pt x="20" y="9"/>
                    <a:pt x="19" y="4"/>
                  </a:cubicBezTo>
                  <a:cubicBezTo>
                    <a:pt x="19" y="3"/>
                    <a:pt x="18" y="0"/>
                    <a:pt x="1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44"/>
            <p:cNvSpPr>
              <a:spLocks/>
            </p:cNvSpPr>
            <p:nvPr/>
          </p:nvSpPr>
          <p:spPr bwMode="auto">
            <a:xfrm>
              <a:off x="3040063" y="4303713"/>
              <a:ext cx="95250" cy="82550"/>
            </a:xfrm>
            <a:custGeom>
              <a:avLst/>
              <a:gdLst>
                <a:gd name="T0" fmla="*/ 25 w 29"/>
                <a:gd name="T1" fmla="*/ 10 h 25"/>
                <a:gd name="T2" fmla="*/ 10 w 29"/>
                <a:gd name="T3" fmla="*/ 1 h 25"/>
                <a:gd name="T4" fmla="*/ 3 w 29"/>
                <a:gd name="T5" fmla="*/ 0 h 25"/>
                <a:gd name="T6" fmla="*/ 0 w 29"/>
                <a:gd name="T7" fmla="*/ 1 h 25"/>
                <a:gd name="T8" fmla="*/ 1 w 29"/>
                <a:gd name="T9" fmla="*/ 4 h 25"/>
                <a:gd name="T10" fmla="*/ 8 w 29"/>
                <a:gd name="T11" fmla="*/ 11 h 25"/>
                <a:gd name="T12" fmla="*/ 18 w 29"/>
                <a:gd name="T13" fmla="*/ 21 h 25"/>
                <a:gd name="T14" fmla="*/ 24 w 29"/>
                <a:gd name="T15" fmla="*/ 25 h 25"/>
                <a:gd name="T16" fmla="*/ 28 w 29"/>
                <a:gd name="T17" fmla="*/ 22 h 25"/>
                <a:gd name="T18" fmla="*/ 25 w 29"/>
                <a:gd name="T19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25">
                  <a:moveTo>
                    <a:pt x="25" y="10"/>
                  </a:moveTo>
                  <a:cubicBezTo>
                    <a:pt x="22" y="6"/>
                    <a:pt x="17" y="3"/>
                    <a:pt x="10" y="1"/>
                  </a:cubicBezTo>
                  <a:cubicBezTo>
                    <a:pt x="7" y="0"/>
                    <a:pt x="4" y="0"/>
                    <a:pt x="3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11" y="14"/>
                    <a:pt x="14" y="18"/>
                    <a:pt x="18" y="21"/>
                  </a:cubicBezTo>
                  <a:cubicBezTo>
                    <a:pt x="21" y="23"/>
                    <a:pt x="22" y="25"/>
                    <a:pt x="24" y="25"/>
                  </a:cubicBezTo>
                  <a:cubicBezTo>
                    <a:pt x="25" y="25"/>
                    <a:pt x="27" y="24"/>
                    <a:pt x="28" y="22"/>
                  </a:cubicBezTo>
                  <a:cubicBezTo>
                    <a:pt x="29" y="18"/>
                    <a:pt x="28" y="14"/>
                    <a:pt x="25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1" name="Freeform 48"/>
          <p:cNvSpPr>
            <a:spLocks noEditPoints="1"/>
          </p:cNvSpPr>
          <p:nvPr/>
        </p:nvSpPr>
        <p:spPr bwMode="auto">
          <a:xfrm>
            <a:off x="11024276" y="-1"/>
            <a:ext cx="1158875" cy="1152525"/>
          </a:xfrm>
          <a:custGeom>
            <a:avLst/>
            <a:gdLst>
              <a:gd name="T0" fmla="*/ 0 w 730"/>
              <a:gd name="T1" fmla="*/ 52 h 726"/>
              <a:gd name="T2" fmla="*/ 0 w 730"/>
              <a:gd name="T3" fmla="*/ 0 h 726"/>
              <a:gd name="T4" fmla="*/ 322 w 730"/>
              <a:gd name="T5" fmla="*/ 0 h 726"/>
              <a:gd name="T6" fmla="*/ 322 w 730"/>
              <a:gd name="T7" fmla="*/ 204 h 726"/>
              <a:gd name="T8" fmla="*/ 476 w 730"/>
              <a:gd name="T9" fmla="*/ 204 h 726"/>
              <a:gd name="T10" fmla="*/ 476 w 730"/>
              <a:gd name="T11" fmla="*/ 170 h 726"/>
              <a:gd name="T12" fmla="*/ 356 w 730"/>
              <a:gd name="T13" fmla="*/ 170 h 726"/>
              <a:gd name="T14" fmla="*/ 356 w 730"/>
              <a:gd name="T15" fmla="*/ 0 h 726"/>
              <a:gd name="T16" fmla="*/ 529 w 730"/>
              <a:gd name="T17" fmla="*/ 0 h 726"/>
              <a:gd name="T18" fmla="*/ 529 w 730"/>
              <a:gd name="T19" fmla="*/ 120 h 726"/>
              <a:gd name="T20" fmla="*/ 563 w 730"/>
              <a:gd name="T21" fmla="*/ 120 h 726"/>
              <a:gd name="T22" fmla="*/ 563 w 730"/>
              <a:gd name="T23" fmla="*/ 0 h 726"/>
              <a:gd name="T24" fmla="*/ 730 w 730"/>
              <a:gd name="T25" fmla="*/ 0 h 726"/>
              <a:gd name="T26" fmla="*/ 730 w 730"/>
              <a:gd name="T27" fmla="*/ 170 h 726"/>
              <a:gd name="T28" fmla="*/ 612 w 730"/>
              <a:gd name="T29" fmla="*/ 170 h 726"/>
              <a:gd name="T30" fmla="*/ 612 w 730"/>
              <a:gd name="T31" fmla="*/ 204 h 726"/>
              <a:gd name="T32" fmla="*/ 730 w 730"/>
              <a:gd name="T33" fmla="*/ 204 h 726"/>
              <a:gd name="T34" fmla="*/ 730 w 730"/>
              <a:gd name="T35" fmla="*/ 370 h 726"/>
              <a:gd name="T36" fmla="*/ 563 w 730"/>
              <a:gd name="T37" fmla="*/ 370 h 726"/>
              <a:gd name="T38" fmla="*/ 563 w 730"/>
              <a:gd name="T39" fmla="*/ 256 h 726"/>
              <a:gd name="T40" fmla="*/ 529 w 730"/>
              <a:gd name="T41" fmla="*/ 256 h 726"/>
              <a:gd name="T42" fmla="*/ 529 w 730"/>
              <a:gd name="T43" fmla="*/ 401 h 726"/>
              <a:gd name="T44" fmla="*/ 730 w 730"/>
              <a:gd name="T45" fmla="*/ 401 h 726"/>
              <a:gd name="T46" fmla="*/ 730 w 730"/>
              <a:gd name="T47" fmla="*/ 726 h 726"/>
              <a:gd name="T48" fmla="*/ 678 w 730"/>
              <a:gd name="T49" fmla="*/ 726 h 726"/>
              <a:gd name="T50" fmla="*/ 678 w 730"/>
              <a:gd name="T51" fmla="*/ 454 h 726"/>
              <a:gd name="T52" fmla="*/ 476 w 730"/>
              <a:gd name="T53" fmla="*/ 454 h 726"/>
              <a:gd name="T54" fmla="*/ 476 w 730"/>
              <a:gd name="T55" fmla="*/ 256 h 726"/>
              <a:gd name="T56" fmla="*/ 272 w 730"/>
              <a:gd name="T57" fmla="*/ 256 h 726"/>
              <a:gd name="T58" fmla="*/ 272 w 730"/>
              <a:gd name="T59" fmla="*/ 52 h 726"/>
              <a:gd name="T60" fmla="*/ 0 w 730"/>
              <a:gd name="T61" fmla="*/ 52 h 726"/>
              <a:gd name="T62" fmla="*/ 408 w 730"/>
              <a:gd name="T63" fmla="*/ 52 h 726"/>
              <a:gd name="T64" fmla="*/ 408 w 730"/>
              <a:gd name="T65" fmla="*/ 120 h 726"/>
              <a:gd name="T66" fmla="*/ 476 w 730"/>
              <a:gd name="T67" fmla="*/ 120 h 726"/>
              <a:gd name="T68" fmla="*/ 476 w 730"/>
              <a:gd name="T69" fmla="*/ 52 h 726"/>
              <a:gd name="T70" fmla="*/ 408 w 730"/>
              <a:gd name="T71" fmla="*/ 52 h 726"/>
              <a:gd name="T72" fmla="*/ 529 w 730"/>
              <a:gd name="T73" fmla="*/ 170 h 726"/>
              <a:gd name="T74" fmla="*/ 529 w 730"/>
              <a:gd name="T75" fmla="*/ 204 h 726"/>
              <a:gd name="T76" fmla="*/ 563 w 730"/>
              <a:gd name="T77" fmla="*/ 204 h 726"/>
              <a:gd name="T78" fmla="*/ 563 w 730"/>
              <a:gd name="T79" fmla="*/ 170 h 726"/>
              <a:gd name="T80" fmla="*/ 529 w 730"/>
              <a:gd name="T81" fmla="*/ 170 h 726"/>
              <a:gd name="T82" fmla="*/ 612 w 730"/>
              <a:gd name="T83" fmla="*/ 256 h 726"/>
              <a:gd name="T84" fmla="*/ 612 w 730"/>
              <a:gd name="T85" fmla="*/ 318 h 726"/>
              <a:gd name="T86" fmla="*/ 678 w 730"/>
              <a:gd name="T87" fmla="*/ 318 h 726"/>
              <a:gd name="T88" fmla="*/ 678 w 730"/>
              <a:gd name="T89" fmla="*/ 256 h 726"/>
              <a:gd name="T90" fmla="*/ 612 w 730"/>
              <a:gd name="T91" fmla="*/ 256 h 726"/>
              <a:gd name="T92" fmla="*/ 612 w 730"/>
              <a:gd name="T93" fmla="*/ 52 h 726"/>
              <a:gd name="T94" fmla="*/ 612 w 730"/>
              <a:gd name="T95" fmla="*/ 120 h 726"/>
              <a:gd name="T96" fmla="*/ 678 w 730"/>
              <a:gd name="T97" fmla="*/ 120 h 726"/>
              <a:gd name="T98" fmla="*/ 678 w 730"/>
              <a:gd name="T99" fmla="*/ 52 h 726"/>
              <a:gd name="T100" fmla="*/ 612 w 730"/>
              <a:gd name="T101" fmla="*/ 52 h 7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30" h="726">
                <a:moveTo>
                  <a:pt x="0" y="52"/>
                </a:moveTo>
                <a:lnTo>
                  <a:pt x="0" y="0"/>
                </a:lnTo>
                <a:lnTo>
                  <a:pt x="322" y="0"/>
                </a:lnTo>
                <a:lnTo>
                  <a:pt x="322" y="204"/>
                </a:lnTo>
                <a:lnTo>
                  <a:pt x="476" y="204"/>
                </a:lnTo>
                <a:lnTo>
                  <a:pt x="476" y="170"/>
                </a:lnTo>
                <a:lnTo>
                  <a:pt x="356" y="170"/>
                </a:lnTo>
                <a:lnTo>
                  <a:pt x="356" y="0"/>
                </a:lnTo>
                <a:lnTo>
                  <a:pt x="529" y="0"/>
                </a:lnTo>
                <a:lnTo>
                  <a:pt x="529" y="120"/>
                </a:lnTo>
                <a:lnTo>
                  <a:pt x="563" y="120"/>
                </a:lnTo>
                <a:lnTo>
                  <a:pt x="563" y="0"/>
                </a:lnTo>
                <a:lnTo>
                  <a:pt x="730" y="0"/>
                </a:lnTo>
                <a:lnTo>
                  <a:pt x="730" y="170"/>
                </a:lnTo>
                <a:lnTo>
                  <a:pt x="612" y="170"/>
                </a:lnTo>
                <a:lnTo>
                  <a:pt x="612" y="204"/>
                </a:lnTo>
                <a:lnTo>
                  <a:pt x="730" y="204"/>
                </a:lnTo>
                <a:lnTo>
                  <a:pt x="730" y="370"/>
                </a:lnTo>
                <a:lnTo>
                  <a:pt x="563" y="370"/>
                </a:lnTo>
                <a:lnTo>
                  <a:pt x="563" y="256"/>
                </a:lnTo>
                <a:lnTo>
                  <a:pt x="529" y="256"/>
                </a:lnTo>
                <a:lnTo>
                  <a:pt x="529" y="401"/>
                </a:lnTo>
                <a:lnTo>
                  <a:pt x="730" y="401"/>
                </a:lnTo>
                <a:lnTo>
                  <a:pt x="730" y="726"/>
                </a:lnTo>
                <a:lnTo>
                  <a:pt x="678" y="726"/>
                </a:lnTo>
                <a:lnTo>
                  <a:pt x="678" y="454"/>
                </a:lnTo>
                <a:lnTo>
                  <a:pt x="476" y="454"/>
                </a:lnTo>
                <a:lnTo>
                  <a:pt x="476" y="256"/>
                </a:lnTo>
                <a:lnTo>
                  <a:pt x="272" y="256"/>
                </a:lnTo>
                <a:lnTo>
                  <a:pt x="272" y="52"/>
                </a:lnTo>
                <a:lnTo>
                  <a:pt x="0" y="52"/>
                </a:lnTo>
                <a:close/>
                <a:moveTo>
                  <a:pt x="408" y="52"/>
                </a:moveTo>
                <a:lnTo>
                  <a:pt x="408" y="120"/>
                </a:lnTo>
                <a:lnTo>
                  <a:pt x="476" y="120"/>
                </a:lnTo>
                <a:lnTo>
                  <a:pt x="476" y="52"/>
                </a:lnTo>
                <a:lnTo>
                  <a:pt x="408" y="52"/>
                </a:lnTo>
                <a:close/>
                <a:moveTo>
                  <a:pt x="529" y="170"/>
                </a:moveTo>
                <a:lnTo>
                  <a:pt x="529" y="204"/>
                </a:lnTo>
                <a:lnTo>
                  <a:pt x="563" y="204"/>
                </a:lnTo>
                <a:lnTo>
                  <a:pt x="563" y="170"/>
                </a:lnTo>
                <a:lnTo>
                  <a:pt x="529" y="170"/>
                </a:lnTo>
                <a:close/>
                <a:moveTo>
                  <a:pt x="612" y="256"/>
                </a:moveTo>
                <a:lnTo>
                  <a:pt x="612" y="318"/>
                </a:lnTo>
                <a:lnTo>
                  <a:pt x="678" y="318"/>
                </a:lnTo>
                <a:lnTo>
                  <a:pt x="678" y="256"/>
                </a:lnTo>
                <a:lnTo>
                  <a:pt x="612" y="256"/>
                </a:lnTo>
                <a:close/>
                <a:moveTo>
                  <a:pt x="612" y="52"/>
                </a:moveTo>
                <a:lnTo>
                  <a:pt x="612" y="120"/>
                </a:lnTo>
                <a:lnTo>
                  <a:pt x="678" y="120"/>
                </a:lnTo>
                <a:lnTo>
                  <a:pt x="678" y="52"/>
                </a:lnTo>
                <a:lnTo>
                  <a:pt x="612" y="52"/>
                </a:ln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2" name="Freeform 49"/>
          <p:cNvSpPr>
            <a:spLocks noEditPoints="1"/>
          </p:cNvSpPr>
          <p:nvPr/>
        </p:nvSpPr>
        <p:spPr bwMode="auto">
          <a:xfrm>
            <a:off x="3175" y="0"/>
            <a:ext cx="1158875" cy="1152525"/>
          </a:xfrm>
          <a:custGeom>
            <a:avLst/>
            <a:gdLst>
              <a:gd name="T0" fmla="*/ 458 w 730"/>
              <a:gd name="T1" fmla="*/ 52 h 726"/>
              <a:gd name="T2" fmla="*/ 458 w 730"/>
              <a:gd name="T3" fmla="*/ 256 h 726"/>
              <a:gd name="T4" fmla="*/ 254 w 730"/>
              <a:gd name="T5" fmla="*/ 256 h 726"/>
              <a:gd name="T6" fmla="*/ 254 w 730"/>
              <a:gd name="T7" fmla="*/ 454 h 726"/>
              <a:gd name="T8" fmla="*/ 52 w 730"/>
              <a:gd name="T9" fmla="*/ 454 h 726"/>
              <a:gd name="T10" fmla="*/ 52 w 730"/>
              <a:gd name="T11" fmla="*/ 726 h 726"/>
              <a:gd name="T12" fmla="*/ 0 w 730"/>
              <a:gd name="T13" fmla="*/ 726 h 726"/>
              <a:gd name="T14" fmla="*/ 0 w 730"/>
              <a:gd name="T15" fmla="*/ 401 h 726"/>
              <a:gd name="T16" fmla="*/ 202 w 730"/>
              <a:gd name="T17" fmla="*/ 401 h 726"/>
              <a:gd name="T18" fmla="*/ 202 w 730"/>
              <a:gd name="T19" fmla="*/ 256 h 726"/>
              <a:gd name="T20" fmla="*/ 168 w 730"/>
              <a:gd name="T21" fmla="*/ 256 h 726"/>
              <a:gd name="T22" fmla="*/ 168 w 730"/>
              <a:gd name="T23" fmla="*/ 370 h 726"/>
              <a:gd name="T24" fmla="*/ 0 w 730"/>
              <a:gd name="T25" fmla="*/ 370 h 726"/>
              <a:gd name="T26" fmla="*/ 0 w 730"/>
              <a:gd name="T27" fmla="*/ 204 h 726"/>
              <a:gd name="T28" fmla="*/ 118 w 730"/>
              <a:gd name="T29" fmla="*/ 204 h 726"/>
              <a:gd name="T30" fmla="*/ 118 w 730"/>
              <a:gd name="T31" fmla="*/ 170 h 726"/>
              <a:gd name="T32" fmla="*/ 0 w 730"/>
              <a:gd name="T33" fmla="*/ 170 h 726"/>
              <a:gd name="T34" fmla="*/ 0 w 730"/>
              <a:gd name="T35" fmla="*/ 0 h 726"/>
              <a:gd name="T36" fmla="*/ 168 w 730"/>
              <a:gd name="T37" fmla="*/ 0 h 726"/>
              <a:gd name="T38" fmla="*/ 168 w 730"/>
              <a:gd name="T39" fmla="*/ 120 h 726"/>
              <a:gd name="T40" fmla="*/ 202 w 730"/>
              <a:gd name="T41" fmla="*/ 120 h 726"/>
              <a:gd name="T42" fmla="*/ 202 w 730"/>
              <a:gd name="T43" fmla="*/ 0 h 726"/>
              <a:gd name="T44" fmla="*/ 374 w 730"/>
              <a:gd name="T45" fmla="*/ 0 h 726"/>
              <a:gd name="T46" fmla="*/ 374 w 730"/>
              <a:gd name="T47" fmla="*/ 170 h 726"/>
              <a:gd name="T48" fmla="*/ 254 w 730"/>
              <a:gd name="T49" fmla="*/ 170 h 726"/>
              <a:gd name="T50" fmla="*/ 254 w 730"/>
              <a:gd name="T51" fmla="*/ 204 h 726"/>
              <a:gd name="T52" fmla="*/ 408 w 730"/>
              <a:gd name="T53" fmla="*/ 204 h 726"/>
              <a:gd name="T54" fmla="*/ 408 w 730"/>
              <a:gd name="T55" fmla="*/ 0 h 726"/>
              <a:gd name="T56" fmla="*/ 730 w 730"/>
              <a:gd name="T57" fmla="*/ 0 h 726"/>
              <a:gd name="T58" fmla="*/ 730 w 730"/>
              <a:gd name="T59" fmla="*/ 52 h 726"/>
              <a:gd name="T60" fmla="*/ 458 w 730"/>
              <a:gd name="T61" fmla="*/ 52 h 726"/>
              <a:gd name="T62" fmla="*/ 254 w 730"/>
              <a:gd name="T63" fmla="*/ 52 h 726"/>
              <a:gd name="T64" fmla="*/ 254 w 730"/>
              <a:gd name="T65" fmla="*/ 120 h 726"/>
              <a:gd name="T66" fmla="*/ 322 w 730"/>
              <a:gd name="T67" fmla="*/ 120 h 726"/>
              <a:gd name="T68" fmla="*/ 322 w 730"/>
              <a:gd name="T69" fmla="*/ 52 h 726"/>
              <a:gd name="T70" fmla="*/ 254 w 730"/>
              <a:gd name="T71" fmla="*/ 52 h 726"/>
              <a:gd name="T72" fmla="*/ 168 w 730"/>
              <a:gd name="T73" fmla="*/ 170 h 726"/>
              <a:gd name="T74" fmla="*/ 168 w 730"/>
              <a:gd name="T75" fmla="*/ 204 h 726"/>
              <a:gd name="T76" fmla="*/ 202 w 730"/>
              <a:gd name="T77" fmla="*/ 204 h 726"/>
              <a:gd name="T78" fmla="*/ 202 w 730"/>
              <a:gd name="T79" fmla="*/ 170 h 726"/>
              <a:gd name="T80" fmla="*/ 168 w 730"/>
              <a:gd name="T81" fmla="*/ 170 h 726"/>
              <a:gd name="T82" fmla="*/ 52 w 730"/>
              <a:gd name="T83" fmla="*/ 256 h 726"/>
              <a:gd name="T84" fmla="*/ 52 w 730"/>
              <a:gd name="T85" fmla="*/ 318 h 726"/>
              <a:gd name="T86" fmla="*/ 118 w 730"/>
              <a:gd name="T87" fmla="*/ 318 h 726"/>
              <a:gd name="T88" fmla="*/ 118 w 730"/>
              <a:gd name="T89" fmla="*/ 256 h 726"/>
              <a:gd name="T90" fmla="*/ 52 w 730"/>
              <a:gd name="T91" fmla="*/ 256 h 726"/>
              <a:gd name="T92" fmla="*/ 52 w 730"/>
              <a:gd name="T93" fmla="*/ 52 h 726"/>
              <a:gd name="T94" fmla="*/ 52 w 730"/>
              <a:gd name="T95" fmla="*/ 120 h 726"/>
              <a:gd name="T96" fmla="*/ 118 w 730"/>
              <a:gd name="T97" fmla="*/ 120 h 726"/>
              <a:gd name="T98" fmla="*/ 118 w 730"/>
              <a:gd name="T99" fmla="*/ 52 h 726"/>
              <a:gd name="T100" fmla="*/ 52 w 730"/>
              <a:gd name="T101" fmla="*/ 52 h 7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30" h="726">
                <a:moveTo>
                  <a:pt x="458" y="52"/>
                </a:moveTo>
                <a:lnTo>
                  <a:pt x="458" y="256"/>
                </a:lnTo>
                <a:lnTo>
                  <a:pt x="254" y="256"/>
                </a:lnTo>
                <a:lnTo>
                  <a:pt x="254" y="454"/>
                </a:lnTo>
                <a:lnTo>
                  <a:pt x="52" y="454"/>
                </a:lnTo>
                <a:lnTo>
                  <a:pt x="52" y="726"/>
                </a:lnTo>
                <a:lnTo>
                  <a:pt x="0" y="726"/>
                </a:lnTo>
                <a:lnTo>
                  <a:pt x="0" y="401"/>
                </a:lnTo>
                <a:lnTo>
                  <a:pt x="202" y="401"/>
                </a:lnTo>
                <a:lnTo>
                  <a:pt x="202" y="256"/>
                </a:lnTo>
                <a:lnTo>
                  <a:pt x="168" y="256"/>
                </a:lnTo>
                <a:lnTo>
                  <a:pt x="168" y="370"/>
                </a:lnTo>
                <a:lnTo>
                  <a:pt x="0" y="370"/>
                </a:lnTo>
                <a:lnTo>
                  <a:pt x="0" y="204"/>
                </a:lnTo>
                <a:lnTo>
                  <a:pt x="118" y="204"/>
                </a:lnTo>
                <a:lnTo>
                  <a:pt x="118" y="170"/>
                </a:lnTo>
                <a:lnTo>
                  <a:pt x="0" y="170"/>
                </a:lnTo>
                <a:lnTo>
                  <a:pt x="0" y="0"/>
                </a:lnTo>
                <a:lnTo>
                  <a:pt x="168" y="0"/>
                </a:lnTo>
                <a:lnTo>
                  <a:pt x="168" y="120"/>
                </a:lnTo>
                <a:lnTo>
                  <a:pt x="202" y="120"/>
                </a:lnTo>
                <a:lnTo>
                  <a:pt x="202" y="0"/>
                </a:lnTo>
                <a:lnTo>
                  <a:pt x="374" y="0"/>
                </a:lnTo>
                <a:lnTo>
                  <a:pt x="374" y="170"/>
                </a:lnTo>
                <a:lnTo>
                  <a:pt x="254" y="170"/>
                </a:lnTo>
                <a:lnTo>
                  <a:pt x="254" y="204"/>
                </a:lnTo>
                <a:lnTo>
                  <a:pt x="408" y="204"/>
                </a:lnTo>
                <a:lnTo>
                  <a:pt x="408" y="0"/>
                </a:lnTo>
                <a:lnTo>
                  <a:pt x="730" y="0"/>
                </a:lnTo>
                <a:lnTo>
                  <a:pt x="730" y="52"/>
                </a:lnTo>
                <a:lnTo>
                  <a:pt x="458" y="52"/>
                </a:lnTo>
                <a:close/>
                <a:moveTo>
                  <a:pt x="254" y="52"/>
                </a:moveTo>
                <a:lnTo>
                  <a:pt x="254" y="120"/>
                </a:lnTo>
                <a:lnTo>
                  <a:pt x="322" y="120"/>
                </a:lnTo>
                <a:lnTo>
                  <a:pt x="322" y="52"/>
                </a:lnTo>
                <a:lnTo>
                  <a:pt x="254" y="52"/>
                </a:lnTo>
                <a:close/>
                <a:moveTo>
                  <a:pt x="168" y="170"/>
                </a:moveTo>
                <a:lnTo>
                  <a:pt x="168" y="204"/>
                </a:lnTo>
                <a:lnTo>
                  <a:pt x="202" y="204"/>
                </a:lnTo>
                <a:lnTo>
                  <a:pt x="202" y="170"/>
                </a:lnTo>
                <a:lnTo>
                  <a:pt x="168" y="170"/>
                </a:lnTo>
                <a:close/>
                <a:moveTo>
                  <a:pt x="52" y="256"/>
                </a:moveTo>
                <a:lnTo>
                  <a:pt x="52" y="318"/>
                </a:lnTo>
                <a:lnTo>
                  <a:pt x="118" y="318"/>
                </a:lnTo>
                <a:lnTo>
                  <a:pt x="118" y="256"/>
                </a:lnTo>
                <a:lnTo>
                  <a:pt x="52" y="256"/>
                </a:lnTo>
                <a:close/>
                <a:moveTo>
                  <a:pt x="52" y="52"/>
                </a:moveTo>
                <a:lnTo>
                  <a:pt x="52" y="120"/>
                </a:lnTo>
                <a:lnTo>
                  <a:pt x="118" y="120"/>
                </a:lnTo>
                <a:lnTo>
                  <a:pt x="118" y="52"/>
                </a:lnTo>
                <a:lnTo>
                  <a:pt x="52" y="52"/>
                </a:ln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3" name="Freeform 50"/>
          <p:cNvSpPr>
            <a:spLocks noEditPoints="1"/>
          </p:cNvSpPr>
          <p:nvPr/>
        </p:nvSpPr>
        <p:spPr bwMode="auto">
          <a:xfrm>
            <a:off x="3175" y="5710238"/>
            <a:ext cx="1158875" cy="1147763"/>
          </a:xfrm>
          <a:custGeom>
            <a:avLst/>
            <a:gdLst>
              <a:gd name="T0" fmla="*/ 730 w 730"/>
              <a:gd name="T1" fmla="*/ 673 h 723"/>
              <a:gd name="T2" fmla="*/ 730 w 730"/>
              <a:gd name="T3" fmla="*/ 723 h 723"/>
              <a:gd name="T4" fmla="*/ 408 w 730"/>
              <a:gd name="T5" fmla="*/ 723 h 723"/>
              <a:gd name="T6" fmla="*/ 408 w 730"/>
              <a:gd name="T7" fmla="*/ 519 h 723"/>
              <a:gd name="T8" fmla="*/ 254 w 730"/>
              <a:gd name="T9" fmla="*/ 519 h 723"/>
              <a:gd name="T10" fmla="*/ 254 w 730"/>
              <a:gd name="T11" fmla="*/ 553 h 723"/>
              <a:gd name="T12" fmla="*/ 374 w 730"/>
              <a:gd name="T13" fmla="*/ 553 h 723"/>
              <a:gd name="T14" fmla="*/ 374 w 730"/>
              <a:gd name="T15" fmla="*/ 723 h 723"/>
              <a:gd name="T16" fmla="*/ 202 w 730"/>
              <a:gd name="T17" fmla="*/ 723 h 723"/>
              <a:gd name="T18" fmla="*/ 202 w 730"/>
              <a:gd name="T19" fmla="*/ 605 h 723"/>
              <a:gd name="T20" fmla="*/ 168 w 730"/>
              <a:gd name="T21" fmla="*/ 605 h 723"/>
              <a:gd name="T22" fmla="*/ 168 w 730"/>
              <a:gd name="T23" fmla="*/ 723 h 723"/>
              <a:gd name="T24" fmla="*/ 0 w 730"/>
              <a:gd name="T25" fmla="*/ 723 h 723"/>
              <a:gd name="T26" fmla="*/ 0 w 730"/>
              <a:gd name="T27" fmla="*/ 553 h 723"/>
              <a:gd name="T28" fmla="*/ 118 w 730"/>
              <a:gd name="T29" fmla="*/ 553 h 723"/>
              <a:gd name="T30" fmla="*/ 118 w 730"/>
              <a:gd name="T31" fmla="*/ 519 h 723"/>
              <a:gd name="T32" fmla="*/ 0 w 730"/>
              <a:gd name="T33" fmla="*/ 519 h 723"/>
              <a:gd name="T34" fmla="*/ 0 w 730"/>
              <a:gd name="T35" fmla="*/ 356 h 723"/>
              <a:gd name="T36" fmla="*/ 168 w 730"/>
              <a:gd name="T37" fmla="*/ 356 h 723"/>
              <a:gd name="T38" fmla="*/ 168 w 730"/>
              <a:gd name="T39" fmla="*/ 469 h 723"/>
              <a:gd name="T40" fmla="*/ 202 w 730"/>
              <a:gd name="T41" fmla="*/ 469 h 723"/>
              <a:gd name="T42" fmla="*/ 202 w 730"/>
              <a:gd name="T43" fmla="*/ 322 h 723"/>
              <a:gd name="T44" fmla="*/ 0 w 730"/>
              <a:gd name="T45" fmla="*/ 322 h 723"/>
              <a:gd name="T46" fmla="*/ 0 w 730"/>
              <a:gd name="T47" fmla="*/ 0 h 723"/>
              <a:gd name="T48" fmla="*/ 52 w 730"/>
              <a:gd name="T49" fmla="*/ 0 h 723"/>
              <a:gd name="T50" fmla="*/ 52 w 730"/>
              <a:gd name="T51" fmla="*/ 272 h 723"/>
              <a:gd name="T52" fmla="*/ 254 w 730"/>
              <a:gd name="T53" fmla="*/ 272 h 723"/>
              <a:gd name="T54" fmla="*/ 254 w 730"/>
              <a:gd name="T55" fmla="*/ 469 h 723"/>
              <a:gd name="T56" fmla="*/ 458 w 730"/>
              <a:gd name="T57" fmla="*/ 469 h 723"/>
              <a:gd name="T58" fmla="*/ 458 w 730"/>
              <a:gd name="T59" fmla="*/ 673 h 723"/>
              <a:gd name="T60" fmla="*/ 730 w 730"/>
              <a:gd name="T61" fmla="*/ 673 h 723"/>
              <a:gd name="T62" fmla="*/ 322 w 730"/>
              <a:gd name="T63" fmla="*/ 673 h 723"/>
              <a:gd name="T64" fmla="*/ 322 w 730"/>
              <a:gd name="T65" fmla="*/ 605 h 723"/>
              <a:gd name="T66" fmla="*/ 254 w 730"/>
              <a:gd name="T67" fmla="*/ 605 h 723"/>
              <a:gd name="T68" fmla="*/ 254 w 730"/>
              <a:gd name="T69" fmla="*/ 673 h 723"/>
              <a:gd name="T70" fmla="*/ 322 w 730"/>
              <a:gd name="T71" fmla="*/ 673 h 723"/>
              <a:gd name="T72" fmla="*/ 202 w 730"/>
              <a:gd name="T73" fmla="*/ 553 h 723"/>
              <a:gd name="T74" fmla="*/ 202 w 730"/>
              <a:gd name="T75" fmla="*/ 519 h 723"/>
              <a:gd name="T76" fmla="*/ 168 w 730"/>
              <a:gd name="T77" fmla="*/ 519 h 723"/>
              <a:gd name="T78" fmla="*/ 168 w 730"/>
              <a:gd name="T79" fmla="*/ 553 h 723"/>
              <a:gd name="T80" fmla="*/ 202 w 730"/>
              <a:gd name="T81" fmla="*/ 553 h 723"/>
              <a:gd name="T82" fmla="*/ 118 w 730"/>
              <a:gd name="T83" fmla="*/ 469 h 723"/>
              <a:gd name="T84" fmla="*/ 118 w 730"/>
              <a:gd name="T85" fmla="*/ 406 h 723"/>
              <a:gd name="T86" fmla="*/ 52 w 730"/>
              <a:gd name="T87" fmla="*/ 406 h 723"/>
              <a:gd name="T88" fmla="*/ 52 w 730"/>
              <a:gd name="T89" fmla="*/ 469 h 723"/>
              <a:gd name="T90" fmla="*/ 118 w 730"/>
              <a:gd name="T91" fmla="*/ 469 h 723"/>
              <a:gd name="T92" fmla="*/ 118 w 730"/>
              <a:gd name="T93" fmla="*/ 673 h 723"/>
              <a:gd name="T94" fmla="*/ 118 w 730"/>
              <a:gd name="T95" fmla="*/ 605 h 723"/>
              <a:gd name="T96" fmla="*/ 52 w 730"/>
              <a:gd name="T97" fmla="*/ 605 h 723"/>
              <a:gd name="T98" fmla="*/ 52 w 730"/>
              <a:gd name="T99" fmla="*/ 673 h 723"/>
              <a:gd name="T100" fmla="*/ 118 w 730"/>
              <a:gd name="T101" fmla="*/ 673 h 7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30" h="723">
                <a:moveTo>
                  <a:pt x="730" y="673"/>
                </a:moveTo>
                <a:lnTo>
                  <a:pt x="730" y="723"/>
                </a:lnTo>
                <a:lnTo>
                  <a:pt x="408" y="723"/>
                </a:lnTo>
                <a:lnTo>
                  <a:pt x="408" y="519"/>
                </a:lnTo>
                <a:lnTo>
                  <a:pt x="254" y="519"/>
                </a:lnTo>
                <a:lnTo>
                  <a:pt x="254" y="553"/>
                </a:lnTo>
                <a:lnTo>
                  <a:pt x="374" y="553"/>
                </a:lnTo>
                <a:lnTo>
                  <a:pt x="374" y="723"/>
                </a:lnTo>
                <a:lnTo>
                  <a:pt x="202" y="723"/>
                </a:lnTo>
                <a:lnTo>
                  <a:pt x="202" y="605"/>
                </a:lnTo>
                <a:lnTo>
                  <a:pt x="168" y="605"/>
                </a:lnTo>
                <a:lnTo>
                  <a:pt x="168" y="723"/>
                </a:lnTo>
                <a:lnTo>
                  <a:pt x="0" y="723"/>
                </a:lnTo>
                <a:lnTo>
                  <a:pt x="0" y="553"/>
                </a:lnTo>
                <a:lnTo>
                  <a:pt x="118" y="553"/>
                </a:lnTo>
                <a:lnTo>
                  <a:pt x="118" y="519"/>
                </a:lnTo>
                <a:lnTo>
                  <a:pt x="0" y="519"/>
                </a:lnTo>
                <a:lnTo>
                  <a:pt x="0" y="356"/>
                </a:lnTo>
                <a:lnTo>
                  <a:pt x="168" y="356"/>
                </a:lnTo>
                <a:lnTo>
                  <a:pt x="168" y="469"/>
                </a:lnTo>
                <a:lnTo>
                  <a:pt x="202" y="469"/>
                </a:lnTo>
                <a:lnTo>
                  <a:pt x="202" y="322"/>
                </a:lnTo>
                <a:lnTo>
                  <a:pt x="0" y="322"/>
                </a:lnTo>
                <a:lnTo>
                  <a:pt x="0" y="0"/>
                </a:lnTo>
                <a:lnTo>
                  <a:pt x="52" y="0"/>
                </a:lnTo>
                <a:lnTo>
                  <a:pt x="52" y="272"/>
                </a:lnTo>
                <a:lnTo>
                  <a:pt x="254" y="272"/>
                </a:lnTo>
                <a:lnTo>
                  <a:pt x="254" y="469"/>
                </a:lnTo>
                <a:lnTo>
                  <a:pt x="458" y="469"/>
                </a:lnTo>
                <a:lnTo>
                  <a:pt x="458" y="673"/>
                </a:lnTo>
                <a:lnTo>
                  <a:pt x="730" y="673"/>
                </a:lnTo>
                <a:close/>
                <a:moveTo>
                  <a:pt x="322" y="673"/>
                </a:moveTo>
                <a:lnTo>
                  <a:pt x="322" y="605"/>
                </a:lnTo>
                <a:lnTo>
                  <a:pt x="254" y="605"/>
                </a:lnTo>
                <a:lnTo>
                  <a:pt x="254" y="673"/>
                </a:lnTo>
                <a:lnTo>
                  <a:pt x="322" y="673"/>
                </a:lnTo>
                <a:close/>
                <a:moveTo>
                  <a:pt x="202" y="553"/>
                </a:moveTo>
                <a:lnTo>
                  <a:pt x="202" y="519"/>
                </a:lnTo>
                <a:lnTo>
                  <a:pt x="168" y="519"/>
                </a:lnTo>
                <a:lnTo>
                  <a:pt x="168" y="553"/>
                </a:lnTo>
                <a:lnTo>
                  <a:pt x="202" y="553"/>
                </a:lnTo>
                <a:close/>
                <a:moveTo>
                  <a:pt x="118" y="469"/>
                </a:moveTo>
                <a:lnTo>
                  <a:pt x="118" y="406"/>
                </a:lnTo>
                <a:lnTo>
                  <a:pt x="52" y="406"/>
                </a:lnTo>
                <a:lnTo>
                  <a:pt x="52" y="469"/>
                </a:lnTo>
                <a:lnTo>
                  <a:pt x="118" y="469"/>
                </a:lnTo>
                <a:close/>
                <a:moveTo>
                  <a:pt x="118" y="673"/>
                </a:moveTo>
                <a:lnTo>
                  <a:pt x="118" y="605"/>
                </a:lnTo>
                <a:lnTo>
                  <a:pt x="52" y="605"/>
                </a:lnTo>
                <a:lnTo>
                  <a:pt x="52" y="673"/>
                </a:lnTo>
                <a:lnTo>
                  <a:pt x="118" y="673"/>
                </a:ln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4" name="Freeform 51"/>
          <p:cNvSpPr>
            <a:spLocks noEditPoints="1"/>
          </p:cNvSpPr>
          <p:nvPr/>
        </p:nvSpPr>
        <p:spPr bwMode="auto">
          <a:xfrm>
            <a:off x="11024276" y="5710237"/>
            <a:ext cx="1158875" cy="1147763"/>
          </a:xfrm>
          <a:custGeom>
            <a:avLst/>
            <a:gdLst>
              <a:gd name="T0" fmla="*/ 272 w 730"/>
              <a:gd name="T1" fmla="*/ 673 h 723"/>
              <a:gd name="T2" fmla="*/ 272 w 730"/>
              <a:gd name="T3" fmla="*/ 469 h 723"/>
              <a:gd name="T4" fmla="*/ 476 w 730"/>
              <a:gd name="T5" fmla="*/ 469 h 723"/>
              <a:gd name="T6" fmla="*/ 476 w 730"/>
              <a:gd name="T7" fmla="*/ 272 h 723"/>
              <a:gd name="T8" fmla="*/ 678 w 730"/>
              <a:gd name="T9" fmla="*/ 272 h 723"/>
              <a:gd name="T10" fmla="*/ 678 w 730"/>
              <a:gd name="T11" fmla="*/ 0 h 723"/>
              <a:gd name="T12" fmla="*/ 730 w 730"/>
              <a:gd name="T13" fmla="*/ 0 h 723"/>
              <a:gd name="T14" fmla="*/ 730 w 730"/>
              <a:gd name="T15" fmla="*/ 322 h 723"/>
              <a:gd name="T16" fmla="*/ 529 w 730"/>
              <a:gd name="T17" fmla="*/ 322 h 723"/>
              <a:gd name="T18" fmla="*/ 529 w 730"/>
              <a:gd name="T19" fmla="*/ 469 h 723"/>
              <a:gd name="T20" fmla="*/ 563 w 730"/>
              <a:gd name="T21" fmla="*/ 469 h 723"/>
              <a:gd name="T22" fmla="*/ 563 w 730"/>
              <a:gd name="T23" fmla="*/ 356 h 723"/>
              <a:gd name="T24" fmla="*/ 730 w 730"/>
              <a:gd name="T25" fmla="*/ 356 h 723"/>
              <a:gd name="T26" fmla="*/ 730 w 730"/>
              <a:gd name="T27" fmla="*/ 519 h 723"/>
              <a:gd name="T28" fmla="*/ 612 w 730"/>
              <a:gd name="T29" fmla="*/ 519 h 723"/>
              <a:gd name="T30" fmla="*/ 612 w 730"/>
              <a:gd name="T31" fmla="*/ 553 h 723"/>
              <a:gd name="T32" fmla="*/ 730 w 730"/>
              <a:gd name="T33" fmla="*/ 553 h 723"/>
              <a:gd name="T34" fmla="*/ 730 w 730"/>
              <a:gd name="T35" fmla="*/ 723 h 723"/>
              <a:gd name="T36" fmla="*/ 563 w 730"/>
              <a:gd name="T37" fmla="*/ 723 h 723"/>
              <a:gd name="T38" fmla="*/ 563 w 730"/>
              <a:gd name="T39" fmla="*/ 605 h 723"/>
              <a:gd name="T40" fmla="*/ 529 w 730"/>
              <a:gd name="T41" fmla="*/ 605 h 723"/>
              <a:gd name="T42" fmla="*/ 529 w 730"/>
              <a:gd name="T43" fmla="*/ 723 h 723"/>
              <a:gd name="T44" fmla="*/ 356 w 730"/>
              <a:gd name="T45" fmla="*/ 723 h 723"/>
              <a:gd name="T46" fmla="*/ 356 w 730"/>
              <a:gd name="T47" fmla="*/ 553 h 723"/>
              <a:gd name="T48" fmla="*/ 476 w 730"/>
              <a:gd name="T49" fmla="*/ 553 h 723"/>
              <a:gd name="T50" fmla="*/ 476 w 730"/>
              <a:gd name="T51" fmla="*/ 519 h 723"/>
              <a:gd name="T52" fmla="*/ 322 w 730"/>
              <a:gd name="T53" fmla="*/ 519 h 723"/>
              <a:gd name="T54" fmla="*/ 322 w 730"/>
              <a:gd name="T55" fmla="*/ 723 h 723"/>
              <a:gd name="T56" fmla="*/ 0 w 730"/>
              <a:gd name="T57" fmla="*/ 723 h 723"/>
              <a:gd name="T58" fmla="*/ 0 w 730"/>
              <a:gd name="T59" fmla="*/ 673 h 723"/>
              <a:gd name="T60" fmla="*/ 272 w 730"/>
              <a:gd name="T61" fmla="*/ 673 h 723"/>
              <a:gd name="T62" fmla="*/ 476 w 730"/>
              <a:gd name="T63" fmla="*/ 673 h 723"/>
              <a:gd name="T64" fmla="*/ 476 w 730"/>
              <a:gd name="T65" fmla="*/ 605 h 723"/>
              <a:gd name="T66" fmla="*/ 408 w 730"/>
              <a:gd name="T67" fmla="*/ 605 h 723"/>
              <a:gd name="T68" fmla="*/ 408 w 730"/>
              <a:gd name="T69" fmla="*/ 673 h 723"/>
              <a:gd name="T70" fmla="*/ 476 w 730"/>
              <a:gd name="T71" fmla="*/ 673 h 723"/>
              <a:gd name="T72" fmla="*/ 563 w 730"/>
              <a:gd name="T73" fmla="*/ 553 h 723"/>
              <a:gd name="T74" fmla="*/ 563 w 730"/>
              <a:gd name="T75" fmla="*/ 519 h 723"/>
              <a:gd name="T76" fmla="*/ 529 w 730"/>
              <a:gd name="T77" fmla="*/ 519 h 723"/>
              <a:gd name="T78" fmla="*/ 529 w 730"/>
              <a:gd name="T79" fmla="*/ 553 h 723"/>
              <a:gd name="T80" fmla="*/ 563 w 730"/>
              <a:gd name="T81" fmla="*/ 553 h 723"/>
              <a:gd name="T82" fmla="*/ 678 w 730"/>
              <a:gd name="T83" fmla="*/ 469 h 723"/>
              <a:gd name="T84" fmla="*/ 678 w 730"/>
              <a:gd name="T85" fmla="*/ 406 h 723"/>
              <a:gd name="T86" fmla="*/ 612 w 730"/>
              <a:gd name="T87" fmla="*/ 406 h 723"/>
              <a:gd name="T88" fmla="*/ 612 w 730"/>
              <a:gd name="T89" fmla="*/ 469 h 723"/>
              <a:gd name="T90" fmla="*/ 678 w 730"/>
              <a:gd name="T91" fmla="*/ 469 h 723"/>
              <a:gd name="T92" fmla="*/ 678 w 730"/>
              <a:gd name="T93" fmla="*/ 673 h 723"/>
              <a:gd name="T94" fmla="*/ 678 w 730"/>
              <a:gd name="T95" fmla="*/ 605 h 723"/>
              <a:gd name="T96" fmla="*/ 612 w 730"/>
              <a:gd name="T97" fmla="*/ 605 h 723"/>
              <a:gd name="T98" fmla="*/ 612 w 730"/>
              <a:gd name="T99" fmla="*/ 673 h 723"/>
              <a:gd name="T100" fmla="*/ 678 w 730"/>
              <a:gd name="T101" fmla="*/ 673 h 7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30" h="723">
                <a:moveTo>
                  <a:pt x="272" y="673"/>
                </a:moveTo>
                <a:lnTo>
                  <a:pt x="272" y="469"/>
                </a:lnTo>
                <a:lnTo>
                  <a:pt x="476" y="469"/>
                </a:lnTo>
                <a:lnTo>
                  <a:pt x="476" y="272"/>
                </a:lnTo>
                <a:lnTo>
                  <a:pt x="678" y="272"/>
                </a:lnTo>
                <a:lnTo>
                  <a:pt x="678" y="0"/>
                </a:lnTo>
                <a:lnTo>
                  <a:pt x="730" y="0"/>
                </a:lnTo>
                <a:lnTo>
                  <a:pt x="730" y="322"/>
                </a:lnTo>
                <a:lnTo>
                  <a:pt x="529" y="322"/>
                </a:lnTo>
                <a:lnTo>
                  <a:pt x="529" y="469"/>
                </a:lnTo>
                <a:lnTo>
                  <a:pt x="563" y="469"/>
                </a:lnTo>
                <a:lnTo>
                  <a:pt x="563" y="356"/>
                </a:lnTo>
                <a:lnTo>
                  <a:pt x="730" y="356"/>
                </a:lnTo>
                <a:lnTo>
                  <a:pt x="730" y="519"/>
                </a:lnTo>
                <a:lnTo>
                  <a:pt x="612" y="519"/>
                </a:lnTo>
                <a:lnTo>
                  <a:pt x="612" y="553"/>
                </a:lnTo>
                <a:lnTo>
                  <a:pt x="730" y="553"/>
                </a:lnTo>
                <a:lnTo>
                  <a:pt x="730" y="723"/>
                </a:lnTo>
                <a:lnTo>
                  <a:pt x="563" y="723"/>
                </a:lnTo>
                <a:lnTo>
                  <a:pt x="563" y="605"/>
                </a:lnTo>
                <a:lnTo>
                  <a:pt x="529" y="605"/>
                </a:lnTo>
                <a:lnTo>
                  <a:pt x="529" y="723"/>
                </a:lnTo>
                <a:lnTo>
                  <a:pt x="356" y="723"/>
                </a:lnTo>
                <a:lnTo>
                  <a:pt x="356" y="553"/>
                </a:lnTo>
                <a:lnTo>
                  <a:pt x="476" y="553"/>
                </a:lnTo>
                <a:lnTo>
                  <a:pt x="476" y="519"/>
                </a:lnTo>
                <a:lnTo>
                  <a:pt x="322" y="519"/>
                </a:lnTo>
                <a:lnTo>
                  <a:pt x="322" y="723"/>
                </a:lnTo>
                <a:lnTo>
                  <a:pt x="0" y="723"/>
                </a:lnTo>
                <a:lnTo>
                  <a:pt x="0" y="673"/>
                </a:lnTo>
                <a:lnTo>
                  <a:pt x="272" y="673"/>
                </a:lnTo>
                <a:close/>
                <a:moveTo>
                  <a:pt x="476" y="673"/>
                </a:moveTo>
                <a:lnTo>
                  <a:pt x="476" y="605"/>
                </a:lnTo>
                <a:lnTo>
                  <a:pt x="408" y="605"/>
                </a:lnTo>
                <a:lnTo>
                  <a:pt x="408" y="673"/>
                </a:lnTo>
                <a:lnTo>
                  <a:pt x="476" y="673"/>
                </a:lnTo>
                <a:close/>
                <a:moveTo>
                  <a:pt x="563" y="553"/>
                </a:moveTo>
                <a:lnTo>
                  <a:pt x="563" y="519"/>
                </a:lnTo>
                <a:lnTo>
                  <a:pt x="529" y="519"/>
                </a:lnTo>
                <a:lnTo>
                  <a:pt x="529" y="553"/>
                </a:lnTo>
                <a:lnTo>
                  <a:pt x="563" y="553"/>
                </a:lnTo>
                <a:close/>
                <a:moveTo>
                  <a:pt x="678" y="469"/>
                </a:moveTo>
                <a:lnTo>
                  <a:pt x="678" y="406"/>
                </a:lnTo>
                <a:lnTo>
                  <a:pt x="612" y="406"/>
                </a:lnTo>
                <a:lnTo>
                  <a:pt x="612" y="469"/>
                </a:lnTo>
                <a:lnTo>
                  <a:pt x="678" y="469"/>
                </a:lnTo>
                <a:close/>
                <a:moveTo>
                  <a:pt x="678" y="673"/>
                </a:moveTo>
                <a:lnTo>
                  <a:pt x="678" y="605"/>
                </a:lnTo>
                <a:lnTo>
                  <a:pt x="612" y="605"/>
                </a:lnTo>
                <a:lnTo>
                  <a:pt x="612" y="673"/>
                </a:lnTo>
                <a:lnTo>
                  <a:pt x="678" y="673"/>
                </a:ln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5" name="Rectangle 52"/>
          <p:cNvSpPr>
            <a:spLocks noChangeArrowheads="1"/>
          </p:cNvSpPr>
          <p:nvPr/>
        </p:nvSpPr>
        <p:spPr bwMode="auto">
          <a:xfrm>
            <a:off x="12103776" y="1281112"/>
            <a:ext cx="79375" cy="4291013"/>
          </a:xfrm>
          <a:prstGeom prst="rect">
            <a:avLst/>
          </a:pr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6" name="Rectangle 53"/>
          <p:cNvSpPr>
            <a:spLocks noChangeArrowheads="1"/>
          </p:cNvSpPr>
          <p:nvPr/>
        </p:nvSpPr>
        <p:spPr bwMode="auto">
          <a:xfrm>
            <a:off x="3175" y="1281113"/>
            <a:ext cx="79375" cy="4291013"/>
          </a:xfrm>
          <a:prstGeom prst="rect">
            <a:avLst/>
          </a:pr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0" name="Freeform 57"/>
          <p:cNvSpPr>
            <a:spLocks noEditPoints="1"/>
          </p:cNvSpPr>
          <p:nvPr/>
        </p:nvSpPr>
        <p:spPr bwMode="auto">
          <a:xfrm>
            <a:off x="2089150" y="5692775"/>
            <a:ext cx="750888" cy="776288"/>
          </a:xfrm>
          <a:custGeom>
            <a:avLst/>
            <a:gdLst>
              <a:gd name="T0" fmla="*/ 188 w 200"/>
              <a:gd name="T1" fmla="*/ 49 h 206"/>
              <a:gd name="T2" fmla="*/ 132 w 200"/>
              <a:gd name="T3" fmla="*/ 27 h 206"/>
              <a:gd name="T4" fmla="*/ 77 w 200"/>
              <a:gd name="T5" fmla="*/ 6 h 206"/>
              <a:gd name="T6" fmla="*/ 39 w 200"/>
              <a:gd name="T7" fmla="*/ 52 h 206"/>
              <a:gd name="T8" fmla="*/ 2 w 200"/>
              <a:gd name="T9" fmla="*/ 97 h 206"/>
              <a:gd name="T10" fmla="*/ 34 w 200"/>
              <a:gd name="T11" fmla="*/ 147 h 206"/>
              <a:gd name="T12" fmla="*/ 66 w 200"/>
              <a:gd name="T13" fmla="*/ 197 h 206"/>
              <a:gd name="T14" fmla="*/ 123 w 200"/>
              <a:gd name="T15" fmla="*/ 182 h 206"/>
              <a:gd name="T16" fmla="*/ 181 w 200"/>
              <a:gd name="T17" fmla="*/ 167 h 206"/>
              <a:gd name="T18" fmla="*/ 184 w 200"/>
              <a:gd name="T19" fmla="*/ 108 h 206"/>
              <a:gd name="T20" fmla="*/ 188 w 200"/>
              <a:gd name="T21" fmla="*/ 49 h 206"/>
              <a:gd name="T22" fmla="*/ 158 w 200"/>
              <a:gd name="T23" fmla="*/ 76 h 206"/>
              <a:gd name="T24" fmla="*/ 151 w 200"/>
              <a:gd name="T25" fmla="*/ 75 h 206"/>
              <a:gd name="T26" fmla="*/ 137 w 200"/>
              <a:gd name="T27" fmla="*/ 106 h 206"/>
              <a:gd name="T28" fmla="*/ 147 w 200"/>
              <a:gd name="T29" fmla="*/ 137 h 206"/>
              <a:gd name="T30" fmla="*/ 150 w 200"/>
              <a:gd name="T31" fmla="*/ 136 h 206"/>
              <a:gd name="T32" fmla="*/ 159 w 200"/>
              <a:gd name="T33" fmla="*/ 141 h 206"/>
              <a:gd name="T34" fmla="*/ 154 w 200"/>
              <a:gd name="T35" fmla="*/ 150 h 206"/>
              <a:gd name="T36" fmla="*/ 145 w 200"/>
              <a:gd name="T37" fmla="*/ 144 h 206"/>
              <a:gd name="T38" fmla="*/ 145 w 200"/>
              <a:gd name="T39" fmla="*/ 140 h 206"/>
              <a:gd name="T40" fmla="*/ 112 w 200"/>
              <a:gd name="T41" fmla="*/ 136 h 206"/>
              <a:gd name="T42" fmla="*/ 85 w 200"/>
              <a:gd name="T43" fmla="*/ 155 h 206"/>
              <a:gd name="T44" fmla="*/ 88 w 200"/>
              <a:gd name="T45" fmla="*/ 159 h 206"/>
              <a:gd name="T46" fmla="*/ 83 w 200"/>
              <a:gd name="T47" fmla="*/ 168 h 206"/>
              <a:gd name="T48" fmla="*/ 74 w 200"/>
              <a:gd name="T49" fmla="*/ 163 h 206"/>
              <a:gd name="T50" fmla="*/ 79 w 200"/>
              <a:gd name="T51" fmla="*/ 154 h 206"/>
              <a:gd name="T52" fmla="*/ 82 w 200"/>
              <a:gd name="T53" fmla="*/ 154 h 206"/>
              <a:gd name="T54" fmla="*/ 76 w 200"/>
              <a:gd name="T55" fmla="*/ 122 h 206"/>
              <a:gd name="T56" fmla="*/ 48 w 200"/>
              <a:gd name="T57" fmla="*/ 102 h 206"/>
              <a:gd name="T58" fmla="*/ 43 w 200"/>
              <a:gd name="T59" fmla="*/ 107 h 206"/>
              <a:gd name="T60" fmla="*/ 34 w 200"/>
              <a:gd name="T61" fmla="*/ 102 h 206"/>
              <a:gd name="T62" fmla="*/ 40 w 200"/>
              <a:gd name="T63" fmla="*/ 93 h 206"/>
              <a:gd name="T64" fmla="*/ 48 w 200"/>
              <a:gd name="T65" fmla="*/ 98 h 206"/>
              <a:gd name="T66" fmla="*/ 49 w 200"/>
              <a:gd name="T67" fmla="*/ 98 h 206"/>
              <a:gd name="T68" fmla="*/ 76 w 200"/>
              <a:gd name="T69" fmla="*/ 84 h 206"/>
              <a:gd name="T70" fmla="*/ 88 w 200"/>
              <a:gd name="T71" fmla="*/ 51 h 206"/>
              <a:gd name="T72" fmla="*/ 81 w 200"/>
              <a:gd name="T73" fmla="*/ 45 h 206"/>
              <a:gd name="T74" fmla="*/ 86 w 200"/>
              <a:gd name="T75" fmla="*/ 36 h 206"/>
              <a:gd name="T76" fmla="*/ 95 w 200"/>
              <a:gd name="T77" fmla="*/ 41 h 206"/>
              <a:gd name="T78" fmla="*/ 91 w 200"/>
              <a:gd name="T79" fmla="*/ 50 h 206"/>
              <a:gd name="T80" fmla="*/ 115 w 200"/>
              <a:gd name="T81" fmla="*/ 72 h 206"/>
              <a:gd name="T82" fmla="*/ 149 w 200"/>
              <a:gd name="T83" fmla="*/ 72 h 206"/>
              <a:gd name="T84" fmla="*/ 149 w 200"/>
              <a:gd name="T85" fmla="*/ 71 h 206"/>
              <a:gd name="T86" fmla="*/ 154 w 200"/>
              <a:gd name="T87" fmla="*/ 62 h 206"/>
              <a:gd name="T88" fmla="*/ 163 w 200"/>
              <a:gd name="T89" fmla="*/ 68 h 206"/>
              <a:gd name="T90" fmla="*/ 158 w 200"/>
              <a:gd name="T91" fmla="*/ 76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00" h="206">
                <a:moveTo>
                  <a:pt x="188" y="49"/>
                </a:moveTo>
                <a:cubicBezTo>
                  <a:pt x="175" y="30"/>
                  <a:pt x="153" y="22"/>
                  <a:pt x="132" y="27"/>
                </a:cubicBezTo>
                <a:cubicBezTo>
                  <a:pt x="121" y="9"/>
                  <a:pt x="99" y="0"/>
                  <a:pt x="77" y="6"/>
                </a:cubicBezTo>
                <a:cubicBezTo>
                  <a:pt x="55" y="11"/>
                  <a:pt x="40" y="30"/>
                  <a:pt x="39" y="52"/>
                </a:cubicBezTo>
                <a:cubicBezTo>
                  <a:pt x="19" y="57"/>
                  <a:pt x="3" y="75"/>
                  <a:pt x="2" y="97"/>
                </a:cubicBezTo>
                <a:cubicBezTo>
                  <a:pt x="0" y="120"/>
                  <a:pt x="14" y="140"/>
                  <a:pt x="34" y="147"/>
                </a:cubicBezTo>
                <a:cubicBezTo>
                  <a:pt x="33" y="169"/>
                  <a:pt x="45" y="189"/>
                  <a:pt x="66" y="197"/>
                </a:cubicBezTo>
                <a:cubicBezTo>
                  <a:pt x="87" y="206"/>
                  <a:pt x="110" y="199"/>
                  <a:pt x="123" y="182"/>
                </a:cubicBezTo>
                <a:cubicBezTo>
                  <a:pt x="143" y="190"/>
                  <a:pt x="167" y="185"/>
                  <a:pt x="181" y="167"/>
                </a:cubicBezTo>
                <a:cubicBezTo>
                  <a:pt x="195" y="150"/>
                  <a:pt x="196" y="126"/>
                  <a:pt x="184" y="108"/>
                </a:cubicBezTo>
                <a:cubicBezTo>
                  <a:pt x="198" y="91"/>
                  <a:pt x="200" y="68"/>
                  <a:pt x="188" y="49"/>
                </a:cubicBezTo>
                <a:close/>
                <a:moveTo>
                  <a:pt x="158" y="76"/>
                </a:moveTo>
                <a:cubicBezTo>
                  <a:pt x="155" y="77"/>
                  <a:pt x="153" y="76"/>
                  <a:pt x="151" y="75"/>
                </a:cubicBezTo>
                <a:cubicBezTo>
                  <a:pt x="144" y="83"/>
                  <a:pt x="138" y="94"/>
                  <a:pt x="137" y="106"/>
                </a:cubicBezTo>
                <a:cubicBezTo>
                  <a:pt x="136" y="117"/>
                  <a:pt x="141" y="128"/>
                  <a:pt x="147" y="137"/>
                </a:cubicBezTo>
                <a:cubicBezTo>
                  <a:pt x="148" y="136"/>
                  <a:pt x="149" y="136"/>
                  <a:pt x="150" y="136"/>
                </a:cubicBezTo>
                <a:cubicBezTo>
                  <a:pt x="154" y="135"/>
                  <a:pt x="158" y="137"/>
                  <a:pt x="159" y="141"/>
                </a:cubicBezTo>
                <a:cubicBezTo>
                  <a:pt x="160" y="145"/>
                  <a:pt x="157" y="149"/>
                  <a:pt x="154" y="150"/>
                </a:cubicBezTo>
                <a:cubicBezTo>
                  <a:pt x="150" y="151"/>
                  <a:pt x="146" y="148"/>
                  <a:pt x="145" y="144"/>
                </a:cubicBezTo>
                <a:cubicBezTo>
                  <a:pt x="144" y="143"/>
                  <a:pt x="144" y="141"/>
                  <a:pt x="145" y="140"/>
                </a:cubicBezTo>
                <a:cubicBezTo>
                  <a:pt x="135" y="135"/>
                  <a:pt x="123" y="133"/>
                  <a:pt x="112" y="136"/>
                </a:cubicBezTo>
                <a:cubicBezTo>
                  <a:pt x="101" y="139"/>
                  <a:pt x="92" y="146"/>
                  <a:pt x="85" y="155"/>
                </a:cubicBezTo>
                <a:cubicBezTo>
                  <a:pt x="87" y="156"/>
                  <a:pt x="88" y="158"/>
                  <a:pt x="88" y="159"/>
                </a:cubicBezTo>
                <a:cubicBezTo>
                  <a:pt x="89" y="163"/>
                  <a:pt x="87" y="167"/>
                  <a:pt x="83" y="168"/>
                </a:cubicBezTo>
                <a:cubicBezTo>
                  <a:pt x="79" y="169"/>
                  <a:pt x="75" y="167"/>
                  <a:pt x="74" y="163"/>
                </a:cubicBezTo>
                <a:cubicBezTo>
                  <a:pt x="73" y="159"/>
                  <a:pt x="75" y="155"/>
                  <a:pt x="79" y="154"/>
                </a:cubicBezTo>
                <a:cubicBezTo>
                  <a:pt x="80" y="154"/>
                  <a:pt x="81" y="154"/>
                  <a:pt x="82" y="154"/>
                </a:cubicBezTo>
                <a:cubicBezTo>
                  <a:pt x="83" y="143"/>
                  <a:pt x="82" y="132"/>
                  <a:pt x="76" y="122"/>
                </a:cubicBezTo>
                <a:cubicBezTo>
                  <a:pt x="70" y="112"/>
                  <a:pt x="59" y="106"/>
                  <a:pt x="48" y="102"/>
                </a:cubicBezTo>
                <a:cubicBezTo>
                  <a:pt x="48" y="104"/>
                  <a:pt x="46" y="106"/>
                  <a:pt x="43" y="107"/>
                </a:cubicBezTo>
                <a:cubicBezTo>
                  <a:pt x="39" y="108"/>
                  <a:pt x="35" y="105"/>
                  <a:pt x="34" y="102"/>
                </a:cubicBezTo>
                <a:cubicBezTo>
                  <a:pt x="33" y="98"/>
                  <a:pt x="36" y="94"/>
                  <a:pt x="40" y="93"/>
                </a:cubicBezTo>
                <a:cubicBezTo>
                  <a:pt x="43" y="92"/>
                  <a:pt x="47" y="94"/>
                  <a:pt x="48" y="98"/>
                </a:cubicBezTo>
                <a:cubicBezTo>
                  <a:pt x="48" y="98"/>
                  <a:pt x="48" y="98"/>
                  <a:pt x="49" y="98"/>
                </a:cubicBezTo>
                <a:cubicBezTo>
                  <a:pt x="59" y="96"/>
                  <a:pt x="69" y="93"/>
                  <a:pt x="76" y="84"/>
                </a:cubicBezTo>
                <a:cubicBezTo>
                  <a:pt x="84" y="75"/>
                  <a:pt x="87" y="62"/>
                  <a:pt x="88" y="51"/>
                </a:cubicBezTo>
                <a:cubicBezTo>
                  <a:pt x="84" y="51"/>
                  <a:pt x="82" y="48"/>
                  <a:pt x="81" y="45"/>
                </a:cubicBezTo>
                <a:cubicBezTo>
                  <a:pt x="80" y="41"/>
                  <a:pt x="82" y="37"/>
                  <a:pt x="86" y="36"/>
                </a:cubicBezTo>
                <a:cubicBezTo>
                  <a:pt x="90" y="35"/>
                  <a:pt x="94" y="38"/>
                  <a:pt x="95" y="41"/>
                </a:cubicBezTo>
                <a:cubicBezTo>
                  <a:pt x="96" y="45"/>
                  <a:pt x="94" y="48"/>
                  <a:pt x="91" y="50"/>
                </a:cubicBezTo>
                <a:cubicBezTo>
                  <a:pt x="97" y="59"/>
                  <a:pt x="104" y="68"/>
                  <a:pt x="115" y="72"/>
                </a:cubicBezTo>
                <a:cubicBezTo>
                  <a:pt x="126" y="76"/>
                  <a:pt x="138" y="75"/>
                  <a:pt x="149" y="72"/>
                </a:cubicBezTo>
                <a:cubicBezTo>
                  <a:pt x="149" y="72"/>
                  <a:pt x="149" y="71"/>
                  <a:pt x="149" y="71"/>
                </a:cubicBezTo>
                <a:cubicBezTo>
                  <a:pt x="148" y="67"/>
                  <a:pt x="150" y="63"/>
                  <a:pt x="154" y="62"/>
                </a:cubicBezTo>
                <a:cubicBezTo>
                  <a:pt x="158" y="61"/>
                  <a:pt x="162" y="64"/>
                  <a:pt x="163" y="68"/>
                </a:cubicBezTo>
                <a:cubicBezTo>
                  <a:pt x="164" y="71"/>
                  <a:pt x="162" y="75"/>
                  <a:pt x="158" y="76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1" name="Freeform 58"/>
          <p:cNvSpPr>
            <a:spLocks/>
          </p:cNvSpPr>
          <p:nvPr/>
        </p:nvSpPr>
        <p:spPr bwMode="auto">
          <a:xfrm>
            <a:off x="2378075" y="6091238"/>
            <a:ext cx="30163" cy="30163"/>
          </a:xfrm>
          <a:custGeom>
            <a:avLst/>
            <a:gdLst>
              <a:gd name="T0" fmla="*/ 7 w 8"/>
              <a:gd name="T1" fmla="*/ 3 h 8"/>
              <a:gd name="T2" fmla="*/ 7 w 8"/>
              <a:gd name="T3" fmla="*/ 3 h 8"/>
              <a:gd name="T4" fmla="*/ 3 w 8"/>
              <a:gd name="T5" fmla="*/ 0 h 8"/>
              <a:gd name="T6" fmla="*/ 0 w 8"/>
              <a:gd name="T7" fmla="*/ 5 h 8"/>
              <a:gd name="T8" fmla="*/ 5 w 8"/>
              <a:gd name="T9" fmla="*/ 7 h 8"/>
              <a:gd name="T10" fmla="*/ 7 w 8"/>
              <a:gd name="T11" fmla="*/ 3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8">
                <a:moveTo>
                  <a:pt x="7" y="3"/>
                </a:moveTo>
                <a:cubicBezTo>
                  <a:pt x="7" y="3"/>
                  <a:pt x="7" y="3"/>
                  <a:pt x="7" y="3"/>
                </a:cubicBezTo>
                <a:cubicBezTo>
                  <a:pt x="7" y="1"/>
                  <a:pt x="5" y="0"/>
                  <a:pt x="3" y="0"/>
                </a:cubicBezTo>
                <a:cubicBezTo>
                  <a:pt x="1" y="1"/>
                  <a:pt x="0" y="3"/>
                  <a:pt x="0" y="5"/>
                </a:cubicBezTo>
                <a:cubicBezTo>
                  <a:pt x="1" y="7"/>
                  <a:pt x="3" y="8"/>
                  <a:pt x="5" y="7"/>
                </a:cubicBezTo>
                <a:cubicBezTo>
                  <a:pt x="7" y="7"/>
                  <a:pt x="8" y="5"/>
                  <a:pt x="7" y="3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2" name="Freeform 59"/>
          <p:cNvSpPr>
            <a:spLocks/>
          </p:cNvSpPr>
          <p:nvPr/>
        </p:nvSpPr>
        <p:spPr bwMode="auto">
          <a:xfrm>
            <a:off x="2389188" y="6016625"/>
            <a:ext cx="34925" cy="30163"/>
          </a:xfrm>
          <a:custGeom>
            <a:avLst/>
            <a:gdLst>
              <a:gd name="T0" fmla="*/ 5 w 9"/>
              <a:gd name="T1" fmla="*/ 8 h 8"/>
              <a:gd name="T2" fmla="*/ 7 w 9"/>
              <a:gd name="T3" fmla="*/ 7 h 8"/>
              <a:gd name="T4" fmla="*/ 7 w 9"/>
              <a:gd name="T5" fmla="*/ 2 h 8"/>
              <a:gd name="T6" fmla="*/ 2 w 9"/>
              <a:gd name="T7" fmla="*/ 2 h 8"/>
              <a:gd name="T8" fmla="*/ 2 w 9"/>
              <a:gd name="T9" fmla="*/ 7 h 8"/>
              <a:gd name="T10" fmla="*/ 5 w 9"/>
              <a:gd name="T11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" h="8">
                <a:moveTo>
                  <a:pt x="5" y="8"/>
                </a:moveTo>
                <a:cubicBezTo>
                  <a:pt x="6" y="8"/>
                  <a:pt x="7" y="7"/>
                  <a:pt x="7" y="7"/>
                </a:cubicBezTo>
                <a:cubicBezTo>
                  <a:pt x="9" y="5"/>
                  <a:pt x="8" y="3"/>
                  <a:pt x="7" y="2"/>
                </a:cubicBezTo>
                <a:cubicBezTo>
                  <a:pt x="5" y="0"/>
                  <a:pt x="3" y="1"/>
                  <a:pt x="2" y="2"/>
                </a:cubicBezTo>
                <a:cubicBezTo>
                  <a:pt x="0" y="4"/>
                  <a:pt x="1" y="6"/>
                  <a:pt x="2" y="7"/>
                </a:cubicBezTo>
                <a:cubicBezTo>
                  <a:pt x="3" y="8"/>
                  <a:pt x="4" y="8"/>
                  <a:pt x="5" y="8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3" name="Freeform 60"/>
          <p:cNvSpPr>
            <a:spLocks/>
          </p:cNvSpPr>
          <p:nvPr/>
        </p:nvSpPr>
        <p:spPr bwMode="auto">
          <a:xfrm>
            <a:off x="2378075" y="6054725"/>
            <a:ext cx="26988" cy="25400"/>
          </a:xfrm>
          <a:custGeom>
            <a:avLst/>
            <a:gdLst>
              <a:gd name="T0" fmla="*/ 3 w 7"/>
              <a:gd name="T1" fmla="*/ 7 h 7"/>
              <a:gd name="T2" fmla="*/ 4 w 7"/>
              <a:gd name="T3" fmla="*/ 7 h 7"/>
              <a:gd name="T4" fmla="*/ 7 w 7"/>
              <a:gd name="T5" fmla="*/ 4 h 7"/>
              <a:gd name="T6" fmla="*/ 4 w 7"/>
              <a:gd name="T7" fmla="*/ 0 h 7"/>
              <a:gd name="T8" fmla="*/ 0 w 7"/>
              <a:gd name="T9" fmla="*/ 3 h 7"/>
              <a:gd name="T10" fmla="*/ 3 w 7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7">
                <a:moveTo>
                  <a:pt x="3" y="7"/>
                </a:moveTo>
                <a:cubicBezTo>
                  <a:pt x="3" y="7"/>
                  <a:pt x="4" y="7"/>
                  <a:pt x="4" y="7"/>
                </a:cubicBezTo>
                <a:cubicBezTo>
                  <a:pt x="6" y="7"/>
                  <a:pt x="7" y="6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2" y="0"/>
                  <a:pt x="0" y="1"/>
                  <a:pt x="0" y="3"/>
                </a:cubicBezTo>
                <a:cubicBezTo>
                  <a:pt x="0" y="5"/>
                  <a:pt x="1" y="7"/>
                  <a:pt x="3" y="7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4" name="Freeform 61"/>
          <p:cNvSpPr>
            <a:spLocks/>
          </p:cNvSpPr>
          <p:nvPr/>
        </p:nvSpPr>
        <p:spPr bwMode="auto">
          <a:xfrm>
            <a:off x="2419350" y="5994400"/>
            <a:ext cx="30163" cy="30163"/>
          </a:xfrm>
          <a:custGeom>
            <a:avLst/>
            <a:gdLst>
              <a:gd name="T0" fmla="*/ 5 w 8"/>
              <a:gd name="T1" fmla="*/ 7 h 8"/>
              <a:gd name="T2" fmla="*/ 6 w 8"/>
              <a:gd name="T3" fmla="*/ 7 h 8"/>
              <a:gd name="T4" fmla="*/ 7 w 8"/>
              <a:gd name="T5" fmla="*/ 2 h 8"/>
              <a:gd name="T6" fmla="*/ 2 w 8"/>
              <a:gd name="T7" fmla="*/ 1 h 8"/>
              <a:gd name="T8" fmla="*/ 1 w 8"/>
              <a:gd name="T9" fmla="*/ 6 h 8"/>
              <a:gd name="T10" fmla="*/ 5 w 8"/>
              <a:gd name="T11" fmla="*/ 7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8">
                <a:moveTo>
                  <a:pt x="5" y="7"/>
                </a:moveTo>
                <a:cubicBezTo>
                  <a:pt x="5" y="7"/>
                  <a:pt x="6" y="7"/>
                  <a:pt x="6" y="7"/>
                </a:cubicBezTo>
                <a:cubicBezTo>
                  <a:pt x="8" y="6"/>
                  <a:pt x="8" y="4"/>
                  <a:pt x="7" y="2"/>
                </a:cubicBezTo>
                <a:cubicBezTo>
                  <a:pt x="6" y="0"/>
                  <a:pt x="4" y="0"/>
                  <a:pt x="2" y="1"/>
                </a:cubicBezTo>
                <a:cubicBezTo>
                  <a:pt x="1" y="2"/>
                  <a:pt x="0" y="4"/>
                  <a:pt x="1" y="6"/>
                </a:cubicBezTo>
                <a:cubicBezTo>
                  <a:pt x="2" y="7"/>
                  <a:pt x="3" y="8"/>
                  <a:pt x="5" y="7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5" name="Freeform 62"/>
          <p:cNvSpPr>
            <a:spLocks/>
          </p:cNvSpPr>
          <p:nvPr/>
        </p:nvSpPr>
        <p:spPr bwMode="auto">
          <a:xfrm>
            <a:off x="2524125" y="6013450"/>
            <a:ext cx="30163" cy="30163"/>
          </a:xfrm>
          <a:custGeom>
            <a:avLst/>
            <a:gdLst>
              <a:gd name="T0" fmla="*/ 1 w 8"/>
              <a:gd name="T1" fmla="*/ 7 h 8"/>
              <a:gd name="T2" fmla="*/ 5 w 8"/>
              <a:gd name="T3" fmla="*/ 8 h 8"/>
              <a:gd name="T4" fmla="*/ 6 w 8"/>
              <a:gd name="T5" fmla="*/ 7 h 8"/>
              <a:gd name="T6" fmla="*/ 7 w 8"/>
              <a:gd name="T7" fmla="*/ 2 h 8"/>
              <a:gd name="T8" fmla="*/ 1 w 8"/>
              <a:gd name="T9" fmla="*/ 1 h 8"/>
              <a:gd name="T10" fmla="*/ 1 w 8"/>
              <a:gd name="T11" fmla="*/ 7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8">
                <a:moveTo>
                  <a:pt x="1" y="7"/>
                </a:moveTo>
                <a:cubicBezTo>
                  <a:pt x="2" y="8"/>
                  <a:pt x="3" y="8"/>
                  <a:pt x="5" y="8"/>
                </a:cubicBezTo>
                <a:cubicBezTo>
                  <a:pt x="5" y="8"/>
                  <a:pt x="6" y="7"/>
                  <a:pt x="6" y="7"/>
                </a:cubicBezTo>
                <a:cubicBezTo>
                  <a:pt x="8" y="6"/>
                  <a:pt x="8" y="3"/>
                  <a:pt x="7" y="2"/>
                </a:cubicBezTo>
                <a:cubicBezTo>
                  <a:pt x="5" y="0"/>
                  <a:pt x="3" y="0"/>
                  <a:pt x="1" y="1"/>
                </a:cubicBezTo>
                <a:cubicBezTo>
                  <a:pt x="0" y="3"/>
                  <a:pt x="0" y="5"/>
                  <a:pt x="1" y="7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6" name="Freeform 63"/>
          <p:cNvSpPr>
            <a:spLocks/>
          </p:cNvSpPr>
          <p:nvPr/>
        </p:nvSpPr>
        <p:spPr bwMode="auto">
          <a:xfrm>
            <a:off x="2457450" y="5986463"/>
            <a:ext cx="30163" cy="26988"/>
          </a:xfrm>
          <a:custGeom>
            <a:avLst/>
            <a:gdLst>
              <a:gd name="T0" fmla="*/ 4 w 8"/>
              <a:gd name="T1" fmla="*/ 7 h 7"/>
              <a:gd name="T2" fmla="*/ 5 w 8"/>
              <a:gd name="T3" fmla="*/ 7 h 7"/>
              <a:gd name="T4" fmla="*/ 8 w 8"/>
              <a:gd name="T5" fmla="*/ 3 h 7"/>
              <a:gd name="T6" fmla="*/ 4 w 8"/>
              <a:gd name="T7" fmla="*/ 0 h 7"/>
              <a:gd name="T8" fmla="*/ 0 w 8"/>
              <a:gd name="T9" fmla="*/ 3 h 7"/>
              <a:gd name="T10" fmla="*/ 4 w 8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7">
                <a:moveTo>
                  <a:pt x="4" y="7"/>
                </a:moveTo>
                <a:cubicBezTo>
                  <a:pt x="4" y="7"/>
                  <a:pt x="5" y="7"/>
                  <a:pt x="5" y="7"/>
                </a:cubicBezTo>
                <a:cubicBezTo>
                  <a:pt x="6" y="6"/>
                  <a:pt x="8" y="5"/>
                  <a:pt x="8" y="3"/>
                </a:cubicBezTo>
                <a:cubicBezTo>
                  <a:pt x="7" y="1"/>
                  <a:pt x="6" y="0"/>
                  <a:pt x="4" y="0"/>
                </a:cubicBezTo>
                <a:cubicBezTo>
                  <a:pt x="2" y="0"/>
                  <a:pt x="0" y="1"/>
                  <a:pt x="0" y="3"/>
                </a:cubicBezTo>
                <a:cubicBezTo>
                  <a:pt x="0" y="5"/>
                  <a:pt x="2" y="7"/>
                  <a:pt x="4" y="7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7" name="Freeform 64"/>
          <p:cNvSpPr>
            <a:spLocks/>
          </p:cNvSpPr>
          <p:nvPr/>
        </p:nvSpPr>
        <p:spPr bwMode="auto">
          <a:xfrm>
            <a:off x="2493963" y="5989638"/>
            <a:ext cx="30163" cy="30163"/>
          </a:xfrm>
          <a:custGeom>
            <a:avLst/>
            <a:gdLst>
              <a:gd name="T0" fmla="*/ 2 w 8"/>
              <a:gd name="T1" fmla="*/ 8 h 8"/>
              <a:gd name="T2" fmla="*/ 5 w 8"/>
              <a:gd name="T3" fmla="*/ 8 h 8"/>
              <a:gd name="T4" fmla="*/ 7 w 8"/>
              <a:gd name="T5" fmla="*/ 6 h 8"/>
              <a:gd name="T6" fmla="*/ 5 w 8"/>
              <a:gd name="T7" fmla="*/ 1 h 8"/>
              <a:gd name="T8" fmla="*/ 0 w 8"/>
              <a:gd name="T9" fmla="*/ 3 h 8"/>
              <a:gd name="T10" fmla="*/ 2 w 8"/>
              <a:gd name="T11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8">
                <a:moveTo>
                  <a:pt x="2" y="8"/>
                </a:moveTo>
                <a:cubicBezTo>
                  <a:pt x="3" y="8"/>
                  <a:pt x="4" y="8"/>
                  <a:pt x="5" y="8"/>
                </a:cubicBezTo>
                <a:cubicBezTo>
                  <a:pt x="6" y="7"/>
                  <a:pt x="7" y="7"/>
                  <a:pt x="7" y="6"/>
                </a:cubicBezTo>
                <a:cubicBezTo>
                  <a:pt x="8" y="4"/>
                  <a:pt x="7" y="2"/>
                  <a:pt x="5" y="1"/>
                </a:cubicBezTo>
                <a:cubicBezTo>
                  <a:pt x="3" y="0"/>
                  <a:pt x="1" y="1"/>
                  <a:pt x="0" y="3"/>
                </a:cubicBezTo>
                <a:cubicBezTo>
                  <a:pt x="0" y="5"/>
                  <a:pt x="0" y="7"/>
                  <a:pt x="2" y="8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8" name="Freeform 65"/>
          <p:cNvSpPr>
            <a:spLocks/>
          </p:cNvSpPr>
          <p:nvPr/>
        </p:nvSpPr>
        <p:spPr bwMode="auto">
          <a:xfrm>
            <a:off x="2540000" y="6046788"/>
            <a:ext cx="30163" cy="30163"/>
          </a:xfrm>
          <a:custGeom>
            <a:avLst/>
            <a:gdLst>
              <a:gd name="T0" fmla="*/ 4 w 8"/>
              <a:gd name="T1" fmla="*/ 1 h 8"/>
              <a:gd name="T2" fmla="*/ 1 w 8"/>
              <a:gd name="T3" fmla="*/ 5 h 8"/>
              <a:gd name="T4" fmla="*/ 1 w 8"/>
              <a:gd name="T5" fmla="*/ 5 h 8"/>
              <a:gd name="T6" fmla="*/ 5 w 8"/>
              <a:gd name="T7" fmla="*/ 8 h 8"/>
              <a:gd name="T8" fmla="*/ 8 w 8"/>
              <a:gd name="T9" fmla="*/ 3 h 8"/>
              <a:gd name="T10" fmla="*/ 8 w 8"/>
              <a:gd name="T11" fmla="*/ 3 h 8"/>
              <a:gd name="T12" fmla="*/ 8 w 8"/>
              <a:gd name="T13" fmla="*/ 3 h 8"/>
              <a:gd name="T14" fmla="*/ 4 w 8"/>
              <a:gd name="T15" fmla="*/ 1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" h="8">
                <a:moveTo>
                  <a:pt x="4" y="1"/>
                </a:moveTo>
                <a:cubicBezTo>
                  <a:pt x="2" y="1"/>
                  <a:pt x="0" y="3"/>
                  <a:pt x="1" y="5"/>
                </a:cubicBezTo>
                <a:cubicBezTo>
                  <a:pt x="1" y="5"/>
                  <a:pt x="1" y="5"/>
                  <a:pt x="1" y="5"/>
                </a:cubicBezTo>
                <a:cubicBezTo>
                  <a:pt x="1" y="7"/>
                  <a:pt x="3" y="8"/>
                  <a:pt x="5" y="8"/>
                </a:cubicBezTo>
                <a:cubicBezTo>
                  <a:pt x="7" y="7"/>
                  <a:pt x="8" y="5"/>
                  <a:pt x="8" y="3"/>
                </a:cubicBezTo>
                <a:cubicBezTo>
                  <a:pt x="8" y="3"/>
                  <a:pt x="8" y="3"/>
                  <a:pt x="8" y="3"/>
                </a:cubicBezTo>
                <a:cubicBezTo>
                  <a:pt x="8" y="3"/>
                  <a:pt x="8" y="3"/>
                  <a:pt x="8" y="3"/>
                </a:cubicBezTo>
                <a:cubicBezTo>
                  <a:pt x="7" y="1"/>
                  <a:pt x="5" y="0"/>
                  <a:pt x="4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9" name="Freeform 66"/>
          <p:cNvSpPr>
            <a:spLocks/>
          </p:cNvSpPr>
          <p:nvPr/>
        </p:nvSpPr>
        <p:spPr bwMode="auto">
          <a:xfrm>
            <a:off x="2528888" y="6118225"/>
            <a:ext cx="30163" cy="30163"/>
          </a:xfrm>
          <a:custGeom>
            <a:avLst/>
            <a:gdLst>
              <a:gd name="T0" fmla="*/ 1 w 8"/>
              <a:gd name="T1" fmla="*/ 2 h 8"/>
              <a:gd name="T2" fmla="*/ 1 w 8"/>
              <a:gd name="T3" fmla="*/ 2 h 8"/>
              <a:gd name="T4" fmla="*/ 2 w 8"/>
              <a:gd name="T5" fmla="*/ 7 h 8"/>
              <a:gd name="T6" fmla="*/ 5 w 8"/>
              <a:gd name="T7" fmla="*/ 8 h 8"/>
              <a:gd name="T8" fmla="*/ 7 w 8"/>
              <a:gd name="T9" fmla="*/ 7 h 8"/>
              <a:gd name="T10" fmla="*/ 6 w 8"/>
              <a:gd name="T11" fmla="*/ 1 h 8"/>
              <a:gd name="T12" fmla="*/ 1 w 8"/>
              <a:gd name="T13" fmla="*/ 2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8">
                <a:moveTo>
                  <a:pt x="1" y="2"/>
                </a:moveTo>
                <a:cubicBezTo>
                  <a:pt x="1" y="2"/>
                  <a:pt x="1" y="2"/>
                  <a:pt x="1" y="2"/>
                </a:cubicBezTo>
                <a:cubicBezTo>
                  <a:pt x="0" y="4"/>
                  <a:pt x="0" y="6"/>
                  <a:pt x="2" y="7"/>
                </a:cubicBezTo>
                <a:cubicBezTo>
                  <a:pt x="3" y="8"/>
                  <a:pt x="4" y="8"/>
                  <a:pt x="5" y="8"/>
                </a:cubicBezTo>
                <a:cubicBezTo>
                  <a:pt x="5" y="8"/>
                  <a:pt x="6" y="7"/>
                  <a:pt x="7" y="7"/>
                </a:cubicBezTo>
                <a:cubicBezTo>
                  <a:pt x="8" y="5"/>
                  <a:pt x="8" y="3"/>
                  <a:pt x="6" y="1"/>
                </a:cubicBezTo>
                <a:cubicBezTo>
                  <a:pt x="4" y="0"/>
                  <a:pt x="2" y="1"/>
                  <a:pt x="1" y="2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0" name="Freeform 67"/>
          <p:cNvSpPr>
            <a:spLocks/>
          </p:cNvSpPr>
          <p:nvPr/>
        </p:nvSpPr>
        <p:spPr bwMode="auto">
          <a:xfrm>
            <a:off x="2498725" y="6145213"/>
            <a:ext cx="30163" cy="30163"/>
          </a:xfrm>
          <a:custGeom>
            <a:avLst/>
            <a:gdLst>
              <a:gd name="T0" fmla="*/ 2 w 8"/>
              <a:gd name="T1" fmla="*/ 1 h 8"/>
              <a:gd name="T2" fmla="*/ 1 w 8"/>
              <a:gd name="T3" fmla="*/ 6 h 8"/>
              <a:gd name="T4" fmla="*/ 5 w 8"/>
              <a:gd name="T5" fmla="*/ 7 h 8"/>
              <a:gd name="T6" fmla="*/ 6 w 8"/>
              <a:gd name="T7" fmla="*/ 7 h 8"/>
              <a:gd name="T8" fmla="*/ 7 w 8"/>
              <a:gd name="T9" fmla="*/ 2 h 8"/>
              <a:gd name="T10" fmla="*/ 2 w 8"/>
              <a:gd name="T11" fmla="*/ 1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8">
                <a:moveTo>
                  <a:pt x="2" y="1"/>
                </a:moveTo>
                <a:cubicBezTo>
                  <a:pt x="1" y="2"/>
                  <a:pt x="0" y="4"/>
                  <a:pt x="1" y="6"/>
                </a:cubicBezTo>
                <a:cubicBezTo>
                  <a:pt x="2" y="7"/>
                  <a:pt x="3" y="8"/>
                  <a:pt x="5" y="7"/>
                </a:cubicBezTo>
                <a:cubicBezTo>
                  <a:pt x="5" y="7"/>
                  <a:pt x="6" y="7"/>
                  <a:pt x="6" y="7"/>
                </a:cubicBezTo>
                <a:cubicBezTo>
                  <a:pt x="8" y="6"/>
                  <a:pt x="8" y="4"/>
                  <a:pt x="7" y="2"/>
                </a:cubicBezTo>
                <a:cubicBezTo>
                  <a:pt x="6" y="0"/>
                  <a:pt x="4" y="0"/>
                  <a:pt x="2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1" name="Freeform 68"/>
          <p:cNvSpPr>
            <a:spLocks/>
          </p:cNvSpPr>
          <p:nvPr/>
        </p:nvSpPr>
        <p:spPr bwMode="auto">
          <a:xfrm>
            <a:off x="2543175" y="6084888"/>
            <a:ext cx="30163" cy="30163"/>
          </a:xfrm>
          <a:custGeom>
            <a:avLst/>
            <a:gdLst>
              <a:gd name="T0" fmla="*/ 4 w 8"/>
              <a:gd name="T1" fmla="*/ 1 h 8"/>
              <a:gd name="T2" fmla="*/ 0 w 8"/>
              <a:gd name="T3" fmla="*/ 3 h 8"/>
              <a:gd name="T4" fmla="*/ 0 w 8"/>
              <a:gd name="T5" fmla="*/ 3 h 8"/>
              <a:gd name="T6" fmla="*/ 3 w 8"/>
              <a:gd name="T7" fmla="*/ 8 h 8"/>
              <a:gd name="T8" fmla="*/ 5 w 8"/>
              <a:gd name="T9" fmla="*/ 8 h 8"/>
              <a:gd name="T10" fmla="*/ 7 w 8"/>
              <a:gd name="T11" fmla="*/ 5 h 8"/>
              <a:gd name="T12" fmla="*/ 4 w 8"/>
              <a:gd name="T13" fmla="*/ 1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8">
                <a:moveTo>
                  <a:pt x="4" y="1"/>
                </a:moveTo>
                <a:cubicBezTo>
                  <a:pt x="3" y="0"/>
                  <a:pt x="1" y="2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5"/>
                  <a:pt x="1" y="7"/>
                  <a:pt x="3" y="8"/>
                </a:cubicBezTo>
                <a:cubicBezTo>
                  <a:pt x="4" y="8"/>
                  <a:pt x="4" y="8"/>
                  <a:pt x="5" y="8"/>
                </a:cubicBezTo>
                <a:cubicBezTo>
                  <a:pt x="6" y="7"/>
                  <a:pt x="7" y="6"/>
                  <a:pt x="7" y="5"/>
                </a:cubicBezTo>
                <a:cubicBezTo>
                  <a:pt x="8" y="3"/>
                  <a:pt x="6" y="1"/>
                  <a:pt x="4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2" name="Freeform 69"/>
          <p:cNvSpPr>
            <a:spLocks/>
          </p:cNvSpPr>
          <p:nvPr/>
        </p:nvSpPr>
        <p:spPr bwMode="auto">
          <a:xfrm>
            <a:off x="2424113" y="6145213"/>
            <a:ext cx="33338" cy="30163"/>
          </a:xfrm>
          <a:custGeom>
            <a:avLst/>
            <a:gdLst>
              <a:gd name="T0" fmla="*/ 6 w 9"/>
              <a:gd name="T1" fmla="*/ 1 h 8"/>
              <a:gd name="T2" fmla="*/ 1 w 9"/>
              <a:gd name="T3" fmla="*/ 3 h 8"/>
              <a:gd name="T4" fmla="*/ 3 w 9"/>
              <a:gd name="T5" fmla="*/ 8 h 8"/>
              <a:gd name="T6" fmla="*/ 6 w 9"/>
              <a:gd name="T7" fmla="*/ 8 h 8"/>
              <a:gd name="T8" fmla="*/ 8 w 9"/>
              <a:gd name="T9" fmla="*/ 6 h 8"/>
              <a:gd name="T10" fmla="*/ 6 w 9"/>
              <a:gd name="T11" fmla="*/ 1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" h="8">
                <a:moveTo>
                  <a:pt x="6" y="1"/>
                </a:moveTo>
                <a:cubicBezTo>
                  <a:pt x="4" y="0"/>
                  <a:pt x="2" y="1"/>
                  <a:pt x="1" y="3"/>
                </a:cubicBezTo>
                <a:cubicBezTo>
                  <a:pt x="0" y="5"/>
                  <a:pt x="1" y="7"/>
                  <a:pt x="3" y="8"/>
                </a:cubicBezTo>
                <a:cubicBezTo>
                  <a:pt x="4" y="8"/>
                  <a:pt x="5" y="8"/>
                  <a:pt x="6" y="8"/>
                </a:cubicBezTo>
                <a:cubicBezTo>
                  <a:pt x="7" y="8"/>
                  <a:pt x="7" y="7"/>
                  <a:pt x="8" y="6"/>
                </a:cubicBezTo>
                <a:cubicBezTo>
                  <a:pt x="9" y="4"/>
                  <a:pt x="8" y="2"/>
                  <a:pt x="6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3" name="Freeform 70"/>
          <p:cNvSpPr>
            <a:spLocks/>
          </p:cNvSpPr>
          <p:nvPr/>
        </p:nvSpPr>
        <p:spPr bwMode="auto">
          <a:xfrm>
            <a:off x="2393950" y="6121400"/>
            <a:ext cx="33338" cy="30163"/>
          </a:xfrm>
          <a:custGeom>
            <a:avLst/>
            <a:gdLst>
              <a:gd name="T0" fmla="*/ 7 w 9"/>
              <a:gd name="T1" fmla="*/ 2 h 8"/>
              <a:gd name="T2" fmla="*/ 2 w 9"/>
              <a:gd name="T3" fmla="*/ 2 h 8"/>
              <a:gd name="T4" fmla="*/ 2 w 9"/>
              <a:gd name="T5" fmla="*/ 7 h 8"/>
              <a:gd name="T6" fmla="*/ 5 w 9"/>
              <a:gd name="T7" fmla="*/ 8 h 8"/>
              <a:gd name="T8" fmla="*/ 7 w 9"/>
              <a:gd name="T9" fmla="*/ 7 h 8"/>
              <a:gd name="T10" fmla="*/ 7 w 9"/>
              <a:gd name="T11" fmla="*/ 2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" h="8">
                <a:moveTo>
                  <a:pt x="7" y="2"/>
                </a:moveTo>
                <a:cubicBezTo>
                  <a:pt x="6" y="1"/>
                  <a:pt x="4" y="0"/>
                  <a:pt x="2" y="2"/>
                </a:cubicBezTo>
                <a:cubicBezTo>
                  <a:pt x="1" y="3"/>
                  <a:pt x="0" y="5"/>
                  <a:pt x="2" y="7"/>
                </a:cubicBezTo>
                <a:cubicBezTo>
                  <a:pt x="3" y="8"/>
                  <a:pt x="4" y="8"/>
                  <a:pt x="5" y="8"/>
                </a:cubicBezTo>
                <a:cubicBezTo>
                  <a:pt x="6" y="8"/>
                  <a:pt x="6" y="8"/>
                  <a:pt x="7" y="7"/>
                </a:cubicBezTo>
                <a:cubicBezTo>
                  <a:pt x="8" y="6"/>
                  <a:pt x="9" y="4"/>
                  <a:pt x="7" y="2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4" name="Freeform 71"/>
          <p:cNvSpPr>
            <a:spLocks/>
          </p:cNvSpPr>
          <p:nvPr/>
        </p:nvSpPr>
        <p:spPr bwMode="auto">
          <a:xfrm>
            <a:off x="2465388" y="6156325"/>
            <a:ext cx="25400" cy="25400"/>
          </a:xfrm>
          <a:custGeom>
            <a:avLst/>
            <a:gdLst>
              <a:gd name="T0" fmla="*/ 3 w 7"/>
              <a:gd name="T1" fmla="*/ 0 h 7"/>
              <a:gd name="T2" fmla="*/ 0 w 7"/>
              <a:gd name="T3" fmla="*/ 4 h 7"/>
              <a:gd name="T4" fmla="*/ 4 w 7"/>
              <a:gd name="T5" fmla="*/ 7 h 7"/>
              <a:gd name="T6" fmla="*/ 4 w 7"/>
              <a:gd name="T7" fmla="*/ 7 h 7"/>
              <a:gd name="T8" fmla="*/ 4 w 7"/>
              <a:gd name="T9" fmla="*/ 7 h 7"/>
              <a:gd name="T10" fmla="*/ 7 w 7"/>
              <a:gd name="T11" fmla="*/ 3 h 7"/>
              <a:gd name="T12" fmla="*/ 3 w 7"/>
              <a:gd name="T13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7">
                <a:moveTo>
                  <a:pt x="3" y="0"/>
                </a:moveTo>
                <a:cubicBezTo>
                  <a:pt x="1" y="0"/>
                  <a:pt x="0" y="2"/>
                  <a:pt x="0" y="4"/>
                </a:cubicBezTo>
                <a:cubicBezTo>
                  <a:pt x="0" y="6"/>
                  <a:pt x="2" y="7"/>
                  <a:pt x="4" y="7"/>
                </a:cubicBezTo>
                <a:cubicBezTo>
                  <a:pt x="4" y="7"/>
                  <a:pt x="4" y="7"/>
                  <a:pt x="4" y="7"/>
                </a:cubicBezTo>
                <a:cubicBezTo>
                  <a:pt x="4" y="7"/>
                  <a:pt x="4" y="7"/>
                  <a:pt x="4" y="7"/>
                </a:cubicBezTo>
                <a:cubicBezTo>
                  <a:pt x="6" y="7"/>
                  <a:pt x="7" y="5"/>
                  <a:pt x="7" y="3"/>
                </a:cubicBezTo>
                <a:cubicBezTo>
                  <a:pt x="7" y="1"/>
                  <a:pt x="5" y="0"/>
                  <a:pt x="3" y="0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5" name="Freeform 72"/>
          <p:cNvSpPr>
            <a:spLocks/>
          </p:cNvSpPr>
          <p:nvPr/>
        </p:nvSpPr>
        <p:spPr bwMode="auto">
          <a:xfrm>
            <a:off x="2427288" y="6038850"/>
            <a:ext cx="93663" cy="90488"/>
          </a:xfrm>
          <a:custGeom>
            <a:avLst/>
            <a:gdLst>
              <a:gd name="T0" fmla="*/ 23 w 25"/>
              <a:gd name="T1" fmla="*/ 9 h 24"/>
              <a:gd name="T2" fmla="*/ 10 w 25"/>
              <a:gd name="T3" fmla="*/ 1 h 24"/>
              <a:gd name="T4" fmla="*/ 2 w 25"/>
              <a:gd name="T5" fmla="*/ 15 h 24"/>
              <a:gd name="T6" fmla="*/ 15 w 25"/>
              <a:gd name="T7" fmla="*/ 23 h 24"/>
              <a:gd name="T8" fmla="*/ 23 w 25"/>
              <a:gd name="T9" fmla="*/ 9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" h="24">
                <a:moveTo>
                  <a:pt x="23" y="9"/>
                </a:moveTo>
                <a:cubicBezTo>
                  <a:pt x="22" y="3"/>
                  <a:pt x="16" y="0"/>
                  <a:pt x="10" y="1"/>
                </a:cubicBezTo>
                <a:cubicBezTo>
                  <a:pt x="4" y="3"/>
                  <a:pt x="0" y="9"/>
                  <a:pt x="2" y="15"/>
                </a:cubicBezTo>
                <a:cubicBezTo>
                  <a:pt x="4" y="21"/>
                  <a:pt x="10" y="24"/>
                  <a:pt x="15" y="23"/>
                </a:cubicBezTo>
                <a:cubicBezTo>
                  <a:pt x="21" y="21"/>
                  <a:pt x="25" y="15"/>
                  <a:pt x="23" y="9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6" name="Freeform 73"/>
          <p:cNvSpPr>
            <a:spLocks noEditPoints="1"/>
          </p:cNvSpPr>
          <p:nvPr/>
        </p:nvSpPr>
        <p:spPr bwMode="auto">
          <a:xfrm>
            <a:off x="1563688" y="4875213"/>
            <a:ext cx="600075" cy="625475"/>
          </a:xfrm>
          <a:custGeom>
            <a:avLst/>
            <a:gdLst>
              <a:gd name="T0" fmla="*/ 150 w 160"/>
              <a:gd name="T1" fmla="*/ 37 h 166"/>
              <a:gd name="T2" fmla="*/ 105 w 160"/>
              <a:gd name="T3" fmla="*/ 21 h 166"/>
              <a:gd name="T4" fmla="*/ 59 w 160"/>
              <a:gd name="T5" fmla="*/ 5 h 166"/>
              <a:gd name="T6" fmla="*/ 30 w 160"/>
              <a:gd name="T7" fmla="*/ 43 h 166"/>
              <a:gd name="T8" fmla="*/ 1 w 160"/>
              <a:gd name="T9" fmla="*/ 81 h 166"/>
              <a:gd name="T10" fmla="*/ 28 w 160"/>
              <a:gd name="T11" fmla="*/ 121 h 166"/>
              <a:gd name="T12" fmla="*/ 55 w 160"/>
              <a:gd name="T13" fmla="*/ 160 h 166"/>
              <a:gd name="T14" fmla="*/ 101 w 160"/>
              <a:gd name="T15" fmla="*/ 147 h 166"/>
              <a:gd name="T16" fmla="*/ 147 w 160"/>
              <a:gd name="T17" fmla="*/ 133 h 166"/>
              <a:gd name="T18" fmla="*/ 149 w 160"/>
              <a:gd name="T19" fmla="*/ 85 h 166"/>
              <a:gd name="T20" fmla="*/ 150 w 160"/>
              <a:gd name="T21" fmla="*/ 37 h 166"/>
              <a:gd name="T22" fmla="*/ 127 w 160"/>
              <a:gd name="T23" fmla="*/ 60 h 166"/>
              <a:gd name="T24" fmla="*/ 121 w 160"/>
              <a:gd name="T25" fmla="*/ 59 h 166"/>
              <a:gd name="T26" fmla="*/ 110 w 160"/>
              <a:gd name="T27" fmla="*/ 85 h 166"/>
              <a:gd name="T28" fmla="*/ 120 w 160"/>
              <a:gd name="T29" fmla="*/ 109 h 166"/>
              <a:gd name="T30" fmla="*/ 122 w 160"/>
              <a:gd name="T31" fmla="*/ 108 h 166"/>
              <a:gd name="T32" fmla="*/ 129 w 160"/>
              <a:gd name="T33" fmla="*/ 112 h 166"/>
              <a:gd name="T34" fmla="*/ 125 w 160"/>
              <a:gd name="T35" fmla="*/ 120 h 166"/>
              <a:gd name="T36" fmla="*/ 118 w 160"/>
              <a:gd name="T37" fmla="*/ 116 h 166"/>
              <a:gd name="T38" fmla="*/ 118 w 160"/>
              <a:gd name="T39" fmla="*/ 112 h 166"/>
              <a:gd name="T40" fmla="*/ 91 w 160"/>
              <a:gd name="T41" fmla="*/ 109 h 166"/>
              <a:gd name="T42" fmla="*/ 70 w 160"/>
              <a:gd name="T43" fmla="*/ 126 h 166"/>
              <a:gd name="T44" fmla="*/ 72 w 160"/>
              <a:gd name="T45" fmla="*/ 129 h 166"/>
              <a:gd name="T46" fmla="*/ 68 w 160"/>
              <a:gd name="T47" fmla="*/ 136 h 166"/>
              <a:gd name="T48" fmla="*/ 61 w 160"/>
              <a:gd name="T49" fmla="*/ 132 h 166"/>
              <a:gd name="T50" fmla="*/ 65 w 160"/>
              <a:gd name="T51" fmla="*/ 125 h 166"/>
              <a:gd name="T52" fmla="*/ 67 w 160"/>
              <a:gd name="T53" fmla="*/ 125 h 166"/>
              <a:gd name="T54" fmla="*/ 61 w 160"/>
              <a:gd name="T55" fmla="*/ 99 h 166"/>
              <a:gd name="T56" fmla="*/ 39 w 160"/>
              <a:gd name="T57" fmla="*/ 83 h 166"/>
              <a:gd name="T58" fmla="*/ 35 w 160"/>
              <a:gd name="T59" fmla="*/ 88 h 166"/>
              <a:gd name="T60" fmla="*/ 27 w 160"/>
              <a:gd name="T61" fmla="*/ 84 h 166"/>
              <a:gd name="T62" fmla="*/ 31 w 160"/>
              <a:gd name="T63" fmla="*/ 76 h 166"/>
              <a:gd name="T64" fmla="*/ 39 w 160"/>
              <a:gd name="T65" fmla="*/ 80 h 166"/>
              <a:gd name="T66" fmla="*/ 39 w 160"/>
              <a:gd name="T67" fmla="*/ 81 h 166"/>
              <a:gd name="T68" fmla="*/ 61 w 160"/>
              <a:gd name="T69" fmla="*/ 68 h 166"/>
              <a:gd name="T70" fmla="*/ 69 w 160"/>
              <a:gd name="T71" fmla="*/ 41 h 166"/>
              <a:gd name="T72" fmla="*/ 64 w 160"/>
              <a:gd name="T73" fmla="*/ 37 h 166"/>
              <a:gd name="T74" fmla="*/ 68 w 160"/>
              <a:gd name="T75" fmla="*/ 29 h 166"/>
              <a:gd name="T76" fmla="*/ 75 w 160"/>
              <a:gd name="T77" fmla="*/ 33 h 166"/>
              <a:gd name="T78" fmla="*/ 72 w 160"/>
              <a:gd name="T79" fmla="*/ 40 h 166"/>
              <a:gd name="T80" fmla="*/ 92 w 160"/>
              <a:gd name="T81" fmla="*/ 58 h 166"/>
              <a:gd name="T82" fmla="*/ 119 w 160"/>
              <a:gd name="T83" fmla="*/ 57 h 166"/>
              <a:gd name="T84" fmla="*/ 119 w 160"/>
              <a:gd name="T85" fmla="*/ 56 h 166"/>
              <a:gd name="T86" fmla="*/ 123 w 160"/>
              <a:gd name="T87" fmla="*/ 49 h 166"/>
              <a:gd name="T88" fmla="*/ 131 w 160"/>
              <a:gd name="T89" fmla="*/ 53 h 166"/>
              <a:gd name="T90" fmla="*/ 127 w 160"/>
              <a:gd name="T91" fmla="*/ 6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60" h="166">
                <a:moveTo>
                  <a:pt x="150" y="37"/>
                </a:moveTo>
                <a:cubicBezTo>
                  <a:pt x="140" y="22"/>
                  <a:pt x="121" y="16"/>
                  <a:pt x="105" y="21"/>
                </a:cubicBezTo>
                <a:cubicBezTo>
                  <a:pt x="95" y="7"/>
                  <a:pt x="77" y="0"/>
                  <a:pt x="59" y="5"/>
                </a:cubicBezTo>
                <a:cubicBezTo>
                  <a:pt x="42" y="10"/>
                  <a:pt x="30" y="26"/>
                  <a:pt x="30" y="43"/>
                </a:cubicBezTo>
                <a:cubicBezTo>
                  <a:pt x="13" y="48"/>
                  <a:pt x="1" y="63"/>
                  <a:pt x="1" y="81"/>
                </a:cubicBezTo>
                <a:cubicBezTo>
                  <a:pt x="0" y="99"/>
                  <a:pt x="12" y="115"/>
                  <a:pt x="28" y="121"/>
                </a:cubicBezTo>
                <a:cubicBezTo>
                  <a:pt x="27" y="138"/>
                  <a:pt x="38" y="154"/>
                  <a:pt x="55" y="160"/>
                </a:cubicBezTo>
                <a:cubicBezTo>
                  <a:pt x="72" y="166"/>
                  <a:pt x="91" y="160"/>
                  <a:pt x="101" y="147"/>
                </a:cubicBezTo>
                <a:cubicBezTo>
                  <a:pt x="117" y="153"/>
                  <a:pt x="136" y="148"/>
                  <a:pt x="147" y="133"/>
                </a:cubicBezTo>
                <a:cubicBezTo>
                  <a:pt x="158" y="119"/>
                  <a:pt x="158" y="99"/>
                  <a:pt x="149" y="85"/>
                </a:cubicBezTo>
                <a:cubicBezTo>
                  <a:pt x="159" y="71"/>
                  <a:pt x="160" y="52"/>
                  <a:pt x="150" y="37"/>
                </a:cubicBezTo>
                <a:close/>
                <a:moveTo>
                  <a:pt x="127" y="60"/>
                </a:moveTo>
                <a:cubicBezTo>
                  <a:pt x="125" y="61"/>
                  <a:pt x="123" y="60"/>
                  <a:pt x="121" y="59"/>
                </a:cubicBezTo>
                <a:cubicBezTo>
                  <a:pt x="115" y="66"/>
                  <a:pt x="111" y="75"/>
                  <a:pt x="110" y="85"/>
                </a:cubicBezTo>
                <a:cubicBezTo>
                  <a:pt x="110" y="94"/>
                  <a:pt x="114" y="102"/>
                  <a:pt x="120" y="109"/>
                </a:cubicBezTo>
                <a:cubicBezTo>
                  <a:pt x="120" y="109"/>
                  <a:pt x="121" y="108"/>
                  <a:pt x="122" y="108"/>
                </a:cubicBezTo>
                <a:cubicBezTo>
                  <a:pt x="125" y="107"/>
                  <a:pt x="128" y="109"/>
                  <a:pt x="129" y="112"/>
                </a:cubicBezTo>
                <a:cubicBezTo>
                  <a:pt x="130" y="115"/>
                  <a:pt x="128" y="119"/>
                  <a:pt x="125" y="120"/>
                </a:cubicBezTo>
                <a:cubicBezTo>
                  <a:pt x="122" y="121"/>
                  <a:pt x="118" y="119"/>
                  <a:pt x="118" y="116"/>
                </a:cubicBezTo>
                <a:cubicBezTo>
                  <a:pt x="117" y="114"/>
                  <a:pt x="117" y="113"/>
                  <a:pt x="118" y="112"/>
                </a:cubicBezTo>
                <a:cubicBezTo>
                  <a:pt x="109" y="108"/>
                  <a:pt x="100" y="107"/>
                  <a:pt x="91" y="109"/>
                </a:cubicBezTo>
                <a:cubicBezTo>
                  <a:pt x="82" y="112"/>
                  <a:pt x="75" y="118"/>
                  <a:pt x="70" y="126"/>
                </a:cubicBezTo>
                <a:cubicBezTo>
                  <a:pt x="71" y="126"/>
                  <a:pt x="72" y="128"/>
                  <a:pt x="72" y="129"/>
                </a:cubicBezTo>
                <a:cubicBezTo>
                  <a:pt x="73" y="132"/>
                  <a:pt x="71" y="135"/>
                  <a:pt x="68" y="136"/>
                </a:cubicBezTo>
                <a:cubicBezTo>
                  <a:pt x="65" y="137"/>
                  <a:pt x="62" y="135"/>
                  <a:pt x="61" y="132"/>
                </a:cubicBezTo>
                <a:cubicBezTo>
                  <a:pt x="60" y="129"/>
                  <a:pt x="62" y="126"/>
                  <a:pt x="65" y="125"/>
                </a:cubicBezTo>
                <a:cubicBezTo>
                  <a:pt x="65" y="125"/>
                  <a:pt x="66" y="125"/>
                  <a:pt x="67" y="125"/>
                </a:cubicBezTo>
                <a:cubicBezTo>
                  <a:pt x="68" y="116"/>
                  <a:pt x="66" y="107"/>
                  <a:pt x="61" y="99"/>
                </a:cubicBezTo>
                <a:cubicBezTo>
                  <a:pt x="56" y="91"/>
                  <a:pt x="47" y="86"/>
                  <a:pt x="39" y="83"/>
                </a:cubicBezTo>
                <a:cubicBezTo>
                  <a:pt x="38" y="85"/>
                  <a:pt x="37" y="87"/>
                  <a:pt x="35" y="88"/>
                </a:cubicBezTo>
                <a:cubicBezTo>
                  <a:pt x="31" y="88"/>
                  <a:pt x="28" y="87"/>
                  <a:pt x="27" y="84"/>
                </a:cubicBezTo>
                <a:cubicBezTo>
                  <a:pt x="26" y="80"/>
                  <a:pt x="28" y="77"/>
                  <a:pt x="31" y="76"/>
                </a:cubicBezTo>
                <a:cubicBezTo>
                  <a:pt x="34" y="75"/>
                  <a:pt x="38" y="77"/>
                  <a:pt x="39" y="80"/>
                </a:cubicBezTo>
                <a:cubicBezTo>
                  <a:pt x="39" y="80"/>
                  <a:pt x="39" y="80"/>
                  <a:pt x="39" y="81"/>
                </a:cubicBezTo>
                <a:cubicBezTo>
                  <a:pt x="47" y="79"/>
                  <a:pt x="55" y="76"/>
                  <a:pt x="61" y="68"/>
                </a:cubicBezTo>
                <a:cubicBezTo>
                  <a:pt x="67" y="61"/>
                  <a:pt x="69" y="50"/>
                  <a:pt x="69" y="41"/>
                </a:cubicBezTo>
                <a:cubicBezTo>
                  <a:pt x="67" y="41"/>
                  <a:pt x="64" y="39"/>
                  <a:pt x="64" y="37"/>
                </a:cubicBezTo>
                <a:cubicBezTo>
                  <a:pt x="63" y="34"/>
                  <a:pt x="64" y="30"/>
                  <a:pt x="68" y="29"/>
                </a:cubicBezTo>
                <a:cubicBezTo>
                  <a:pt x="71" y="29"/>
                  <a:pt x="74" y="30"/>
                  <a:pt x="75" y="33"/>
                </a:cubicBezTo>
                <a:cubicBezTo>
                  <a:pt x="76" y="36"/>
                  <a:pt x="74" y="39"/>
                  <a:pt x="72" y="40"/>
                </a:cubicBezTo>
                <a:cubicBezTo>
                  <a:pt x="77" y="48"/>
                  <a:pt x="83" y="55"/>
                  <a:pt x="92" y="58"/>
                </a:cubicBezTo>
                <a:cubicBezTo>
                  <a:pt x="101" y="61"/>
                  <a:pt x="111" y="60"/>
                  <a:pt x="119" y="57"/>
                </a:cubicBezTo>
                <a:cubicBezTo>
                  <a:pt x="119" y="57"/>
                  <a:pt x="119" y="56"/>
                  <a:pt x="119" y="56"/>
                </a:cubicBezTo>
                <a:cubicBezTo>
                  <a:pt x="118" y="53"/>
                  <a:pt x="120" y="50"/>
                  <a:pt x="123" y="49"/>
                </a:cubicBezTo>
                <a:cubicBezTo>
                  <a:pt x="126" y="48"/>
                  <a:pt x="130" y="50"/>
                  <a:pt x="131" y="53"/>
                </a:cubicBezTo>
                <a:cubicBezTo>
                  <a:pt x="131" y="56"/>
                  <a:pt x="130" y="59"/>
                  <a:pt x="127" y="60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7" name="Freeform 74"/>
          <p:cNvSpPr>
            <a:spLocks/>
          </p:cNvSpPr>
          <p:nvPr/>
        </p:nvSpPr>
        <p:spPr bwMode="auto">
          <a:xfrm>
            <a:off x="1797050" y="5199063"/>
            <a:ext cx="22225" cy="22225"/>
          </a:xfrm>
          <a:custGeom>
            <a:avLst/>
            <a:gdLst>
              <a:gd name="T0" fmla="*/ 6 w 6"/>
              <a:gd name="T1" fmla="*/ 2 h 6"/>
              <a:gd name="T2" fmla="*/ 6 w 6"/>
              <a:gd name="T3" fmla="*/ 2 h 6"/>
              <a:gd name="T4" fmla="*/ 2 w 6"/>
              <a:gd name="T5" fmla="*/ 0 h 6"/>
              <a:gd name="T6" fmla="*/ 0 w 6"/>
              <a:gd name="T7" fmla="*/ 4 h 6"/>
              <a:gd name="T8" fmla="*/ 4 w 6"/>
              <a:gd name="T9" fmla="*/ 6 h 6"/>
              <a:gd name="T10" fmla="*/ 6 w 6"/>
              <a:gd name="T11" fmla="*/ 2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6">
                <a:moveTo>
                  <a:pt x="6" y="2"/>
                </a:moveTo>
                <a:cubicBezTo>
                  <a:pt x="6" y="2"/>
                  <a:pt x="6" y="2"/>
                  <a:pt x="6" y="2"/>
                </a:cubicBezTo>
                <a:cubicBezTo>
                  <a:pt x="5" y="1"/>
                  <a:pt x="4" y="0"/>
                  <a:pt x="2" y="0"/>
                </a:cubicBezTo>
                <a:cubicBezTo>
                  <a:pt x="1" y="1"/>
                  <a:pt x="0" y="2"/>
                  <a:pt x="0" y="4"/>
                </a:cubicBezTo>
                <a:cubicBezTo>
                  <a:pt x="1" y="5"/>
                  <a:pt x="2" y="6"/>
                  <a:pt x="4" y="6"/>
                </a:cubicBezTo>
                <a:cubicBezTo>
                  <a:pt x="5" y="5"/>
                  <a:pt x="6" y="4"/>
                  <a:pt x="6" y="2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8" name="Freeform 75"/>
          <p:cNvSpPr>
            <a:spLocks/>
          </p:cNvSpPr>
          <p:nvPr/>
        </p:nvSpPr>
        <p:spPr bwMode="auto">
          <a:xfrm>
            <a:off x="1803400" y="5138738"/>
            <a:ext cx="26988" cy="22225"/>
          </a:xfrm>
          <a:custGeom>
            <a:avLst/>
            <a:gdLst>
              <a:gd name="T0" fmla="*/ 4 w 7"/>
              <a:gd name="T1" fmla="*/ 6 h 6"/>
              <a:gd name="T2" fmla="*/ 6 w 7"/>
              <a:gd name="T3" fmla="*/ 5 h 6"/>
              <a:gd name="T4" fmla="*/ 5 w 7"/>
              <a:gd name="T5" fmla="*/ 1 h 6"/>
              <a:gd name="T6" fmla="*/ 1 w 7"/>
              <a:gd name="T7" fmla="*/ 2 h 6"/>
              <a:gd name="T8" fmla="*/ 2 w 7"/>
              <a:gd name="T9" fmla="*/ 6 h 6"/>
              <a:gd name="T10" fmla="*/ 4 w 7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6">
                <a:moveTo>
                  <a:pt x="4" y="6"/>
                </a:moveTo>
                <a:cubicBezTo>
                  <a:pt x="5" y="6"/>
                  <a:pt x="6" y="6"/>
                  <a:pt x="6" y="5"/>
                </a:cubicBezTo>
                <a:cubicBezTo>
                  <a:pt x="7" y="4"/>
                  <a:pt x="7" y="2"/>
                  <a:pt x="5" y="1"/>
                </a:cubicBezTo>
                <a:cubicBezTo>
                  <a:pt x="4" y="0"/>
                  <a:pt x="2" y="0"/>
                  <a:pt x="1" y="2"/>
                </a:cubicBezTo>
                <a:cubicBezTo>
                  <a:pt x="0" y="3"/>
                  <a:pt x="1" y="5"/>
                  <a:pt x="2" y="6"/>
                </a:cubicBezTo>
                <a:cubicBezTo>
                  <a:pt x="3" y="6"/>
                  <a:pt x="4" y="6"/>
                  <a:pt x="4" y="6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9" name="Freeform 76"/>
          <p:cNvSpPr>
            <a:spLocks/>
          </p:cNvSpPr>
          <p:nvPr/>
        </p:nvSpPr>
        <p:spPr bwMode="auto">
          <a:xfrm>
            <a:off x="1792288" y="5168900"/>
            <a:ext cx="26988" cy="22225"/>
          </a:xfrm>
          <a:custGeom>
            <a:avLst/>
            <a:gdLst>
              <a:gd name="T0" fmla="*/ 3 w 7"/>
              <a:gd name="T1" fmla="*/ 6 h 6"/>
              <a:gd name="T2" fmla="*/ 4 w 7"/>
              <a:gd name="T3" fmla="*/ 6 h 6"/>
              <a:gd name="T4" fmla="*/ 6 w 7"/>
              <a:gd name="T5" fmla="*/ 3 h 6"/>
              <a:gd name="T6" fmla="*/ 4 w 7"/>
              <a:gd name="T7" fmla="*/ 0 h 6"/>
              <a:gd name="T8" fmla="*/ 1 w 7"/>
              <a:gd name="T9" fmla="*/ 2 h 6"/>
              <a:gd name="T10" fmla="*/ 3 w 7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6">
                <a:moveTo>
                  <a:pt x="3" y="6"/>
                </a:moveTo>
                <a:cubicBezTo>
                  <a:pt x="4" y="6"/>
                  <a:pt x="4" y="6"/>
                  <a:pt x="4" y="6"/>
                </a:cubicBezTo>
                <a:cubicBezTo>
                  <a:pt x="5" y="5"/>
                  <a:pt x="6" y="4"/>
                  <a:pt x="6" y="3"/>
                </a:cubicBezTo>
                <a:cubicBezTo>
                  <a:pt x="7" y="2"/>
                  <a:pt x="6" y="0"/>
                  <a:pt x="4" y="0"/>
                </a:cubicBezTo>
                <a:cubicBezTo>
                  <a:pt x="2" y="0"/>
                  <a:pt x="1" y="1"/>
                  <a:pt x="1" y="2"/>
                </a:cubicBezTo>
                <a:cubicBezTo>
                  <a:pt x="0" y="4"/>
                  <a:pt x="1" y="5"/>
                  <a:pt x="3" y="6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0" name="Freeform 77"/>
          <p:cNvSpPr>
            <a:spLocks/>
          </p:cNvSpPr>
          <p:nvPr/>
        </p:nvSpPr>
        <p:spPr bwMode="auto">
          <a:xfrm>
            <a:off x="1827213" y="5116513"/>
            <a:ext cx="25400" cy="25400"/>
          </a:xfrm>
          <a:custGeom>
            <a:avLst/>
            <a:gdLst>
              <a:gd name="T0" fmla="*/ 4 w 7"/>
              <a:gd name="T1" fmla="*/ 7 h 7"/>
              <a:gd name="T2" fmla="*/ 5 w 7"/>
              <a:gd name="T3" fmla="*/ 6 h 7"/>
              <a:gd name="T4" fmla="*/ 6 w 7"/>
              <a:gd name="T5" fmla="*/ 2 h 7"/>
              <a:gd name="T6" fmla="*/ 2 w 7"/>
              <a:gd name="T7" fmla="*/ 1 h 7"/>
              <a:gd name="T8" fmla="*/ 1 w 7"/>
              <a:gd name="T9" fmla="*/ 5 h 7"/>
              <a:gd name="T10" fmla="*/ 4 w 7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7">
                <a:moveTo>
                  <a:pt x="4" y="7"/>
                </a:moveTo>
                <a:cubicBezTo>
                  <a:pt x="5" y="7"/>
                  <a:pt x="5" y="7"/>
                  <a:pt x="5" y="6"/>
                </a:cubicBezTo>
                <a:cubicBezTo>
                  <a:pt x="6" y="6"/>
                  <a:pt x="7" y="4"/>
                  <a:pt x="6" y="2"/>
                </a:cubicBezTo>
                <a:cubicBezTo>
                  <a:pt x="5" y="1"/>
                  <a:pt x="4" y="0"/>
                  <a:pt x="2" y="1"/>
                </a:cubicBezTo>
                <a:cubicBezTo>
                  <a:pt x="1" y="2"/>
                  <a:pt x="0" y="4"/>
                  <a:pt x="1" y="5"/>
                </a:cubicBezTo>
                <a:cubicBezTo>
                  <a:pt x="2" y="7"/>
                  <a:pt x="3" y="7"/>
                  <a:pt x="4" y="7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1" name="Freeform 78"/>
          <p:cNvSpPr>
            <a:spLocks/>
          </p:cNvSpPr>
          <p:nvPr/>
        </p:nvSpPr>
        <p:spPr bwMode="auto">
          <a:xfrm>
            <a:off x="1912938" y="5130800"/>
            <a:ext cx="22225" cy="26988"/>
          </a:xfrm>
          <a:custGeom>
            <a:avLst/>
            <a:gdLst>
              <a:gd name="T0" fmla="*/ 1 w 6"/>
              <a:gd name="T1" fmla="*/ 5 h 7"/>
              <a:gd name="T2" fmla="*/ 4 w 6"/>
              <a:gd name="T3" fmla="*/ 6 h 7"/>
              <a:gd name="T4" fmla="*/ 5 w 6"/>
              <a:gd name="T5" fmla="*/ 6 h 7"/>
              <a:gd name="T6" fmla="*/ 5 w 6"/>
              <a:gd name="T7" fmla="*/ 1 h 7"/>
              <a:gd name="T8" fmla="*/ 1 w 6"/>
              <a:gd name="T9" fmla="*/ 1 h 7"/>
              <a:gd name="T10" fmla="*/ 1 w 6"/>
              <a:gd name="T11" fmla="*/ 5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7">
                <a:moveTo>
                  <a:pt x="1" y="5"/>
                </a:moveTo>
                <a:cubicBezTo>
                  <a:pt x="2" y="6"/>
                  <a:pt x="3" y="7"/>
                  <a:pt x="4" y="6"/>
                </a:cubicBezTo>
                <a:cubicBezTo>
                  <a:pt x="4" y="6"/>
                  <a:pt x="5" y="6"/>
                  <a:pt x="5" y="6"/>
                </a:cubicBezTo>
                <a:cubicBezTo>
                  <a:pt x="6" y="5"/>
                  <a:pt x="6" y="3"/>
                  <a:pt x="5" y="1"/>
                </a:cubicBezTo>
                <a:cubicBezTo>
                  <a:pt x="4" y="0"/>
                  <a:pt x="2" y="0"/>
                  <a:pt x="1" y="1"/>
                </a:cubicBezTo>
                <a:cubicBezTo>
                  <a:pt x="0" y="2"/>
                  <a:pt x="0" y="4"/>
                  <a:pt x="1" y="5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2" name="Freeform 79"/>
          <p:cNvSpPr>
            <a:spLocks/>
          </p:cNvSpPr>
          <p:nvPr/>
        </p:nvSpPr>
        <p:spPr bwMode="auto">
          <a:xfrm>
            <a:off x="1855788" y="5108575"/>
            <a:ext cx="23813" cy="26988"/>
          </a:xfrm>
          <a:custGeom>
            <a:avLst/>
            <a:gdLst>
              <a:gd name="T0" fmla="*/ 4 w 6"/>
              <a:gd name="T1" fmla="*/ 6 h 7"/>
              <a:gd name="T2" fmla="*/ 4 w 6"/>
              <a:gd name="T3" fmla="*/ 6 h 7"/>
              <a:gd name="T4" fmla="*/ 6 w 6"/>
              <a:gd name="T5" fmla="*/ 3 h 7"/>
              <a:gd name="T6" fmla="*/ 3 w 6"/>
              <a:gd name="T7" fmla="*/ 1 h 7"/>
              <a:gd name="T8" fmla="*/ 0 w 6"/>
              <a:gd name="T9" fmla="*/ 4 h 7"/>
              <a:gd name="T10" fmla="*/ 4 w 6"/>
              <a:gd name="T11" fmla="*/ 6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7">
                <a:moveTo>
                  <a:pt x="4" y="6"/>
                </a:moveTo>
                <a:cubicBezTo>
                  <a:pt x="4" y="6"/>
                  <a:pt x="4" y="6"/>
                  <a:pt x="4" y="6"/>
                </a:cubicBezTo>
                <a:cubicBezTo>
                  <a:pt x="6" y="6"/>
                  <a:pt x="6" y="5"/>
                  <a:pt x="6" y="3"/>
                </a:cubicBezTo>
                <a:cubicBezTo>
                  <a:pt x="6" y="2"/>
                  <a:pt x="5" y="0"/>
                  <a:pt x="3" y="1"/>
                </a:cubicBezTo>
                <a:cubicBezTo>
                  <a:pt x="2" y="1"/>
                  <a:pt x="0" y="2"/>
                  <a:pt x="0" y="4"/>
                </a:cubicBezTo>
                <a:cubicBezTo>
                  <a:pt x="1" y="5"/>
                  <a:pt x="2" y="7"/>
                  <a:pt x="4" y="6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3" name="Freeform 80"/>
          <p:cNvSpPr>
            <a:spLocks/>
          </p:cNvSpPr>
          <p:nvPr/>
        </p:nvSpPr>
        <p:spPr bwMode="auto">
          <a:xfrm>
            <a:off x="1885950" y="5111750"/>
            <a:ext cx="26988" cy="26988"/>
          </a:xfrm>
          <a:custGeom>
            <a:avLst/>
            <a:gdLst>
              <a:gd name="T0" fmla="*/ 2 w 7"/>
              <a:gd name="T1" fmla="*/ 7 h 7"/>
              <a:gd name="T2" fmla="*/ 4 w 7"/>
              <a:gd name="T3" fmla="*/ 7 h 7"/>
              <a:gd name="T4" fmla="*/ 6 w 7"/>
              <a:gd name="T5" fmla="*/ 5 h 7"/>
              <a:gd name="T6" fmla="*/ 5 w 7"/>
              <a:gd name="T7" fmla="*/ 1 h 7"/>
              <a:gd name="T8" fmla="*/ 1 w 7"/>
              <a:gd name="T9" fmla="*/ 3 h 7"/>
              <a:gd name="T10" fmla="*/ 2 w 7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7">
                <a:moveTo>
                  <a:pt x="2" y="7"/>
                </a:moveTo>
                <a:cubicBezTo>
                  <a:pt x="3" y="7"/>
                  <a:pt x="4" y="7"/>
                  <a:pt x="4" y="7"/>
                </a:cubicBezTo>
                <a:cubicBezTo>
                  <a:pt x="5" y="6"/>
                  <a:pt x="6" y="6"/>
                  <a:pt x="6" y="5"/>
                </a:cubicBezTo>
                <a:cubicBezTo>
                  <a:pt x="7" y="3"/>
                  <a:pt x="6" y="2"/>
                  <a:pt x="5" y="1"/>
                </a:cubicBezTo>
                <a:cubicBezTo>
                  <a:pt x="3" y="0"/>
                  <a:pt x="1" y="1"/>
                  <a:pt x="1" y="3"/>
                </a:cubicBezTo>
                <a:cubicBezTo>
                  <a:pt x="0" y="4"/>
                  <a:pt x="1" y="6"/>
                  <a:pt x="2" y="7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4" name="Freeform 81"/>
          <p:cNvSpPr>
            <a:spLocks/>
          </p:cNvSpPr>
          <p:nvPr/>
        </p:nvSpPr>
        <p:spPr bwMode="auto">
          <a:xfrm>
            <a:off x="1927225" y="5157788"/>
            <a:ext cx="23813" cy="25400"/>
          </a:xfrm>
          <a:custGeom>
            <a:avLst/>
            <a:gdLst>
              <a:gd name="T0" fmla="*/ 2 w 6"/>
              <a:gd name="T1" fmla="*/ 1 h 7"/>
              <a:gd name="T2" fmla="*/ 0 w 6"/>
              <a:gd name="T3" fmla="*/ 4 h 7"/>
              <a:gd name="T4" fmla="*/ 0 w 6"/>
              <a:gd name="T5" fmla="*/ 4 h 7"/>
              <a:gd name="T6" fmla="*/ 4 w 6"/>
              <a:gd name="T7" fmla="*/ 6 h 7"/>
              <a:gd name="T8" fmla="*/ 6 w 6"/>
              <a:gd name="T9" fmla="*/ 3 h 7"/>
              <a:gd name="T10" fmla="*/ 6 w 6"/>
              <a:gd name="T11" fmla="*/ 3 h 7"/>
              <a:gd name="T12" fmla="*/ 6 w 6"/>
              <a:gd name="T13" fmla="*/ 3 h 7"/>
              <a:gd name="T14" fmla="*/ 2 w 6"/>
              <a:gd name="T15" fmla="*/ 1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" h="7">
                <a:moveTo>
                  <a:pt x="2" y="1"/>
                </a:moveTo>
                <a:cubicBezTo>
                  <a:pt x="1" y="1"/>
                  <a:pt x="0" y="3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1" y="6"/>
                  <a:pt x="2" y="7"/>
                  <a:pt x="4" y="6"/>
                </a:cubicBezTo>
                <a:cubicBezTo>
                  <a:pt x="6" y="6"/>
                  <a:pt x="6" y="4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5" y="1"/>
                  <a:pt x="4" y="0"/>
                  <a:pt x="2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5" name="Freeform 82"/>
          <p:cNvSpPr>
            <a:spLocks/>
          </p:cNvSpPr>
          <p:nvPr/>
        </p:nvSpPr>
        <p:spPr bwMode="auto">
          <a:xfrm>
            <a:off x="1916113" y="5218113"/>
            <a:ext cx="26988" cy="22225"/>
          </a:xfrm>
          <a:custGeom>
            <a:avLst/>
            <a:gdLst>
              <a:gd name="T0" fmla="*/ 1 w 7"/>
              <a:gd name="T1" fmla="*/ 2 h 6"/>
              <a:gd name="T2" fmla="*/ 1 w 7"/>
              <a:gd name="T3" fmla="*/ 2 h 6"/>
              <a:gd name="T4" fmla="*/ 2 w 7"/>
              <a:gd name="T5" fmla="*/ 6 h 6"/>
              <a:gd name="T6" fmla="*/ 4 w 7"/>
              <a:gd name="T7" fmla="*/ 6 h 6"/>
              <a:gd name="T8" fmla="*/ 6 w 7"/>
              <a:gd name="T9" fmla="*/ 5 h 6"/>
              <a:gd name="T10" fmla="*/ 5 w 7"/>
              <a:gd name="T11" fmla="*/ 1 h 6"/>
              <a:gd name="T12" fmla="*/ 1 w 7"/>
              <a:gd name="T13" fmla="*/ 2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6">
                <a:moveTo>
                  <a:pt x="1" y="2"/>
                </a:moveTo>
                <a:cubicBezTo>
                  <a:pt x="1" y="2"/>
                  <a:pt x="1" y="2"/>
                  <a:pt x="1" y="2"/>
                </a:cubicBezTo>
                <a:cubicBezTo>
                  <a:pt x="0" y="3"/>
                  <a:pt x="1" y="5"/>
                  <a:pt x="2" y="6"/>
                </a:cubicBezTo>
                <a:cubicBezTo>
                  <a:pt x="3" y="6"/>
                  <a:pt x="4" y="6"/>
                  <a:pt x="4" y="6"/>
                </a:cubicBezTo>
                <a:cubicBezTo>
                  <a:pt x="5" y="6"/>
                  <a:pt x="6" y="5"/>
                  <a:pt x="6" y="5"/>
                </a:cubicBezTo>
                <a:cubicBezTo>
                  <a:pt x="7" y="4"/>
                  <a:pt x="7" y="2"/>
                  <a:pt x="5" y="1"/>
                </a:cubicBezTo>
                <a:cubicBezTo>
                  <a:pt x="4" y="0"/>
                  <a:pt x="2" y="0"/>
                  <a:pt x="1" y="2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6" name="Freeform 83"/>
          <p:cNvSpPr>
            <a:spLocks/>
          </p:cNvSpPr>
          <p:nvPr/>
        </p:nvSpPr>
        <p:spPr bwMode="auto">
          <a:xfrm>
            <a:off x="1893888" y="5237163"/>
            <a:ext cx="26988" cy="25400"/>
          </a:xfrm>
          <a:custGeom>
            <a:avLst/>
            <a:gdLst>
              <a:gd name="T0" fmla="*/ 2 w 7"/>
              <a:gd name="T1" fmla="*/ 1 h 7"/>
              <a:gd name="T2" fmla="*/ 1 w 7"/>
              <a:gd name="T3" fmla="*/ 5 h 7"/>
              <a:gd name="T4" fmla="*/ 4 w 7"/>
              <a:gd name="T5" fmla="*/ 7 h 7"/>
              <a:gd name="T6" fmla="*/ 5 w 7"/>
              <a:gd name="T7" fmla="*/ 6 h 7"/>
              <a:gd name="T8" fmla="*/ 6 w 7"/>
              <a:gd name="T9" fmla="*/ 2 h 7"/>
              <a:gd name="T10" fmla="*/ 2 w 7"/>
              <a:gd name="T11" fmla="*/ 1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7">
                <a:moveTo>
                  <a:pt x="2" y="1"/>
                </a:moveTo>
                <a:cubicBezTo>
                  <a:pt x="1" y="2"/>
                  <a:pt x="0" y="4"/>
                  <a:pt x="1" y="5"/>
                </a:cubicBezTo>
                <a:cubicBezTo>
                  <a:pt x="2" y="6"/>
                  <a:pt x="3" y="7"/>
                  <a:pt x="4" y="7"/>
                </a:cubicBezTo>
                <a:cubicBezTo>
                  <a:pt x="5" y="6"/>
                  <a:pt x="5" y="6"/>
                  <a:pt x="5" y="6"/>
                </a:cubicBezTo>
                <a:cubicBezTo>
                  <a:pt x="6" y="5"/>
                  <a:pt x="7" y="4"/>
                  <a:pt x="6" y="2"/>
                </a:cubicBezTo>
                <a:cubicBezTo>
                  <a:pt x="5" y="1"/>
                  <a:pt x="4" y="0"/>
                  <a:pt x="2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7" name="Freeform 84"/>
          <p:cNvSpPr>
            <a:spLocks/>
          </p:cNvSpPr>
          <p:nvPr/>
        </p:nvSpPr>
        <p:spPr bwMode="auto">
          <a:xfrm>
            <a:off x="1927225" y="5191125"/>
            <a:ext cx="26988" cy="22225"/>
          </a:xfrm>
          <a:custGeom>
            <a:avLst/>
            <a:gdLst>
              <a:gd name="T0" fmla="*/ 4 w 7"/>
              <a:gd name="T1" fmla="*/ 0 h 6"/>
              <a:gd name="T2" fmla="*/ 1 w 7"/>
              <a:gd name="T3" fmla="*/ 2 h 6"/>
              <a:gd name="T4" fmla="*/ 1 w 7"/>
              <a:gd name="T5" fmla="*/ 2 h 6"/>
              <a:gd name="T6" fmla="*/ 3 w 7"/>
              <a:gd name="T7" fmla="*/ 6 h 6"/>
              <a:gd name="T8" fmla="*/ 4 w 7"/>
              <a:gd name="T9" fmla="*/ 6 h 6"/>
              <a:gd name="T10" fmla="*/ 7 w 7"/>
              <a:gd name="T11" fmla="*/ 3 h 6"/>
              <a:gd name="T12" fmla="*/ 4 w 7"/>
              <a:gd name="T1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6">
                <a:moveTo>
                  <a:pt x="4" y="0"/>
                </a:moveTo>
                <a:cubicBezTo>
                  <a:pt x="2" y="0"/>
                  <a:pt x="1" y="1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0" y="4"/>
                  <a:pt x="2" y="5"/>
                  <a:pt x="3" y="6"/>
                </a:cubicBezTo>
                <a:cubicBezTo>
                  <a:pt x="4" y="6"/>
                  <a:pt x="4" y="6"/>
                  <a:pt x="4" y="6"/>
                </a:cubicBezTo>
                <a:cubicBezTo>
                  <a:pt x="6" y="5"/>
                  <a:pt x="6" y="4"/>
                  <a:pt x="7" y="3"/>
                </a:cubicBezTo>
                <a:cubicBezTo>
                  <a:pt x="7" y="2"/>
                  <a:pt x="6" y="0"/>
                  <a:pt x="4" y="0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8" name="Freeform 85"/>
          <p:cNvSpPr>
            <a:spLocks/>
          </p:cNvSpPr>
          <p:nvPr/>
        </p:nvSpPr>
        <p:spPr bwMode="auto">
          <a:xfrm>
            <a:off x="1833563" y="5240338"/>
            <a:ext cx="26988" cy="26988"/>
          </a:xfrm>
          <a:custGeom>
            <a:avLst/>
            <a:gdLst>
              <a:gd name="T0" fmla="*/ 5 w 7"/>
              <a:gd name="T1" fmla="*/ 1 h 7"/>
              <a:gd name="T2" fmla="*/ 1 w 7"/>
              <a:gd name="T3" fmla="*/ 3 h 7"/>
              <a:gd name="T4" fmla="*/ 3 w 7"/>
              <a:gd name="T5" fmla="*/ 6 h 7"/>
              <a:gd name="T6" fmla="*/ 5 w 7"/>
              <a:gd name="T7" fmla="*/ 6 h 7"/>
              <a:gd name="T8" fmla="*/ 6 w 7"/>
              <a:gd name="T9" fmla="*/ 5 h 7"/>
              <a:gd name="T10" fmla="*/ 5 w 7"/>
              <a:gd name="T11" fmla="*/ 1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7">
                <a:moveTo>
                  <a:pt x="5" y="1"/>
                </a:moveTo>
                <a:cubicBezTo>
                  <a:pt x="3" y="0"/>
                  <a:pt x="2" y="1"/>
                  <a:pt x="1" y="3"/>
                </a:cubicBezTo>
                <a:cubicBezTo>
                  <a:pt x="0" y="4"/>
                  <a:pt x="1" y="6"/>
                  <a:pt x="3" y="6"/>
                </a:cubicBezTo>
                <a:cubicBezTo>
                  <a:pt x="3" y="7"/>
                  <a:pt x="4" y="7"/>
                  <a:pt x="5" y="6"/>
                </a:cubicBezTo>
                <a:cubicBezTo>
                  <a:pt x="5" y="6"/>
                  <a:pt x="6" y="6"/>
                  <a:pt x="6" y="5"/>
                </a:cubicBezTo>
                <a:cubicBezTo>
                  <a:pt x="7" y="3"/>
                  <a:pt x="6" y="2"/>
                  <a:pt x="5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9" name="Freeform 86"/>
          <p:cNvSpPr>
            <a:spLocks/>
          </p:cNvSpPr>
          <p:nvPr/>
        </p:nvSpPr>
        <p:spPr bwMode="auto">
          <a:xfrm>
            <a:off x="1811338" y="5226050"/>
            <a:ext cx="22225" cy="22225"/>
          </a:xfrm>
          <a:custGeom>
            <a:avLst/>
            <a:gdLst>
              <a:gd name="T0" fmla="*/ 5 w 6"/>
              <a:gd name="T1" fmla="*/ 1 h 6"/>
              <a:gd name="T2" fmla="*/ 1 w 6"/>
              <a:gd name="T3" fmla="*/ 1 h 6"/>
              <a:gd name="T4" fmla="*/ 1 w 6"/>
              <a:gd name="T5" fmla="*/ 5 h 6"/>
              <a:gd name="T6" fmla="*/ 4 w 6"/>
              <a:gd name="T7" fmla="*/ 6 h 6"/>
              <a:gd name="T8" fmla="*/ 5 w 6"/>
              <a:gd name="T9" fmla="*/ 5 h 6"/>
              <a:gd name="T10" fmla="*/ 5 w 6"/>
              <a:gd name="T11" fmla="*/ 1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6">
                <a:moveTo>
                  <a:pt x="5" y="1"/>
                </a:moveTo>
                <a:cubicBezTo>
                  <a:pt x="4" y="0"/>
                  <a:pt x="2" y="0"/>
                  <a:pt x="1" y="1"/>
                </a:cubicBezTo>
                <a:cubicBezTo>
                  <a:pt x="0" y="2"/>
                  <a:pt x="0" y="4"/>
                  <a:pt x="1" y="5"/>
                </a:cubicBezTo>
                <a:cubicBezTo>
                  <a:pt x="2" y="6"/>
                  <a:pt x="3" y="6"/>
                  <a:pt x="4" y="6"/>
                </a:cubicBezTo>
                <a:cubicBezTo>
                  <a:pt x="4" y="6"/>
                  <a:pt x="5" y="6"/>
                  <a:pt x="5" y="5"/>
                </a:cubicBezTo>
                <a:cubicBezTo>
                  <a:pt x="6" y="4"/>
                  <a:pt x="6" y="2"/>
                  <a:pt x="5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0" name="Freeform 87"/>
          <p:cNvSpPr>
            <a:spLocks/>
          </p:cNvSpPr>
          <p:nvPr/>
        </p:nvSpPr>
        <p:spPr bwMode="auto">
          <a:xfrm>
            <a:off x="1868488" y="5248275"/>
            <a:ext cx="22225" cy="22225"/>
          </a:xfrm>
          <a:custGeom>
            <a:avLst/>
            <a:gdLst>
              <a:gd name="T0" fmla="*/ 3 w 6"/>
              <a:gd name="T1" fmla="*/ 0 h 6"/>
              <a:gd name="T2" fmla="*/ 0 w 6"/>
              <a:gd name="T3" fmla="*/ 3 h 6"/>
              <a:gd name="T4" fmla="*/ 3 w 6"/>
              <a:gd name="T5" fmla="*/ 6 h 6"/>
              <a:gd name="T6" fmla="*/ 3 w 6"/>
              <a:gd name="T7" fmla="*/ 6 h 6"/>
              <a:gd name="T8" fmla="*/ 4 w 6"/>
              <a:gd name="T9" fmla="*/ 6 h 6"/>
              <a:gd name="T10" fmla="*/ 6 w 6"/>
              <a:gd name="T11" fmla="*/ 3 h 6"/>
              <a:gd name="T12" fmla="*/ 3 w 6"/>
              <a:gd name="T1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" h="6">
                <a:moveTo>
                  <a:pt x="3" y="0"/>
                </a:moveTo>
                <a:cubicBezTo>
                  <a:pt x="1" y="0"/>
                  <a:pt x="0" y="2"/>
                  <a:pt x="0" y="3"/>
                </a:cubicBezTo>
                <a:cubicBezTo>
                  <a:pt x="0" y="5"/>
                  <a:pt x="1" y="6"/>
                  <a:pt x="3" y="6"/>
                </a:cubicBezTo>
                <a:cubicBezTo>
                  <a:pt x="3" y="6"/>
                  <a:pt x="3" y="6"/>
                  <a:pt x="3" y="6"/>
                </a:cubicBezTo>
                <a:cubicBezTo>
                  <a:pt x="3" y="6"/>
                  <a:pt x="3" y="6"/>
                  <a:pt x="4" y="6"/>
                </a:cubicBezTo>
                <a:cubicBezTo>
                  <a:pt x="5" y="5"/>
                  <a:pt x="6" y="4"/>
                  <a:pt x="6" y="3"/>
                </a:cubicBezTo>
                <a:cubicBezTo>
                  <a:pt x="6" y="1"/>
                  <a:pt x="4" y="0"/>
                  <a:pt x="3" y="0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1" name="Freeform 88"/>
          <p:cNvSpPr>
            <a:spLocks/>
          </p:cNvSpPr>
          <p:nvPr/>
        </p:nvSpPr>
        <p:spPr bwMode="auto">
          <a:xfrm>
            <a:off x="1838325" y="5153025"/>
            <a:ext cx="74613" cy="76200"/>
          </a:xfrm>
          <a:custGeom>
            <a:avLst/>
            <a:gdLst>
              <a:gd name="T0" fmla="*/ 18 w 20"/>
              <a:gd name="T1" fmla="*/ 7 h 20"/>
              <a:gd name="T2" fmla="*/ 7 w 20"/>
              <a:gd name="T3" fmla="*/ 1 h 20"/>
              <a:gd name="T4" fmla="*/ 1 w 20"/>
              <a:gd name="T5" fmla="*/ 12 h 20"/>
              <a:gd name="T6" fmla="*/ 12 w 20"/>
              <a:gd name="T7" fmla="*/ 18 h 20"/>
              <a:gd name="T8" fmla="*/ 18 w 20"/>
              <a:gd name="T9" fmla="*/ 7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" h="20">
                <a:moveTo>
                  <a:pt x="18" y="7"/>
                </a:moveTo>
                <a:cubicBezTo>
                  <a:pt x="17" y="2"/>
                  <a:pt x="12" y="0"/>
                  <a:pt x="7" y="1"/>
                </a:cubicBezTo>
                <a:cubicBezTo>
                  <a:pt x="2" y="3"/>
                  <a:pt x="0" y="8"/>
                  <a:pt x="1" y="12"/>
                </a:cubicBezTo>
                <a:cubicBezTo>
                  <a:pt x="2" y="17"/>
                  <a:pt x="7" y="20"/>
                  <a:pt x="12" y="18"/>
                </a:cubicBezTo>
                <a:cubicBezTo>
                  <a:pt x="17" y="17"/>
                  <a:pt x="20" y="12"/>
                  <a:pt x="18" y="7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2" name="Freeform 89"/>
          <p:cNvSpPr>
            <a:spLocks noEditPoints="1"/>
          </p:cNvSpPr>
          <p:nvPr/>
        </p:nvSpPr>
        <p:spPr bwMode="auto">
          <a:xfrm>
            <a:off x="1154113" y="4090987"/>
            <a:ext cx="484188" cy="504825"/>
          </a:xfrm>
          <a:custGeom>
            <a:avLst/>
            <a:gdLst>
              <a:gd name="T0" fmla="*/ 120 w 129"/>
              <a:gd name="T1" fmla="*/ 30 h 134"/>
              <a:gd name="T2" fmla="*/ 84 w 129"/>
              <a:gd name="T3" fmla="*/ 17 h 134"/>
              <a:gd name="T4" fmla="*/ 48 w 129"/>
              <a:gd name="T5" fmla="*/ 4 h 134"/>
              <a:gd name="T6" fmla="*/ 24 w 129"/>
              <a:gd name="T7" fmla="*/ 35 h 134"/>
              <a:gd name="T8" fmla="*/ 1 w 129"/>
              <a:gd name="T9" fmla="*/ 65 h 134"/>
              <a:gd name="T10" fmla="*/ 23 w 129"/>
              <a:gd name="T11" fmla="*/ 97 h 134"/>
              <a:gd name="T12" fmla="*/ 44 w 129"/>
              <a:gd name="T13" fmla="*/ 129 h 134"/>
              <a:gd name="T14" fmla="*/ 81 w 129"/>
              <a:gd name="T15" fmla="*/ 118 h 134"/>
              <a:gd name="T16" fmla="*/ 118 w 129"/>
              <a:gd name="T17" fmla="*/ 107 h 134"/>
              <a:gd name="T18" fmla="*/ 119 w 129"/>
              <a:gd name="T19" fmla="*/ 69 h 134"/>
              <a:gd name="T20" fmla="*/ 120 w 129"/>
              <a:gd name="T21" fmla="*/ 30 h 134"/>
              <a:gd name="T22" fmla="*/ 102 w 129"/>
              <a:gd name="T23" fmla="*/ 49 h 134"/>
              <a:gd name="T24" fmla="*/ 97 w 129"/>
              <a:gd name="T25" fmla="*/ 48 h 134"/>
              <a:gd name="T26" fmla="*/ 89 w 129"/>
              <a:gd name="T27" fmla="*/ 68 h 134"/>
              <a:gd name="T28" fmla="*/ 96 w 129"/>
              <a:gd name="T29" fmla="*/ 88 h 134"/>
              <a:gd name="T30" fmla="*/ 98 w 129"/>
              <a:gd name="T31" fmla="*/ 87 h 134"/>
              <a:gd name="T32" fmla="*/ 103 w 129"/>
              <a:gd name="T33" fmla="*/ 90 h 134"/>
              <a:gd name="T34" fmla="*/ 100 w 129"/>
              <a:gd name="T35" fmla="*/ 96 h 134"/>
              <a:gd name="T36" fmla="*/ 94 w 129"/>
              <a:gd name="T37" fmla="*/ 93 h 134"/>
              <a:gd name="T38" fmla="*/ 95 w 129"/>
              <a:gd name="T39" fmla="*/ 90 h 134"/>
              <a:gd name="T40" fmla="*/ 73 w 129"/>
              <a:gd name="T41" fmla="*/ 88 h 134"/>
              <a:gd name="T42" fmla="*/ 56 w 129"/>
              <a:gd name="T43" fmla="*/ 101 h 134"/>
              <a:gd name="T44" fmla="*/ 58 w 129"/>
              <a:gd name="T45" fmla="*/ 104 h 134"/>
              <a:gd name="T46" fmla="*/ 55 w 129"/>
              <a:gd name="T47" fmla="*/ 110 h 134"/>
              <a:gd name="T48" fmla="*/ 49 w 129"/>
              <a:gd name="T49" fmla="*/ 106 h 134"/>
              <a:gd name="T50" fmla="*/ 52 w 129"/>
              <a:gd name="T51" fmla="*/ 101 h 134"/>
              <a:gd name="T52" fmla="*/ 54 w 129"/>
              <a:gd name="T53" fmla="*/ 100 h 134"/>
              <a:gd name="T54" fmla="*/ 49 w 129"/>
              <a:gd name="T55" fmla="*/ 80 h 134"/>
              <a:gd name="T56" fmla="*/ 31 w 129"/>
              <a:gd name="T57" fmla="*/ 67 h 134"/>
              <a:gd name="T58" fmla="*/ 28 w 129"/>
              <a:gd name="T59" fmla="*/ 71 h 134"/>
              <a:gd name="T60" fmla="*/ 22 w 129"/>
              <a:gd name="T61" fmla="*/ 67 h 134"/>
              <a:gd name="T62" fmla="*/ 25 w 129"/>
              <a:gd name="T63" fmla="*/ 62 h 134"/>
              <a:gd name="T64" fmla="*/ 31 w 129"/>
              <a:gd name="T65" fmla="*/ 65 h 134"/>
              <a:gd name="T66" fmla="*/ 31 w 129"/>
              <a:gd name="T67" fmla="*/ 65 h 134"/>
              <a:gd name="T68" fmla="*/ 49 w 129"/>
              <a:gd name="T69" fmla="*/ 55 h 134"/>
              <a:gd name="T70" fmla="*/ 56 w 129"/>
              <a:gd name="T71" fmla="*/ 33 h 134"/>
              <a:gd name="T72" fmla="*/ 51 w 129"/>
              <a:gd name="T73" fmla="*/ 30 h 134"/>
              <a:gd name="T74" fmla="*/ 54 w 129"/>
              <a:gd name="T75" fmla="*/ 24 h 134"/>
              <a:gd name="T76" fmla="*/ 60 w 129"/>
              <a:gd name="T77" fmla="*/ 27 h 134"/>
              <a:gd name="T78" fmla="*/ 58 w 129"/>
              <a:gd name="T79" fmla="*/ 33 h 134"/>
              <a:gd name="T80" fmla="*/ 74 w 129"/>
              <a:gd name="T81" fmla="*/ 47 h 134"/>
              <a:gd name="T82" fmla="*/ 96 w 129"/>
              <a:gd name="T83" fmla="*/ 46 h 134"/>
              <a:gd name="T84" fmla="*/ 96 w 129"/>
              <a:gd name="T85" fmla="*/ 46 h 134"/>
              <a:gd name="T86" fmla="*/ 99 w 129"/>
              <a:gd name="T87" fmla="*/ 40 h 134"/>
              <a:gd name="T88" fmla="*/ 105 w 129"/>
              <a:gd name="T89" fmla="*/ 43 h 134"/>
              <a:gd name="T90" fmla="*/ 102 w 129"/>
              <a:gd name="T91" fmla="*/ 49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29" h="134">
                <a:moveTo>
                  <a:pt x="120" y="30"/>
                </a:moveTo>
                <a:cubicBezTo>
                  <a:pt x="112" y="18"/>
                  <a:pt x="97" y="13"/>
                  <a:pt x="84" y="17"/>
                </a:cubicBezTo>
                <a:cubicBezTo>
                  <a:pt x="76" y="6"/>
                  <a:pt x="62" y="0"/>
                  <a:pt x="48" y="4"/>
                </a:cubicBezTo>
                <a:cubicBezTo>
                  <a:pt x="34" y="9"/>
                  <a:pt x="25" y="21"/>
                  <a:pt x="24" y="35"/>
                </a:cubicBezTo>
                <a:cubicBezTo>
                  <a:pt x="11" y="39"/>
                  <a:pt x="1" y="51"/>
                  <a:pt x="1" y="65"/>
                </a:cubicBezTo>
                <a:cubicBezTo>
                  <a:pt x="0" y="80"/>
                  <a:pt x="10" y="93"/>
                  <a:pt x="23" y="97"/>
                </a:cubicBezTo>
                <a:cubicBezTo>
                  <a:pt x="22" y="111"/>
                  <a:pt x="31" y="124"/>
                  <a:pt x="44" y="129"/>
                </a:cubicBezTo>
                <a:cubicBezTo>
                  <a:pt x="58" y="134"/>
                  <a:pt x="73" y="129"/>
                  <a:pt x="81" y="118"/>
                </a:cubicBezTo>
                <a:cubicBezTo>
                  <a:pt x="94" y="123"/>
                  <a:pt x="109" y="119"/>
                  <a:pt x="118" y="107"/>
                </a:cubicBezTo>
                <a:cubicBezTo>
                  <a:pt x="127" y="96"/>
                  <a:pt x="127" y="80"/>
                  <a:pt x="119" y="69"/>
                </a:cubicBezTo>
                <a:cubicBezTo>
                  <a:pt x="128" y="58"/>
                  <a:pt x="129" y="42"/>
                  <a:pt x="120" y="30"/>
                </a:cubicBezTo>
                <a:close/>
                <a:moveTo>
                  <a:pt x="102" y="49"/>
                </a:moveTo>
                <a:cubicBezTo>
                  <a:pt x="100" y="49"/>
                  <a:pt x="98" y="49"/>
                  <a:pt x="97" y="48"/>
                </a:cubicBezTo>
                <a:cubicBezTo>
                  <a:pt x="93" y="54"/>
                  <a:pt x="89" y="61"/>
                  <a:pt x="89" y="68"/>
                </a:cubicBezTo>
                <a:cubicBezTo>
                  <a:pt x="88" y="76"/>
                  <a:pt x="92" y="82"/>
                  <a:pt x="96" y="88"/>
                </a:cubicBezTo>
                <a:cubicBezTo>
                  <a:pt x="96" y="88"/>
                  <a:pt x="97" y="87"/>
                  <a:pt x="98" y="87"/>
                </a:cubicBezTo>
                <a:cubicBezTo>
                  <a:pt x="100" y="87"/>
                  <a:pt x="103" y="88"/>
                  <a:pt x="103" y="90"/>
                </a:cubicBezTo>
                <a:cubicBezTo>
                  <a:pt x="104" y="93"/>
                  <a:pt x="103" y="96"/>
                  <a:pt x="100" y="96"/>
                </a:cubicBezTo>
                <a:cubicBezTo>
                  <a:pt x="98" y="97"/>
                  <a:pt x="95" y="96"/>
                  <a:pt x="94" y="93"/>
                </a:cubicBezTo>
                <a:cubicBezTo>
                  <a:pt x="94" y="92"/>
                  <a:pt x="94" y="91"/>
                  <a:pt x="95" y="90"/>
                </a:cubicBezTo>
                <a:cubicBezTo>
                  <a:pt x="88" y="87"/>
                  <a:pt x="80" y="86"/>
                  <a:pt x="73" y="88"/>
                </a:cubicBezTo>
                <a:cubicBezTo>
                  <a:pt x="66" y="90"/>
                  <a:pt x="60" y="95"/>
                  <a:pt x="56" y="101"/>
                </a:cubicBezTo>
                <a:cubicBezTo>
                  <a:pt x="57" y="102"/>
                  <a:pt x="58" y="103"/>
                  <a:pt x="58" y="104"/>
                </a:cubicBezTo>
                <a:cubicBezTo>
                  <a:pt x="59" y="106"/>
                  <a:pt x="57" y="109"/>
                  <a:pt x="55" y="110"/>
                </a:cubicBezTo>
                <a:cubicBezTo>
                  <a:pt x="52" y="110"/>
                  <a:pt x="50" y="109"/>
                  <a:pt x="49" y="106"/>
                </a:cubicBezTo>
                <a:cubicBezTo>
                  <a:pt x="48" y="104"/>
                  <a:pt x="50" y="101"/>
                  <a:pt x="52" y="101"/>
                </a:cubicBezTo>
                <a:cubicBezTo>
                  <a:pt x="53" y="100"/>
                  <a:pt x="53" y="100"/>
                  <a:pt x="54" y="100"/>
                </a:cubicBezTo>
                <a:cubicBezTo>
                  <a:pt x="54" y="93"/>
                  <a:pt x="53" y="86"/>
                  <a:pt x="49" y="80"/>
                </a:cubicBezTo>
                <a:cubicBezTo>
                  <a:pt x="45" y="74"/>
                  <a:pt x="38" y="70"/>
                  <a:pt x="31" y="67"/>
                </a:cubicBezTo>
                <a:cubicBezTo>
                  <a:pt x="31" y="69"/>
                  <a:pt x="30" y="70"/>
                  <a:pt x="28" y="71"/>
                </a:cubicBezTo>
                <a:cubicBezTo>
                  <a:pt x="25" y="71"/>
                  <a:pt x="23" y="70"/>
                  <a:pt x="22" y="67"/>
                </a:cubicBezTo>
                <a:cubicBezTo>
                  <a:pt x="21" y="65"/>
                  <a:pt x="23" y="62"/>
                  <a:pt x="25" y="62"/>
                </a:cubicBezTo>
                <a:cubicBezTo>
                  <a:pt x="28" y="61"/>
                  <a:pt x="30" y="62"/>
                  <a:pt x="31" y="65"/>
                </a:cubicBezTo>
                <a:cubicBezTo>
                  <a:pt x="31" y="65"/>
                  <a:pt x="31" y="65"/>
                  <a:pt x="31" y="65"/>
                </a:cubicBezTo>
                <a:cubicBezTo>
                  <a:pt x="38" y="64"/>
                  <a:pt x="45" y="61"/>
                  <a:pt x="49" y="55"/>
                </a:cubicBezTo>
                <a:cubicBezTo>
                  <a:pt x="54" y="49"/>
                  <a:pt x="55" y="41"/>
                  <a:pt x="56" y="33"/>
                </a:cubicBezTo>
                <a:cubicBezTo>
                  <a:pt x="54" y="33"/>
                  <a:pt x="52" y="32"/>
                  <a:pt x="51" y="30"/>
                </a:cubicBezTo>
                <a:cubicBezTo>
                  <a:pt x="50" y="28"/>
                  <a:pt x="52" y="25"/>
                  <a:pt x="54" y="24"/>
                </a:cubicBezTo>
                <a:cubicBezTo>
                  <a:pt x="57" y="23"/>
                  <a:pt x="59" y="25"/>
                  <a:pt x="60" y="27"/>
                </a:cubicBezTo>
                <a:cubicBezTo>
                  <a:pt x="61" y="29"/>
                  <a:pt x="60" y="32"/>
                  <a:pt x="58" y="33"/>
                </a:cubicBezTo>
                <a:cubicBezTo>
                  <a:pt x="62" y="39"/>
                  <a:pt x="67" y="44"/>
                  <a:pt x="74" y="47"/>
                </a:cubicBezTo>
                <a:cubicBezTo>
                  <a:pt x="81" y="49"/>
                  <a:pt x="89" y="48"/>
                  <a:pt x="96" y="46"/>
                </a:cubicBezTo>
                <a:cubicBezTo>
                  <a:pt x="96" y="46"/>
                  <a:pt x="96" y="46"/>
                  <a:pt x="96" y="46"/>
                </a:cubicBezTo>
                <a:cubicBezTo>
                  <a:pt x="95" y="43"/>
                  <a:pt x="96" y="41"/>
                  <a:pt x="99" y="40"/>
                </a:cubicBezTo>
                <a:cubicBezTo>
                  <a:pt x="101" y="39"/>
                  <a:pt x="104" y="40"/>
                  <a:pt x="105" y="43"/>
                </a:cubicBezTo>
                <a:cubicBezTo>
                  <a:pt x="105" y="45"/>
                  <a:pt x="104" y="48"/>
                  <a:pt x="102" y="49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3" name="Freeform 90"/>
          <p:cNvSpPr>
            <a:spLocks/>
          </p:cNvSpPr>
          <p:nvPr/>
        </p:nvSpPr>
        <p:spPr bwMode="auto">
          <a:xfrm>
            <a:off x="1341438" y="4351338"/>
            <a:ext cx="19050" cy="19050"/>
          </a:xfrm>
          <a:custGeom>
            <a:avLst/>
            <a:gdLst>
              <a:gd name="T0" fmla="*/ 5 w 5"/>
              <a:gd name="T1" fmla="*/ 2 h 5"/>
              <a:gd name="T2" fmla="*/ 5 w 5"/>
              <a:gd name="T3" fmla="*/ 2 h 5"/>
              <a:gd name="T4" fmla="*/ 2 w 5"/>
              <a:gd name="T5" fmla="*/ 1 h 5"/>
              <a:gd name="T6" fmla="*/ 0 w 5"/>
              <a:gd name="T7" fmla="*/ 3 h 5"/>
              <a:gd name="T8" fmla="*/ 3 w 5"/>
              <a:gd name="T9" fmla="*/ 5 h 5"/>
              <a:gd name="T10" fmla="*/ 5 w 5"/>
              <a:gd name="T11" fmla="*/ 2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5" y="2"/>
                </a:moveTo>
                <a:cubicBezTo>
                  <a:pt x="5" y="2"/>
                  <a:pt x="5" y="2"/>
                  <a:pt x="5" y="2"/>
                </a:cubicBezTo>
                <a:cubicBezTo>
                  <a:pt x="4" y="1"/>
                  <a:pt x="3" y="0"/>
                  <a:pt x="2" y="1"/>
                </a:cubicBezTo>
                <a:cubicBezTo>
                  <a:pt x="0" y="1"/>
                  <a:pt x="0" y="2"/>
                  <a:pt x="0" y="3"/>
                </a:cubicBezTo>
                <a:cubicBezTo>
                  <a:pt x="0" y="5"/>
                  <a:pt x="2" y="5"/>
                  <a:pt x="3" y="5"/>
                </a:cubicBezTo>
                <a:cubicBezTo>
                  <a:pt x="4" y="5"/>
                  <a:pt x="5" y="3"/>
                  <a:pt x="5" y="2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4" name="Freeform 91"/>
          <p:cNvSpPr>
            <a:spLocks/>
          </p:cNvSpPr>
          <p:nvPr/>
        </p:nvSpPr>
        <p:spPr bwMode="auto">
          <a:xfrm>
            <a:off x="1349375" y="4305300"/>
            <a:ext cx="19050" cy="19050"/>
          </a:xfrm>
          <a:custGeom>
            <a:avLst/>
            <a:gdLst>
              <a:gd name="T0" fmla="*/ 3 w 5"/>
              <a:gd name="T1" fmla="*/ 5 h 5"/>
              <a:gd name="T2" fmla="*/ 4 w 5"/>
              <a:gd name="T3" fmla="*/ 4 h 5"/>
              <a:gd name="T4" fmla="*/ 4 w 5"/>
              <a:gd name="T5" fmla="*/ 0 h 5"/>
              <a:gd name="T6" fmla="*/ 0 w 5"/>
              <a:gd name="T7" fmla="*/ 1 h 5"/>
              <a:gd name="T8" fmla="*/ 1 w 5"/>
              <a:gd name="T9" fmla="*/ 4 h 5"/>
              <a:gd name="T10" fmla="*/ 3 w 5"/>
              <a:gd name="T11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3" y="5"/>
                </a:moveTo>
                <a:cubicBezTo>
                  <a:pt x="4" y="4"/>
                  <a:pt x="4" y="4"/>
                  <a:pt x="4" y="4"/>
                </a:cubicBezTo>
                <a:cubicBezTo>
                  <a:pt x="5" y="3"/>
                  <a:pt x="5" y="1"/>
                  <a:pt x="4" y="0"/>
                </a:cubicBezTo>
                <a:cubicBezTo>
                  <a:pt x="3" y="0"/>
                  <a:pt x="1" y="0"/>
                  <a:pt x="0" y="1"/>
                </a:cubicBezTo>
                <a:cubicBezTo>
                  <a:pt x="0" y="2"/>
                  <a:pt x="0" y="3"/>
                  <a:pt x="1" y="4"/>
                </a:cubicBezTo>
                <a:cubicBezTo>
                  <a:pt x="2" y="5"/>
                  <a:pt x="2" y="5"/>
                  <a:pt x="3" y="5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5" name="Freeform 92"/>
          <p:cNvSpPr>
            <a:spLocks/>
          </p:cNvSpPr>
          <p:nvPr/>
        </p:nvSpPr>
        <p:spPr bwMode="auto">
          <a:xfrm>
            <a:off x="1338263" y="4329113"/>
            <a:ext cx="22225" cy="19050"/>
          </a:xfrm>
          <a:custGeom>
            <a:avLst/>
            <a:gdLst>
              <a:gd name="T0" fmla="*/ 3 w 6"/>
              <a:gd name="T1" fmla="*/ 5 h 5"/>
              <a:gd name="T2" fmla="*/ 4 w 6"/>
              <a:gd name="T3" fmla="*/ 5 h 5"/>
              <a:gd name="T4" fmla="*/ 5 w 6"/>
              <a:gd name="T5" fmla="*/ 3 h 5"/>
              <a:gd name="T6" fmla="*/ 3 w 6"/>
              <a:gd name="T7" fmla="*/ 0 h 5"/>
              <a:gd name="T8" fmla="*/ 1 w 6"/>
              <a:gd name="T9" fmla="*/ 2 h 5"/>
              <a:gd name="T10" fmla="*/ 3 w 6"/>
              <a:gd name="T11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5">
                <a:moveTo>
                  <a:pt x="3" y="5"/>
                </a:moveTo>
                <a:cubicBezTo>
                  <a:pt x="3" y="5"/>
                  <a:pt x="3" y="5"/>
                  <a:pt x="4" y="5"/>
                </a:cubicBezTo>
                <a:cubicBezTo>
                  <a:pt x="4" y="4"/>
                  <a:pt x="5" y="4"/>
                  <a:pt x="5" y="3"/>
                </a:cubicBezTo>
                <a:cubicBezTo>
                  <a:pt x="6" y="1"/>
                  <a:pt x="5" y="0"/>
                  <a:pt x="3" y="0"/>
                </a:cubicBezTo>
                <a:cubicBezTo>
                  <a:pt x="2" y="0"/>
                  <a:pt x="1" y="1"/>
                  <a:pt x="1" y="2"/>
                </a:cubicBezTo>
                <a:cubicBezTo>
                  <a:pt x="0" y="3"/>
                  <a:pt x="1" y="4"/>
                  <a:pt x="3" y="5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6" name="Freeform 93"/>
          <p:cNvSpPr>
            <a:spLocks/>
          </p:cNvSpPr>
          <p:nvPr/>
        </p:nvSpPr>
        <p:spPr bwMode="auto">
          <a:xfrm>
            <a:off x="1368425" y="4287838"/>
            <a:ext cx="19050" cy="17463"/>
          </a:xfrm>
          <a:custGeom>
            <a:avLst/>
            <a:gdLst>
              <a:gd name="T0" fmla="*/ 3 w 5"/>
              <a:gd name="T1" fmla="*/ 5 h 5"/>
              <a:gd name="T2" fmla="*/ 3 w 5"/>
              <a:gd name="T3" fmla="*/ 5 h 5"/>
              <a:gd name="T4" fmla="*/ 4 w 5"/>
              <a:gd name="T5" fmla="*/ 2 h 5"/>
              <a:gd name="T6" fmla="*/ 1 w 5"/>
              <a:gd name="T7" fmla="*/ 1 h 5"/>
              <a:gd name="T8" fmla="*/ 0 w 5"/>
              <a:gd name="T9" fmla="*/ 4 h 5"/>
              <a:gd name="T10" fmla="*/ 3 w 5"/>
              <a:gd name="T11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3" y="5"/>
                </a:moveTo>
                <a:cubicBezTo>
                  <a:pt x="3" y="5"/>
                  <a:pt x="3" y="5"/>
                  <a:pt x="3" y="5"/>
                </a:cubicBezTo>
                <a:cubicBezTo>
                  <a:pt x="5" y="4"/>
                  <a:pt x="5" y="3"/>
                  <a:pt x="4" y="2"/>
                </a:cubicBezTo>
                <a:cubicBezTo>
                  <a:pt x="4" y="1"/>
                  <a:pt x="2" y="0"/>
                  <a:pt x="1" y="1"/>
                </a:cubicBezTo>
                <a:cubicBezTo>
                  <a:pt x="0" y="1"/>
                  <a:pt x="0" y="3"/>
                  <a:pt x="0" y="4"/>
                </a:cubicBezTo>
                <a:cubicBezTo>
                  <a:pt x="1" y="5"/>
                  <a:pt x="2" y="5"/>
                  <a:pt x="3" y="5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7" name="Freeform 94"/>
          <p:cNvSpPr>
            <a:spLocks/>
          </p:cNvSpPr>
          <p:nvPr/>
        </p:nvSpPr>
        <p:spPr bwMode="auto">
          <a:xfrm>
            <a:off x="1436688" y="4298950"/>
            <a:ext cx="17463" cy="19050"/>
          </a:xfrm>
          <a:custGeom>
            <a:avLst/>
            <a:gdLst>
              <a:gd name="T0" fmla="*/ 0 w 5"/>
              <a:gd name="T1" fmla="*/ 4 h 5"/>
              <a:gd name="T2" fmla="*/ 3 w 5"/>
              <a:gd name="T3" fmla="*/ 5 h 5"/>
              <a:gd name="T4" fmla="*/ 4 w 5"/>
              <a:gd name="T5" fmla="*/ 5 h 5"/>
              <a:gd name="T6" fmla="*/ 4 w 5"/>
              <a:gd name="T7" fmla="*/ 1 h 5"/>
              <a:gd name="T8" fmla="*/ 1 w 5"/>
              <a:gd name="T9" fmla="*/ 1 h 5"/>
              <a:gd name="T10" fmla="*/ 0 w 5"/>
              <a:gd name="T11" fmla="*/ 4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0" y="4"/>
                </a:moveTo>
                <a:cubicBezTo>
                  <a:pt x="1" y="5"/>
                  <a:pt x="2" y="5"/>
                  <a:pt x="3" y="5"/>
                </a:cubicBezTo>
                <a:cubicBezTo>
                  <a:pt x="3" y="5"/>
                  <a:pt x="4" y="5"/>
                  <a:pt x="4" y="5"/>
                </a:cubicBezTo>
                <a:cubicBezTo>
                  <a:pt x="5" y="4"/>
                  <a:pt x="5" y="2"/>
                  <a:pt x="4" y="1"/>
                </a:cubicBezTo>
                <a:cubicBezTo>
                  <a:pt x="3" y="0"/>
                  <a:pt x="2" y="0"/>
                  <a:pt x="1" y="1"/>
                </a:cubicBezTo>
                <a:cubicBezTo>
                  <a:pt x="0" y="2"/>
                  <a:pt x="0" y="3"/>
                  <a:pt x="0" y="4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8" name="Freeform 95"/>
          <p:cNvSpPr>
            <a:spLocks/>
          </p:cNvSpPr>
          <p:nvPr/>
        </p:nvSpPr>
        <p:spPr bwMode="auto">
          <a:xfrm>
            <a:off x="1390650" y="4283075"/>
            <a:ext cx="19050" cy="15875"/>
          </a:xfrm>
          <a:custGeom>
            <a:avLst/>
            <a:gdLst>
              <a:gd name="T0" fmla="*/ 3 w 5"/>
              <a:gd name="T1" fmla="*/ 4 h 4"/>
              <a:gd name="T2" fmla="*/ 3 w 5"/>
              <a:gd name="T3" fmla="*/ 4 h 4"/>
              <a:gd name="T4" fmla="*/ 5 w 5"/>
              <a:gd name="T5" fmla="*/ 2 h 4"/>
              <a:gd name="T6" fmla="*/ 2 w 5"/>
              <a:gd name="T7" fmla="*/ 0 h 4"/>
              <a:gd name="T8" fmla="*/ 0 w 5"/>
              <a:gd name="T9" fmla="*/ 2 h 4"/>
              <a:gd name="T10" fmla="*/ 3 w 5"/>
              <a:gd name="T11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4">
                <a:moveTo>
                  <a:pt x="3" y="4"/>
                </a:moveTo>
                <a:cubicBezTo>
                  <a:pt x="3" y="4"/>
                  <a:pt x="3" y="4"/>
                  <a:pt x="3" y="4"/>
                </a:cubicBezTo>
                <a:cubicBezTo>
                  <a:pt x="4" y="4"/>
                  <a:pt x="5" y="3"/>
                  <a:pt x="5" y="2"/>
                </a:cubicBezTo>
                <a:cubicBezTo>
                  <a:pt x="5" y="1"/>
                  <a:pt x="4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4"/>
                  <a:pt x="1" y="4"/>
                  <a:pt x="3" y="4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9" name="Freeform 96"/>
          <p:cNvSpPr>
            <a:spLocks/>
          </p:cNvSpPr>
          <p:nvPr/>
        </p:nvSpPr>
        <p:spPr bwMode="auto">
          <a:xfrm>
            <a:off x="1412875" y="4283075"/>
            <a:ext cx="23813" cy="22225"/>
          </a:xfrm>
          <a:custGeom>
            <a:avLst/>
            <a:gdLst>
              <a:gd name="T0" fmla="*/ 2 w 6"/>
              <a:gd name="T1" fmla="*/ 5 h 6"/>
              <a:gd name="T2" fmla="*/ 4 w 6"/>
              <a:gd name="T3" fmla="*/ 5 h 6"/>
              <a:gd name="T4" fmla="*/ 5 w 6"/>
              <a:gd name="T5" fmla="*/ 4 h 6"/>
              <a:gd name="T6" fmla="*/ 4 w 6"/>
              <a:gd name="T7" fmla="*/ 1 h 6"/>
              <a:gd name="T8" fmla="*/ 1 w 6"/>
              <a:gd name="T9" fmla="*/ 2 h 6"/>
              <a:gd name="T10" fmla="*/ 2 w 6"/>
              <a:gd name="T11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6">
                <a:moveTo>
                  <a:pt x="2" y="5"/>
                </a:moveTo>
                <a:cubicBezTo>
                  <a:pt x="2" y="5"/>
                  <a:pt x="3" y="6"/>
                  <a:pt x="4" y="5"/>
                </a:cubicBezTo>
                <a:cubicBezTo>
                  <a:pt x="4" y="5"/>
                  <a:pt x="5" y="5"/>
                  <a:pt x="5" y="4"/>
                </a:cubicBezTo>
                <a:cubicBezTo>
                  <a:pt x="6" y="3"/>
                  <a:pt x="5" y="1"/>
                  <a:pt x="4" y="1"/>
                </a:cubicBezTo>
                <a:cubicBezTo>
                  <a:pt x="3" y="0"/>
                  <a:pt x="1" y="1"/>
                  <a:pt x="1" y="2"/>
                </a:cubicBezTo>
                <a:cubicBezTo>
                  <a:pt x="0" y="3"/>
                  <a:pt x="1" y="5"/>
                  <a:pt x="2" y="5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0" name="Freeform 97"/>
          <p:cNvSpPr>
            <a:spLocks/>
          </p:cNvSpPr>
          <p:nvPr/>
        </p:nvSpPr>
        <p:spPr bwMode="auto">
          <a:xfrm>
            <a:off x="1447800" y="4321175"/>
            <a:ext cx="19050" cy="19050"/>
          </a:xfrm>
          <a:custGeom>
            <a:avLst/>
            <a:gdLst>
              <a:gd name="T0" fmla="*/ 2 w 5"/>
              <a:gd name="T1" fmla="*/ 0 h 5"/>
              <a:gd name="T2" fmla="*/ 0 w 5"/>
              <a:gd name="T3" fmla="*/ 3 h 5"/>
              <a:gd name="T4" fmla="*/ 0 w 5"/>
              <a:gd name="T5" fmla="*/ 3 h 5"/>
              <a:gd name="T6" fmla="*/ 3 w 5"/>
              <a:gd name="T7" fmla="*/ 5 h 5"/>
              <a:gd name="T8" fmla="*/ 5 w 5"/>
              <a:gd name="T9" fmla="*/ 2 h 5"/>
              <a:gd name="T10" fmla="*/ 5 w 5"/>
              <a:gd name="T11" fmla="*/ 2 h 5"/>
              <a:gd name="T12" fmla="*/ 5 w 5"/>
              <a:gd name="T13" fmla="*/ 2 h 5"/>
              <a:gd name="T14" fmla="*/ 2 w 5"/>
              <a:gd name="T15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" h="5">
                <a:moveTo>
                  <a:pt x="2" y="0"/>
                </a:moveTo>
                <a:cubicBezTo>
                  <a:pt x="0" y="1"/>
                  <a:pt x="0" y="2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1" y="4"/>
                  <a:pt x="2" y="5"/>
                  <a:pt x="3" y="5"/>
                </a:cubicBezTo>
                <a:cubicBezTo>
                  <a:pt x="4" y="4"/>
                  <a:pt x="5" y="3"/>
                  <a:pt x="5" y="2"/>
                </a:cubicBezTo>
                <a:cubicBezTo>
                  <a:pt x="5" y="2"/>
                  <a:pt x="5" y="2"/>
                  <a:pt x="5" y="2"/>
                </a:cubicBezTo>
                <a:cubicBezTo>
                  <a:pt x="5" y="2"/>
                  <a:pt x="5" y="2"/>
                  <a:pt x="5" y="2"/>
                </a:cubicBezTo>
                <a:cubicBezTo>
                  <a:pt x="4" y="1"/>
                  <a:pt x="3" y="0"/>
                  <a:pt x="2" y="0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1" name="Freeform 98"/>
          <p:cNvSpPr>
            <a:spLocks/>
          </p:cNvSpPr>
          <p:nvPr/>
        </p:nvSpPr>
        <p:spPr bwMode="auto">
          <a:xfrm>
            <a:off x="1439863" y="4365625"/>
            <a:ext cx="19050" cy="19050"/>
          </a:xfrm>
          <a:custGeom>
            <a:avLst/>
            <a:gdLst>
              <a:gd name="T0" fmla="*/ 0 w 5"/>
              <a:gd name="T1" fmla="*/ 2 h 5"/>
              <a:gd name="T2" fmla="*/ 0 w 5"/>
              <a:gd name="T3" fmla="*/ 2 h 5"/>
              <a:gd name="T4" fmla="*/ 1 w 5"/>
              <a:gd name="T5" fmla="*/ 5 h 5"/>
              <a:gd name="T6" fmla="*/ 3 w 5"/>
              <a:gd name="T7" fmla="*/ 5 h 5"/>
              <a:gd name="T8" fmla="*/ 4 w 5"/>
              <a:gd name="T9" fmla="*/ 4 h 5"/>
              <a:gd name="T10" fmla="*/ 4 w 5"/>
              <a:gd name="T11" fmla="*/ 1 h 5"/>
              <a:gd name="T12" fmla="*/ 0 w 5"/>
              <a:gd name="T13" fmla="*/ 2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5"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3"/>
                  <a:pt x="0" y="4"/>
                  <a:pt x="1" y="5"/>
                </a:cubicBezTo>
                <a:cubicBezTo>
                  <a:pt x="2" y="5"/>
                  <a:pt x="2" y="5"/>
                  <a:pt x="3" y="5"/>
                </a:cubicBezTo>
                <a:cubicBezTo>
                  <a:pt x="4" y="5"/>
                  <a:pt x="4" y="5"/>
                  <a:pt x="4" y="4"/>
                </a:cubicBezTo>
                <a:cubicBezTo>
                  <a:pt x="5" y="3"/>
                  <a:pt x="5" y="2"/>
                  <a:pt x="4" y="1"/>
                </a:cubicBezTo>
                <a:cubicBezTo>
                  <a:pt x="3" y="0"/>
                  <a:pt x="1" y="1"/>
                  <a:pt x="0" y="2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2" name="Freeform 99"/>
          <p:cNvSpPr>
            <a:spLocks/>
          </p:cNvSpPr>
          <p:nvPr/>
        </p:nvSpPr>
        <p:spPr bwMode="auto">
          <a:xfrm>
            <a:off x="1420813" y="4384675"/>
            <a:ext cx="19050" cy="19050"/>
          </a:xfrm>
          <a:custGeom>
            <a:avLst/>
            <a:gdLst>
              <a:gd name="T0" fmla="*/ 1 w 5"/>
              <a:gd name="T1" fmla="*/ 0 h 5"/>
              <a:gd name="T2" fmla="*/ 0 w 5"/>
              <a:gd name="T3" fmla="*/ 4 h 5"/>
              <a:gd name="T4" fmla="*/ 3 w 5"/>
              <a:gd name="T5" fmla="*/ 5 h 5"/>
              <a:gd name="T6" fmla="*/ 4 w 5"/>
              <a:gd name="T7" fmla="*/ 4 h 5"/>
              <a:gd name="T8" fmla="*/ 5 w 5"/>
              <a:gd name="T9" fmla="*/ 1 h 5"/>
              <a:gd name="T10" fmla="*/ 1 w 5"/>
              <a:gd name="T11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1" y="0"/>
                </a:moveTo>
                <a:cubicBezTo>
                  <a:pt x="0" y="1"/>
                  <a:pt x="0" y="2"/>
                  <a:pt x="0" y="4"/>
                </a:cubicBezTo>
                <a:cubicBezTo>
                  <a:pt x="1" y="4"/>
                  <a:pt x="2" y="5"/>
                  <a:pt x="3" y="5"/>
                </a:cubicBezTo>
                <a:cubicBezTo>
                  <a:pt x="3" y="5"/>
                  <a:pt x="4" y="5"/>
                  <a:pt x="4" y="4"/>
                </a:cubicBezTo>
                <a:cubicBezTo>
                  <a:pt x="5" y="4"/>
                  <a:pt x="5" y="2"/>
                  <a:pt x="5" y="1"/>
                </a:cubicBezTo>
                <a:cubicBezTo>
                  <a:pt x="4" y="0"/>
                  <a:pt x="3" y="0"/>
                  <a:pt x="1" y="0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3" name="Freeform 100"/>
          <p:cNvSpPr>
            <a:spLocks/>
          </p:cNvSpPr>
          <p:nvPr/>
        </p:nvSpPr>
        <p:spPr bwMode="auto">
          <a:xfrm>
            <a:off x="1447800" y="4343400"/>
            <a:ext cx="19050" cy="19050"/>
          </a:xfrm>
          <a:custGeom>
            <a:avLst/>
            <a:gdLst>
              <a:gd name="T0" fmla="*/ 3 w 5"/>
              <a:gd name="T1" fmla="*/ 1 h 5"/>
              <a:gd name="T2" fmla="*/ 0 w 5"/>
              <a:gd name="T3" fmla="*/ 3 h 5"/>
              <a:gd name="T4" fmla="*/ 0 w 5"/>
              <a:gd name="T5" fmla="*/ 3 h 5"/>
              <a:gd name="T6" fmla="*/ 2 w 5"/>
              <a:gd name="T7" fmla="*/ 5 h 5"/>
              <a:gd name="T8" fmla="*/ 3 w 5"/>
              <a:gd name="T9" fmla="*/ 5 h 5"/>
              <a:gd name="T10" fmla="*/ 5 w 5"/>
              <a:gd name="T11" fmla="*/ 3 h 5"/>
              <a:gd name="T12" fmla="*/ 3 w 5"/>
              <a:gd name="T13" fmla="*/ 1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5">
                <a:moveTo>
                  <a:pt x="3" y="1"/>
                </a:moveTo>
                <a:cubicBezTo>
                  <a:pt x="2" y="0"/>
                  <a:pt x="1" y="1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4"/>
                  <a:pt x="1" y="5"/>
                  <a:pt x="2" y="5"/>
                </a:cubicBezTo>
                <a:cubicBezTo>
                  <a:pt x="3" y="5"/>
                  <a:pt x="3" y="5"/>
                  <a:pt x="3" y="5"/>
                </a:cubicBezTo>
                <a:cubicBezTo>
                  <a:pt x="4" y="5"/>
                  <a:pt x="5" y="4"/>
                  <a:pt x="5" y="3"/>
                </a:cubicBezTo>
                <a:cubicBezTo>
                  <a:pt x="5" y="2"/>
                  <a:pt x="4" y="1"/>
                  <a:pt x="3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4" name="Freeform 101"/>
          <p:cNvSpPr>
            <a:spLocks/>
          </p:cNvSpPr>
          <p:nvPr/>
        </p:nvSpPr>
        <p:spPr bwMode="auto">
          <a:xfrm>
            <a:off x="1371600" y="4384675"/>
            <a:ext cx="23813" cy="23813"/>
          </a:xfrm>
          <a:custGeom>
            <a:avLst/>
            <a:gdLst>
              <a:gd name="T0" fmla="*/ 4 w 6"/>
              <a:gd name="T1" fmla="*/ 1 h 6"/>
              <a:gd name="T2" fmla="*/ 1 w 6"/>
              <a:gd name="T3" fmla="*/ 2 h 6"/>
              <a:gd name="T4" fmla="*/ 2 w 6"/>
              <a:gd name="T5" fmla="*/ 5 h 6"/>
              <a:gd name="T6" fmla="*/ 4 w 6"/>
              <a:gd name="T7" fmla="*/ 5 h 6"/>
              <a:gd name="T8" fmla="*/ 5 w 6"/>
              <a:gd name="T9" fmla="*/ 4 h 6"/>
              <a:gd name="T10" fmla="*/ 4 w 6"/>
              <a:gd name="T11" fmla="*/ 1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6">
                <a:moveTo>
                  <a:pt x="4" y="1"/>
                </a:moveTo>
                <a:cubicBezTo>
                  <a:pt x="3" y="0"/>
                  <a:pt x="1" y="1"/>
                  <a:pt x="1" y="2"/>
                </a:cubicBezTo>
                <a:cubicBezTo>
                  <a:pt x="0" y="3"/>
                  <a:pt x="1" y="5"/>
                  <a:pt x="2" y="5"/>
                </a:cubicBezTo>
                <a:cubicBezTo>
                  <a:pt x="3" y="6"/>
                  <a:pt x="3" y="6"/>
                  <a:pt x="4" y="5"/>
                </a:cubicBezTo>
                <a:cubicBezTo>
                  <a:pt x="4" y="5"/>
                  <a:pt x="5" y="5"/>
                  <a:pt x="5" y="4"/>
                </a:cubicBezTo>
                <a:cubicBezTo>
                  <a:pt x="6" y="3"/>
                  <a:pt x="5" y="1"/>
                  <a:pt x="4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5" name="Freeform 102"/>
          <p:cNvSpPr>
            <a:spLocks/>
          </p:cNvSpPr>
          <p:nvPr/>
        </p:nvSpPr>
        <p:spPr bwMode="auto">
          <a:xfrm>
            <a:off x="1354138" y="4373563"/>
            <a:ext cx="17463" cy="19050"/>
          </a:xfrm>
          <a:custGeom>
            <a:avLst/>
            <a:gdLst>
              <a:gd name="T0" fmla="*/ 4 w 5"/>
              <a:gd name="T1" fmla="*/ 1 h 5"/>
              <a:gd name="T2" fmla="*/ 1 w 5"/>
              <a:gd name="T3" fmla="*/ 1 h 5"/>
              <a:gd name="T4" fmla="*/ 1 w 5"/>
              <a:gd name="T5" fmla="*/ 4 h 5"/>
              <a:gd name="T6" fmla="*/ 3 w 5"/>
              <a:gd name="T7" fmla="*/ 5 h 5"/>
              <a:gd name="T8" fmla="*/ 4 w 5"/>
              <a:gd name="T9" fmla="*/ 4 h 5"/>
              <a:gd name="T10" fmla="*/ 4 w 5"/>
              <a:gd name="T11" fmla="*/ 1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4" y="1"/>
                </a:moveTo>
                <a:cubicBezTo>
                  <a:pt x="3" y="0"/>
                  <a:pt x="2" y="0"/>
                  <a:pt x="1" y="1"/>
                </a:cubicBezTo>
                <a:cubicBezTo>
                  <a:pt x="0" y="2"/>
                  <a:pt x="0" y="3"/>
                  <a:pt x="1" y="4"/>
                </a:cubicBezTo>
                <a:cubicBezTo>
                  <a:pt x="1" y="5"/>
                  <a:pt x="2" y="5"/>
                  <a:pt x="3" y="5"/>
                </a:cubicBezTo>
                <a:cubicBezTo>
                  <a:pt x="4" y="5"/>
                  <a:pt x="4" y="4"/>
                  <a:pt x="4" y="4"/>
                </a:cubicBezTo>
                <a:cubicBezTo>
                  <a:pt x="5" y="3"/>
                  <a:pt x="5" y="2"/>
                  <a:pt x="4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6" name="Freeform 103"/>
          <p:cNvSpPr>
            <a:spLocks/>
          </p:cNvSpPr>
          <p:nvPr/>
        </p:nvSpPr>
        <p:spPr bwMode="auto">
          <a:xfrm>
            <a:off x="1398588" y="4392613"/>
            <a:ext cx="19050" cy="19050"/>
          </a:xfrm>
          <a:custGeom>
            <a:avLst/>
            <a:gdLst>
              <a:gd name="T0" fmla="*/ 2 w 5"/>
              <a:gd name="T1" fmla="*/ 0 h 5"/>
              <a:gd name="T2" fmla="*/ 0 w 5"/>
              <a:gd name="T3" fmla="*/ 2 h 5"/>
              <a:gd name="T4" fmla="*/ 2 w 5"/>
              <a:gd name="T5" fmla="*/ 5 h 5"/>
              <a:gd name="T6" fmla="*/ 2 w 5"/>
              <a:gd name="T7" fmla="*/ 5 h 5"/>
              <a:gd name="T8" fmla="*/ 3 w 5"/>
              <a:gd name="T9" fmla="*/ 4 h 5"/>
              <a:gd name="T10" fmla="*/ 5 w 5"/>
              <a:gd name="T11" fmla="*/ 2 h 5"/>
              <a:gd name="T12" fmla="*/ 2 w 5"/>
              <a:gd name="T13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5">
                <a:moveTo>
                  <a:pt x="2" y="0"/>
                </a:moveTo>
                <a:cubicBezTo>
                  <a:pt x="1" y="0"/>
                  <a:pt x="0" y="1"/>
                  <a:pt x="0" y="2"/>
                </a:cubicBezTo>
                <a:cubicBezTo>
                  <a:pt x="0" y="4"/>
                  <a:pt x="1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3" y="5"/>
                  <a:pt x="3" y="5"/>
                  <a:pt x="3" y="4"/>
                </a:cubicBezTo>
                <a:cubicBezTo>
                  <a:pt x="4" y="4"/>
                  <a:pt x="5" y="3"/>
                  <a:pt x="5" y="2"/>
                </a:cubicBezTo>
                <a:cubicBezTo>
                  <a:pt x="5" y="1"/>
                  <a:pt x="3" y="0"/>
                  <a:pt x="2" y="0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7" name="Freeform 104"/>
          <p:cNvSpPr>
            <a:spLocks/>
          </p:cNvSpPr>
          <p:nvPr/>
        </p:nvSpPr>
        <p:spPr bwMode="auto">
          <a:xfrm>
            <a:off x="1371600" y="4318000"/>
            <a:ext cx="60325" cy="60325"/>
          </a:xfrm>
          <a:custGeom>
            <a:avLst/>
            <a:gdLst>
              <a:gd name="T0" fmla="*/ 15 w 16"/>
              <a:gd name="T1" fmla="*/ 6 h 16"/>
              <a:gd name="T2" fmla="*/ 6 w 16"/>
              <a:gd name="T3" fmla="*/ 1 h 16"/>
              <a:gd name="T4" fmla="*/ 2 w 16"/>
              <a:gd name="T5" fmla="*/ 10 h 16"/>
              <a:gd name="T6" fmla="*/ 10 w 16"/>
              <a:gd name="T7" fmla="*/ 15 h 16"/>
              <a:gd name="T8" fmla="*/ 15 w 16"/>
              <a:gd name="T9" fmla="*/ 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16">
                <a:moveTo>
                  <a:pt x="15" y="6"/>
                </a:moveTo>
                <a:cubicBezTo>
                  <a:pt x="14" y="2"/>
                  <a:pt x="10" y="0"/>
                  <a:pt x="6" y="1"/>
                </a:cubicBezTo>
                <a:cubicBezTo>
                  <a:pt x="3" y="2"/>
                  <a:pt x="0" y="6"/>
                  <a:pt x="2" y="10"/>
                </a:cubicBezTo>
                <a:cubicBezTo>
                  <a:pt x="3" y="13"/>
                  <a:pt x="7" y="16"/>
                  <a:pt x="10" y="15"/>
                </a:cubicBezTo>
                <a:cubicBezTo>
                  <a:pt x="14" y="13"/>
                  <a:pt x="16" y="9"/>
                  <a:pt x="15" y="6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8" name="Freeform 105"/>
          <p:cNvSpPr>
            <a:spLocks noEditPoints="1"/>
          </p:cNvSpPr>
          <p:nvPr/>
        </p:nvSpPr>
        <p:spPr bwMode="auto">
          <a:xfrm>
            <a:off x="9485313" y="5692775"/>
            <a:ext cx="750888" cy="776288"/>
          </a:xfrm>
          <a:custGeom>
            <a:avLst/>
            <a:gdLst>
              <a:gd name="T0" fmla="*/ 16 w 200"/>
              <a:gd name="T1" fmla="*/ 108 h 206"/>
              <a:gd name="T2" fmla="*/ 19 w 200"/>
              <a:gd name="T3" fmla="*/ 167 h 206"/>
              <a:gd name="T4" fmla="*/ 77 w 200"/>
              <a:gd name="T5" fmla="*/ 182 h 206"/>
              <a:gd name="T6" fmla="*/ 134 w 200"/>
              <a:gd name="T7" fmla="*/ 197 h 206"/>
              <a:gd name="T8" fmla="*/ 166 w 200"/>
              <a:gd name="T9" fmla="*/ 147 h 206"/>
              <a:gd name="T10" fmla="*/ 198 w 200"/>
              <a:gd name="T11" fmla="*/ 97 h 206"/>
              <a:gd name="T12" fmla="*/ 161 w 200"/>
              <a:gd name="T13" fmla="*/ 52 h 206"/>
              <a:gd name="T14" fmla="*/ 123 w 200"/>
              <a:gd name="T15" fmla="*/ 6 h 206"/>
              <a:gd name="T16" fmla="*/ 68 w 200"/>
              <a:gd name="T17" fmla="*/ 27 h 206"/>
              <a:gd name="T18" fmla="*/ 12 w 200"/>
              <a:gd name="T19" fmla="*/ 49 h 206"/>
              <a:gd name="T20" fmla="*/ 16 w 200"/>
              <a:gd name="T21" fmla="*/ 108 h 206"/>
              <a:gd name="T22" fmla="*/ 37 w 200"/>
              <a:gd name="T23" fmla="*/ 68 h 206"/>
              <a:gd name="T24" fmla="*/ 46 w 200"/>
              <a:gd name="T25" fmla="*/ 62 h 206"/>
              <a:gd name="T26" fmla="*/ 51 w 200"/>
              <a:gd name="T27" fmla="*/ 71 h 206"/>
              <a:gd name="T28" fmla="*/ 51 w 200"/>
              <a:gd name="T29" fmla="*/ 72 h 206"/>
              <a:gd name="T30" fmla="*/ 85 w 200"/>
              <a:gd name="T31" fmla="*/ 72 h 206"/>
              <a:gd name="T32" fmla="*/ 109 w 200"/>
              <a:gd name="T33" fmla="*/ 50 h 206"/>
              <a:gd name="T34" fmla="*/ 105 w 200"/>
              <a:gd name="T35" fmla="*/ 41 h 206"/>
              <a:gd name="T36" fmla="*/ 114 w 200"/>
              <a:gd name="T37" fmla="*/ 36 h 206"/>
              <a:gd name="T38" fmla="*/ 119 w 200"/>
              <a:gd name="T39" fmla="*/ 45 h 206"/>
              <a:gd name="T40" fmla="*/ 112 w 200"/>
              <a:gd name="T41" fmla="*/ 51 h 206"/>
              <a:gd name="T42" fmla="*/ 124 w 200"/>
              <a:gd name="T43" fmla="*/ 84 h 206"/>
              <a:gd name="T44" fmla="*/ 151 w 200"/>
              <a:gd name="T45" fmla="*/ 98 h 206"/>
              <a:gd name="T46" fmla="*/ 152 w 200"/>
              <a:gd name="T47" fmla="*/ 98 h 206"/>
              <a:gd name="T48" fmla="*/ 160 w 200"/>
              <a:gd name="T49" fmla="*/ 93 h 206"/>
              <a:gd name="T50" fmla="*/ 166 w 200"/>
              <a:gd name="T51" fmla="*/ 102 h 206"/>
              <a:gd name="T52" fmla="*/ 157 w 200"/>
              <a:gd name="T53" fmla="*/ 107 h 206"/>
              <a:gd name="T54" fmla="*/ 152 w 200"/>
              <a:gd name="T55" fmla="*/ 102 h 206"/>
              <a:gd name="T56" fmla="*/ 124 w 200"/>
              <a:gd name="T57" fmla="*/ 122 h 206"/>
              <a:gd name="T58" fmla="*/ 118 w 200"/>
              <a:gd name="T59" fmla="*/ 154 h 206"/>
              <a:gd name="T60" fmla="*/ 121 w 200"/>
              <a:gd name="T61" fmla="*/ 154 h 206"/>
              <a:gd name="T62" fmla="*/ 126 w 200"/>
              <a:gd name="T63" fmla="*/ 163 h 206"/>
              <a:gd name="T64" fmla="*/ 117 w 200"/>
              <a:gd name="T65" fmla="*/ 168 h 206"/>
              <a:gd name="T66" fmla="*/ 112 w 200"/>
              <a:gd name="T67" fmla="*/ 159 h 206"/>
              <a:gd name="T68" fmla="*/ 115 w 200"/>
              <a:gd name="T69" fmla="*/ 155 h 206"/>
              <a:gd name="T70" fmla="*/ 88 w 200"/>
              <a:gd name="T71" fmla="*/ 136 h 206"/>
              <a:gd name="T72" fmla="*/ 55 w 200"/>
              <a:gd name="T73" fmla="*/ 140 h 206"/>
              <a:gd name="T74" fmla="*/ 55 w 200"/>
              <a:gd name="T75" fmla="*/ 144 h 206"/>
              <a:gd name="T76" fmla="*/ 46 w 200"/>
              <a:gd name="T77" fmla="*/ 150 h 206"/>
              <a:gd name="T78" fmla="*/ 41 w 200"/>
              <a:gd name="T79" fmla="*/ 141 h 206"/>
              <a:gd name="T80" fmla="*/ 50 w 200"/>
              <a:gd name="T81" fmla="*/ 136 h 206"/>
              <a:gd name="T82" fmla="*/ 53 w 200"/>
              <a:gd name="T83" fmla="*/ 137 h 206"/>
              <a:gd name="T84" fmla="*/ 63 w 200"/>
              <a:gd name="T85" fmla="*/ 106 h 206"/>
              <a:gd name="T86" fmla="*/ 49 w 200"/>
              <a:gd name="T87" fmla="*/ 75 h 206"/>
              <a:gd name="T88" fmla="*/ 42 w 200"/>
              <a:gd name="T89" fmla="*/ 76 h 206"/>
              <a:gd name="T90" fmla="*/ 37 w 200"/>
              <a:gd name="T91" fmla="*/ 68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00" h="206">
                <a:moveTo>
                  <a:pt x="16" y="108"/>
                </a:moveTo>
                <a:cubicBezTo>
                  <a:pt x="4" y="126"/>
                  <a:pt x="5" y="150"/>
                  <a:pt x="19" y="167"/>
                </a:cubicBezTo>
                <a:cubicBezTo>
                  <a:pt x="33" y="185"/>
                  <a:pt x="57" y="190"/>
                  <a:pt x="77" y="182"/>
                </a:cubicBezTo>
                <a:cubicBezTo>
                  <a:pt x="90" y="199"/>
                  <a:pt x="113" y="206"/>
                  <a:pt x="134" y="197"/>
                </a:cubicBezTo>
                <a:cubicBezTo>
                  <a:pt x="155" y="189"/>
                  <a:pt x="168" y="169"/>
                  <a:pt x="166" y="147"/>
                </a:cubicBezTo>
                <a:cubicBezTo>
                  <a:pt x="186" y="140"/>
                  <a:pt x="200" y="120"/>
                  <a:pt x="198" y="97"/>
                </a:cubicBezTo>
                <a:cubicBezTo>
                  <a:pt x="197" y="75"/>
                  <a:pt x="181" y="57"/>
                  <a:pt x="161" y="52"/>
                </a:cubicBezTo>
                <a:cubicBezTo>
                  <a:pt x="160" y="30"/>
                  <a:pt x="145" y="11"/>
                  <a:pt x="123" y="6"/>
                </a:cubicBezTo>
                <a:cubicBezTo>
                  <a:pt x="101" y="0"/>
                  <a:pt x="79" y="9"/>
                  <a:pt x="68" y="27"/>
                </a:cubicBezTo>
                <a:cubicBezTo>
                  <a:pt x="47" y="22"/>
                  <a:pt x="25" y="30"/>
                  <a:pt x="12" y="49"/>
                </a:cubicBezTo>
                <a:cubicBezTo>
                  <a:pt x="0" y="68"/>
                  <a:pt x="2" y="91"/>
                  <a:pt x="16" y="108"/>
                </a:cubicBezTo>
                <a:close/>
                <a:moveTo>
                  <a:pt x="37" y="68"/>
                </a:moveTo>
                <a:cubicBezTo>
                  <a:pt x="38" y="64"/>
                  <a:pt x="42" y="61"/>
                  <a:pt x="46" y="62"/>
                </a:cubicBezTo>
                <a:cubicBezTo>
                  <a:pt x="50" y="63"/>
                  <a:pt x="52" y="67"/>
                  <a:pt x="51" y="71"/>
                </a:cubicBezTo>
                <a:cubicBezTo>
                  <a:pt x="51" y="71"/>
                  <a:pt x="51" y="72"/>
                  <a:pt x="51" y="72"/>
                </a:cubicBezTo>
                <a:cubicBezTo>
                  <a:pt x="62" y="75"/>
                  <a:pt x="74" y="76"/>
                  <a:pt x="85" y="72"/>
                </a:cubicBezTo>
                <a:cubicBezTo>
                  <a:pt x="96" y="68"/>
                  <a:pt x="103" y="59"/>
                  <a:pt x="109" y="50"/>
                </a:cubicBezTo>
                <a:cubicBezTo>
                  <a:pt x="106" y="48"/>
                  <a:pt x="104" y="45"/>
                  <a:pt x="105" y="41"/>
                </a:cubicBezTo>
                <a:cubicBezTo>
                  <a:pt x="106" y="38"/>
                  <a:pt x="110" y="35"/>
                  <a:pt x="114" y="36"/>
                </a:cubicBezTo>
                <a:cubicBezTo>
                  <a:pt x="118" y="37"/>
                  <a:pt x="120" y="41"/>
                  <a:pt x="119" y="45"/>
                </a:cubicBezTo>
                <a:cubicBezTo>
                  <a:pt x="118" y="48"/>
                  <a:pt x="116" y="51"/>
                  <a:pt x="112" y="51"/>
                </a:cubicBezTo>
                <a:cubicBezTo>
                  <a:pt x="113" y="62"/>
                  <a:pt x="116" y="75"/>
                  <a:pt x="124" y="84"/>
                </a:cubicBezTo>
                <a:cubicBezTo>
                  <a:pt x="131" y="93"/>
                  <a:pt x="141" y="96"/>
                  <a:pt x="151" y="98"/>
                </a:cubicBezTo>
                <a:cubicBezTo>
                  <a:pt x="152" y="98"/>
                  <a:pt x="152" y="98"/>
                  <a:pt x="152" y="98"/>
                </a:cubicBezTo>
                <a:cubicBezTo>
                  <a:pt x="153" y="94"/>
                  <a:pt x="157" y="92"/>
                  <a:pt x="160" y="93"/>
                </a:cubicBezTo>
                <a:cubicBezTo>
                  <a:pt x="164" y="94"/>
                  <a:pt x="167" y="98"/>
                  <a:pt x="166" y="102"/>
                </a:cubicBezTo>
                <a:cubicBezTo>
                  <a:pt x="165" y="105"/>
                  <a:pt x="161" y="108"/>
                  <a:pt x="157" y="107"/>
                </a:cubicBezTo>
                <a:cubicBezTo>
                  <a:pt x="154" y="106"/>
                  <a:pt x="152" y="104"/>
                  <a:pt x="152" y="102"/>
                </a:cubicBezTo>
                <a:cubicBezTo>
                  <a:pt x="141" y="106"/>
                  <a:pt x="130" y="112"/>
                  <a:pt x="124" y="122"/>
                </a:cubicBezTo>
                <a:cubicBezTo>
                  <a:pt x="118" y="132"/>
                  <a:pt x="117" y="143"/>
                  <a:pt x="118" y="154"/>
                </a:cubicBezTo>
                <a:cubicBezTo>
                  <a:pt x="119" y="154"/>
                  <a:pt x="120" y="154"/>
                  <a:pt x="121" y="154"/>
                </a:cubicBezTo>
                <a:cubicBezTo>
                  <a:pt x="125" y="155"/>
                  <a:pt x="127" y="159"/>
                  <a:pt x="126" y="163"/>
                </a:cubicBezTo>
                <a:cubicBezTo>
                  <a:pt x="125" y="167"/>
                  <a:pt x="121" y="169"/>
                  <a:pt x="117" y="168"/>
                </a:cubicBezTo>
                <a:cubicBezTo>
                  <a:pt x="113" y="167"/>
                  <a:pt x="111" y="163"/>
                  <a:pt x="112" y="159"/>
                </a:cubicBezTo>
                <a:cubicBezTo>
                  <a:pt x="112" y="158"/>
                  <a:pt x="113" y="156"/>
                  <a:pt x="115" y="155"/>
                </a:cubicBezTo>
                <a:cubicBezTo>
                  <a:pt x="108" y="146"/>
                  <a:pt x="99" y="139"/>
                  <a:pt x="88" y="136"/>
                </a:cubicBezTo>
                <a:cubicBezTo>
                  <a:pt x="77" y="133"/>
                  <a:pt x="65" y="135"/>
                  <a:pt x="55" y="140"/>
                </a:cubicBezTo>
                <a:cubicBezTo>
                  <a:pt x="56" y="141"/>
                  <a:pt x="56" y="143"/>
                  <a:pt x="55" y="144"/>
                </a:cubicBezTo>
                <a:cubicBezTo>
                  <a:pt x="54" y="148"/>
                  <a:pt x="50" y="151"/>
                  <a:pt x="46" y="150"/>
                </a:cubicBezTo>
                <a:cubicBezTo>
                  <a:pt x="43" y="149"/>
                  <a:pt x="40" y="145"/>
                  <a:pt x="41" y="141"/>
                </a:cubicBezTo>
                <a:cubicBezTo>
                  <a:pt x="42" y="137"/>
                  <a:pt x="46" y="135"/>
                  <a:pt x="50" y="136"/>
                </a:cubicBezTo>
                <a:cubicBezTo>
                  <a:pt x="51" y="136"/>
                  <a:pt x="52" y="136"/>
                  <a:pt x="53" y="137"/>
                </a:cubicBezTo>
                <a:cubicBezTo>
                  <a:pt x="59" y="128"/>
                  <a:pt x="64" y="117"/>
                  <a:pt x="63" y="106"/>
                </a:cubicBezTo>
                <a:cubicBezTo>
                  <a:pt x="62" y="94"/>
                  <a:pt x="56" y="83"/>
                  <a:pt x="49" y="75"/>
                </a:cubicBezTo>
                <a:cubicBezTo>
                  <a:pt x="47" y="76"/>
                  <a:pt x="45" y="77"/>
                  <a:pt x="42" y="76"/>
                </a:cubicBezTo>
                <a:cubicBezTo>
                  <a:pt x="38" y="75"/>
                  <a:pt x="36" y="71"/>
                  <a:pt x="37" y="68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9" name="Freeform 106"/>
          <p:cNvSpPr>
            <a:spLocks/>
          </p:cNvSpPr>
          <p:nvPr/>
        </p:nvSpPr>
        <p:spPr bwMode="auto">
          <a:xfrm>
            <a:off x="9917113" y="6091238"/>
            <a:ext cx="30163" cy="30163"/>
          </a:xfrm>
          <a:custGeom>
            <a:avLst/>
            <a:gdLst>
              <a:gd name="T0" fmla="*/ 1 w 8"/>
              <a:gd name="T1" fmla="*/ 3 h 8"/>
              <a:gd name="T2" fmla="*/ 1 w 8"/>
              <a:gd name="T3" fmla="*/ 3 h 8"/>
              <a:gd name="T4" fmla="*/ 5 w 8"/>
              <a:gd name="T5" fmla="*/ 0 h 8"/>
              <a:gd name="T6" fmla="*/ 8 w 8"/>
              <a:gd name="T7" fmla="*/ 5 h 8"/>
              <a:gd name="T8" fmla="*/ 3 w 8"/>
              <a:gd name="T9" fmla="*/ 7 h 8"/>
              <a:gd name="T10" fmla="*/ 1 w 8"/>
              <a:gd name="T11" fmla="*/ 3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8"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1"/>
                  <a:pt x="3" y="0"/>
                  <a:pt x="5" y="0"/>
                </a:cubicBezTo>
                <a:cubicBezTo>
                  <a:pt x="7" y="1"/>
                  <a:pt x="8" y="3"/>
                  <a:pt x="8" y="5"/>
                </a:cubicBezTo>
                <a:cubicBezTo>
                  <a:pt x="7" y="7"/>
                  <a:pt x="5" y="8"/>
                  <a:pt x="3" y="7"/>
                </a:cubicBezTo>
                <a:cubicBezTo>
                  <a:pt x="1" y="7"/>
                  <a:pt x="0" y="5"/>
                  <a:pt x="1" y="3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0" name="Freeform 107"/>
          <p:cNvSpPr>
            <a:spLocks/>
          </p:cNvSpPr>
          <p:nvPr/>
        </p:nvSpPr>
        <p:spPr bwMode="auto">
          <a:xfrm>
            <a:off x="9901238" y="6016625"/>
            <a:ext cx="34925" cy="30163"/>
          </a:xfrm>
          <a:custGeom>
            <a:avLst/>
            <a:gdLst>
              <a:gd name="T0" fmla="*/ 4 w 9"/>
              <a:gd name="T1" fmla="*/ 8 h 8"/>
              <a:gd name="T2" fmla="*/ 2 w 9"/>
              <a:gd name="T3" fmla="*/ 7 h 8"/>
              <a:gd name="T4" fmla="*/ 2 w 9"/>
              <a:gd name="T5" fmla="*/ 2 h 8"/>
              <a:gd name="T6" fmla="*/ 7 w 9"/>
              <a:gd name="T7" fmla="*/ 2 h 8"/>
              <a:gd name="T8" fmla="*/ 7 w 9"/>
              <a:gd name="T9" fmla="*/ 7 h 8"/>
              <a:gd name="T10" fmla="*/ 4 w 9"/>
              <a:gd name="T11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" h="8">
                <a:moveTo>
                  <a:pt x="4" y="8"/>
                </a:moveTo>
                <a:cubicBezTo>
                  <a:pt x="3" y="8"/>
                  <a:pt x="2" y="7"/>
                  <a:pt x="2" y="7"/>
                </a:cubicBezTo>
                <a:cubicBezTo>
                  <a:pt x="0" y="5"/>
                  <a:pt x="1" y="3"/>
                  <a:pt x="2" y="2"/>
                </a:cubicBezTo>
                <a:cubicBezTo>
                  <a:pt x="4" y="0"/>
                  <a:pt x="6" y="1"/>
                  <a:pt x="7" y="2"/>
                </a:cubicBezTo>
                <a:cubicBezTo>
                  <a:pt x="9" y="4"/>
                  <a:pt x="8" y="6"/>
                  <a:pt x="7" y="7"/>
                </a:cubicBezTo>
                <a:cubicBezTo>
                  <a:pt x="6" y="8"/>
                  <a:pt x="5" y="8"/>
                  <a:pt x="4" y="8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1" name="Freeform 108"/>
          <p:cNvSpPr>
            <a:spLocks/>
          </p:cNvSpPr>
          <p:nvPr/>
        </p:nvSpPr>
        <p:spPr bwMode="auto">
          <a:xfrm>
            <a:off x="9920288" y="6054725"/>
            <a:ext cx="26988" cy="25400"/>
          </a:xfrm>
          <a:custGeom>
            <a:avLst/>
            <a:gdLst>
              <a:gd name="T0" fmla="*/ 4 w 7"/>
              <a:gd name="T1" fmla="*/ 7 h 7"/>
              <a:gd name="T2" fmla="*/ 3 w 7"/>
              <a:gd name="T3" fmla="*/ 7 h 7"/>
              <a:gd name="T4" fmla="*/ 0 w 7"/>
              <a:gd name="T5" fmla="*/ 4 h 7"/>
              <a:gd name="T6" fmla="*/ 3 w 7"/>
              <a:gd name="T7" fmla="*/ 0 h 7"/>
              <a:gd name="T8" fmla="*/ 7 w 7"/>
              <a:gd name="T9" fmla="*/ 3 h 7"/>
              <a:gd name="T10" fmla="*/ 4 w 7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7">
                <a:moveTo>
                  <a:pt x="4" y="7"/>
                </a:moveTo>
                <a:cubicBezTo>
                  <a:pt x="4" y="7"/>
                  <a:pt x="3" y="7"/>
                  <a:pt x="3" y="7"/>
                </a:cubicBezTo>
                <a:cubicBezTo>
                  <a:pt x="1" y="7"/>
                  <a:pt x="0" y="6"/>
                  <a:pt x="0" y="4"/>
                </a:cubicBezTo>
                <a:cubicBezTo>
                  <a:pt x="0" y="2"/>
                  <a:pt x="1" y="0"/>
                  <a:pt x="3" y="0"/>
                </a:cubicBezTo>
                <a:cubicBezTo>
                  <a:pt x="5" y="0"/>
                  <a:pt x="7" y="1"/>
                  <a:pt x="7" y="3"/>
                </a:cubicBezTo>
                <a:cubicBezTo>
                  <a:pt x="7" y="5"/>
                  <a:pt x="6" y="7"/>
                  <a:pt x="4" y="7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2" name="Freeform 109"/>
          <p:cNvSpPr>
            <a:spLocks/>
          </p:cNvSpPr>
          <p:nvPr/>
        </p:nvSpPr>
        <p:spPr bwMode="auto">
          <a:xfrm>
            <a:off x="9875838" y="5994400"/>
            <a:ext cx="30163" cy="30163"/>
          </a:xfrm>
          <a:custGeom>
            <a:avLst/>
            <a:gdLst>
              <a:gd name="T0" fmla="*/ 3 w 8"/>
              <a:gd name="T1" fmla="*/ 7 h 8"/>
              <a:gd name="T2" fmla="*/ 2 w 8"/>
              <a:gd name="T3" fmla="*/ 7 h 8"/>
              <a:gd name="T4" fmla="*/ 1 w 8"/>
              <a:gd name="T5" fmla="*/ 2 h 8"/>
              <a:gd name="T6" fmla="*/ 6 w 8"/>
              <a:gd name="T7" fmla="*/ 1 h 8"/>
              <a:gd name="T8" fmla="*/ 7 w 8"/>
              <a:gd name="T9" fmla="*/ 6 h 8"/>
              <a:gd name="T10" fmla="*/ 3 w 8"/>
              <a:gd name="T11" fmla="*/ 7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8">
                <a:moveTo>
                  <a:pt x="3" y="7"/>
                </a:moveTo>
                <a:cubicBezTo>
                  <a:pt x="3" y="7"/>
                  <a:pt x="2" y="7"/>
                  <a:pt x="2" y="7"/>
                </a:cubicBezTo>
                <a:cubicBezTo>
                  <a:pt x="0" y="6"/>
                  <a:pt x="0" y="4"/>
                  <a:pt x="1" y="2"/>
                </a:cubicBezTo>
                <a:cubicBezTo>
                  <a:pt x="2" y="0"/>
                  <a:pt x="4" y="0"/>
                  <a:pt x="6" y="1"/>
                </a:cubicBezTo>
                <a:cubicBezTo>
                  <a:pt x="7" y="2"/>
                  <a:pt x="8" y="4"/>
                  <a:pt x="7" y="6"/>
                </a:cubicBezTo>
                <a:cubicBezTo>
                  <a:pt x="6" y="7"/>
                  <a:pt x="5" y="8"/>
                  <a:pt x="3" y="7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3" name="Freeform 110"/>
          <p:cNvSpPr>
            <a:spLocks/>
          </p:cNvSpPr>
          <p:nvPr/>
        </p:nvSpPr>
        <p:spPr bwMode="auto">
          <a:xfrm>
            <a:off x="9771063" y="6013450"/>
            <a:ext cx="30163" cy="30163"/>
          </a:xfrm>
          <a:custGeom>
            <a:avLst/>
            <a:gdLst>
              <a:gd name="T0" fmla="*/ 7 w 8"/>
              <a:gd name="T1" fmla="*/ 7 h 8"/>
              <a:gd name="T2" fmla="*/ 3 w 8"/>
              <a:gd name="T3" fmla="*/ 8 h 8"/>
              <a:gd name="T4" fmla="*/ 2 w 8"/>
              <a:gd name="T5" fmla="*/ 7 h 8"/>
              <a:gd name="T6" fmla="*/ 1 w 8"/>
              <a:gd name="T7" fmla="*/ 2 h 8"/>
              <a:gd name="T8" fmla="*/ 7 w 8"/>
              <a:gd name="T9" fmla="*/ 1 h 8"/>
              <a:gd name="T10" fmla="*/ 7 w 8"/>
              <a:gd name="T11" fmla="*/ 7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8">
                <a:moveTo>
                  <a:pt x="7" y="7"/>
                </a:moveTo>
                <a:cubicBezTo>
                  <a:pt x="6" y="8"/>
                  <a:pt x="5" y="8"/>
                  <a:pt x="3" y="8"/>
                </a:cubicBezTo>
                <a:cubicBezTo>
                  <a:pt x="3" y="8"/>
                  <a:pt x="2" y="7"/>
                  <a:pt x="2" y="7"/>
                </a:cubicBezTo>
                <a:cubicBezTo>
                  <a:pt x="0" y="6"/>
                  <a:pt x="0" y="3"/>
                  <a:pt x="1" y="2"/>
                </a:cubicBezTo>
                <a:cubicBezTo>
                  <a:pt x="3" y="0"/>
                  <a:pt x="5" y="0"/>
                  <a:pt x="7" y="1"/>
                </a:cubicBezTo>
                <a:cubicBezTo>
                  <a:pt x="8" y="3"/>
                  <a:pt x="8" y="5"/>
                  <a:pt x="7" y="7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4" name="Freeform 111"/>
          <p:cNvSpPr>
            <a:spLocks/>
          </p:cNvSpPr>
          <p:nvPr/>
        </p:nvSpPr>
        <p:spPr bwMode="auto">
          <a:xfrm>
            <a:off x="9837738" y="5986463"/>
            <a:ext cx="30163" cy="26988"/>
          </a:xfrm>
          <a:custGeom>
            <a:avLst/>
            <a:gdLst>
              <a:gd name="T0" fmla="*/ 4 w 8"/>
              <a:gd name="T1" fmla="*/ 7 h 7"/>
              <a:gd name="T2" fmla="*/ 3 w 8"/>
              <a:gd name="T3" fmla="*/ 7 h 7"/>
              <a:gd name="T4" fmla="*/ 1 w 8"/>
              <a:gd name="T5" fmla="*/ 3 h 7"/>
              <a:gd name="T6" fmla="*/ 4 w 8"/>
              <a:gd name="T7" fmla="*/ 0 h 7"/>
              <a:gd name="T8" fmla="*/ 8 w 8"/>
              <a:gd name="T9" fmla="*/ 3 h 7"/>
              <a:gd name="T10" fmla="*/ 4 w 8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7">
                <a:moveTo>
                  <a:pt x="4" y="7"/>
                </a:moveTo>
                <a:cubicBezTo>
                  <a:pt x="4" y="7"/>
                  <a:pt x="3" y="7"/>
                  <a:pt x="3" y="7"/>
                </a:cubicBezTo>
                <a:cubicBezTo>
                  <a:pt x="2" y="6"/>
                  <a:pt x="0" y="5"/>
                  <a:pt x="1" y="3"/>
                </a:cubicBezTo>
                <a:cubicBezTo>
                  <a:pt x="1" y="1"/>
                  <a:pt x="2" y="0"/>
                  <a:pt x="4" y="0"/>
                </a:cubicBezTo>
                <a:cubicBezTo>
                  <a:pt x="6" y="0"/>
                  <a:pt x="8" y="1"/>
                  <a:pt x="8" y="3"/>
                </a:cubicBezTo>
                <a:cubicBezTo>
                  <a:pt x="8" y="5"/>
                  <a:pt x="6" y="7"/>
                  <a:pt x="4" y="7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5" name="Freeform 112"/>
          <p:cNvSpPr>
            <a:spLocks/>
          </p:cNvSpPr>
          <p:nvPr/>
        </p:nvSpPr>
        <p:spPr bwMode="auto">
          <a:xfrm>
            <a:off x="9801225" y="5989638"/>
            <a:ext cx="28575" cy="30163"/>
          </a:xfrm>
          <a:custGeom>
            <a:avLst/>
            <a:gdLst>
              <a:gd name="T0" fmla="*/ 6 w 8"/>
              <a:gd name="T1" fmla="*/ 8 h 8"/>
              <a:gd name="T2" fmla="*/ 3 w 8"/>
              <a:gd name="T3" fmla="*/ 8 h 8"/>
              <a:gd name="T4" fmla="*/ 1 w 8"/>
              <a:gd name="T5" fmla="*/ 6 h 8"/>
              <a:gd name="T6" fmla="*/ 3 w 8"/>
              <a:gd name="T7" fmla="*/ 1 h 8"/>
              <a:gd name="T8" fmla="*/ 8 w 8"/>
              <a:gd name="T9" fmla="*/ 3 h 8"/>
              <a:gd name="T10" fmla="*/ 6 w 8"/>
              <a:gd name="T11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8">
                <a:moveTo>
                  <a:pt x="6" y="8"/>
                </a:moveTo>
                <a:cubicBezTo>
                  <a:pt x="5" y="8"/>
                  <a:pt x="4" y="8"/>
                  <a:pt x="3" y="8"/>
                </a:cubicBezTo>
                <a:cubicBezTo>
                  <a:pt x="2" y="7"/>
                  <a:pt x="1" y="7"/>
                  <a:pt x="1" y="6"/>
                </a:cubicBezTo>
                <a:cubicBezTo>
                  <a:pt x="0" y="4"/>
                  <a:pt x="1" y="2"/>
                  <a:pt x="3" y="1"/>
                </a:cubicBezTo>
                <a:cubicBezTo>
                  <a:pt x="5" y="0"/>
                  <a:pt x="7" y="1"/>
                  <a:pt x="8" y="3"/>
                </a:cubicBezTo>
                <a:cubicBezTo>
                  <a:pt x="8" y="5"/>
                  <a:pt x="8" y="7"/>
                  <a:pt x="6" y="8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6" name="Freeform 113"/>
          <p:cNvSpPr>
            <a:spLocks/>
          </p:cNvSpPr>
          <p:nvPr/>
        </p:nvSpPr>
        <p:spPr bwMode="auto">
          <a:xfrm>
            <a:off x="9755188" y="6046788"/>
            <a:ext cx="30163" cy="30163"/>
          </a:xfrm>
          <a:custGeom>
            <a:avLst/>
            <a:gdLst>
              <a:gd name="T0" fmla="*/ 5 w 8"/>
              <a:gd name="T1" fmla="*/ 1 h 8"/>
              <a:gd name="T2" fmla="*/ 7 w 8"/>
              <a:gd name="T3" fmla="*/ 5 h 8"/>
              <a:gd name="T4" fmla="*/ 7 w 8"/>
              <a:gd name="T5" fmla="*/ 5 h 8"/>
              <a:gd name="T6" fmla="*/ 3 w 8"/>
              <a:gd name="T7" fmla="*/ 8 h 8"/>
              <a:gd name="T8" fmla="*/ 0 w 8"/>
              <a:gd name="T9" fmla="*/ 3 h 8"/>
              <a:gd name="T10" fmla="*/ 0 w 8"/>
              <a:gd name="T11" fmla="*/ 3 h 8"/>
              <a:gd name="T12" fmla="*/ 0 w 8"/>
              <a:gd name="T13" fmla="*/ 3 h 8"/>
              <a:gd name="T14" fmla="*/ 5 w 8"/>
              <a:gd name="T15" fmla="*/ 1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" h="8">
                <a:moveTo>
                  <a:pt x="5" y="1"/>
                </a:moveTo>
                <a:cubicBezTo>
                  <a:pt x="6" y="1"/>
                  <a:pt x="8" y="3"/>
                  <a:pt x="7" y="5"/>
                </a:cubicBezTo>
                <a:cubicBezTo>
                  <a:pt x="7" y="5"/>
                  <a:pt x="7" y="5"/>
                  <a:pt x="7" y="5"/>
                </a:cubicBezTo>
                <a:cubicBezTo>
                  <a:pt x="7" y="7"/>
                  <a:pt x="5" y="8"/>
                  <a:pt x="3" y="8"/>
                </a:cubicBezTo>
                <a:cubicBezTo>
                  <a:pt x="1" y="7"/>
                  <a:pt x="0" y="5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1" y="1"/>
                  <a:pt x="3" y="0"/>
                  <a:pt x="5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7" name="Freeform 114"/>
          <p:cNvSpPr>
            <a:spLocks/>
          </p:cNvSpPr>
          <p:nvPr/>
        </p:nvSpPr>
        <p:spPr bwMode="auto">
          <a:xfrm>
            <a:off x="9766300" y="6118225"/>
            <a:ext cx="30163" cy="30163"/>
          </a:xfrm>
          <a:custGeom>
            <a:avLst/>
            <a:gdLst>
              <a:gd name="T0" fmla="*/ 7 w 8"/>
              <a:gd name="T1" fmla="*/ 2 h 8"/>
              <a:gd name="T2" fmla="*/ 7 w 8"/>
              <a:gd name="T3" fmla="*/ 2 h 8"/>
              <a:gd name="T4" fmla="*/ 6 w 8"/>
              <a:gd name="T5" fmla="*/ 7 h 8"/>
              <a:gd name="T6" fmla="*/ 3 w 8"/>
              <a:gd name="T7" fmla="*/ 8 h 8"/>
              <a:gd name="T8" fmla="*/ 1 w 8"/>
              <a:gd name="T9" fmla="*/ 7 h 8"/>
              <a:gd name="T10" fmla="*/ 2 w 8"/>
              <a:gd name="T11" fmla="*/ 1 h 8"/>
              <a:gd name="T12" fmla="*/ 7 w 8"/>
              <a:gd name="T13" fmla="*/ 2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8">
                <a:moveTo>
                  <a:pt x="7" y="2"/>
                </a:moveTo>
                <a:cubicBezTo>
                  <a:pt x="7" y="2"/>
                  <a:pt x="7" y="2"/>
                  <a:pt x="7" y="2"/>
                </a:cubicBezTo>
                <a:cubicBezTo>
                  <a:pt x="8" y="4"/>
                  <a:pt x="8" y="6"/>
                  <a:pt x="6" y="7"/>
                </a:cubicBezTo>
                <a:cubicBezTo>
                  <a:pt x="6" y="8"/>
                  <a:pt x="4" y="8"/>
                  <a:pt x="3" y="8"/>
                </a:cubicBezTo>
                <a:cubicBezTo>
                  <a:pt x="3" y="8"/>
                  <a:pt x="2" y="7"/>
                  <a:pt x="1" y="7"/>
                </a:cubicBezTo>
                <a:cubicBezTo>
                  <a:pt x="0" y="5"/>
                  <a:pt x="0" y="3"/>
                  <a:pt x="2" y="1"/>
                </a:cubicBezTo>
                <a:cubicBezTo>
                  <a:pt x="4" y="0"/>
                  <a:pt x="6" y="1"/>
                  <a:pt x="7" y="2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8" name="Freeform 115"/>
          <p:cNvSpPr>
            <a:spLocks/>
          </p:cNvSpPr>
          <p:nvPr/>
        </p:nvSpPr>
        <p:spPr bwMode="auto">
          <a:xfrm>
            <a:off x="9796463" y="6145213"/>
            <a:ext cx="30163" cy="30163"/>
          </a:xfrm>
          <a:custGeom>
            <a:avLst/>
            <a:gdLst>
              <a:gd name="T0" fmla="*/ 6 w 8"/>
              <a:gd name="T1" fmla="*/ 1 h 8"/>
              <a:gd name="T2" fmla="*/ 7 w 8"/>
              <a:gd name="T3" fmla="*/ 6 h 8"/>
              <a:gd name="T4" fmla="*/ 3 w 8"/>
              <a:gd name="T5" fmla="*/ 7 h 8"/>
              <a:gd name="T6" fmla="*/ 2 w 8"/>
              <a:gd name="T7" fmla="*/ 7 h 8"/>
              <a:gd name="T8" fmla="*/ 1 w 8"/>
              <a:gd name="T9" fmla="*/ 2 h 8"/>
              <a:gd name="T10" fmla="*/ 6 w 8"/>
              <a:gd name="T11" fmla="*/ 1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8">
                <a:moveTo>
                  <a:pt x="6" y="1"/>
                </a:moveTo>
                <a:cubicBezTo>
                  <a:pt x="7" y="2"/>
                  <a:pt x="8" y="4"/>
                  <a:pt x="7" y="6"/>
                </a:cubicBezTo>
                <a:cubicBezTo>
                  <a:pt x="6" y="7"/>
                  <a:pt x="5" y="8"/>
                  <a:pt x="3" y="7"/>
                </a:cubicBezTo>
                <a:cubicBezTo>
                  <a:pt x="3" y="7"/>
                  <a:pt x="2" y="7"/>
                  <a:pt x="2" y="7"/>
                </a:cubicBezTo>
                <a:cubicBezTo>
                  <a:pt x="0" y="6"/>
                  <a:pt x="0" y="4"/>
                  <a:pt x="1" y="2"/>
                </a:cubicBezTo>
                <a:cubicBezTo>
                  <a:pt x="2" y="0"/>
                  <a:pt x="4" y="0"/>
                  <a:pt x="6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9" name="Freeform 116"/>
          <p:cNvSpPr>
            <a:spLocks/>
          </p:cNvSpPr>
          <p:nvPr/>
        </p:nvSpPr>
        <p:spPr bwMode="auto">
          <a:xfrm>
            <a:off x="9752013" y="6084888"/>
            <a:ext cx="30163" cy="30163"/>
          </a:xfrm>
          <a:custGeom>
            <a:avLst/>
            <a:gdLst>
              <a:gd name="T0" fmla="*/ 4 w 8"/>
              <a:gd name="T1" fmla="*/ 1 h 8"/>
              <a:gd name="T2" fmla="*/ 8 w 8"/>
              <a:gd name="T3" fmla="*/ 3 h 8"/>
              <a:gd name="T4" fmla="*/ 8 w 8"/>
              <a:gd name="T5" fmla="*/ 3 h 8"/>
              <a:gd name="T6" fmla="*/ 5 w 8"/>
              <a:gd name="T7" fmla="*/ 8 h 8"/>
              <a:gd name="T8" fmla="*/ 3 w 8"/>
              <a:gd name="T9" fmla="*/ 8 h 8"/>
              <a:gd name="T10" fmla="*/ 1 w 8"/>
              <a:gd name="T11" fmla="*/ 5 h 8"/>
              <a:gd name="T12" fmla="*/ 4 w 8"/>
              <a:gd name="T13" fmla="*/ 1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8">
                <a:moveTo>
                  <a:pt x="4" y="1"/>
                </a:moveTo>
                <a:cubicBezTo>
                  <a:pt x="5" y="0"/>
                  <a:pt x="7" y="2"/>
                  <a:pt x="8" y="3"/>
                </a:cubicBezTo>
                <a:cubicBezTo>
                  <a:pt x="8" y="3"/>
                  <a:pt x="8" y="3"/>
                  <a:pt x="8" y="3"/>
                </a:cubicBezTo>
                <a:cubicBezTo>
                  <a:pt x="8" y="5"/>
                  <a:pt x="7" y="7"/>
                  <a:pt x="5" y="8"/>
                </a:cubicBezTo>
                <a:cubicBezTo>
                  <a:pt x="4" y="8"/>
                  <a:pt x="4" y="8"/>
                  <a:pt x="3" y="8"/>
                </a:cubicBezTo>
                <a:cubicBezTo>
                  <a:pt x="2" y="7"/>
                  <a:pt x="1" y="6"/>
                  <a:pt x="1" y="5"/>
                </a:cubicBezTo>
                <a:cubicBezTo>
                  <a:pt x="0" y="3"/>
                  <a:pt x="2" y="1"/>
                  <a:pt x="4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0" name="Freeform 117"/>
          <p:cNvSpPr>
            <a:spLocks/>
          </p:cNvSpPr>
          <p:nvPr/>
        </p:nvSpPr>
        <p:spPr bwMode="auto">
          <a:xfrm>
            <a:off x="9867900" y="6145213"/>
            <a:ext cx="33338" cy="30163"/>
          </a:xfrm>
          <a:custGeom>
            <a:avLst/>
            <a:gdLst>
              <a:gd name="T0" fmla="*/ 3 w 9"/>
              <a:gd name="T1" fmla="*/ 1 h 8"/>
              <a:gd name="T2" fmla="*/ 8 w 9"/>
              <a:gd name="T3" fmla="*/ 3 h 8"/>
              <a:gd name="T4" fmla="*/ 6 w 9"/>
              <a:gd name="T5" fmla="*/ 8 h 8"/>
              <a:gd name="T6" fmla="*/ 4 w 9"/>
              <a:gd name="T7" fmla="*/ 8 h 8"/>
              <a:gd name="T8" fmla="*/ 1 w 9"/>
              <a:gd name="T9" fmla="*/ 6 h 8"/>
              <a:gd name="T10" fmla="*/ 3 w 9"/>
              <a:gd name="T11" fmla="*/ 1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" h="8">
                <a:moveTo>
                  <a:pt x="3" y="1"/>
                </a:moveTo>
                <a:cubicBezTo>
                  <a:pt x="5" y="0"/>
                  <a:pt x="7" y="1"/>
                  <a:pt x="8" y="3"/>
                </a:cubicBezTo>
                <a:cubicBezTo>
                  <a:pt x="9" y="5"/>
                  <a:pt x="8" y="7"/>
                  <a:pt x="6" y="8"/>
                </a:cubicBezTo>
                <a:cubicBezTo>
                  <a:pt x="5" y="8"/>
                  <a:pt x="4" y="8"/>
                  <a:pt x="4" y="8"/>
                </a:cubicBezTo>
                <a:cubicBezTo>
                  <a:pt x="2" y="8"/>
                  <a:pt x="2" y="7"/>
                  <a:pt x="1" y="6"/>
                </a:cubicBezTo>
                <a:cubicBezTo>
                  <a:pt x="0" y="4"/>
                  <a:pt x="1" y="2"/>
                  <a:pt x="3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1" name="Freeform 118"/>
          <p:cNvSpPr>
            <a:spLocks/>
          </p:cNvSpPr>
          <p:nvPr/>
        </p:nvSpPr>
        <p:spPr bwMode="auto">
          <a:xfrm>
            <a:off x="9898063" y="6121400"/>
            <a:ext cx="33338" cy="30163"/>
          </a:xfrm>
          <a:custGeom>
            <a:avLst/>
            <a:gdLst>
              <a:gd name="T0" fmla="*/ 2 w 9"/>
              <a:gd name="T1" fmla="*/ 2 h 8"/>
              <a:gd name="T2" fmla="*/ 7 w 9"/>
              <a:gd name="T3" fmla="*/ 2 h 8"/>
              <a:gd name="T4" fmla="*/ 7 w 9"/>
              <a:gd name="T5" fmla="*/ 7 h 8"/>
              <a:gd name="T6" fmla="*/ 4 w 9"/>
              <a:gd name="T7" fmla="*/ 8 h 8"/>
              <a:gd name="T8" fmla="*/ 2 w 9"/>
              <a:gd name="T9" fmla="*/ 7 h 8"/>
              <a:gd name="T10" fmla="*/ 2 w 9"/>
              <a:gd name="T11" fmla="*/ 2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" h="8">
                <a:moveTo>
                  <a:pt x="2" y="2"/>
                </a:moveTo>
                <a:cubicBezTo>
                  <a:pt x="3" y="1"/>
                  <a:pt x="5" y="0"/>
                  <a:pt x="7" y="2"/>
                </a:cubicBezTo>
                <a:cubicBezTo>
                  <a:pt x="8" y="3"/>
                  <a:pt x="9" y="5"/>
                  <a:pt x="7" y="7"/>
                </a:cubicBezTo>
                <a:cubicBezTo>
                  <a:pt x="6" y="8"/>
                  <a:pt x="5" y="8"/>
                  <a:pt x="4" y="8"/>
                </a:cubicBezTo>
                <a:cubicBezTo>
                  <a:pt x="3" y="8"/>
                  <a:pt x="3" y="8"/>
                  <a:pt x="2" y="7"/>
                </a:cubicBezTo>
                <a:cubicBezTo>
                  <a:pt x="1" y="6"/>
                  <a:pt x="0" y="4"/>
                  <a:pt x="2" y="2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2" name="Freeform 119"/>
          <p:cNvSpPr>
            <a:spLocks/>
          </p:cNvSpPr>
          <p:nvPr/>
        </p:nvSpPr>
        <p:spPr bwMode="auto">
          <a:xfrm>
            <a:off x="9834563" y="6156325"/>
            <a:ext cx="25400" cy="25400"/>
          </a:xfrm>
          <a:custGeom>
            <a:avLst/>
            <a:gdLst>
              <a:gd name="T0" fmla="*/ 4 w 7"/>
              <a:gd name="T1" fmla="*/ 0 h 7"/>
              <a:gd name="T2" fmla="*/ 7 w 7"/>
              <a:gd name="T3" fmla="*/ 4 h 7"/>
              <a:gd name="T4" fmla="*/ 3 w 7"/>
              <a:gd name="T5" fmla="*/ 7 h 7"/>
              <a:gd name="T6" fmla="*/ 3 w 7"/>
              <a:gd name="T7" fmla="*/ 7 h 7"/>
              <a:gd name="T8" fmla="*/ 3 w 7"/>
              <a:gd name="T9" fmla="*/ 7 h 7"/>
              <a:gd name="T10" fmla="*/ 0 w 7"/>
              <a:gd name="T11" fmla="*/ 3 h 7"/>
              <a:gd name="T12" fmla="*/ 4 w 7"/>
              <a:gd name="T13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7">
                <a:moveTo>
                  <a:pt x="4" y="0"/>
                </a:moveTo>
                <a:cubicBezTo>
                  <a:pt x="6" y="0"/>
                  <a:pt x="7" y="2"/>
                  <a:pt x="7" y="4"/>
                </a:cubicBezTo>
                <a:cubicBezTo>
                  <a:pt x="7" y="6"/>
                  <a:pt x="5" y="7"/>
                  <a:pt x="3" y="7"/>
                </a:cubicBez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7"/>
                  <a:pt x="3" y="7"/>
                </a:cubicBezTo>
                <a:cubicBezTo>
                  <a:pt x="1" y="7"/>
                  <a:pt x="0" y="5"/>
                  <a:pt x="0" y="3"/>
                </a:cubicBezTo>
                <a:cubicBezTo>
                  <a:pt x="0" y="1"/>
                  <a:pt x="2" y="0"/>
                  <a:pt x="4" y="0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3" name="Freeform 120"/>
          <p:cNvSpPr>
            <a:spLocks/>
          </p:cNvSpPr>
          <p:nvPr/>
        </p:nvSpPr>
        <p:spPr bwMode="auto">
          <a:xfrm>
            <a:off x="9804400" y="6038850"/>
            <a:ext cx="93663" cy="90488"/>
          </a:xfrm>
          <a:custGeom>
            <a:avLst/>
            <a:gdLst>
              <a:gd name="T0" fmla="*/ 2 w 25"/>
              <a:gd name="T1" fmla="*/ 9 h 24"/>
              <a:gd name="T2" fmla="*/ 15 w 25"/>
              <a:gd name="T3" fmla="*/ 1 h 24"/>
              <a:gd name="T4" fmla="*/ 23 w 25"/>
              <a:gd name="T5" fmla="*/ 15 h 24"/>
              <a:gd name="T6" fmla="*/ 10 w 25"/>
              <a:gd name="T7" fmla="*/ 23 h 24"/>
              <a:gd name="T8" fmla="*/ 2 w 25"/>
              <a:gd name="T9" fmla="*/ 9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" h="24">
                <a:moveTo>
                  <a:pt x="2" y="9"/>
                </a:moveTo>
                <a:cubicBezTo>
                  <a:pt x="3" y="3"/>
                  <a:pt x="9" y="0"/>
                  <a:pt x="15" y="1"/>
                </a:cubicBezTo>
                <a:cubicBezTo>
                  <a:pt x="21" y="3"/>
                  <a:pt x="25" y="9"/>
                  <a:pt x="23" y="15"/>
                </a:cubicBezTo>
                <a:cubicBezTo>
                  <a:pt x="21" y="21"/>
                  <a:pt x="15" y="24"/>
                  <a:pt x="10" y="23"/>
                </a:cubicBezTo>
                <a:cubicBezTo>
                  <a:pt x="4" y="21"/>
                  <a:pt x="0" y="15"/>
                  <a:pt x="2" y="9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4" name="Freeform 121"/>
          <p:cNvSpPr>
            <a:spLocks noEditPoints="1"/>
          </p:cNvSpPr>
          <p:nvPr/>
        </p:nvSpPr>
        <p:spPr bwMode="auto">
          <a:xfrm>
            <a:off x="10161588" y="4875213"/>
            <a:ext cx="600075" cy="625475"/>
          </a:xfrm>
          <a:custGeom>
            <a:avLst/>
            <a:gdLst>
              <a:gd name="T0" fmla="*/ 11 w 160"/>
              <a:gd name="T1" fmla="*/ 85 h 166"/>
              <a:gd name="T2" fmla="*/ 13 w 160"/>
              <a:gd name="T3" fmla="*/ 133 h 166"/>
              <a:gd name="T4" fmla="*/ 59 w 160"/>
              <a:gd name="T5" fmla="*/ 147 h 166"/>
              <a:gd name="T6" fmla="*/ 105 w 160"/>
              <a:gd name="T7" fmla="*/ 160 h 166"/>
              <a:gd name="T8" fmla="*/ 132 w 160"/>
              <a:gd name="T9" fmla="*/ 121 h 166"/>
              <a:gd name="T10" fmla="*/ 159 w 160"/>
              <a:gd name="T11" fmla="*/ 81 h 166"/>
              <a:gd name="T12" fmla="*/ 130 w 160"/>
              <a:gd name="T13" fmla="*/ 43 h 166"/>
              <a:gd name="T14" fmla="*/ 101 w 160"/>
              <a:gd name="T15" fmla="*/ 5 h 166"/>
              <a:gd name="T16" fmla="*/ 55 w 160"/>
              <a:gd name="T17" fmla="*/ 21 h 166"/>
              <a:gd name="T18" fmla="*/ 10 w 160"/>
              <a:gd name="T19" fmla="*/ 37 h 166"/>
              <a:gd name="T20" fmla="*/ 11 w 160"/>
              <a:gd name="T21" fmla="*/ 85 h 166"/>
              <a:gd name="T22" fmla="*/ 29 w 160"/>
              <a:gd name="T23" fmla="*/ 53 h 166"/>
              <a:gd name="T24" fmla="*/ 37 w 160"/>
              <a:gd name="T25" fmla="*/ 49 h 166"/>
              <a:gd name="T26" fmla="*/ 41 w 160"/>
              <a:gd name="T27" fmla="*/ 56 h 166"/>
              <a:gd name="T28" fmla="*/ 41 w 160"/>
              <a:gd name="T29" fmla="*/ 57 h 166"/>
              <a:gd name="T30" fmla="*/ 68 w 160"/>
              <a:gd name="T31" fmla="*/ 58 h 166"/>
              <a:gd name="T32" fmla="*/ 88 w 160"/>
              <a:gd name="T33" fmla="*/ 40 h 166"/>
              <a:gd name="T34" fmla="*/ 85 w 160"/>
              <a:gd name="T35" fmla="*/ 33 h 166"/>
              <a:gd name="T36" fmla="*/ 93 w 160"/>
              <a:gd name="T37" fmla="*/ 29 h 166"/>
              <a:gd name="T38" fmla="*/ 96 w 160"/>
              <a:gd name="T39" fmla="*/ 37 h 166"/>
              <a:gd name="T40" fmla="*/ 91 w 160"/>
              <a:gd name="T41" fmla="*/ 41 h 166"/>
              <a:gd name="T42" fmla="*/ 99 w 160"/>
              <a:gd name="T43" fmla="*/ 68 h 166"/>
              <a:gd name="T44" fmla="*/ 121 w 160"/>
              <a:gd name="T45" fmla="*/ 81 h 166"/>
              <a:gd name="T46" fmla="*/ 121 w 160"/>
              <a:gd name="T47" fmla="*/ 80 h 166"/>
              <a:gd name="T48" fmla="*/ 129 w 160"/>
              <a:gd name="T49" fmla="*/ 76 h 166"/>
              <a:gd name="T50" fmla="*/ 133 w 160"/>
              <a:gd name="T51" fmla="*/ 84 h 166"/>
              <a:gd name="T52" fmla="*/ 125 w 160"/>
              <a:gd name="T53" fmla="*/ 88 h 166"/>
              <a:gd name="T54" fmla="*/ 121 w 160"/>
              <a:gd name="T55" fmla="*/ 83 h 166"/>
              <a:gd name="T56" fmla="*/ 99 w 160"/>
              <a:gd name="T57" fmla="*/ 99 h 166"/>
              <a:gd name="T58" fmla="*/ 93 w 160"/>
              <a:gd name="T59" fmla="*/ 125 h 166"/>
              <a:gd name="T60" fmla="*/ 95 w 160"/>
              <a:gd name="T61" fmla="*/ 125 h 166"/>
              <a:gd name="T62" fmla="*/ 99 w 160"/>
              <a:gd name="T63" fmla="*/ 132 h 166"/>
              <a:gd name="T64" fmla="*/ 92 w 160"/>
              <a:gd name="T65" fmla="*/ 136 h 166"/>
              <a:gd name="T66" fmla="*/ 88 w 160"/>
              <a:gd name="T67" fmla="*/ 129 h 166"/>
              <a:gd name="T68" fmla="*/ 90 w 160"/>
              <a:gd name="T69" fmla="*/ 126 h 166"/>
              <a:gd name="T70" fmla="*/ 69 w 160"/>
              <a:gd name="T71" fmla="*/ 109 h 166"/>
              <a:gd name="T72" fmla="*/ 42 w 160"/>
              <a:gd name="T73" fmla="*/ 112 h 166"/>
              <a:gd name="T74" fmla="*/ 42 w 160"/>
              <a:gd name="T75" fmla="*/ 116 h 166"/>
              <a:gd name="T76" fmla="*/ 35 w 160"/>
              <a:gd name="T77" fmla="*/ 120 h 166"/>
              <a:gd name="T78" fmla="*/ 31 w 160"/>
              <a:gd name="T79" fmla="*/ 112 h 166"/>
              <a:gd name="T80" fmla="*/ 38 w 160"/>
              <a:gd name="T81" fmla="*/ 108 h 166"/>
              <a:gd name="T82" fmla="*/ 40 w 160"/>
              <a:gd name="T83" fmla="*/ 109 h 166"/>
              <a:gd name="T84" fmla="*/ 50 w 160"/>
              <a:gd name="T85" fmla="*/ 85 h 166"/>
              <a:gd name="T86" fmla="*/ 39 w 160"/>
              <a:gd name="T87" fmla="*/ 59 h 166"/>
              <a:gd name="T88" fmla="*/ 33 w 160"/>
              <a:gd name="T89" fmla="*/ 60 h 166"/>
              <a:gd name="T90" fmla="*/ 29 w 160"/>
              <a:gd name="T91" fmla="*/ 53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60" h="166">
                <a:moveTo>
                  <a:pt x="11" y="85"/>
                </a:moveTo>
                <a:cubicBezTo>
                  <a:pt x="2" y="99"/>
                  <a:pt x="2" y="119"/>
                  <a:pt x="13" y="133"/>
                </a:cubicBezTo>
                <a:cubicBezTo>
                  <a:pt x="24" y="148"/>
                  <a:pt x="43" y="153"/>
                  <a:pt x="59" y="147"/>
                </a:cubicBezTo>
                <a:cubicBezTo>
                  <a:pt x="69" y="160"/>
                  <a:pt x="88" y="166"/>
                  <a:pt x="105" y="160"/>
                </a:cubicBezTo>
                <a:cubicBezTo>
                  <a:pt x="122" y="154"/>
                  <a:pt x="133" y="138"/>
                  <a:pt x="132" y="121"/>
                </a:cubicBezTo>
                <a:cubicBezTo>
                  <a:pt x="148" y="115"/>
                  <a:pt x="160" y="99"/>
                  <a:pt x="159" y="81"/>
                </a:cubicBezTo>
                <a:cubicBezTo>
                  <a:pt x="159" y="63"/>
                  <a:pt x="147" y="48"/>
                  <a:pt x="130" y="43"/>
                </a:cubicBezTo>
                <a:cubicBezTo>
                  <a:pt x="130" y="26"/>
                  <a:pt x="118" y="10"/>
                  <a:pt x="101" y="5"/>
                </a:cubicBezTo>
                <a:cubicBezTo>
                  <a:pt x="83" y="0"/>
                  <a:pt x="65" y="7"/>
                  <a:pt x="55" y="21"/>
                </a:cubicBezTo>
                <a:cubicBezTo>
                  <a:pt x="39" y="16"/>
                  <a:pt x="20" y="22"/>
                  <a:pt x="10" y="37"/>
                </a:cubicBezTo>
                <a:cubicBezTo>
                  <a:pt x="0" y="52"/>
                  <a:pt x="1" y="71"/>
                  <a:pt x="11" y="85"/>
                </a:cubicBezTo>
                <a:close/>
                <a:moveTo>
                  <a:pt x="29" y="53"/>
                </a:moveTo>
                <a:cubicBezTo>
                  <a:pt x="30" y="50"/>
                  <a:pt x="34" y="48"/>
                  <a:pt x="37" y="49"/>
                </a:cubicBezTo>
                <a:cubicBezTo>
                  <a:pt x="40" y="50"/>
                  <a:pt x="42" y="53"/>
                  <a:pt x="41" y="56"/>
                </a:cubicBezTo>
                <a:cubicBezTo>
                  <a:pt x="41" y="56"/>
                  <a:pt x="41" y="57"/>
                  <a:pt x="41" y="57"/>
                </a:cubicBezTo>
                <a:cubicBezTo>
                  <a:pt x="49" y="60"/>
                  <a:pt x="59" y="61"/>
                  <a:pt x="68" y="58"/>
                </a:cubicBezTo>
                <a:cubicBezTo>
                  <a:pt x="77" y="55"/>
                  <a:pt x="83" y="48"/>
                  <a:pt x="88" y="40"/>
                </a:cubicBezTo>
                <a:cubicBezTo>
                  <a:pt x="86" y="39"/>
                  <a:pt x="84" y="36"/>
                  <a:pt x="85" y="33"/>
                </a:cubicBezTo>
                <a:cubicBezTo>
                  <a:pt x="86" y="30"/>
                  <a:pt x="89" y="29"/>
                  <a:pt x="93" y="29"/>
                </a:cubicBezTo>
                <a:cubicBezTo>
                  <a:pt x="96" y="30"/>
                  <a:pt x="97" y="34"/>
                  <a:pt x="96" y="37"/>
                </a:cubicBezTo>
                <a:cubicBezTo>
                  <a:pt x="96" y="39"/>
                  <a:pt x="93" y="41"/>
                  <a:pt x="91" y="41"/>
                </a:cubicBezTo>
                <a:cubicBezTo>
                  <a:pt x="91" y="50"/>
                  <a:pt x="93" y="61"/>
                  <a:pt x="99" y="68"/>
                </a:cubicBezTo>
                <a:cubicBezTo>
                  <a:pt x="105" y="76"/>
                  <a:pt x="113" y="79"/>
                  <a:pt x="121" y="81"/>
                </a:cubicBezTo>
                <a:cubicBezTo>
                  <a:pt x="121" y="80"/>
                  <a:pt x="121" y="80"/>
                  <a:pt x="121" y="80"/>
                </a:cubicBezTo>
                <a:cubicBezTo>
                  <a:pt x="122" y="77"/>
                  <a:pt x="126" y="75"/>
                  <a:pt x="129" y="76"/>
                </a:cubicBezTo>
                <a:cubicBezTo>
                  <a:pt x="132" y="77"/>
                  <a:pt x="134" y="80"/>
                  <a:pt x="133" y="84"/>
                </a:cubicBezTo>
                <a:cubicBezTo>
                  <a:pt x="132" y="87"/>
                  <a:pt x="129" y="88"/>
                  <a:pt x="125" y="88"/>
                </a:cubicBezTo>
                <a:cubicBezTo>
                  <a:pt x="123" y="87"/>
                  <a:pt x="122" y="85"/>
                  <a:pt x="121" y="83"/>
                </a:cubicBezTo>
                <a:cubicBezTo>
                  <a:pt x="113" y="86"/>
                  <a:pt x="104" y="91"/>
                  <a:pt x="99" y="99"/>
                </a:cubicBezTo>
                <a:cubicBezTo>
                  <a:pt x="94" y="107"/>
                  <a:pt x="93" y="116"/>
                  <a:pt x="93" y="125"/>
                </a:cubicBezTo>
                <a:cubicBezTo>
                  <a:pt x="94" y="125"/>
                  <a:pt x="95" y="125"/>
                  <a:pt x="95" y="125"/>
                </a:cubicBezTo>
                <a:cubicBezTo>
                  <a:pt x="98" y="126"/>
                  <a:pt x="100" y="129"/>
                  <a:pt x="99" y="132"/>
                </a:cubicBezTo>
                <a:cubicBezTo>
                  <a:pt x="98" y="135"/>
                  <a:pt x="95" y="137"/>
                  <a:pt x="92" y="136"/>
                </a:cubicBezTo>
                <a:cubicBezTo>
                  <a:pt x="89" y="135"/>
                  <a:pt x="87" y="132"/>
                  <a:pt x="88" y="129"/>
                </a:cubicBezTo>
                <a:cubicBezTo>
                  <a:pt x="88" y="128"/>
                  <a:pt x="89" y="126"/>
                  <a:pt x="90" y="126"/>
                </a:cubicBezTo>
                <a:cubicBezTo>
                  <a:pt x="85" y="118"/>
                  <a:pt x="78" y="112"/>
                  <a:pt x="69" y="109"/>
                </a:cubicBezTo>
                <a:cubicBezTo>
                  <a:pt x="60" y="107"/>
                  <a:pt x="51" y="108"/>
                  <a:pt x="42" y="112"/>
                </a:cubicBezTo>
                <a:cubicBezTo>
                  <a:pt x="43" y="113"/>
                  <a:pt x="43" y="114"/>
                  <a:pt x="42" y="116"/>
                </a:cubicBezTo>
                <a:cubicBezTo>
                  <a:pt x="42" y="119"/>
                  <a:pt x="38" y="121"/>
                  <a:pt x="35" y="120"/>
                </a:cubicBezTo>
                <a:cubicBezTo>
                  <a:pt x="32" y="119"/>
                  <a:pt x="30" y="115"/>
                  <a:pt x="31" y="112"/>
                </a:cubicBezTo>
                <a:cubicBezTo>
                  <a:pt x="32" y="109"/>
                  <a:pt x="35" y="107"/>
                  <a:pt x="38" y="108"/>
                </a:cubicBezTo>
                <a:cubicBezTo>
                  <a:pt x="39" y="108"/>
                  <a:pt x="40" y="109"/>
                  <a:pt x="40" y="109"/>
                </a:cubicBezTo>
                <a:cubicBezTo>
                  <a:pt x="46" y="102"/>
                  <a:pt x="50" y="94"/>
                  <a:pt x="50" y="85"/>
                </a:cubicBezTo>
                <a:cubicBezTo>
                  <a:pt x="49" y="75"/>
                  <a:pt x="45" y="66"/>
                  <a:pt x="39" y="59"/>
                </a:cubicBezTo>
                <a:cubicBezTo>
                  <a:pt x="37" y="60"/>
                  <a:pt x="35" y="61"/>
                  <a:pt x="33" y="60"/>
                </a:cubicBezTo>
                <a:cubicBezTo>
                  <a:pt x="30" y="59"/>
                  <a:pt x="29" y="56"/>
                  <a:pt x="29" y="53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5" name="Freeform 122"/>
          <p:cNvSpPr>
            <a:spLocks/>
          </p:cNvSpPr>
          <p:nvPr/>
        </p:nvSpPr>
        <p:spPr bwMode="auto">
          <a:xfrm>
            <a:off x="10506075" y="5199063"/>
            <a:ext cx="22225" cy="22225"/>
          </a:xfrm>
          <a:custGeom>
            <a:avLst/>
            <a:gdLst>
              <a:gd name="T0" fmla="*/ 0 w 6"/>
              <a:gd name="T1" fmla="*/ 2 h 6"/>
              <a:gd name="T2" fmla="*/ 0 w 6"/>
              <a:gd name="T3" fmla="*/ 2 h 6"/>
              <a:gd name="T4" fmla="*/ 4 w 6"/>
              <a:gd name="T5" fmla="*/ 0 h 6"/>
              <a:gd name="T6" fmla="*/ 6 w 6"/>
              <a:gd name="T7" fmla="*/ 4 h 6"/>
              <a:gd name="T8" fmla="*/ 2 w 6"/>
              <a:gd name="T9" fmla="*/ 6 h 6"/>
              <a:gd name="T10" fmla="*/ 0 w 6"/>
              <a:gd name="T11" fmla="*/ 2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6"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1" y="1"/>
                  <a:pt x="2" y="0"/>
                  <a:pt x="4" y="0"/>
                </a:cubicBezTo>
                <a:cubicBezTo>
                  <a:pt x="5" y="1"/>
                  <a:pt x="6" y="2"/>
                  <a:pt x="6" y="4"/>
                </a:cubicBezTo>
                <a:cubicBezTo>
                  <a:pt x="5" y="5"/>
                  <a:pt x="4" y="6"/>
                  <a:pt x="2" y="6"/>
                </a:cubicBezTo>
                <a:cubicBezTo>
                  <a:pt x="1" y="5"/>
                  <a:pt x="0" y="4"/>
                  <a:pt x="0" y="2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6" name="Freeform 123"/>
          <p:cNvSpPr>
            <a:spLocks/>
          </p:cNvSpPr>
          <p:nvPr/>
        </p:nvSpPr>
        <p:spPr bwMode="auto">
          <a:xfrm>
            <a:off x="10494963" y="5138738"/>
            <a:ext cx="26988" cy="22225"/>
          </a:xfrm>
          <a:custGeom>
            <a:avLst/>
            <a:gdLst>
              <a:gd name="T0" fmla="*/ 3 w 7"/>
              <a:gd name="T1" fmla="*/ 6 h 6"/>
              <a:gd name="T2" fmla="*/ 1 w 7"/>
              <a:gd name="T3" fmla="*/ 5 h 6"/>
              <a:gd name="T4" fmla="*/ 2 w 7"/>
              <a:gd name="T5" fmla="*/ 1 h 6"/>
              <a:gd name="T6" fmla="*/ 6 w 7"/>
              <a:gd name="T7" fmla="*/ 2 h 6"/>
              <a:gd name="T8" fmla="*/ 5 w 7"/>
              <a:gd name="T9" fmla="*/ 6 h 6"/>
              <a:gd name="T10" fmla="*/ 3 w 7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6">
                <a:moveTo>
                  <a:pt x="3" y="6"/>
                </a:moveTo>
                <a:cubicBezTo>
                  <a:pt x="2" y="6"/>
                  <a:pt x="1" y="6"/>
                  <a:pt x="1" y="5"/>
                </a:cubicBezTo>
                <a:cubicBezTo>
                  <a:pt x="0" y="4"/>
                  <a:pt x="0" y="2"/>
                  <a:pt x="2" y="1"/>
                </a:cubicBezTo>
                <a:cubicBezTo>
                  <a:pt x="3" y="0"/>
                  <a:pt x="5" y="0"/>
                  <a:pt x="6" y="2"/>
                </a:cubicBezTo>
                <a:cubicBezTo>
                  <a:pt x="7" y="3"/>
                  <a:pt x="6" y="5"/>
                  <a:pt x="5" y="6"/>
                </a:cubicBezTo>
                <a:cubicBezTo>
                  <a:pt x="4" y="6"/>
                  <a:pt x="3" y="6"/>
                  <a:pt x="3" y="6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7" name="Freeform 124"/>
          <p:cNvSpPr>
            <a:spLocks/>
          </p:cNvSpPr>
          <p:nvPr/>
        </p:nvSpPr>
        <p:spPr bwMode="auto">
          <a:xfrm>
            <a:off x="10506075" y="5168900"/>
            <a:ext cx="26988" cy="22225"/>
          </a:xfrm>
          <a:custGeom>
            <a:avLst/>
            <a:gdLst>
              <a:gd name="T0" fmla="*/ 4 w 7"/>
              <a:gd name="T1" fmla="*/ 6 h 6"/>
              <a:gd name="T2" fmla="*/ 3 w 7"/>
              <a:gd name="T3" fmla="*/ 6 h 6"/>
              <a:gd name="T4" fmla="*/ 1 w 7"/>
              <a:gd name="T5" fmla="*/ 3 h 6"/>
              <a:gd name="T6" fmla="*/ 3 w 7"/>
              <a:gd name="T7" fmla="*/ 0 h 6"/>
              <a:gd name="T8" fmla="*/ 6 w 7"/>
              <a:gd name="T9" fmla="*/ 2 h 6"/>
              <a:gd name="T10" fmla="*/ 4 w 7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6">
                <a:moveTo>
                  <a:pt x="4" y="6"/>
                </a:moveTo>
                <a:cubicBezTo>
                  <a:pt x="3" y="6"/>
                  <a:pt x="3" y="6"/>
                  <a:pt x="3" y="6"/>
                </a:cubicBezTo>
                <a:cubicBezTo>
                  <a:pt x="2" y="5"/>
                  <a:pt x="1" y="4"/>
                  <a:pt x="1" y="3"/>
                </a:cubicBezTo>
                <a:cubicBezTo>
                  <a:pt x="0" y="2"/>
                  <a:pt x="1" y="0"/>
                  <a:pt x="3" y="0"/>
                </a:cubicBezTo>
                <a:cubicBezTo>
                  <a:pt x="5" y="0"/>
                  <a:pt x="6" y="1"/>
                  <a:pt x="6" y="2"/>
                </a:cubicBezTo>
                <a:cubicBezTo>
                  <a:pt x="7" y="4"/>
                  <a:pt x="6" y="5"/>
                  <a:pt x="4" y="6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8" name="Freeform 125"/>
          <p:cNvSpPr>
            <a:spLocks/>
          </p:cNvSpPr>
          <p:nvPr/>
        </p:nvSpPr>
        <p:spPr bwMode="auto">
          <a:xfrm>
            <a:off x="10472738" y="5116513"/>
            <a:ext cx="25400" cy="25400"/>
          </a:xfrm>
          <a:custGeom>
            <a:avLst/>
            <a:gdLst>
              <a:gd name="T0" fmla="*/ 3 w 7"/>
              <a:gd name="T1" fmla="*/ 7 h 7"/>
              <a:gd name="T2" fmla="*/ 2 w 7"/>
              <a:gd name="T3" fmla="*/ 6 h 7"/>
              <a:gd name="T4" fmla="*/ 1 w 7"/>
              <a:gd name="T5" fmla="*/ 2 h 7"/>
              <a:gd name="T6" fmla="*/ 5 w 7"/>
              <a:gd name="T7" fmla="*/ 1 h 7"/>
              <a:gd name="T8" fmla="*/ 6 w 7"/>
              <a:gd name="T9" fmla="*/ 5 h 7"/>
              <a:gd name="T10" fmla="*/ 3 w 7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7">
                <a:moveTo>
                  <a:pt x="3" y="7"/>
                </a:moveTo>
                <a:cubicBezTo>
                  <a:pt x="2" y="7"/>
                  <a:pt x="2" y="7"/>
                  <a:pt x="2" y="6"/>
                </a:cubicBezTo>
                <a:cubicBezTo>
                  <a:pt x="1" y="6"/>
                  <a:pt x="0" y="4"/>
                  <a:pt x="1" y="2"/>
                </a:cubicBezTo>
                <a:cubicBezTo>
                  <a:pt x="2" y="1"/>
                  <a:pt x="3" y="0"/>
                  <a:pt x="5" y="1"/>
                </a:cubicBezTo>
                <a:cubicBezTo>
                  <a:pt x="6" y="2"/>
                  <a:pt x="7" y="4"/>
                  <a:pt x="6" y="5"/>
                </a:cubicBezTo>
                <a:cubicBezTo>
                  <a:pt x="5" y="7"/>
                  <a:pt x="4" y="7"/>
                  <a:pt x="3" y="7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9" name="Freeform 126"/>
          <p:cNvSpPr>
            <a:spLocks/>
          </p:cNvSpPr>
          <p:nvPr/>
        </p:nvSpPr>
        <p:spPr bwMode="auto">
          <a:xfrm>
            <a:off x="10390188" y="5130800"/>
            <a:ext cx="22225" cy="26988"/>
          </a:xfrm>
          <a:custGeom>
            <a:avLst/>
            <a:gdLst>
              <a:gd name="T0" fmla="*/ 5 w 6"/>
              <a:gd name="T1" fmla="*/ 5 h 7"/>
              <a:gd name="T2" fmla="*/ 2 w 6"/>
              <a:gd name="T3" fmla="*/ 6 h 7"/>
              <a:gd name="T4" fmla="*/ 1 w 6"/>
              <a:gd name="T5" fmla="*/ 6 h 7"/>
              <a:gd name="T6" fmla="*/ 1 w 6"/>
              <a:gd name="T7" fmla="*/ 1 h 7"/>
              <a:gd name="T8" fmla="*/ 5 w 6"/>
              <a:gd name="T9" fmla="*/ 1 h 7"/>
              <a:gd name="T10" fmla="*/ 5 w 6"/>
              <a:gd name="T11" fmla="*/ 5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7">
                <a:moveTo>
                  <a:pt x="5" y="5"/>
                </a:moveTo>
                <a:cubicBezTo>
                  <a:pt x="4" y="6"/>
                  <a:pt x="3" y="7"/>
                  <a:pt x="2" y="6"/>
                </a:cubicBezTo>
                <a:cubicBezTo>
                  <a:pt x="2" y="6"/>
                  <a:pt x="1" y="6"/>
                  <a:pt x="1" y="6"/>
                </a:cubicBezTo>
                <a:cubicBezTo>
                  <a:pt x="0" y="5"/>
                  <a:pt x="0" y="3"/>
                  <a:pt x="1" y="1"/>
                </a:cubicBezTo>
                <a:cubicBezTo>
                  <a:pt x="2" y="0"/>
                  <a:pt x="4" y="0"/>
                  <a:pt x="5" y="1"/>
                </a:cubicBezTo>
                <a:cubicBezTo>
                  <a:pt x="6" y="2"/>
                  <a:pt x="6" y="4"/>
                  <a:pt x="5" y="5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0" name="Freeform 127"/>
          <p:cNvSpPr>
            <a:spLocks/>
          </p:cNvSpPr>
          <p:nvPr/>
        </p:nvSpPr>
        <p:spPr bwMode="auto">
          <a:xfrm>
            <a:off x="10445750" y="5108575"/>
            <a:ext cx="22225" cy="26988"/>
          </a:xfrm>
          <a:custGeom>
            <a:avLst/>
            <a:gdLst>
              <a:gd name="T0" fmla="*/ 2 w 6"/>
              <a:gd name="T1" fmla="*/ 6 h 7"/>
              <a:gd name="T2" fmla="*/ 2 w 6"/>
              <a:gd name="T3" fmla="*/ 6 h 7"/>
              <a:gd name="T4" fmla="*/ 0 w 6"/>
              <a:gd name="T5" fmla="*/ 3 h 7"/>
              <a:gd name="T6" fmla="*/ 3 w 6"/>
              <a:gd name="T7" fmla="*/ 1 h 7"/>
              <a:gd name="T8" fmla="*/ 6 w 6"/>
              <a:gd name="T9" fmla="*/ 4 h 7"/>
              <a:gd name="T10" fmla="*/ 2 w 6"/>
              <a:gd name="T11" fmla="*/ 6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7">
                <a:moveTo>
                  <a:pt x="2" y="6"/>
                </a:moveTo>
                <a:cubicBezTo>
                  <a:pt x="2" y="6"/>
                  <a:pt x="2" y="6"/>
                  <a:pt x="2" y="6"/>
                </a:cubicBezTo>
                <a:cubicBezTo>
                  <a:pt x="0" y="6"/>
                  <a:pt x="0" y="5"/>
                  <a:pt x="0" y="3"/>
                </a:cubicBezTo>
                <a:cubicBezTo>
                  <a:pt x="0" y="2"/>
                  <a:pt x="1" y="0"/>
                  <a:pt x="3" y="1"/>
                </a:cubicBezTo>
                <a:cubicBezTo>
                  <a:pt x="4" y="1"/>
                  <a:pt x="6" y="2"/>
                  <a:pt x="6" y="4"/>
                </a:cubicBezTo>
                <a:cubicBezTo>
                  <a:pt x="5" y="5"/>
                  <a:pt x="4" y="7"/>
                  <a:pt x="2" y="6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1" name="Freeform 128"/>
          <p:cNvSpPr>
            <a:spLocks/>
          </p:cNvSpPr>
          <p:nvPr/>
        </p:nvSpPr>
        <p:spPr bwMode="auto">
          <a:xfrm>
            <a:off x="10412413" y="5111750"/>
            <a:ext cx="26988" cy="26988"/>
          </a:xfrm>
          <a:custGeom>
            <a:avLst/>
            <a:gdLst>
              <a:gd name="T0" fmla="*/ 5 w 7"/>
              <a:gd name="T1" fmla="*/ 7 h 7"/>
              <a:gd name="T2" fmla="*/ 3 w 7"/>
              <a:gd name="T3" fmla="*/ 7 h 7"/>
              <a:gd name="T4" fmla="*/ 1 w 7"/>
              <a:gd name="T5" fmla="*/ 5 h 7"/>
              <a:gd name="T6" fmla="*/ 2 w 7"/>
              <a:gd name="T7" fmla="*/ 1 h 7"/>
              <a:gd name="T8" fmla="*/ 6 w 7"/>
              <a:gd name="T9" fmla="*/ 3 h 7"/>
              <a:gd name="T10" fmla="*/ 5 w 7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7">
                <a:moveTo>
                  <a:pt x="5" y="7"/>
                </a:moveTo>
                <a:cubicBezTo>
                  <a:pt x="4" y="7"/>
                  <a:pt x="3" y="7"/>
                  <a:pt x="3" y="7"/>
                </a:cubicBezTo>
                <a:cubicBezTo>
                  <a:pt x="2" y="6"/>
                  <a:pt x="1" y="6"/>
                  <a:pt x="1" y="5"/>
                </a:cubicBezTo>
                <a:cubicBezTo>
                  <a:pt x="0" y="3"/>
                  <a:pt x="1" y="2"/>
                  <a:pt x="2" y="1"/>
                </a:cubicBezTo>
                <a:cubicBezTo>
                  <a:pt x="4" y="0"/>
                  <a:pt x="6" y="1"/>
                  <a:pt x="6" y="3"/>
                </a:cubicBezTo>
                <a:cubicBezTo>
                  <a:pt x="7" y="4"/>
                  <a:pt x="6" y="6"/>
                  <a:pt x="5" y="7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2" name="Freeform 129"/>
          <p:cNvSpPr>
            <a:spLocks/>
          </p:cNvSpPr>
          <p:nvPr/>
        </p:nvSpPr>
        <p:spPr bwMode="auto">
          <a:xfrm>
            <a:off x="10374313" y="5157788"/>
            <a:ext cx="23813" cy="25400"/>
          </a:xfrm>
          <a:custGeom>
            <a:avLst/>
            <a:gdLst>
              <a:gd name="T0" fmla="*/ 4 w 6"/>
              <a:gd name="T1" fmla="*/ 1 h 7"/>
              <a:gd name="T2" fmla="*/ 6 w 6"/>
              <a:gd name="T3" fmla="*/ 4 h 7"/>
              <a:gd name="T4" fmla="*/ 6 w 6"/>
              <a:gd name="T5" fmla="*/ 4 h 7"/>
              <a:gd name="T6" fmla="*/ 2 w 6"/>
              <a:gd name="T7" fmla="*/ 6 h 7"/>
              <a:gd name="T8" fmla="*/ 0 w 6"/>
              <a:gd name="T9" fmla="*/ 3 h 7"/>
              <a:gd name="T10" fmla="*/ 0 w 6"/>
              <a:gd name="T11" fmla="*/ 3 h 7"/>
              <a:gd name="T12" fmla="*/ 0 w 6"/>
              <a:gd name="T13" fmla="*/ 3 h 7"/>
              <a:gd name="T14" fmla="*/ 4 w 6"/>
              <a:gd name="T15" fmla="*/ 1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" h="7">
                <a:moveTo>
                  <a:pt x="4" y="1"/>
                </a:moveTo>
                <a:cubicBezTo>
                  <a:pt x="5" y="1"/>
                  <a:pt x="6" y="3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5" y="6"/>
                  <a:pt x="4" y="7"/>
                  <a:pt x="2" y="6"/>
                </a:cubicBezTo>
                <a:cubicBezTo>
                  <a:pt x="1" y="6"/>
                  <a:pt x="0" y="4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1" y="1"/>
                  <a:pt x="2" y="0"/>
                  <a:pt x="4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3" name="Freeform 130"/>
          <p:cNvSpPr>
            <a:spLocks/>
          </p:cNvSpPr>
          <p:nvPr/>
        </p:nvSpPr>
        <p:spPr bwMode="auto">
          <a:xfrm>
            <a:off x="10382250" y="5218113"/>
            <a:ext cx="26988" cy="22225"/>
          </a:xfrm>
          <a:custGeom>
            <a:avLst/>
            <a:gdLst>
              <a:gd name="T0" fmla="*/ 6 w 7"/>
              <a:gd name="T1" fmla="*/ 2 h 6"/>
              <a:gd name="T2" fmla="*/ 6 w 7"/>
              <a:gd name="T3" fmla="*/ 2 h 6"/>
              <a:gd name="T4" fmla="*/ 5 w 7"/>
              <a:gd name="T5" fmla="*/ 6 h 6"/>
              <a:gd name="T6" fmla="*/ 3 w 7"/>
              <a:gd name="T7" fmla="*/ 6 h 6"/>
              <a:gd name="T8" fmla="*/ 1 w 7"/>
              <a:gd name="T9" fmla="*/ 5 h 6"/>
              <a:gd name="T10" fmla="*/ 2 w 7"/>
              <a:gd name="T11" fmla="*/ 1 h 6"/>
              <a:gd name="T12" fmla="*/ 6 w 7"/>
              <a:gd name="T13" fmla="*/ 2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6">
                <a:moveTo>
                  <a:pt x="6" y="2"/>
                </a:moveTo>
                <a:cubicBezTo>
                  <a:pt x="6" y="2"/>
                  <a:pt x="6" y="2"/>
                  <a:pt x="6" y="2"/>
                </a:cubicBezTo>
                <a:cubicBezTo>
                  <a:pt x="7" y="3"/>
                  <a:pt x="6" y="5"/>
                  <a:pt x="5" y="6"/>
                </a:cubicBezTo>
                <a:cubicBezTo>
                  <a:pt x="4" y="6"/>
                  <a:pt x="3" y="6"/>
                  <a:pt x="3" y="6"/>
                </a:cubicBezTo>
                <a:cubicBezTo>
                  <a:pt x="2" y="6"/>
                  <a:pt x="1" y="5"/>
                  <a:pt x="1" y="5"/>
                </a:cubicBezTo>
                <a:cubicBezTo>
                  <a:pt x="0" y="4"/>
                  <a:pt x="0" y="2"/>
                  <a:pt x="2" y="1"/>
                </a:cubicBezTo>
                <a:cubicBezTo>
                  <a:pt x="3" y="0"/>
                  <a:pt x="5" y="0"/>
                  <a:pt x="6" y="2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4" name="Freeform 131"/>
          <p:cNvSpPr>
            <a:spLocks/>
          </p:cNvSpPr>
          <p:nvPr/>
        </p:nvSpPr>
        <p:spPr bwMode="auto">
          <a:xfrm>
            <a:off x="10404475" y="5237163"/>
            <a:ext cx="26988" cy="25400"/>
          </a:xfrm>
          <a:custGeom>
            <a:avLst/>
            <a:gdLst>
              <a:gd name="T0" fmla="*/ 5 w 7"/>
              <a:gd name="T1" fmla="*/ 1 h 7"/>
              <a:gd name="T2" fmla="*/ 6 w 7"/>
              <a:gd name="T3" fmla="*/ 5 h 7"/>
              <a:gd name="T4" fmla="*/ 3 w 7"/>
              <a:gd name="T5" fmla="*/ 7 h 7"/>
              <a:gd name="T6" fmla="*/ 2 w 7"/>
              <a:gd name="T7" fmla="*/ 6 h 7"/>
              <a:gd name="T8" fmla="*/ 1 w 7"/>
              <a:gd name="T9" fmla="*/ 2 h 7"/>
              <a:gd name="T10" fmla="*/ 5 w 7"/>
              <a:gd name="T11" fmla="*/ 1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7">
                <a:moveTo>
                  <a:pt x="5" y="1"/>
                </a:moveTo>
                <a:cubicBezTo>
                  <a:pt x="6" y="2"/>
                  <a:pt x="7" y="4"/>
                  <a:pt x="6" y="5"/>
                </a:cubicBezTo>
                <a:cubicBezTo>
                  <a:pt x="5" y="6"/>
                  <a:pt x="4" y="7"/>
                  <a:pt x="3" y="7"/>
                </a:cubicBezTo>
                <a:cubicBezTo>
                  <a:pt x="2" y="6"/>
                  <a:pt x="2" y="6"/>
                  <a:pt x="2" y="6"/>
                </a:cubicBezTo>
                <a:cubicBezTo>
                  <a:pt x="1" y="5"/>
                  <a:pt x="0" y="4"/>
                  <a:pt x="1" y="2"/>
                </a:cubicBezTo>
                <a:cubicBezTo>
                  <a:pt x="2" y="1"/>
                  <a:pt x="4" y="0"/>
                  <a:pt x="5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5" name="Freeform 132"/>
          <p:cNvSpPr>
            <a:spLocks/>
          </p:cNvSpPr>
          <p:nvPr/>
        </p:nvSpPr>
        <p:spPr bwMode="auto">
          <a:xfrm>
            <a:off x="10371138" y="5191125"/>
            <a:ext cx="26988" cy="22225"/>
          </a:xfrm>
          <a:custGeom>
            <a:avLst/>
            <a:gdLst>
              <a:gd name="T0" fmla="*/ 3 w 7"/>
              <a:gd name="T1" fmla="*/ 0 h 6"/>
              <a:gd name="T2" fmla="*/ 6 w 7"/>
              <a:gd name="T3" fmla="*/ 2 h 6"/>
              <a:gd name="T4" fmla="*/ 6 w 7"/>
              <a:gd name="T5" fmla="*/ 2 h 6"/>
              <a:gd name="T6" fmla="*/ 4 w 7"/>
              <a:gd name="T7" fmla="*/ 6 h 6"/>
              <a:gd name="T8" fmla="*/ 3 w 7"/>
              <a:gd name="T9" fmla="*/ 6 h 6"/>
              <a:gd name="T10" fmla="*/ 0 w 7"/>
              <a:gd name="T11" fmla="*/ 3 h 6"/>
              <a:gd name="T12" fmla="*/ 3 w 7"/>
              <a:gd name="T1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6">
                <a:moveTo>
                  <a:pt x="3" y="0"/>
                </a:moveTo>
                <a:cubicBezTo>
                  <a:pt x="5" y="0"/>
                  <a:pt x="6" y="1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7" y="4"/>
                  <a:pt x="5" y="5"/>
                  <a:pt x="4" y="6"/>
                </a:cubicBezTo>
                <a:cubicBezTo>
                  <a:pt x="3" y="6"/>
                  <a:pt x="3" y="6"/>
                  <a:pt x="3" y="6"/>
                </a:cubicBezTo>
                <a:cubicBezTo>
                  <a:pt x="2" y="5"/>
                  <a:pt x="1" y="4"/>
                  <a:pt x="0" y="3"/>
                </a:cubicBezTo>
                <a:cubicBezTo>
                  <a:pt x="0" y="2"/>
                  <a:pt x="1" y="0"/>
                  <a:pt x="3" y="0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6" name="Freeform 133"/>
          <p:cNvSpPr>
            <a:spLocks/>
          </p:cNvSpPr>
          <p:nvPr/>
        </p:nvSpPr>
        <p:spPr bwMode="auto">
          <a:xfrm>
            <a:off x="10464800" y="5240338"/>
            <a:ext cx="26988" cy="26988"/>
          </a:xfrm>
          <a:custGeom>
            <a:avLst/>
            <a:gdLst>
              <a:gd name="T0" fmla="*/ 2 w 7"/>
              <a:gd name="T1" fmla="*/ 1 h 7"/>
              <a:gd name="T2" fmla="*/ 6 w 7"/>
              <a:gd name="T3" fmla="*/ 3 h 7"/>
              <a:gd name="T4" fmla="*/ 4 w 7"/>
              <a:gd name="T5" fmla="*/ 6 h 7"/>
              <a:gd name="T6" fmla="*/ 2 w 7"/>
              <a:gd name="T7" fmla="*/ 6 h 7"/>
              <a:gd name="T8" fmla="*/ 1 w 7"/>
              <a:gd name="T9" fmla="*/ 5 h 7"/>
              <a:gd name="T10" fmla="*/ 2 w 7"/>
              <a:gd name="T11" fmla="*/ 1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7">
                <a:moveTo>
                  <a:pt x="2" y="1"/>
                </a:moveTo>
                <a:cubicBezTo>
                  <a:pt x="4" y="0"/>
                  <a:pt x="5" y="1"/>
                  <a:pt x="6" y="3"/>
                </a:cubicBezTo>
                <a:cubicBezTo>
                  <a:pt x="7" y="4"/>
                  <a:pt x="6" y="6"/>
                  <a:pt x="4" y="6"/>
                </a:cubicBezTo>
                <a:cubicBezTo>
                  <a:pt x="4" y="7"/>
                  <a:pt x="3" y="7"/>
                  <a:pt x="2" y="6"/>
                </a:cubicBezTo>
                <a:cubicBezTo>
                  <a:pt x="2" y="6"/>
                  <a:pt x="1" y="6"/>
                  <a:pt x="1" y="5"/>
                </a:cubicBezTo>
                <a:cubicBezTo>
                  <a:pt x="0" y="3"/>
                  <a:pt x="1" y="2"/>
                  <a:pt x="2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7" name="Freeform 134"/>
          <p:cNvSpPr>
            <a:spLocks/>
          </p:cNvSpPr>
          <p:nvPr/>
        </p:nvSpPr>
        <p:spPr bwMode="auto">
          <a:xfrm>
            <a:off x="10491788" y="5226050"/>
            <a:ext cx="22225" cy="22225"/>
          </a:xfrm>
          <a:custGeom>
            <a:avLst/>
            <a:gdLst>
              <a:gd name="T0" fmla="*/ 1 w 6"/>
              <a:gd name="T1" fmla="*/ 1 h 6"/>
              <a:gd name="T2" fmla="*/ 5 w 6"/>
              <a:gd name="T3" fmla="*/ 1 h 6"/>
              <a:gd name="T4" fmla="*/ 5 w 6"/>
              <a:gd name="T5" fmla="*/ 5 h 6"/>
              <a:gd name="T6" fmla="*/ 2 w 6"/>
              <a:gd name="T7" fmla="*/ 6 h 6"/>
              <a:gd name="T8" fmla="*/ 1 w 6"/>
              <a:gd name="T9" fmla="*/ 5 h 6"/>
              <a:gd name="T10" fmla="*/ 1 w 6"/>
              <a:gd name="T11" fmla="*/ 1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6">
                <a:moveTo>
                  <a:pt x="1" y="1"/>
                </a:moveTo>
                <a:cubicBezTo>
                  <a:pt x="2" y="0"/>
                  <a:pt x="4" y="0"/>
                  <a:pt x="5" y="1"/>
                </a:cubicBezTo>
                <a:cubicBezTo>
                  <a:pt x="6" y="2"/>
                  <a:pt x="6" y="4"/>
                  <a:pt x="5" y="5"/>
                </a:cubicBezTo>
                <a:cubicBezTo>
                  <a:pt x="4" y="6"/>
                  <a:pt x="3" y="6"/>
                  <a:pt x="2" y="6"/>
                </a:cubicBezTo>
                <a:cubicBezTo>
                  <a:pt x="2" y="6"/>
                  <a:pt x="1" y="6"/>
                  <a:pt x="1" y="5"/>
                </a:cubicBezTo>
                <a:cubicBezTo>
                  <a:pt x="0" y="4"/>
                  <a:pt x="0" y="2"/>
                  <a:pt x="1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8" name="Freeform 135"/>
          <p:cNvSpPr>
            <a:spLocks/>
          </p:cNvSpPr>
          <p:nvPr/>
        </p:nvSpPr>
        <p:spPr bwMode="auto">
          <a:xfrm>
            <a:off x="10434638" y="5248275"/>
            <a:ext cx="22225" cy="22225"/>
          </a:xfrm>
          <a:custGeom>
            <a:avLst/>
            <a:gdLst>
              <a:gd name="T0" fmla="*/ 3 w 6"/>
              <a:gd name="T1" fmla="*/ 0 h 6"/>
              <a:gd name="T2" fmla="*/ 6 w 6"/>
              <a:gd name="T3" fmla="*/ 3 h 6"/>
              <a:gd name="T4" fmla="*/ 3 w 6"/>
              <a:gd name="T5" fmla="*/ 6 h 6"/>
              <a:gd name="T6" fmla="*/ 3 w 6"/>
              <a:gd name="T7" fmla="*/ 6 h 6"/>
              <a:gd name="T8" fmla="*/ 2 w 6"/>
              <a:gd name="T9" fmla="*/ 6 h 6"/>
              <a:gd name="T10" fmla="*/ 0 w 6"/>
              <a:gd name="T11" fmla="*/ 3 h 6"/>
              <a:gd name="T12" fmla="*/ 3 w 6"/>
              <a:gd name="T1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" h="6">
                <a:moveTo>
                  <a:pt x="3" y="0"/>
                </a:moveTo>
                <a:cubicBezTo>
                  <a:pt x="5" y="0"/>
                  <a:pt x="6" y="2"/>
                  <a:pt x="6" y="3"/>
                </a:cubicBezTo>
                <a:cubicBezTo>
                  <a:pt x="6" y="5"/>
                  <a:pt x="5" y="6"/>
                  <a:pt x="3" y="6"/>
                </a:cubicBezTo>
                <a:cubicBezTo>
                  <a:pt x="3" y="6"/>
                  <a:pt x="3" y="6"/>
                  <a:pt x="3" y="6"/>
                </a:cubicBezTo>
                <a:cubicBezTo>
                  <a:pt x="3" y="6"/>
                  <a:pt x="3" y="6"/>
                  <a:pt x="2" y="6"/>
                </a:cubicBezTo>
                <a:cubicBezTo>
                  <a:pt x="1" y="5"/>
                  <a:pt x="0" y="4"/>
                  <a:pt x="0" y="3"/>
                </a:cubicBezTo>
                <a:cubicBezTo>
                  <a:pt x="0" y="1"/>
                  <a:pt x="2" y="0"/>
                  <a:pt x="3" y="0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9" name="Freeform 136"/>
          <p:cNvSpPr>
            <a:spLocks/>
          </p:cNvSpPr>
          <p:nvPr/>
        </p:nvSpPr>
        <p:spPr bwMode="auto">
          <a:xfrm>
            <a:off x="10412413" y="5153025"/>
            <a:ext cx="74613" cy="76200"/>
          </a:xfrm>
          <a:custGeom>
            <a:avLst/>
            <a:gdLst>
              <a:gd name="T0" fmla="*/ 2 w 20"/>
              <a:gd name="T1" fmla="*/ 7 h 20"/>
              <a:gd name="T2" fmla="*/ 13 w 20"/>
              <a:gd name="T3" fmla="*/ 1 h 20"/>
              <a:gd name="T4" fmla="*/ 19 w 20"/>
              <a:gd name="T5" fmla="*/ 12 h 20"/>
              <a:gd name="T6" fmla="*/ 8 w 20"/>
              <a:gd name="T7" fmla="*/ 18 h 20"/>
              <a:gd name="T8" fmla="*/ 2 w 20"/>
              <a:gd name="T9" fmla="*/ 7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" h="20">
                <a:moveTo>
                  <a:pt x="2" y="7"/>
                </a:moveTo>
                <a:cubicBezTo>
                  <a:pt x="3" y="2"/>
                  <a:pt x="8" y="0"/>
                  <a:pt x="13" y="1"/>
                </a:cubicBezTo>
                <a:cubicBezTo>
                  <a:pt x="18" y="3"/>
                  <a:pt x="20" y="8"/>
                  <a:pt x="19" y="12"/>
                </a:cubicBezTo>
                <a:cubicBezTo>
                  <a:pt x="18" y="17"/>
                  <a:pt x="13" y="20"/>
                  <a:pt x="8" y="18"/>
                </a:cubicBezTo>
                <a:cubicBezTo>
                  <a:pt x="3" y="17"/>
                  <a:pt x="0" y="12"/>
                  <a:pt x="2" y="7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0" name="Freeform 137"/>
          <p:cNvSpPr>
            <a:spLocks noEditPoints="1"/>
          </p:cNvSpPr>
          <p:nvPr/>
        </p:nvSpPr>
        <p:spPr bwMode="auto">
          <a:xfrm>
            <a:off x="10687050" y="4090987"/>
            <a:ext cx="484188" cy="504825"/>
          </a:xfrm>
          <a:custGeom>
            <a:avLst/>
            <a:gdLst>
              <a:gd name="T0" fmla="*/ 10 w 129"/>
              <a:gd name="T1" fmla="*/ 69 h 134"/>
              <a:gd name="T2" fmla="*/ 11 w 129"/>
              <a:gd name="T3" fmla="*/ 107 h 134"/>
              <a:gd name="T4" fmla="*/ 48 w 129"/>
              <a:gd name="T5" fmla="*/ 118 h 134"/>
              <a:gd name="T6" fmla="*/ 85 w 129"/>
              <a:gd name="T7" fmla="*/ 129 h 134"/>
              <a:gd name="T8" fmla="*/ 106 w 129"/>
              <a:gd name="T9" fmla="*/ 97 h 134"/>
              <a:gd name="T10" fmla="*/ 128 w 129"/>
              <a:gd name="T11" fmla="*/ 65 h 134"/>
              <a:gd name="T12" fmla="*/ 105 w 129"/>
              <a:gd name="T13" fmla="*/ 35 h 134"/>
              <a:gd name="T14" fmla="*/ 81 w 129"/>
              <a:gd name="T15" fmla="*/ 4 h 134"/>
              <a:gd name="T16" fmla="*/ 45 w 129"/>
              <a:gd name="T17" fmla="*/ 17 h 134"/>
              <a:gd name="T18" fmla="*/ 9 w 129"/>
              <a:gd name="T19" fmla="*/ 30 h 134"/>
              <a:gd name="T20" fmla="*/ 10 w 129"/>
              <a:gd name="T21" fmla="*/ 69 h 134"/>
              <a:gd name="T22" fmla="*/ 24 w 129"/>
              <a:gd name="T23" fmla="*/ 43 h 134"/>
              <a:gd name="T24" fmla="*/ 30 w 129"/>
              <a:gd name="T25" fmla="*/ 40 h 134"/>
              <a:gd name="T26" fmla="*/ 33 w 129"/>
              <a:gd name="T27" fmla="*/ 46 h 134"/>
              <a:gd name="T28" fmla="*/ 33 w 129"/>
              <a:gd name="T29" fmla="*/ 46 h 134"/>
              <a:gd name="T30" fmla="*/ 55 w 129"/>
              <a:gd name="T31" fmla="*/ 47 h 134"/>
              <a:gd name="T32" fmla="*/ 71 w 129"/>
              <a:gd name="T33" fmla="*/ 33 h 134"/>
              <a:gd name="T34" fmla="*/ 69 w 129"/>
              <a:gd name="T35" fmla="*/ 27 h 134"/>
              <a:gd name="T36" fmla="*/ 75 w 129"/>
              <a:gd name="T37" fmla="*/ 24 h 134"/>
              <a:gd name="T38" fmla="*/ 78 w 129"/>
              <a:gd name="T39" fmla="*/ 30 h 134"/>
              <a:gd name="T40" fmla="*/ 73 w 129"/>
              <a:gd name="T41" fmla="*/ 33 h 134"/>
              <a:gd name="T42" fmla="*/ 80 w 129"/>
              <a:gd name="T43" fmla="*/ 55 h 134"/>
              <a:gd name="T44" fmla="*/ 98 w 129"/>
              <a:gd name="T45" fmla="*/ 65 h 134"/>
              <a:gd name="T46" fmla="*/ 98 w 129"/>
              <a:gd name="T47" fmla="*/ 65 h 134"/>
              <a:gd name="T48" fmla="*/ 104 w 129"/>
              <a:gd name="T49" fmla="*/ 62 h 134"/>
              <a:gd name="T50" fmla="*/ 107 w 129"/>
              <a:gd name="T51" fmla="*/ 67 h 134"/>
              <a:gd name="T52" fmla="*/ 101 w 129"/>
              <a:gd name="T53" fmla="*/ 71 h 134"/>
              <a:gd name="T54" fmla="*/ 98 w 129"/>
              <a:gd name="T55" fmla="*/ 67 h 134"/>
              <a:gd name="T56" fmla="*/ 80 w 129"/>
              <a:gd name="T57" fmla="*/ 80 h 134"/>
              <a:gd name="T58" fmla="*/ 75 w 129"/>
              <a:gd name="T59" fmla="*/ 100 h 134"/>
              <a:gd name="T60" fmla="*/ 77 w 129"/>
              <a:gd name="T61" fmla="*/ 101 h 134"/>
              <a:gd name="T62" fmla="*/ 80 w 129"/>
              <a:gd name="T63" fmla="*/ 106 h 134"/>
              <a:gd name="T64" fmla="*/ 74 w 129"/>
              <a:gd name="T65" fmla="*/ 110 h 134"/>
              <a:gd name="T66" fmla="*/ 71 w 129"/>
              <a:gd name="T67" fmla="*/ 104 h 134"/>
              <a:gd name="T68" fmla="*/ 73 w 129"/>
              <a:gd name="T69" fmla="*/ 101 h 134"/>
              <a:gd name="T70" fmla="*/ 56 w 129"/>
              <a:gd name="T71" fmla="*/ 88 h 134"/>
              <a:gd name="T72" fmla="*/ 34 w 129"/>
              <a:gd name="T73" fmla="*/ 90 h 134"/>
              <a:gd name="T74" fmla="*/ 35 w 129"/>
              <a:gd name="T75" fmla="*/ 93 h 134"/>
              <a:gd name="T76" fmla="*/ 29 w 129"/>
              <a:gd name="T77" fmla="*/ 96 h 134"/>
              <a:gd name="T78" fmla="*/ 26 w 129"/>
              <a:gd name="T79" fmla="*/ 90 h 134"/>
              <a:gd name="T80" fmla="*/ 31 w 129"/>
              <a:gd name="T81" fmla="*/ 87 h 134"/>
              <a:gd name="T82" fmla="*/ 33 w 129"/>
              <a:gd name="T83" fmla="*/ 88 h 134"/>
              <a:gd name="T84" fmla="*/ 40 w 129"/>
              <a:gd name="T85" fmla="*/ 68 h 134"/>
              <a:gd name="T86" fmla="*/ 32 w 129"/>
              <a:gd name="T87" fmla="*/ 48 h 134"/>
              <a:gd name="T88" fmla="*/ 27 w 129"/>
              <a:gd name="T89" fmla="*/ 49 h 134"/>
              <a:gd name="T90" fmla="*/ 24 w 129"/>
              <a:gd name="T91" fmla="*/ 43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29" h="134">
                <a:moveTo>
                  <a:pt x="10" y="69"/>
                </a:moveTo>
                <a:cubicBezTo>
                  <a:pt x="2" y="80"/>
                  <a:pt x="2" y="96"/>
                  <a:pt x="11" y="107"/>
                </a:cubicBezTo>
                <a:cubicBezTo>
                  <a:pt x="20" y="119"/>
                  <a:pt x="35" y="123"/>
                  <a:pt x="48" y="118"/>
                </a:cubicBezTo>
                <a:cubicBezTo>
                  <a:pt x="56" y="129"/>
                  <a:pt x="71" y="134"/>
                  <a:pt x="85" y="129"/>
                </a:cubicBezTo>
                <a:cubicBezTo>
                  <a:pt x="98" y="124"/>
                  <a:pt x="107" y="111"/>
                  <a:pt x="106" y="97"/>
                </a:cubicBezTo>
                <a:cubicBezTo>
                  <a:pt x="119" y="93"/>
                  <a:pt x="129" y="80"/>
                  <a:pt x="128" y="65"/>
                </a:cubicBezTo>
                <a:cubicBezTo>
                  <a:pt x="128" y="51"/>
                  <a:pt x="118" y="39"/>
                  <a:pt x="105" y="35"/>
                </a:cubicBezTo>
                <a:cubicBezTo>
                  <a:pt x="104" y="21"/>
                  <a:pt x="95" y="9"/>
                  <a:pt x="81" y="4"/>
                </a:cubicBezTo>
                <a:cubicBezTo>
                  <a:pt x="67" y="0"/>
                  <a:pt x="53" y="6"/>
                  <a:pt x="45" y="17"/>
                </a:cubicBezTo>
                <a:cubicBezTo>
                  <a:pt x="32" y="13"/>
                  <a:pt x="17" y="18"/>
                  <a:pt x="9" y="30"/>
                </a:cubicBezTo>
                <a:cubicBezTo>
                  <a:pt x="0" y="42"/>
                  <a:pt x="1" y="58"/>
                  <a:pt x="10" y="69"/>
                </a:cubicBezTo>
                <a:close/>
                <a:moveTo>
                  <a:pt x="24" y="43"/>
                </a:moveTo>
                <a:cubicBezTo>
                  <a:pt x="25" y="40"/>
                  <a:pt x="28" y="39"/>
                  <a:pt x="30" y="40"/>
                </a:cubicBezTo>
                <a:cubicBezTo>
                  <a:pt x="33" y="41"/>
                  <a:pt x="34" y="43"/>
                  <a:pt x="33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40" y="48"/>
                  <a:pt x="48" y="49"/>
                  <a:pt x="55" y="47"/>
                </a:cubicBezTo>
                <a:cubicBezTo>
                  <a:pt x="62" y="44"/>
                  <a:pt x="67" y="39"/>
                  <a:pt x="71" y="33"/>
                </a:cubicBezTo>
                <a:cubicBezTo>
                  <a:pt x="69" y="32"/>
                  <a:pt x="68" y="29"/>
                  <a:pt x="69" y="27"/>
                </a:cubicBezTo>
                <a:cubicBezTo>
                  <a:pt x="70" y="25"/>
                  <a:pt x="72" y="23"/>
                  <a:pt x="75" y="24"/>
                </a:cubicBezTo>
                <a:cubicBezTo>
                  <a:pt x="77" y="25"/>
                  <a:pt x="79" y="28"/>
                  <a:pt x="78" y="30"/>
                </a:cubicBezTo>
                <a:cubicBezTo>
                  <a:pt x="77" y="32"/>
                  <a:pt x="75" y="33"/>
                  <a:pt x="73" y="33"/>
                </a:cubicBezTo>
                <a:cubicBezTo>
                  <a:pt x="74" y="41"/>
                  <a:pt x="75" y="49"/>
                  <a:pt x="80" y="55"/>
                </a:cubicBezTo>
                <a:cubicBezTo>
                  <a:pt x="85" y="61"/>
                  <a:pt x="91" y="64"/>
                  <a:pt x="98" y="65"/>
                </a:cubicBezTo>
                <a:cubicBezTo>
                  <a:pt x="98" y="65"/>
                  <a:pt x="98" y="65"/>
                  <a:pt x="98" y="65"/>
                </a:cubicBezTo>
                <a:cubicBezTo>
                  <a:pt x="99" y="62"/>
                  <a:pt x="101" y="61"/>
                  <a:pt x="104" y="62"/>
                </a:cubicBezTo>
                <a:cubicBezTo>
                  <a:pt x="106" y="62"/>
                  <a:pt x="108" y="65"/>
                  <a:pt x="107" y="67"/>
                </a:cubicBezTo>
                <a:cubicBezTo>
                  <a:pt x="106" y="70"/>
                  <a:pt x="104" y="71"/>
                  <a:pt x="101" y="71"/>
                </a:cubicBezTo>
                <a:cubicBezTo>
                  <a:pt x="99" y="70"/>
                  <a:pt x="98" y="69"/>
                  <a:pt x="98" y="67"/>
                </a:cubicBezTo>
                <a:cubicBezTo>
                  <a:pt x="91" y="70"/>
                  <a:pt x="84" y="74"/>
                  <a:pt x="80" y="80"/>
                </a:cubicBezTo>
                <a:cubicBezTo>
                  <a:pt x="76" y="86"/>
                  <a:pt x="75" y="93"/>
                  <a:pt x="75" y="100"/>
                </a:cubicBezTo>
                <a:cubicBezTo>
                  <a:pt x="76" y="100"/>
                  <a:pt x="76" y="100"/>
                  <a:pt x="77" y="101"/>
                </a:cubicBezTo>
                <a:cubicBezTo>
                  <a:pt x="79" y="101"/>
                  <a:pt x="81" y="104"/>
                  <a:pt x="80" y="106"/>
                </a:cubicBezTo>
                <a:cubicBezTo>
                  <a:pt x="79" y="109"/>
                  <a:pt x="77" y="110"/>
                  <a:pt x="74" y="110"/>
                </a:cubicBezTo>
                <a:cubicBezTo>
                  <a:pt x="72" y="109"/>
                  <a:pt x="70" y="106"/>
                  <a:pt x="71" y="104"/>
                </a:cubicBezTo>
                <a:cubicBezTo>
                  <a:pt x="71" y="103"/>
                  <a:pt x="72" y="102"/>
                  <a:pt x="73" y="101"/>
                </a:cubicBezTo>
                <a:cubicBezTo>
                  <a:pt x="69" y="95"/>
                  <a:pt x="63" y="90"/>
                  <a:pt x="56" y="88"/>
                </a:cubicBezTo>
                <a:cubicBezTo>
                  <a:pt x="49" y="86"/>
                  <a:pt x="41" y="87"/>
                  <a:pt x="34" y="90"/>
                </a:cubicBezTo>
                <a:cubicBezTo>
                  <a:pt x="35" y="91"/>
                  <a:pt x="35" y="92"/>
                  <a:pt x="35" y="93"/>
                </a:cubicBezTo>
                <a:cubicBezTo>
                  <a:pt x="34" y="96"/>
                  <a:pt x="31" y="97"/>
                  <a:pt x="29" y="96"/>
                </a:cubicBezTo>
                <a:cubicBezTo>
                  <a:pt x="26" y="96"/>
                  <a:pt x="25" y="93"/>
                  <a:pt x="26" y="90"/>
                </a:cubicBezTo>
                <a:cubicBezTo>
                  <a:pt x="26" y="88"/>
                  <a:pt x="29" y="87"/>
                  <a:pt x="31" y="87"/>
                </a:cubicBezTo>
                <a:cubicBezTo>
                  <a:pt x="32" y="87"/>
                  <a:pt x="33" y="88"/>
                  <a:pt x="33" y="88"/>
                </a:cubicBezTo>
                <a:cubicBezTo>
                  <a:pt x="37" y="82"/>
                  <a:pt x="41" y="76"/>
                  <a:pt x="40" y="68"/>
                </a:cubicBezTo>
                <a:cubicBezTo>
                  <a:pt x="40" y="61"/>
                  <a:pt x="36" y="54"/>
                  <a:pt x="32" y="48"/>
                </a:cubicBezTo>
                <a:cubicBezTo>
                  <a:pt x="31" y="49"/>
                  <a:pt x="29" y="49"/>
                  <a:pt x="27" y="49"/>
                </a:cubicBezTo>
                <a:cubicBezTo>
                  <a:pt x="25" y="48"/>
                  <a:pt x="24" y="45"/>
                  <a:pt x="24" y="43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1" name="Freeform 138"/>
          <p:cNvSpPr>
            <a:spLocks/>
          </p:cNvSpPr>
          <p:nvPr/>
        </p:nvSpPr>
        <p:spPr bwMode="auto">
          <a:xfrm>
            <a:off x="10964863" y="4351338"/>
            <a:ext cx="17463" cy="19050"/>
          </a:xfrm>
          <a:custGeom>
            <a:avLst/>
            <a:gdLst>
              <a:gd name="T0" fmla="*/ 0 w 5"/>
              <a:gd name="T1" fmla="*/ 2 h 5"/>
              <a:gd name="T2" fmla="*/ 0 w 5"/>
              <a:gd name="T3" fmla="*/ 2 h 5"/>
              <a:gd name="T4" fmla="*/ 3 w 5"/>
              <a:gd name="T5" fmla="*/ 1 h 5"/>
              <a:gd name="T6" fmla="*/ 5 w 5"/>
              <a:gd name="T7" fmla="*/ 3 h 5"/>
              <a:gd name="T8" fmla="*/ 2 w 5"/>
              <a:gd name="T9" fmla="*/ 5 h 5"/>
              <a:gd name="T10" fmla="*/ 0 w 5"/>
              <a:gd name="T11" fmla="*/ 2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1" y="1"/>
                  <a:pt x="2" y="0"/>
                  <a:pt x="3" y="1"/>
                </a:cubicBezTo>
                <a:cubicBezTo>
                  <a:pt x="5" y="1"/>
                  <a:pt x="5" y="2"/>
                  <a:pt x="5" y="3"/>
                </a:cubicBezTo>
                <a:cubicBezTo>
                  <a:pt x="5" y="5"/>
                  <a:pt x="3" y="5"/>
                  <a:pt x="2" y="5"/>
                </a:cubicBezTo>
                <a:cubicBezTo>
                  <a:pt x="1" y="5"/>
                  <a:pt x="0" y="3"/>
                  <a:pt x="0" y="2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2" name="Freeform 139"/>
          <p:cNvSpPr>
            <a:spLocks/>
          </p:cNvSpPr>
          <p:nvPr/>
        </p:nvSpPr>
        <p:spPr bwMode="auto">
          <a:xfrm>
            <a:off x="10956925" y="4305300"/>
            <a:ext cx="19050" cy="19050"/>
          </a:xfrm>
          <a:custGeom>
            <a:avLst/>
            <a:gdLst>
              <a:gd name="T0" fmla="*/ 2 w 5"/>
              <a:gd name="T1" fmla="*/ 5 h 5"/>
              <a:gd name="T2" fmla="*/ 1 w 5"/>
              <a:gd name="T3" fmla="*/ 4 h 5"/>
              <a:gd name="T4" fmla="*/ 1 w 5"/>
              <a:gd name="T5" fmla="*/ 0 h 5"/>
              <a:gd name="T6" fmla="*/ 5 w 5"/>
              <a:gd name="T7" fmla="*/ 1 h 5"/>
              <a:gd name="T8" fmla="*/ 4 w 5"/>
              <a:gd name="T9" fmla="*/ 4 h 5"/>
              <a:gd name="T10" fmla="*/ 2 w 5"/>
              <a:gd name="T11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2" y="5"/>
                </a:moveTo>
                <a:cubicBezTo>
                  <a:pt x="1" y="4"/>
                  <a:pt x="1" y="4"/>
                  <a:pt x="1" y="4"/>
                </a:cubicBezTo>
                <a:cubicBezTo>
                  <a:pt x="0" y="3"/>
                  <a:pt x="0" y="1"/>
                  <a:pt x="1" y="0"/>
                </a:cubicBezTo>
                <a:cubicBezTo>
                  <a:pt x="2" y="0"/>
                  <a:pt x="4" y="0"/>
                  <a:pt x="5" y="1"/>
                </a:cubicBezTo>
                <a:cubicBezTo>
                  <a:pt x="5" y="2"/>
                  <a:pt x="5" y="3"/>
                  <a:pt x="4" y="4"/>
                </a:cubicBezTo>
                <a:cubicBezTo>
                  <a:pt x="3" y="5"/>
                  <a:pt x="3" y="5"/>
                  <a:pt x="2" y="5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3" name="Freeform 140"/>
          <p:cNvSpPr>
            <a:spLocks/>
          </p:cNvSpPr>
          <p:nvPr/>
        </p:nvSpPr>
        <p:spPr bwMode="auto">
          <a:xfrm>
            <a:off x="10968038" y="4329113"/>
            <a:ext cx="19050" cy="19050"/>
          </a:xfrm>
          <a:custGeom>
            <a:avLst/>
            <a:gdLst>
              <a:gd name="T0" fmla="*/ 2 w 5"/>
              <a:gd name="T1" fmla="*/ 5 h 5"/>
              <a:gd name="T2" fmla="*/ 1 w 5"/>
              <a:gd name="T3" fmla="*/ 5 h 5"/>
              <a:gd name="T4" fmla="*/ 0 w 5"/>
              <a:gd name="T5" fmla="*/ 3 h 5"/>
              <a:gd name="T6" fmla="*/ 2 w 5"/>
              <a:gd name="T7" fmla="*/ 0 h 5"/>
              <a:gd name="T8" fmla="*/ 4 w 5"/>
              <a:gd name="T9" fmla="*/ 2 h 5"/>
              <a:gd name="T10" fmla="*/ 2 w 5"/>
              <a:gd name="T11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2" y="5"/>
                </a:moveTo>
                <a:cubicBezTo>
                  <a:pt x="2" y="5"/>
                  <a:pt x="2" y="5"/>
                  <a:pt x="1" y="5"/>
                </a:cubicBezTo>
                <a:cubicBezTo>
                  <a:pt x="1" y="4"/>
                  <a:pt x="0" y="4"/>
                  <a:pt x="0" y="3"/>
                </a:cubicBezTo>
                <a:cubicBezTo>
                  <a:pt x="0" y="1"/>
                  <a:pt x="0" y="0"/>
                  <a:pt x="2" y="0"/>
                </a:cubicBezTo>
                <a:cubicBezTo>
                  <a:pt x="3" y="0"/>
                  <a:pt x="4" y="1"/>
                  <a:pt x="4" y="2"/>
                </a:cubicBezTo>
                <a:cubicBezTo>
                  <a:pt x="5" y="3"/>
                  <a:pt x="4" y="4"/>
                  <a:pt x="2" y="5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4" name="Freeform 141"/>
          <p:cNvSpPr>
            <a:spLocks/>
          </p:cNvSpPr>
          <p:nvPr/>
        </p:nvSpPr>
        <p:spPr bwMode="auto">
          <a:xfrm>
            <a:off x="10937875" y="4287838"/>
            <a:ext cx="22225" cy="17463"/>
          </a:xfrm>
          <a:custGeom>
            <a:avLst/>
            <a:gdLst>
              <a:gd name="T0" fmla="*/ 2 w 6"/>
              <a:gd name="T1" fmla="*/ 5 h 5"/>
              <a:gd name="T2" fmla="*/ 2 w 6"/>
              <a:gd name="T3" fmla="*/ 5 h 5"/>
              <a:gd name="T4" fmla="*/ 1 w 6"/>
              <a:gd name="T5" fmla="*/ 2 h 5"/>
              <a:gd name="T6" fmla="*/ 4 w 6"/>
              <a:gd name="T7" fmla="*/ 1 h 5"/>
              <a:gd name="T8" fmla="*/ 5 w 6"/>
              <a:gd name="T9" fmla="*/ 4 h 5"/>
              <a:gd name="T10" fmla="*/ 2 w 6"/>
              <a:gd name="T11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5">
                <a:moveTo>
                  <a:pt x="2" y="5"/>
                </a:moveTo>
                <a:cubicBezTo>
                  <a:pt x="2" y="5"/>
                  <a:pt x="2" y="5"/>
                  <a:pt x="2" y="5"/>
                </a:cubicBezTo>
                <a:cubicBezTo>
                  <a:pt x="1" y="4"/>
                  <a:pt x="0" y="3"/>
                  <a:pt x="1" y="2"/>
                </a:cubicBezTo>
                <a:cubicBezTo>
                  <a:pt x="1" y="1"/>
                  <a:pt x="3" y="0"/>
                  <a:pt x="4" y="1"/>
                </a:cubicBezTo>
                <a:cubicBezTo>
                  <a:pt x="5" y="1"/>
                  <a:pt x="6" y="3"/>
                  <a:pt x="5" y="4"/>
                </a:cubicBezTo>
                <a:cubicBezTo>
                  <a:pt x="4" y="5"/>
                  <a:pt x="3" y="5"/>
                  <a:pt x="2" y="5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5" name="Freeform 142"/>
          <p:cNvSpPr>
            <a:spLocks/>
          </p:cNvSpPr>
          <p:nvPr/>
        </p:nvSpPr>
        <p:spPr bwMode="auto">
          <a:xfrm>
            <a:off x="10871200" y="4298950"/>
            <a:ext cx="17463" cy="19050"/>
          </a:xfrm>
          <a:custGeom>
            <a:avLst/>
            <a:gdLst>
              <a:gd name="T0" fmla="*/ 5 w 5"/>
              <a:gd name="T1" fmla="*/ 4 h 5"/>
              <a:gd name="T2" fmla="*/ 2 w 5"/>
              <a:gd name="T3" fmla="*/ 5 h 5"/>
              <a:gd name="T4" fmla="*/ 1 w 5"/>
              <a:gd name="T5" fmla="*/ 5 h 5"/>
              <a:gd name="T6" fmla="*/ 1 w 5"/>
              <a:gd name="T7" fmla="*/ 1 h 5"/>
              <a:gd name="T8" fmla="*/ 4 w 5"/>
              <a:gd name="T9" fmla="*/ 1 h 5"/>
              <a:gd name="T10" fmla="*/ 5 w 5"/>
              <a:gd name="T11" fmla="*/ 4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5" y="4"/>
                </a:moveTo>
                <a:cubicBezTo>
                  <a:pt x="4" y="5"/>
                  <a:pt x="3" y="5"/>
                  <a:pt x="2" y="5"/>
                </a:cubicBezTo>
                <a:cubicBezTo>
                  <a:pt x="2" y="5"/>
                  <a:pt x="2" y="5"/>
                  <a:pt x="1" y="5"/>
                </a:cubicBezTo>
                <a:cubicBezTo>
                  <a:pt x="0" y="4"/>
                  <a:pt x="0" y="2"/>
                  <a:pt x="1" y="1"/>
                </a:cubicBezTo>
                <a:cubicBezTo>
                  <a:pt x="2" y="0"/>
                  <a:pt x="3" y="0"/>
                  <a:pt x="4" y="1"/>
                </a:cubicBezTo>
                <a:cubicBezTo>
                  <a:pt x="5" y="2"/>
                  <a:pt x="5" y="3"/>
                  <a:pt x="5" y="4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6" name="Freeform 143"/>
          <p:cNvSpPr>
            <a:spLocks/>
          </p:cNvSpPr>
          <p:nvPr/>
        </p:nvSpPr>
        <p:spPr bwMode="auto">
          <a:xfrm>
            <a:off x="10915650" y="4283075"/>
            <a:ext cx="19050" cy="15875"/>
          </a:xfrm>
          <a:custGeom>
            <a:avLst/>
            <a:gdLst>
              <a:gd name="T0" fmla="*/ 2 w 5"/>
              <a:gd name="T1" fmla="*/ 4 h 4"/>
              <a:gd name="T2" fmla="*/ 2 w 5"/>
              <a:gd name="T3" fmla="*/ 4 h 4"/>
              <a:gd name="T4" fmla="*/ 0 w 5"/>
              <a:gd name="T5" fmla="*/ 2 h 4"/>
              <a:gd name="T6" fmla="*/ 3 w 5"/>
              <a:gd name="T7" fmla="*/ 0 h 4"/>
              <a:gd name="T8" fmla="*/ 5 w 5"/>
              <a:gd name="T9" fmla="*/ 2 h 4"/>
              <a:gd name="T10" fmla="*/ 2 w 5"/>
              <a:gd name="T11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4">
                <a:moveTo>
                  <a:pt x="2" y="4"/>
                </a:moveTo>
                <a:cubicBezTo>
                  <a:pt x="2" y="4"/>
                  <a:pt x="2" y="4"/>
                  <a:pt x="2" y="4"/>
                </a:cubicBezTo>
                <a:cubicBezTo>
                  <a:pt x="1" y="4"/>
                  <a:pt x="0" y="3"/>
                  <a:pt x="0" y="2"/>
                </a:cubicBezTo>
                <a:cubicBezTo>
                  <a:pt x="0" y="1"/>
                  <a:pt x="1" y="0"/>
                  <a:pt x="3" y="0"/>
                </a:cubicBezTo>
                <a:cubicBezTo>
                  <a:pt x="4" y="0"/>
                  <a:pt x="5" y="1"/>
                  <a:pt x="5" y="2"/>
                </a:cubicBezTo>
                <a:cubicBezTo>
                  <a:pt x="5" y="4"/>
                  <a:pt x="4" y="4"/>
                  <a:pt x="2" y="4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7" name="Freeform 144"/>
          <p:cNvSpPr>
            <a:spLocks/>
          </p:cNvSpPr>
          <p:nvPr/>
        </p:nvSpPr>
        <p:spPr bwMode="auto">
          <a:xfrm>
            <a:off x="10893425" y="4283075"/>
            <a:ext cx="19050" cy="22225"/>
          </a:xfrm>
          <a:custGeom>
            <a:avLst/>
            <a:gdLst>
              <a:gd name="T0" fmla="*/ 3 w 5"/>
              <a:gd name="T1" fmla="*/ 5 h 6"/>
              <a:gd name="T2" fmla="*/ 1 w 5"/>
              <a:gd name="T3" fmla="*/ 5 h 6"/>
              <a:gd name="T4" fmla="*/ 0 w 5"/>
              <a:gd name="T5" fmla="*/ 4 h 6"/>
              <a:gd name="T6" fmla="*/ 1 w 5"/>
              <a:gd name="T7" fmla="*/ 1 h 6"/>
              <a:gd name="T8" fmla="*/ 4 w 5"/>
              <a:gd name="T9" fmla="*/ 2 h 6"/>
              <a:gd name="T10" fmla="*/ 3 w 5"/>
              <a:gd name="T11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6">
                <a:moveTo>
                  <a:pt x="3" y="5"/>
                </a:moveTo>
                <a:cubicBezTo>
                  <a:pt x="3" y="5"/>
                  <a:pt x="2" y="6"/>
                  <a:pt x="1" y="5"/>
                </a:cubicBezTo>
                <a:cubicBezTo>
                  <a:pt x="1" y="5"/>
                  <a:pt x="0" y="5"/>
                  <a:pt x="0" y="4"/>
                </a:cubicBezTo>
                <a:cubicBezTo>
                  <a:pt x="0" y="3"/>
                  <a:pt x="0" y="1"/>
                  <a:pt x="1" y="1"/>
                </a:cubicBezTo>
                <a:cubicBezTo>
                  <a:pt x="2" y="0"/>
                  <a:pt x="4" y="1"/>
                  <a:pt x="4" y="2"/>
                </a:cubicBezTo>
                <a:cubicBezTo>
                  <a:pt x="5" y="3"/>
                  <a:pt x="4" y="5"/>
                  <a:pt x="3" y="5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8" name="Freeform 145"/>
          <p:cNvSpPr>
            <a:spLocks/>
          </p:cNvSpPr>
          <p:nvPr/>
        </p:nvSpPr>
        <p:spPr bwMode="auto">
          <a:xfrm>
            <a:off x="10858500" y="4321175"/>
            <a:ext cx="19050" cy="19050"/>
          </a:xfrm>
          <a:custGeom>
            <a:avLst/>
            <a:gdLst>
              <a:gd name="T0" fmla="*/ 3 w 5"/>
              <a:gd name="T1" fmla="*/ 0 h 5"/>
              <a:gd name="T2" fmla="*/ 5 w 5"/>
              <a:gd name="T3" fmla="*/ 3 h 5"/>
              <a:gd name="T4" fmla="*/ 5 w 5"/>
              <a:gd name="T5" fmla="*/ 3 h 5"/>
              <a:gd name="T6" fmla="*/ 2 w 5"/>
              <a:gd name="T7" fmla="*/ 5 h 5"/>
              <a:gd name="T8" fmla="*/ 0 w 5"/>
              <a:gd name="T9" fmla="*/ 2 h 5"/>
              <a:gd name="T10" fmla="*/ 0 w 5"/>
              <a:gd name="T11" fmla="*/ 2 h 5"/>
              <a:gd name="T12" fmla="*/ 0 w 5"/>
              <a:gd name="T13" fmla="*/ 2 h 5"/>
              <a:gd name="T14" fmla="*/ 3 w 5"/>
              <a:gd name="T15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" h="5">
                <a:moveTo>
                  <a:pt x="3" y="0"/>
                </a:moveTo>
                <a:cubicBezTo>
                  <a:pt x="5" y="1"/>
                  <a:pt x="5" y="2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4" y="4"/>
                  <a:pt x="3" y="5"/>
                  <a:pt x="2" y="5"/>
                </a:cubicBezTo>
                <a:cubicBezTo>
                  <a:pt x="1" y="4"/>
                  <a:pt x="0" y="3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1" y="1"/>
                  <a:pt x="2" y="0"/>
                  <a:pt x="3" y="0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9" name="Freeform 146"/>
          <p:cNvSpPr>
            <a:spLocks/>
          </p:cNvSpPr>
          <p:nvPr/>
        </p:nvSpPr>
        <p:spPr bwMode="auto">
          <a:xfrm>
            <a:off x="10866438" y="4365625"/>
            <a:ext cx="19050" cy="19050"/>
          </a:xfrm>
          <a:custGeom>
            <a:avLst/>
            <a:gdLst>
              <a:gd name="T0" fmla="*/ 5 w 5"/>
              <a:gd name="T1" fmla="*/ 2 h 5"/>
              <a:gd name="T2" fmla="*/ 5 w 5"/>
              <a:gd name="T3" fmla="*/ 2 h 5"/>
              <a:gd name="T4" fmla="*/ 4 w 5"/>
              <a:gd name="T5" fmla="*/ 5 h 5"/>
              <a:gd name="T6" fmla="*/ 2 w 5"/>
              <a:gd name="T7" fmla="*/ 5 h 5"/>
              <a:gd name="T8" fmla="*/ 1 w 5"/>
              <a:gd name="T9" fmla="*/ 4 h 5"/>
              <a:gd name="T10" fmla="*/ 1 w 5"/>
              <a:gd name="T11" fmla="*/ 1 h 5"/>
              <a:gd name="T12" fmla="*/ 5 w 5"/>
              <a:gd name="T13" fmla="*/ 2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5">
                <a:moveTo>
                  <a:pt x="5" y="2"/>
                </a:moveTo>
                <a:cubicBezTo>
                  <a:pt x="5" y="2"/>
                  <a:pt x="5" y="2"/>
                  <a:pt x="5" y="2"/>
                </a:cubicBezTo>
                <a:cubicBezTo>
                  <a:pt x="5" y="3"/>
                  <a:pt x="5" y="4"/>
                  <a:pt x="4" y="5"/>
                </a:cubicBezTo>
                <a:cubicBezTo>
                  <a:pt x="3" y="5"/>
                  <a:pt x="3" y="5"/>
                  <a:pt x="2" y="5"/>
                </a:cubicBezTo>
                <a:cubicBezTo>
                  <a:pt x="2" y="5"/>
                  <a:pt x="1" y="5"/>
                  <a:pt x="1" y="4"/>
                </a:cubicBezTo>
                <a:cubicBezTo>
                  <a:pt x="0" y="3"/>
                  <a:pt x="0" y="2"/>
                  <a:pt x="1" y="1"/>
                </a:cubicBezTo>
                <a:cubicBezTo>
                  <a:pt x="2" y="0"/>
                  <a:pt x="4" y="1"/>
                  <a:pt x="5" y="2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0" name="Freeform 147"/>
          <p:cNvSpPr>
            <a:spLocks/>
          </p:cNvSpPr>
          <p:nvPr/>
        </p:nvSpPr>
        <p:spPr bwMode="auto">
          <a:xfrm>
            <a:off x="10885488" y="4384675"/>
            <a:ext cx="19050" cy="19050"/>
          </a:xfrm>
          <a:custGeom>
            <a:avLst/>
            <a:gdLst>
              <a:gd name="T0" fmla="*/ 4 w 5"/>
              <a:gd name="T1" fmla="*/ 0 h 5"/>
              <a:gd name="T2" fmla="*/ 5 w 5"/>
              <a:gd name="T3" fmla="*/ 4 h 5"/>
              <a:gd name="T4" fmla="*/ 2 w 5"/>
              <a:gd name="T5" fmla="*/ 5 h 5"/>
              <a:gd name="T6" fmla="*/ 1 w 5"/>
              <a:gd name="T7" fmla="*/ 4 h 5"/>
              <a:gd name="T8" fmla="*/ 0 w 5"/>
              <a:gd name="T9" fmla="*/ 1 h 5"/>
              <a:gd name="T10" fmla="*/ 4 w 5"/>
              <a:gd name="T11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4" y="0"/>
                </a:moveTo>
                <a:cubicBezTo>
                  <a:pt x="5" y="1"/>
                  <a:pt x="5" y="2"/>
                  <a:pt x="5" y="4"/>
                </a:cubicBezTo>
                <a:cubicBezTo>
                  <a:pt x="4" y="4"/>
                  <a:pt x="3" y="5"/>
                  <a:pt x="2" y="5"/>
                </a:cubicBezTo>
                <a:cubicBezTo>
                  <a:pt x="2" y="5"/>
                  <a:pt x="1" y="5"/>
                  <a:pt x="1" y="4"/>
                </a:cubicBezTo>
                <a:cubicBezTo>
                  <a:pt x="0" y="4"/>
                  <a:pt x="0" y="2"/>
                  <a:pt x="0" y="1"/>
                </a:cubicBezTo>
                <a:cubicBezTo>
                  <a:pt x="1" y="0"/>
                  <a:pt x="2" y="0"/>
                  <a:pt x="4" y="0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1" name="Freeform 148"/>
          <p:cNvSpPr>
            <a:spLocks/>
          </p:cNvSpPr>
          <p:nvPr/>
        </p:nvSpPr>
        <p:spPr bwMode="auto">
          <a:xfrm>
            <a:off x="10858500" y="4343400"/>
            <a:ext cx="19050" cy="19050"/>
          </a:xfrm>
          <a:custGeom>
            <a:avLst/>
            <a:gdLst>
              <a:gd name="T0" fmla="*/ 2 w 5"/>
              <a:gd name="T1" fmla="*/ 1 h 5"/>
              <a:gd name="T2" fmla="*/ 5 w 5"/>
              <a:gd name="T3" fmla="*/ 3 h 5"/>
              <a:gd name="T4" fmla="*/ 5 w 5"/>
              <a:gd name="T5" fmla="*/ 3 h 5"/>
              <a:gd name="T6" fmla="*/ 3 w 5"/>
              <a:gd name="T7" fmla="*/ 5 h 5"/>
              <a:gd name="T8" fmla="*/ 2 w 5"/>
              <a:gd name="T9" fmla="*/ 5 h 5"/>
              <a:gd name="T10" fmla="*/ 0 w 5"/>
              <a:gd name="T11" fmla="*/ 3 h 5"/>
              <a:gd name="T12" fmla="*/ 2 w 5"/>
              <a:gd name="T13" fmla="*/ 1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5">
                <a:moveTo>
                  <a:pt x="2" y="1"/>
                </a:moveTo>
                <a:cubicBezTo>
                  <a:pt x="3" y="0"/>
                  <a:pt x="4" y="1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4"/>
                  <a:pt x="4" y="5"/>
                  <a:pt x="3" y="5"/>
                </a:cubicBezTo>
                <a:cubicBezTo>
                  <a:pt x="2" y="5"/>
                  <a:pt x="2" y="5"/>
                  <a:pt x="2" y="5"/>
                </a:cubicBezTo>
                <a:cubicBezTo>
                  <a:pt x="1" y="5"/>
                  <a:pt x="0" y="4"/>
                  <a:pt x="0" y="3"/>
                </a:cubicBezTo>
                <a:cubicBezTo>
                  <a:pt x="0" y="2"/>
                  <a:pt x="1" y="1"/>
                  <a:pt x="2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2" name="Freeform 149"/>
          <p:cNvSpPr>
            <a:spLocks/>
          </p:cNvSpPr>
          <p:nvPr/>
        </p:nvSpPr>
        <p:spPr bwMode="auto">
          <a:xfrm>
            <a:off x="10929938" y="4384675"/>
            <a:ext cx="23813" cy="23813"/>
          </a:xfrm>
          <a:custGeom>
            <a:avLst/>
            <a:gdLst>
              <a:gd name="T0" fmla="*/ 2 w 6"/>
              <a:gd name="T1" fmla="*/ 1 h 6"/>
              <a:gd name="T2" fmla="*/ 5 w 6"/>
              <a:gd name="T3" fmla="*/ 2 h 6"/>
              <a:gd name="T4" fmla="*/ 4 w 6"/>
              <a:gd name="T5" fmla="*/ 5 h 6"/>
              <a:gd name="T6" fmla="*/ 2 w 6"/>
              <a:gd name="T7" fmla="*/ 5 h 6"/>
              <a:gd name="T8" fmla="*/ 1 w 6"/>
              <a:gd name="T9" fmla="*/ 4 h 6"/>
              <a:gd name="T10" fmla="*/ 2 w 6"/>
              <a:gd name="T11" fmla="*/ 1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6">
                <a:moveTo>
                  <a:pt x="2" y="1"/>
                </a:moveTo>
                <a:cubicBezTo>
                  <a:pt x="3" y="0"/>
                  <a:pt x="5" y="1"/>
                  <a:pt x="5" y="2"/>
                </a:cubicBezTo>
                <a:cubicBezTo>
                  <a:pt x="6" y="3"/>
                  <a:pt x="5" y="5"/>
                  <a:pt x="4" y="5"/>
                </a:cubicBezTo>
                <a:cubicBezTo>
                  <a:pt x="3" y="6"/>
                  <a:pt x="3" y="6"/>
                  <a:pt x="2" y="5"/>
                </a:cubicBezTo>
                <a:cubicBezTo>
                  <a:pt x="2" y="5"/>
                  <a:pt x="1" y="5"/>
                  <a:pt x="1" y="4"/>
                </a:cubicBezTo>
                <a:cubicBezTo>
                  <a:pt x="0" y="3"/>
                  <a:pt x="1" y="1"/>
                  <a:pt x="2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3" name="Freeform 150"/>
          <p:cNvSpPr>
            <a:spLocks/>
          </p:cNvSpPr>
          <p:nvPr/>
        </p:nvSpPr>
        <p:spPr bwMode="auto">
          <a:xfrm>
            <a:off x="10953750" y="4373563"/>
            <a:ext cx="17463" cy="19050"/>
          </a:xfrm>
          <a:custGeom>
            <a:avLst/>
            <a:gdLst>
              <a:gd name="T0" fmla="*/ 1 w 5"/>
              <a:gd name="T1" fmla="*/ 1 h 5"/>
              <a:gd name="T2" fmla="*/ 4 w 5"/>
              <a:gd name="T3" fmla="*/ 1 h 5"/>
              <a:gd name="T4" fmla="*/ 4 w 5"/>
              <a:gd name="T5" fmla="*/ 4 h 5"/>
              <a:gd name="T6" fmla="*/ 2 w 5"/>
              <a:gd name="T7" fmla="*/ 5 h 5"/>
              <a:gd name="T8" fmla="*/ 1 w 5"/>
              <a:gd name="T9" fmla="*/ 4 h 5"/>
              <a:gd name="T10" fmla="*/ 1 w 5"/>
              <a:gd name="T11" fmla="*/ 1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1" y="1"/>
                </a:moveTo>
                <a:cubicBezTo>
                  <a:pt x="2" y="0"/>
                  <a:pt x="3" y="0"/>
                  <a:pt x="4" y="1"/>
                </a:cubicBezTo>
                <a:cubicBezTo>
                  <a:pt x="5" y="2"/>
                  <a:pt x="5" y="3"/>
                  <a:pt x="4" y="4"/>
                </a:cubicBezTo>
                <a:cubicBezTo>
                  <a:pt x="4" y="5"/>
                  <a:pt x="3" y="5"/>
                  <a:pt x="2" y="5"/>
                </a:cubicBezTo>
                <a:cubicBezTo>
                  <a:pt x="1" y="5"/>
                  <a:pt x="1" y="4"/>
                  <a:pt x="1" y="4"/>
                </a:cubicBezTo>
                <a:cubicBezTo>
                  <a:pt x="0" y="3"/>
                  <a:pt x="0" y="2"/>
                  <a:pt x="1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4" name="Freeform 151"/>
          <p:cNvSpPr>
            <a:spLocks/>
          </p:cNvSpPr>
          <p:nvPr/>
        </p:nvSpPr>
        <p:spPr bwMode="auto">
          <a:xfrm>
            <a:off x="10907713" y="4392613"/>
            <a:ext cx="19050" cy="19050"/>
          </a:xfrm>
          <a:custGeom>
            <a:avLst/>
            <a:gdLst>
              <a:gd name="T0" fmla="*/ 3 w 5"/>
              <a:gd name="T1" fmla="*/ 0 h 5"/>
              <a:gd name="T2" fmla="*/ 5 w 5"/>
              <a:gd name="T3" fmla="*/ 2 h 5"/>
              <a:gd name="T4" fmla="*/ 3 w 5"/>
              <a:gd name="T5" fmla="*/ 5 h 5"/>
              <a:gd name="T6" fmla="*/ 3 w 5"/>
              <a:gd name="T7" fmla="*/ 5 h 5"/>
              <a:gd name="T8" fmla="*/ 2 w 5"/>
              <a:gd name="T9" fmla="*/ 4 h 5"/>
              <a:gd name="T10" fmla="*/ 0 w 5"/>
              <a:gd name="T11" fmla="*/ 2 h 5"/>
              <a:gd name="T12" fmla="*/ 3 w 5"/>
              <a:gd name="T13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5">
                <a:moveTo>
                  <a:pt x="3" y="0"/>
                </a:moveTo>
                <a:cubicBezTo>
                  <a:pt x="4" y="0"/>
                  <a:pt x="5" y="1"/>
                  <a:pt x="5" y="2"/>
                </a:cubicBezTo>
                <a:cubicBezTo>
                  <a:pt x="5" y="4"/>
                  <a:pt x="4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2" y="5"/>
                  <a:pt x="2" y="5"/>
                  <a:pt x="2" y="4"/>
                </a:cubicBezTo>
                <a:cubicBezTo>
                  <a:pt x="1" y="4"/>
                  <a:pt x="0" y="3"/>
                  <a:pt x="0" y="2"/>
                </a:cubicBezTo>
                <a:cubicBezTo>
                  <a:pt x="0" y="1"/>
                  <a:pt x="2" y="0"/>
                  <a:pt x="3" y="0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5" name="Freeform 152"/>
          <p:cNvSpPr>
            <a:spLocks/>
          </p:cNvSpPr>
          <p:nvPr/>
        </p:nvSpPr>
        <p:spPr bwMode="auto">
          <a:xfrm>
            <a:off x="10893425" y="4318000"/>
            <a:ext cx="60325" cy="60325"/>
          </a:xfrm>
          <a:custGeom>
            <a:avLst/>
            <a:gdLst>
              <a:gd name="T0" fmla="*/ 1 w 16"/>
              <a:gd name="T1" fmla="*/ 6 h 16"/>
              <a:gd name="T2" fmla="*/ 10 w 16"/>
              <a:gd name="T3" fmla="*/ 1 h 16"/>
              <a:gd name="T4" fmla="*/ 14 w 16"/>
              <a:gd name="T5" fmla="*/ 10 h 16"/>
              <a:gd name="T6" fmla="*/ 6 w 16"/>
              <a:gd name="T7" fmla="*/ 15 h 16"/>
              <a:gd name="T8" fmla="*/ 1 w 16"/>
              <a:gd name="T9" fmla="*/ 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16">
                <a:moveTo>
                  <a:pt x="1" y="6"/>
                </a:moveTo>
                <a:cubicBezTo>
                  <a:pt x="2" y="2"/>
                  <a:pt x="6" y="0"/>
                  <a:pt x="10" y="1"/>
                </a:cubicBezTo>
                <a:cubicBezTo>
                  <a:pt x="13" y="2"/>
                  <a:pt x="16" y="6"/>
                  <a:pt x="14" y="10"/>
                </a:cubicBezTo>
                <a:cubicBezTo>
                  <a:pt x="13" y="13"/>
                  <a:pt x="9" y="16"/>
                  <a:pt x="6" y="15"/>
                </a:cubicBezTo>
                <a:cubicBezTo>
                  <a:pt x="2" y="13"/>
                  <a:pt x="0" y="9"/>
                  <a:pt x="1" y="6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8" name="AutoShape 154"/>
          <p:cNvSpPr>
            <a:spLocks noChangeAspect="1" noChangeArrowheads="1" noTextEdit="1"/>
          </p:cNvSpPr>
          <p:nvPr/>
        </p:nvSpPr>
        <p:spPr bwMode="auto">
          <a:xfrm>
            <a:off x="4284663" y="4665663"/>
            <a:ext cx="4162425" cy="193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98754" y="5164169"/>
            <a:ext cx="3860798" cy="1789939"/>
            <a:chOff x="4287838" y="4665663"/>
            <a:chExt cx="4167188" cy="1931987"/>
          </a:xfrm>
        </p:grpSpPr>
        <p:sp>
          <p:nvSpPr>
            <p:cNvPr id="159" name="Oval 156"/>
            <p:cNvSpPr>
              <a:spLocks noChangeArrowheads="1"/>
            </p:cNvSpPr>
            <p:nvPr/>
          </p:nvSpPr>
          <p:spPr bwMode="auto">
            <a:xfrm>
              <a:off x="4287838" y="5992813"/>
              <a:ext cx="4156075" cy="604837"/>
            </a:xfrm>
            <a:prstGeom prst="ellipse">
              <a:avLst/>
            </a:pr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176" name="组合 175"/>
            <p:cNvGrpSpPr/>
            <p:nvPr/>
          </p:nvGrpSpPr>
          <p:grpSpPr>
            <a:xfrm>
              <a:off x="4510088" y="4665663"/>
              <a:ext cx="3944938" cy="1833562"/>
              <a:chOff x="4510088" y="4665663"/>
              <a:chExt cx="3944938" cy="1833562"/>
            </a:xfrm>
          </p:grpSpPr>
          <p:sp>
            <p:nvSpPr>
              <p:cNvPr id="160" name="Freeform 157"/>
              <p:cNvSpPr>
                <a:spLocks/>
              </p:cNvSpPr>
              <p:nvPr/>
            </p:nvSpPr>
            <p:spPr bwMode="auto">
              <a:xfrm>
                <a:off x="6540501" y="4665663"/>
                <a:ext cx="1914525" cy="1595437"/>
              </a:xfrm>
              <a:custGeom>
                <a:avLst/>
                <a:gdLst>
                  <a:gd name="T0" fmla="*/ 508 w 509"/>
                  <a:gd name="T1" fmla="*/ 14 h 423"/>
                  <a:gd name="T2" fmla="*/ 502 w 509"/>
                  <a:gd name="T3" fmla="*/ 17 h 423"/>
                  <a:gd name="T4" fmla="*/ 502 w 509"/>
                  <a:gd name="T5" fmla="*/ 17 h 423"/>
                  <a:gd name="T6" fmla="*/ 459 w 509"/>
                  <a:gd name="T7" fmla="*/ 15 h 423"/>
                  <a:gd name="T8" fmla="*/ 419 w 509"/>
                  <a:gd name="T9" fmla="*/ 29 h 423"/>
                  <a:gd name="T10" fmla="*/ 386 w 509"/>
                  <a:gd name="T11" fmla="*/ 55 h 423"/>
                  <a:gd name="T12" fmla="*/ 382 w 509"/>
                  <a:gd name="T13" fmla="*/ 59 h 423"/>
                  <a:gd name="T14" fmla="*/ 378 w 509"/>
                  <a:gd name="T15" fmla="*/ 63 h 423"/>
                  <a:gd name="T16" fmla="*/ 375 w 509"/>
                  <a:gd name="T17" fmla="*/ 67 h 423"/>
                  <a:gd name="T18" fmla="*/ 372 w 509"/>
                  <a:gd name="T19" fmla="*/ 72 h 423"/>
                  <a:gd name="T20" fmla="*/ 360 w 509"/>
                  <a:gd name="T21" fmla="*/ 90 h 423"/>
                  <a:gd name="T22" fmla="*/ 331 w 509"/>
                  <a:gd name="T23" fmla="*/ 171 h 423"/>
                  <a:gd name="T24" fmla="*/ 323 w 509"/>
                  <a:gd name="T25" fmla="*/ 215 h 423"/>
                  <a:gd name="T26" fmla="*/ 317 w 509"/>
                  <a:gd name="T27" fmla="*/ 259 h 423"/>
                  <a:gd name="T28" fmla="*/ 307 w 509"/>
                  <a:gd name="T29" fmla="*/ 306 h 423"/>
                  <a:gd name="T30" fmla="*/ 288 w 509"/>
                  <a:gd name="T31" fmla="*/ 352 h 423"/>
                  <a:gd name="T32" fmla="*/ 256 w 509"/>
                  <a:gd name="T33" fmla="*/ 392 h 423"/>
                  <a:gd name="T34" fmla="*/ 234 w 509"/>
                  <a:gd name="T35" fmla="*/ 407 h 423"/>
                  <a:gd name="T36" fmla="*/ 208 w 509"/>
                  <a:gd name="T37" fmla="*/ 418 h 423"/>
                  <a:gd name="T38" fmla="*/ 201 w 509"/>
                  <a:gd name="T39" fmla="*/ 420 h 423"/>
                  <a:gd name="T40" fmla="*/ 198 w 509"/>
                  <a:gd name="T41" fmla="*/ 421 h 423"/>
                  <a:gd name="T42" fmla="*/ 194 w 509"/>
                  <a:gd name="T43" fmla="*/ 421 h 423"/>
                  <a:gd name="T44" fmla="*/ 180 w 509"/>
                  <a:gd name="T45" fmla="*/ 422 h 423"/>
                  <a:gd name="T46" fmla="*/ 154 w 509"/>
                  <a:gd name="T47" fmla="*/ 421 h 423"/>
                  <a:gd name="T48" fmla="*/ 129 w 509"/>
                  <a:gd name="T49" fmla="*/ 416 h 423"/>
                  <a:gd name="T50" fmla="*/ 129 w 509"/>
                  <a:gd name="T51" fmla="*/ 416 h 423"/>
                  <a:gd name="T52" fmla="*/ 106 w 509"/>
                  <a:gd name="T53" fmla="*/ 410 h 423"/>
                  <a:gd name="T54" fmla="*/ 17 w 509"/>
                  <a:gd name="T55" fmla="*/ 369 h 423"/>
                  <a:gd name="T56" fmla="*/ 17 w 509"/>
                  <a:gd name="T57" fmla="*/ 369 h 423"/>
                  <a:gd name="T58" fmla="*/ 9 w 509"/>
                  <a:gd name="T59" fmla="*/ 330 h 423"/>
                  <a:gd name="T60" fmla="*/ 48 w 509"/>
                  <a:gd name="T61" fmla="*/ 322 h 423"/>
                  <a:gd name="T62" fmla="*/ 49 w 509"/>
                  <a:gd name="T63" fmla="*/ 323 h 423"/>
                  <a:gd name="T64" fmla="*/ 122 w 509"/>
                  <a:gd name="T65" fmla="*/ 362 h 423"/>
                  <a:gd name="T66" fmla="*/ 124 w 509"/>
                  <a:gd name="T67" fmla="*/ 363 h 423"/>
                  <a:gd name="T68" fmla="*/ 142 w 509"/>
                  <a:gd name="T69" fmla="*/ 369 h 423"/>
                  <a:gd name="T70" fmla="*/ 161 w 509"/>
                  <a:gd name="T71" fmla="*/ 374 h 423"/>
                  <a:gd name="T72" fmla="*/ 180 w 509"/>
                  <a:gd name="T73" fmla="*/ 376 h 423"/>
                  <a:gd name="T74" fmla="*/ 189 w 509"/>
                  <a:gd name="T75" fmla="*/ 376 h 423"/>
                  <a:gd name="T76" fmla="*/ 191 w 509"/>
                  <a:gd name="T77" fmla="*/ 376 h 423"/>
                  <a:gd name="T78" fmla="*/ 193 w 509"/>
                  <a:gd name="T79" fmla="*/ 376 h 423"/>
                  <a:gd name="T80" fmla="*/ 197 w 509"/>
                  <a:gd name="T81" fmla="*/ 375 h 423"/>
                  <a:gd name="T82" fmla="*/ 213 w 509"/>
                  <a:gd name="T83" fmla="*/ 369 h 423"/>
                  <a:gd name="T84" fmla="*/ 229 w 509"/>
                  <a:gd name="T85" fmla="*/ 360 h 423"/>
                  <a:gd name="T86" fmla="*/ 255 w 509"/>
                  <a:gd name="T87" fmla="*/ 331 h 423"/>
                  <a:gd name="T88" fmla="*/ 272 w 509"/>
                  <a:gd name="T89" fmla="*/ 295 h 423"/>
                  <a:gd name="T90" fmla="*/ 284 w 509"/>
                  <a:gd name="T91" fmla="*/ 253 h 423"/>
                  <a:gd name="T92" fmla="*/ 293 w 509"/>
                  <a:gd name="T93" fmla="*/ 209 h 423"/>
                  <a:gd name="T94" fmla="*/ 304 w 509"/>
                  <a:gd name="T95" fmla="*/ 164 h 423"/>
                  <a:gd name="T96" fmla="*/ 342 w 509"/>
                  <a:gd name="T97" fmla="*/ 78 h 423"/>
                  <a:gd name="T98" fmla="*/ 356 w 509"/>
                  <a:gd name="T99" fmla="*/ 59 h 423"/>
                  <a:gd name="T100" fmla="*/ 360 w 509"/>
                  <a:gd name="T101" fmla="*/ 54 h 423"/>
                  <a:gd name="T102" fmla="*/ 364 w 509"/>
                  <a:gd name="T103" fmla="*/ 50 h 423"/>
                  <a:gd name="T104" fmla="*/ 368 w 509"/>
                  <a:gd name="T105" fmla="*/ 46 h 423"/>
                  <a:gd name="T106" fmla="*/ 373 w 509"/>
                  <a:gd name="T107" fmla="*/ 42 h 423"/>
                  <a:gd name="T108" fmla="*/ 412 w 509"/>
                  <a:gd name="T109" fmla="*/ 15 h 423"/>
                  <a:gd name="T110" fmla="*/ 458 w 509"/>
                  <a:gd name="T111" fmla="*/ 2 h 423"/>
                  <a:gd name="T112" fmla="*/ 505 w 509"/>
                  <a:gd name="T113" fmla="*/ 7 h 423"/>
                  <a:gd name="T114" fmla="*/ 508 w 509"/>
                  <a:gd name="T115" fmla="*/ 14 h 4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09" h="423">
                    <a:moveTo>
                      <a:pt x="508" y="14"/>
                    </a:moveTo>
                    <a:cubicBezTo>
                      <a:pt x="507" y="16"/>
                      <a:pt x="504" y="18"/>
                      <a:pt x="502" y="17"/>
                    </a:cubicBezTo>
                    <a:cubicBezTo>
                      <a:pt x="502" y="17"/>
                      <a:pt x="502" y="17"/>
                      <a:pt x="502" y="17"/>
                    </a:cubicBezTo>
                    <a:cubicBezTo>
                      <a:pt x="488" y="13"/>
                      <a:pt x="473" y="13"/>
                      <a:pt x="459" y="15"/>
                    </a:cubicBezTo>
                    <a:cubicBezTo>
                      <a:pt x="445" y="17"/>
                      <a:pt x="432" y="22"/>
                      <a:pt x="419" y="29"/>
                    </a:cubicBezTo>
                    <a:cubicBezTo>
                      <a:pt x="407" y="36"/>
                      <a:pt x="396" y="45"/>
                      <a:pt x="386" y="55"/>
                    </a:cubicBezTo>
                    <a:cubicBezTo>
                      <a:pt x="382" y="59"/>
                      <a:pt x="382" y="59"/>
                      <a:pt x="382" y="59"/>
                    </a:cubicBezTo>
                    <a:cubicBezTo>
                      <a:pt x="378" y="63"/>
                      <a:pt x="378" y="63"/>
                      <a:pt x="378" y="63"/>
                    </a:cubicBezTo>
                    <a:cubicBezTo>
                      <a:pt x="377" y="65"/>
                      <a:pt x="376" y="66"/>
                      <a:pt x="375" y="67"/>
                    </a:cubicBezTo>
                    <a:cubicBezTo>
                      <a:pt x="372" y="72"/>
                      <a:pt x="372" y="72"/>
                      <a:pt x="372" y="72"/>
                    </a:cubicBezTo>
                    <a:cubicBezTo>
                      <a:pt x="368" y="77"/>
                      <a:pt x="364" y="83"/>
                      <a:pt x="360" y="90"/>
                    </a:cubicBezTo>
                    <a:cubicBezTo>
                      <a:pt x="346" y="114"/>
                      <a:pt x="337" y="142"/>
                      <a:pt x="331" y="171"/>
                    </a:cubicBezTo>
                    <a:cubicBezTo>
                      <a:pt x="328" y="185"/>
                      <a:pt x="326" y="200"/>
                      <a:pt x="323" y="215"/>
                    </a:cubicBezTo>
                    <a:cubicBezTo>
                      <a:pt x="321" y="229"/>
                      <a:pt x="319" y="244"/>
                      <a:pt x="317" y="259"/>
                    </a:cubicBezTo>
                    <a:cubicBezTo>
                      <a:pt x="314" y="275"/>
                      <a:pt x="311" y="290"/>
                      <a:pt x="307" y="306"/>
                    </a:cubicBezTo>
                    <a:cubicBezTo>
                      <a:pt x="302" y="321"/>
                      <a:pt x="296" y="337"/>
                      <a:pt x="288" y="352"/>
                    </a:cubicBezTo>
                    <a:cubicBezTo>
                      <a:pt x="279" y="366"/>
                      <a:pt x="269" y="380"/>
                      <a:pt x="256" y="392"/>
                    </a:cubicBezTo>
                    <a:cubicBezTo>
                      <a:pt x="249" y="398"/>
                      <a:pt x="242" y="403"/>
                      <a:pt x="234" y="407"/>
                    </a:cubicBezTo>
                    <a:cubicBezTo>
                      <a:pt x="226" y="412"/>
                      <a:pt x="217" y="416"/>
                      <a:pt x="208" y="418"/>
                    </a:cubicBezTo>
                    <a:cubicBezTo>
                      <a:pt x="206" y="419"/>
                      <a:pt x="203" y="419"/>
                      <a:pt x="201" y="420"/>
                    </a:cubicBezTo>
                    <a:cubicBezTo>
                      <a:pt x="198" y="421"/>
                      <a:pt x="198" y="421"/>
                      <a:pt x="198" y="421"/>
                    </a:cubicBezTo>
                    <a:cubicBezTo>
                      <a:pt x="196" y="421"/>
                      <a:pt x="195" y="421"/>
                      <a:pt x="194" y="421"/>
                    </a:cubicBezTo>
                    <a:cubicBezTo>
                      <a:pt x="189" y="422"/>
                      <a:pt x="185" y="422"/>
                      <a:pt x="180" y="422"/>
                    </a:cubicBezTo>
                    <a:cubicBezTo>
                      <a:pt x="171" y="423"/>
                      <a:pt x="162" y="422"/>
                      <a:pt x="154" y="421"/>
                    </a:cubicBezTo>
                    <a:cubicBezTo>
                      <a:pt x="145" y="420"/>
                      <a:pt x="137" y="418"/>
                      <a:pt x="129" y="416"/>
                    </a:cubicBezTo>
                    <a:cubicBezTo>
                      <a:pt x="129" y="416"/>
                      <a:pt x="129" y="416"/>
                      <a:pt x="129" y="416"/>
                    </a:cubicBezTo>
                    <a:cubicBezTo>
                      <a:pt x="121" y="415"/>
                      <a:pt x="114" y="412"/>
                      <a:pt x="106" y="410"/>
                    </a:cubicBezTo>
                    <a:cubicBezTo>
                      <a:pt x="75" y="401"/>
                      <a:pt x="45" y="387"/>
                      <a:pt x="17" y="369"/>
                    </a:cubicBezTo>
                    <a:cubicBezTo>
                      <a:pt x="17" y="369"/>
                      <a:pt x="17" y="369"/>
                      <a:pt x="17" y="369"/>
                    </a:cubicBezTo>
                    <a:cubicBezTo>
                      <a:pt x="4" y="361"/>
                      <a:pt x="0" y="343"/>
                      <a:pt x="9" y="330"/>
                    </a:cubicBezTo>
                    <a:cubicBezTo>
                      <a:pt x="17" y="317"/>
                      <a:pt x="35" y="314"/>
                      <a:pt x="48" y="322"/>
                    </a:cubicBezTo>
                    <a:cubicBezTo>
                      <a:pt x="48" y="322"/>
                      <a:pt x="49" y="323"/>
                      <a:pt x="49" y="323"/>
                    </a:cubicBezTo>
                    <a:cubicBezTo>
                      <a:pt x="71" y="339"/>
                      <a:pt x="96" y="353"/>
                      <a:pt x="122" y="362"/>
                    </a:cubicBezTo>
                    <a:cubicBezTo>
                      <a:pt x="123" y="363"/>
                      <a:pt x="123" y="363"/>
                      <a:pt x="124" y="363"/>
                    </a:cubicBezTo>
                    <a:cubicBezTo>
                      <a:pt x="130" y="365"/>
                      <a:pt x="136" y="367"/>
                      <a:pt x="142" y="369"/>
                    </a:cubicBezTo>
                    <a:cubicBezTo>
                      <a:pt x="148" y="371"/>
                      <a:pt x="155" y="373"/>
                      <a:pt x="161" y="374"/>
                    </a:cubicBezTo>
                    <a:cubicBezTo>
                      <a:pt x="168" y="375"/>
                      <a:pt x="174" y="376"/>
                      <a:pt x="180" y="376"/>
                    </a:cubicBezTo>
                    <a:cubicBezTo>
                      <a:pt x="183" y="376"/>
                      <a:pt x="186" y="376"/>
                      <a:pt x="189" y="376"/>
                    </a:cubicBezTo>
                    <a:cubicBezTo>
                      <a:pt x="191" y="376"/>
                      <a:pt x="191" y="376"/>
                      <a:pt x="191" y="376"/>
                    </a:cubicBezTo>
                    <a:cubicBezTo>
                      <a:pt x="193" y="376"/>
                      <a:pt x="193" y="376"/>
                      <a:pt x="193" y="376"/>
                    </a:cubicBezTo>
                    <a:cubicBezTo>
                      <a:pt x="194" y="375"/>
                      <a:pt x="196" y="375"/>
                      <a:pt x="197" y="375"/>
                    </a:cubicBezTo>
                    <a:cubicBezTo>
                      <a:pt x="202" y="374"/>
                      <a:pt x="208" y="372"/>
                      <a:pt x="213" y="369"/>
                    </a:cubicBezTo>
                    <a:cubicBezTo>
                      <a:pt x="219" y="367"/>
                      <a:pt x="224" y="364"/>
                      <a:pt x="229" y="360"/>
                    </a:cubicBezTo>
                    <a:cubicBezTo>
                      <a:pt x="239" y="352"/>
                      <a:pt x="247" y="342"/>
                      <a:pt x="255" y="331"/>
                    </a:cubicBezTo>
                    <a:cubicBezTo>
                      <a:pt x="262" y="320"/>
                      <a:pt x="268" y="308"/>
                      <a:pt x="272" y="295"/>
                    </a:cubicBezTo>
                    <a:cubicBezTo>
                      <a:pt x="277" y="281"/>
                      <a:pt x="281" y="267"/>
                      <a:pt x="284" y="253"/>
                    </a:cubicBezTo>
                    <a:cubicBezTo>
                      <a:pt x="287" y="239"/>
                      <a:pt x="290" y="224"/>
                      <a:pt x="293" y="209"/>
                    </a:cubicBezTo>
                    <a:cubicBezTo>
                      <a:pt x="297" y="194"/>
                      <a:pt x="300" y="179"/>
                      <a:pt x="304" y="164"/>
                    </a:cubicBezTo>
                    <a:cubicBezTo>
                      <a:pt x="313" y="134"/>
                      <a:pt x="324" y="105"/>
                      <a:pt x="342" y="78"/>
                    </a:cubicBezTo>
                    <a:cubicBezTo>
                      <a:pt x="346" y="72"/>
                      <a:pt x="351" y="65"/>
                      <a:pt x="356" y="59"/>
                    </a:cubicBezTo>
                    <a:cubicBezTo>
                      <a:pt x="360" y="54"/>
                      <a:pt x="360" y="54"/>
                      <a:pt x="360" y="54"/>
                    </a:cubicBezTo>
                    <a:cubicBezTo>
                      <a:pt x="361" y="53"/>
                      <a:pt x="363" y="52"/>
                      <a:pt x="364" y="50"/>
                    </a:cubicBezTo>
                    <a:cubicBezTo>
                      <a:pt x="368" y="46"/>
                      <a:pt x="368" y="46"/>
                      <a:pt x="368" y="46"/>
                    </a:cubicBezTo>
                    <a:cubicBezTo>
                      <a:pt x="373" y="42"/>
                      <a:pt x="373" y="42"/>
                      <a:pt x="373" y="42"/>
                    </a:cubicBezTo>
                    <a:cubicBezTo>
                      <a:pt x="384" y="31"/>
                      <a:pt x="398" y="22"/>
                      <a:pt x="412" y="15"/>
                    </a:cubicBezTo>
                    <a:cubicBezTo>
                      <a:pt x="426" y="8"/>
                      <a:pt x="442" y="4"/>
                      <a:pt x="458" y="2"/>
                    </a:cubicBezTo>
                    <a:cubicBezTo>
                      <a:pt x="473" y="0"/>
                      <a:pt x="490" y="2"/>
                      <a:pt x="505" y="7"/>
                    </a:cubicBezTo>
                    <a:cubicBezTo>
                      <a:pt x="508" y="8"/>
                      <a:pt x="509" y="11"/>
                      <a:pt x="508" y="14"/>
                    </a:cubicBezTo>
                    <a:close/>
                  </a:path>
                </a:pathLst>
              </a:custGeom>
              <a:solidFill>
                <a:srgbClr val="DA9A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1" name="Freeform 158"/>
              <p:cNvSpPr>
                <a:spLocks/>
              </p:cNvSpPr>
              <p:nvPr/>
            </p:nvSpPr>
            <p:spPr bwMode="auto">
              <a:xfrm>
                <a:off x="6540501" y="5849938"/>
                <a:ext cx="496888" cy="384175"/>
              </a:xfrm>
              <a:custGeom>
                <a:avLst/>
                <a:gdLst>
                  <a:gd name="T0" fmla="*/ 129 w 132"/>
                  <a:gd name="T1" fmla="*/ 102 h 102"/>
                  <a:gd name="T2" fmla="*/ 106 w 132"/>
                  <a:gd name="T3" fmla="*/ 96 h 102"/>
                  <a:gd name="T4" fmla="*/ 17 w 132"/>
                  <a:gd name="T5" fmla="*/ 55 h 102"/>
                  <a:gd name="T6" fmla="*/ 17 w 132"/>
                  <a:gd name="T7" fmla="*/ 55 h 102"/>
                  <a:gd name="T8" fmla="*/ 9 w 132"/>
                  <a:gd name="T9" fmla="*/ 16 h 102"/>
                  <a:gd name="T10" fmla="*/ 48 w 132"/>
                  <a:gd name="T11" fmla="*/ 8 h 102"/>
                  <a:gd name="T12" fmla="*/ 49 w 132"/>
                  <a:gd name="T13" fmla="*/ 9 h 102"/>
                  <a:gd name="T14" fmla="*/ 122 w 132"/>
                  <a:gd name="T15" fmla="*/ 48 h 102"/>
                  <a:gd name="T16" fmla="*/ 124 w 132"/>
                  <a:gd name="T17" fmla="*/ 49 h 102"/>
                  <a:gd name="T18" fmla="*/ 130 w 132"/>
                  <a:gd name="T19" fmla="*/ 69 h 102"/>
                  <a:gd name="T20" fmla="*/ 129 w 132"/>
                  <a:gd name="T21" fmla="*/ 10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2" h="102">
                    <a:moveTo>
                      <a:pt x="129" y="102"/>
                    </a:moveTo>
                    <a:cubicBezTo>
                      <a:pt x="121" y="101"/>
                      <a:pt x="114" y="98"/>
                      <a:pt x="106" y="96"/>
                    </a:cubicBezTo>
                    <a:cubicBezTo>
                      <a:pt x="75" y="87"/>
                      <a:pt x="45" y="73"/>
                      <a:pt x="17" y="55"/>
                    </a:cubicBezTo>
                    <a:cubicBezTo>
                      <a:pt x="17" y="55"/>
                      <a:pt x="17" y="55"/>
                      <a:pt x="17" y="55"/>
                    </a:cubicBezTo>
                    <a:cubicBezTo>
                      <a:pt x="4" y="47"/>
                      <a:pt x="0" y="29"/>
                      <a:pt x="9" y="16"/>
                    </a:cubicBezTo>
                    <a:cubicBezTo>
                      <a:pt x="17" y="3"/>
                      <a:pt x="35" y="0"/>
                      <a:pt x="48" y="8"/>
                    </a:cubicBezTo>
                    <a:cubicBezTo>
                      <a:pt x="48" y="8"/>
                      <a:pt x="49" y="9"/>
                      <a:pt x="49" y="9"/>
                    </a:cubicBezTo>
                    <a:cubicBezTo>
                      <a:pt x="71" y="25"/>
                      <a:pt x="96" y="39"/>
                      <a:pt x="122" y="48"/>
                    </a:cubicBezTo>
                    <a:cubicBezTo>
                      <a:pt x="123" y="49"/>
                      <a:pt x="123" y="49"/>
                      <a:pt x="124" y="49"/>
                    </a:cubicBezTo>
                    <a:cubicBezTo>
                      <a:pt x="127" y="56"/>
                      <a:pt x="129" y="62"/>
                      <a:pt x="130" y="69"/>
                    </a:cubicBezTo>
                    <a:cubicBezTo>
                      <a:pt x="132" y="80"/>
                      <a:pt x="132" y="92"/>
                      <a:pt x="129" y="102"/>
                    </a:cubicBezTo>
                    <a:close/>
                  </a:path>
                </a:pathLst>
              </a:custGeom>
              <a:solidFill>
                <a:srgbClr val="C986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2" name="Freeform 159"/>
              <p:cNvSpPr>
                <a:spLocks/>
              </p:cNvSpPr>
              <p:nvPr/>
            </p:nvSpPr>
            <p:spPr bwMode="auto">
              <a:xfrm>
                <a:off x="5969001" y="6219825"/>
                <a:ext cx="563563" cy="279400"/>
              </a:xfrm>
              <a:custGeom>
                <a:avLst/>
                <a:gdLst>
                  <a:gd name="T0" fmla="*/ 149 w 150"/>
                  <a:gd name="T1" fmla="*/ 37 h 74"/>
                  <a:gd name="T2" fmla="*/ 114 w 150"/>
                  <a:gd name="T3" fmla="*/ 47 h 74"/>
                  <a:gd name="T4" fmla="*/ 88 w 150"/>
                  <a:gd name="T5" fmla="*/ 60 h 74"/>
                  <a:gd name="T6" fmla="*/ 75 w 150"/>
                  <a:gd name="T7" fmla="*/ 71 h 74"/>
                  <a:gd name="T8" fmla="*/ 71 w 150"/>
                  <a:gd name="T9" fmla="*/ 50 h 74"/>
                  <a:gd name="T10" fmla="*/ 32 w 150"/>
                  <a:gd name="T11" fmla="*/ 64 h 74"/>
                  <a:gd name="T12" fmla="*/ 14 w 150"/>
                  <a:gd name="T13" fmla="*/ 71 h 74"/>
                  <a:gd name="T14" fmla="*/ 19 w 150"/>
                  <a:gd name="T15" fmla="*/ 54 h 74"/>
                  <a:gd name="T16" fmla="*/ 15 w 150"/>
                  <a:gd name="T17" fmla="*/ 47 h 74"/>
                  <a:gd name="T18" fmla="*/ 7 w 150"/>
                  <a:gd name="T19" fmla="*/ 58 h 74"/>
                  <a:gd name="T20" fmla="*/ 3 w 150"/>
                  <a:gd name="T21" fmla="*/ 37 h 74"/>
                  <a:gd name="T22" fmla="*/ 68 w 150"/>
                  <a:gd name="T23" fmla="*/ 21 h 74"/>
                  <a:gd name="T24" fmla="*/ 68 w 150"/>
                  <a:gd name="T25" fmla="*/ 21 h 74"/>
                  <a:gd name="T26" fmla="*/ 104 w 150"/>
                  <a:gd name="T27" fmla="*/ 15 h 74"/>
                  <a:gd name="T28" fmla="*/ 150 w 150"/>
                  <a:gd name="T29" fmla="*/ 26 h 74"/>
                  <a:gd name="T30" fmla="*/ 149 w 150"/>
                  <a:gd name="T31" fmla="*/ 37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0" h="74">
                    <a:moveTo>
                      <a:pt x="149" y="37"/>
                    </a:moveTo>
                    <a:cubicBezTo>
                      <a:pt x="146" y="51"/>
                      <a:pt x="131" y="48"/>
                      <a:pt x="114" y="47"/>
                    </a:cubicBezTo>
                    <a:cubicBezTo>
                      <a:pt x="94" y="45"/>
                      <a:pt x="90" y="55"/>
                      <a:pt x="88" y="60"/>
                    </a:cubicBezTo>
                    <a:cubicBezTo>
                      <a:pt x="85" y="65"/>
                      <a:pt x="83" y="74"/>
                      <a:pt x="75" y="71"/>
                    </a:cubicBezTo>
                    <a:cubicBezTo>
                      <a:pt x="67" y="69"/>
                      <a:pt x="84" y="52"/>
                      <a:pt x="71" y="50"/>
                    </a:cubicBezTo>
                    <a:cubicBezTo>
                      <a:pt x="58" y="48"/>
                      <a:pt x="38" y="56"/>
                      <a:pt x="32" y="64"/>
                    </a:cubicBezTo>
                    <a:cubicBezTo>
                      <a:pt x="25" y="71"/>
                      <a:pt x="20" y="73"/>
                      <a:pt x="14" y="71"/>
                    </a:cubicBezTo>
                    <a:cubicBezTo>
                      <a:pt x="9" y="69"/>
                      <a:pt x="12" y="61"/>
                      <a:pt x="19" y="54"/>
                    </a:cubicBezTo>
                    <a:cubicBezTo>
                      <a:pt x="25" y="47"/>
                      <a:pt x="16" y="41"/>
                      <a:pt x="15" y="47"/>
                    </a:cubicBezTo>
                    <a:cubicBezTo>
                      <a:pt x="14" y="52"/>
                      <a:pt x="11" y="57"/>
                      <a:pt x="7" y="58"/>
                    </a:cubicBezTo>
                    <a:cubicBezTo>
                      <a:pt x="3" y="58"/>
                      <a:pt x="0" y="55"/>
                      <a:pt x="3" y="37"/>
                    </a:cubicBezTo>
                    <a:cubicBezTo>
                      <a:pt x="5" y="20"/>
                      <a:pt x="43" y="22"/>
                      <a:pt x="68" y="21"/>
                    </a:cubicBezTo>
                    <a:cubicBezTo>
                      <a:pt x="68" y="21"/>
                      <a:pt x="68" y="21"/>
                      <a:pt x="68" y="21"/>
                    </a:cubicBezTo>
                    <a:cubicBezTo>
                      <a:pt x="93" y="20"/>
                      <a:pt x="104" y="15"/>
                      <a:pt x="104" y="15"/>
                    </a:cubicBezTo>
                    <a:cubicBezTo>
                      <a:pt x="104" y="15"/>
                      <a:pt x="148" y="0"/>
                      <a:pt x="150" y="26"/>
                    </a:cubicBezTo>
                    <a:cubicBezTo>
                      <a:pt x="150" y="31"/>
                      <a:pt x="150" y="34"/>
                      <a:pt x="149" y="37"/>
                    </a:cubicBezTo>
                    <a:close/>
                  </a:path>
                </a:pathLst>
              </a:custGeom>
              <a:solidFill>
                <a:srgbClr val="DA9A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3" name="Freeform 160"/>
              <p:cNvSpPr>
                <a:spLocks/>
              </p:cNvSpPr>
              <p:nvPr/>
            </p:nvSpPr>
            <p:spPr bwMode="auto">
              <a:xfrm>
                <a:off x="6224588" y="6219825"/>
                <a:ext cx="307975" cy="139700"/>
              </a:xfrm>
              <a:custGeom>
                <a:avLst/>
                <a:gdLst>
                  <a:gd name="T0" fmla="*/ 81 w 82"/>
                  <a:gd name="T1" fmla="*/ 37 h 37"/>
                  <a:gd name="T2" fmla="*/ 20 w 82"/>
                  <a:gd name="T3" fmla="*/ 32 h 37"/>
                  <a:gd name="T4" fmla="*/ 6 w 82"/>
                  <a:gd name="T5" fmla="*/ 28 h 37"/>
                  <a:gd name="T6" fmla="*/ 0 w 82"/>
                  <a:gd name="T7" fmla="*/ 21 h 37"/>
                  <a:gd name="T8" fmla="*/ 36 w 82"/>
                  <a:gd name="T9" fmla="*/ 15 h 37"/>
                  <a:gd name="T10" fmla="*/ 82 w 82"/>
                  <a:gd name="T11" fmla="*/ 26 h 37"/>
                  <a:gd name="T12" fmla="*/ 81 w 82"/>
                  <a:gd name="T13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2" h="37">
                    <a:moveTo>
                      <a:pt x="81" y="37"/>
                    </a:moveTo>
                    <a:cubicBezTo>
                      <a:pt x="61" y="35"/>
                      <a:pt x="41" y="33"/>
                      <a:pt x="20" y="32"/>
                    </a:cubicBezTo>
                    <a:cubicBezTo>
                      <a:pt x="15" y="31"/>
                      <a:pt x="11" y="31"/>
                      <a:pt x="6" y="28"/>
                    </a:cubicBezTo>
                    <a:cubicBezTo>
                      <a:pt x="4" y="27"/>
                      <a:pt x="1" y="24"/>
                      <a:pt x="0" y="21"/>
                    </a:cubicBezTo>
                    <a:cubicBezTo>
                      <a:pt x="25" y="20"/>
                      <a:pt x="36" y="15"/>
                      <a:pt x="36" y="15"/>
                    </a:cubicBezTo>
                    <a:cubicBezTo>
                      <a:pt x="36" y="15"/>
                      <a:pt x="80" y="0"/>
                      <a:pt x="82" y="26"/>
                    </a:cubicBezTo>
                    <a:cubicBezTo>
                      <a:pt x="82" y="31"/>
                      <a:pt x="82" y="34"/>
                      <a:pt x="81" y="37"/>
                    </a:cubicBezTo>
                    <a:close/>
                  </a:path>
                </a:pathLst>
              </a:custGeom>
              <a:solidFill>
                <a:srgbClr val="C986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4" name="Freeform 161"/>
              <p:cNvSpPr>
                <a:spLocks/>
              </p:cNvSpPr>
              <p:nvPr/>
            </p:nvSpPr>
            <p:spPr bwMode="auto">
              <a:xfrm>
                <a:off x="5021263" y="5937250"/>
                <a:ext cx="334963" cy="233362"/>
              </a:xfrm>
              <a:custGeom>
                <a:avLst/>
                <a:gdLst>
                  <a:gd name="T0" fmla="*/ 89 w 89"/>
                  <a:gd name="T1" fmla="*/ 16 h 62"/>
                  <a:gd name="T2" fmla="*/ 82 w 89"/>
                  <a:gd name="T3" fmla="*/ 33 h 62"/>
                  <a:gd name="T4" fmla="*/ 45 w 89"/>
                  <a:gd name="T5" fmla="*/ 54 h 62"/>
                  <a:gd name="T6" fmla="*/ 20 w 89"/>
                  <a:gd name="T7" fmla="*/ 56 h 62"/>
                  <a:gd name="T8" fmla="*/ 16 w 89"/>
                  <a:gd name="T9" fmla="*/ 54 h 62"/>
                  <a:gd name="T10" fmla="*/ 17 w 89"/>
                  <a:gd name="T11" fmla="*/ 47 h 62"/>
                  <a:gd name="T12" fmla="*/ 3 w 89"/>
                  <a:gd name="T13" fmla="*/ 47 h 62"/>
                  <a:gd name="T14" fmla="*/ 48 w 89"/>
                  <a:gd name="T15" fmla="*/ 32 h 62"/>
                  <a:gd name="T16" fmla="*/ 66 w 89"/>
                  <a:gd name="T17" fmla="*/ 12 h 62"/>
                  <a:gd name="T18" fmla="*/ 66 w 89"/>
                  <a:gd name="T19" fmla="*/ 0 h 62"/>
                  <a:gd name="T20" fmla="*/ 66 w 89"/>
                  <a:gd name="T21" fmla="*/ 0 h 62"/>
                  <a:gd name="T22" fmla="*/ 67 w 89"/>
                  <a:gd name="T23" fmla="*/ 0 h 62"/>
                  <a:gd name="T24" fmla="*/ 89 w 89"/>
                  <a:gd name="T25" fmla="*/ 16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9" h="62">
                    <a:moveTo>
                      <a:pt x="89" y="16"/>
                    </a:moveTo>
                    <a:cubicBezTo>
                      <a:pt x="87" y="23"/>
                      <a:pt x="85" y="28"/>
                      <a:pt x="82" y="33"/>
                    </a:cubicBezTo>
                    <a:cubicBezTo>
                      <a:pt x="69" y="59"/>
                      <a:pt x="54" y="55"/>
                      <a:pt x="45" y="54"/>
                    </a:cubicBezTo>
                    <a:cubicBezTo>
                      <a:pt x="35" y="52"/>
                      <a:pt x="27" y="55"/>
                      <a:pt x="20" y="56"/>
                    </a:cubicBezTo>
                    <a:cubicBezTo>
                      <a:pt x="12" y="58"/>
                      <a:pt x="11" y="55"/>
                      <a:pt x="16" y="54"/>
                    </a:cubicBezTo>
                    <a:cubicBezTo>
                      <a:pt x="20" y="52"/>
                      <a:pt x="17" y="47"/>
                      <a:pt x="17" y="47"/>
                    </a:cubicBezTo>
                    <a:cubicBezTo>
                      <a:pt x="17" y="47"/>
                      <a:pt x="0" y="62"/>
                      <a:pt x="3" y="47"/>
                    </a:cubicBezTo>
                    <a:cubicBezTo>
                      <a:pt x="6" y="32"/>
                      <a:pt x="28" y="33"/>
                      <a:pt x="48" y="32"/>
                    </a:cubicBezTo>
                    <a:cubicBezTo>
                      <a:pt x="60" y="32"/>
                      <a:pt x="64" y="21"/>
                      <a:pt x="66" y="12"/>
                    </a:cubicBezTo>
                    <a:cubicBezTo>
                      <a:pt x="67" y="7"/>
                      <a:pt x="66" y="2"/>
                      <a:pt x="66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67" y="0"/>
                      <a:pt x="67" y="0"/>
                      <a:pt x="67" y="0"/>
                    </a:cubicBezTo>
                    <a:lnTo>
                      <a:pt x="89" y="16"/>
                    </a:lnTo>
                    <a:close/>
                  </a:path>
                </a:pathLst>
              </a:custGeom>
              <a:solidFill>
                <a:srgbClr val="DA9A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5" name="Freeform 162"/>
              <p:cNvSpPr>
                <a:spLocks/>
              </p:cNvSpPr>
              <p:nvPr/>
            </p:nvSpPr>
            <p:spPr bwMode="auto">
              <a:xfrm>
                <a:off x="5270501" y="5937250"/>
                <a:ext cx="85725" cy="123825"/>
              </a:xfrm>
              <a:custGeom>
                <a:avLst/>
                <a:gdLst>
                  <a:gd name="T0" fmla="*/ 23 w 23"/>
                  <a:gd name="T1" fmla="*/ 16 h 33"/>
                  <a:gd name="T2" fmla="*/ 16 w 23"/>
                  <a:gd name="T3" fmla="*/ 33 h 33"/>
                  <a:gd name="T4" fmla="*/ 9 w 23"/>
                  <a:gd name="T5" fmla="*/ 20 h 33"/>
                  <a:gd name="T6" fmla="*/ 0 w 23"/>
                  <a:gd name="T7" fmla="*/ 12 h 33"/>
                  <a:gd name="T8" fmla="*/ 0 w 23"/>
                  <a:gd name="T9" fmla="*/ 0 h 33"/>
                  <a:gd name="T10" fmla="*/ 1 w 23"/>
                  <a:gd name="T11" fmla="*/ 0 h 33"/>
                  <a:gd name="T12" fmla="*/ 23 w 23"/>
                  <a:gd name="T13" fmla="*/ 1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33">
                    <a:moveTo>
                      <a:pt x="23" y="16"/>
                    </a:moveTo>
                    <a:cubicBezTo>
                      <a:pt x="21" y="23"/>
                      <a:pt x="19" y="28"/>
                      <a:pt x="16" y="33"/>
                    </a:cubicBezTo>
                    <a:cubicBezTo>
                      <a:pt x="14" y="29"/>
                      <a:pt x="12" y="24"/>
                      <a:pt x="9" y="20"/>
                    </a:cubicBezTo>
                    <a:cubicBezTo>
                      <a:pt x="7" y="17"/>
                      <a:pt x="3" y="15"/>
                      <a:pt x="0" y="12"/>
                    </a:cubicBezTo>
                    <a:cubicBezTo>
                      <a:pt x="1" y="7"/>
                      <a:pt x="0" y="2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23" y="16"/>
                    </a:lnTo>
                    <a:close/>
                  </a:path>
                </a:pathLst>
              </a:custGeom>
              <a:solidFill>
                <a:srgbClr val="C986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6" name="Freeform 163"/>
              <p:cNvSpPr>
                <a:spLocks/>
              </p:cNvSpPr>
              <p:nvPr/>
            </p:nvSpPr>
            <p:spPr bwMode="auto">
              <a:xfrm>
                <a:off x="5251451" y="6291263"/>
                <a:ext cx="293688" cy="177800"/>
              </a:xfrm>
              <a:custGeom>
                <a:avLst/>
                <a:gdLst>
                  <a:gd name="T0" fmla="*/ 78 w 78"/>
                  <a:gd name="T1" fmla="*/ 2 h 47"/>
                  <a:gd name="T2" fmla="*/ 76 w 78"/>
                  <a:gd name="T3" fmla="*/ 14 h 47"/>
                  <a:gd name="T4" fmla="*/ 63 w 78"/>
                  <a:gd name="T5" fmla="*/ 38 h 47"/>
                  <a:gd name="T6" fmla="*/ 42 w 78"/>
                  <a:gd name="T7" fmla="*/ 44 h 47"/>
                  <a:gd name="T8" fmla="*/ 34 w 78"/>
                  <a:gd name="T9" fmla="*/ 44 h 47"/>
                  <a:gd name="T10" fmla="*/ 24 w 78"/>
                  <a:gd name="T11" fmla="*/ 39 h 47"/>
                  <a:gd name="T12" fmla="*/ 8 w 78"/>
                  <a:gd name="T13" fmla="*/ 31 h 47"/>
                  <a:gd name="T14" fmla="*/ 0 w 78"/>
                  <a:gd name="T15" fmla="*/ 28 h 47"/>
                  <a:gd name="T16" fmla="*/ 36 w 78"/>
                  <a:gd name="T17" fmla="*/ 13 h 47"/>
                  <a:gd name="T18" fmla="*/ 46 w 78"/>
                  <a:gd name="T19" fmla="*/ 7 h 47"/>
                  <a:gd name="T20" fmla="*/ 48 w 78"/>
                  <a:gd name="T21" fmla="*/ 0 h 47"/>
                  <a:gd name="T22" fmla="*/ 78 w 78"/>
                  <a:gd name="T23" fmla="*/ 2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8" h="47">
                    <a:moveTo>
                      <a:pt x="78" y="2"/>
                    </a:moveTo>
                    <a:cubicBezTo>
                      <a:pt x="78" y="6"/>
                      <a:pt x="77" y="10"/>
                      <a:pt x="76" y="14"/>
                    </a:cubicBezTo>
                    <a:cubicBezTo>
                      <a:pt x="74" y="27"/>
                      <a:pt x="67" y="38"/>
                      <a:pt x="63" y="38"/>
                    </a:cubicBezTo>
                    <a:cubicBezTo>
                      <a:pt x="57" y="38"/>
                      <a:pt x="52" y="40"/>
                      <a:pt x="42" y="44"/>
                    </a:cubicBezTo>
                    <a:cubicBezTo>
                      <a:pt x="33" y="47"/>
                      <a:pt x="34" y="44"/>
                      <a:pt x="34" y="44"/>
                    </a:cubicBezTo>
                    <a:cubicBezTo>
                      <a:pt x="34" y="44"/>
                      <a:pt x="48" y="35"/>
                      <a:pt x="24" y="39"/>
                    </a:cubicBezTo>
                    <a:cubicBezTo>
                      <a:pt x="1" y="43"/>
                      <a:pt x="8" y="31"/>
                      <a:pt x="8" y="31"/>
                    </a:cubicBezTo>
                    <a:cubicBezTo>
                      <a:pt x="0" y="35"/>
                      <a:pt x="0" y="28"/>
                      <a:pt x="0" y="28"/>
                    </a:cubicBezTo>
                    <a:cubicBezTo>
                      <a:pt x="9" y="11"/>
                      <a:pt x="22" y="16"/>
                      <a:pt x="36" y="13"/>
                    </a:cubicBezTo>
                    <a:cubicBezTo>
                      <a:pt x="41" y="12"/>
                      <a:pt x="44" y="10"/>
                      <a:pt x="46" y="7"/>
                    </a:cubicBezTo>
                    <a:cubicBezTo>
                      <a:pt x="49" y="4"/>
                      <a:pt x="48" y="0"/>
                      <a:pt x="48" y="0"/>
                    </a:cubicBezTo>
                    <a:lnTo>
                      <a:pt x="78" y="2"/>
                    </a:lnTo>
                    <a:close/>
                  </a:path>
                </a:pathLst>
              </a:custGeom>
              <a:solidFill>
                <a:srgbClr val="DA9A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7" name="Freeform 164"/>
              <p:cNvSpPr>
                <a:spLocks/>
              </p:cNvSpPr>
              <p:nvPr/>
            </p:nvSpPr>
            <p:spPr bwMode="auto">
              <a:xfrm>
                <a:off x="5424488" y="6291263"/>
                <a:ext cx="120650" cy="63500"/>
              </a:xfrm>
              <a:custGeom>
                <a:avLst/>
                <a:gdLst>
                  <a:gd name="T0" fmla="*/ 32 w 32"/>
                  <a:gd name="T1" fmla="*/ 2 h 17"/>
                  <a:gd name="T2" fmla="*/ 30 w 32"/>
                  <a:gd name="T3" fmla="*/ 14 h 17"/>
                  <a:gd name="T4" fmla="*/ 14 w 32"/>
                  <a:gd name="T5" fmla="*/ 17 h 17"/>
                  <a:gd name="T6" fmla="*/ 2 w 32"/>
                  <a:gd name="T7" fmla="*/ 13 h 17"/>
                  <a:gd name="T8" fmla="*/ 0 w 32"/>
                  <a:gd name="T9" fmla="*/ 7 h 17"/>
                  <a:gd name="T10" fmla="*/ 2 w 32"/>
                  <a:gd name="T11" fmla="*/ 0 h 17"/>
                  <a:gd name="T12" fmla="*/ 32 w 32"/>
                  <a:gd name="T13" fmla="*/ 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17">
                    <a:moveTo>
                      <a:pt x="32" y="2"/>
                    </a:moveTo>
                    <a:cubicBezTo>
                      <a:pt x="32" y="6"/>
                      <a:pt x="31" y="10"/>
                      <a:pt x="30" y="14"/>
                    </a:cubicBezTo>
                    <a:cubicBezTo>
                      <a:pt x="25" y="16"/>
                      <a:pt x="20" y="16"/>
                      <a:pt x="14" y="17"/>
                    </a:cubicBezTo>
                    <a:cubicBezTo>
                      <a:pt x="10" y="17"/>
                      <a:pt x="5" y="17"/>
                      <a:pt x="2" y="13"/>
                    </a:cubicBezTo>
                    <a:cubicBezTo>
                      <a:pt x="1" y="12"/>
                      <a:pt x="0" y="9"/>
                      <a:pt x="0" y="7"/>
                    </a:cubicBezTo>
                    <a:cubicBezTo>
                      <a:pt x="3" y="4"/>
                      <a:pt x="2" y="0"/>
                      <a:pt x="2" y="0"/>
                    </a:cubicBezTo>
                    <a:lnTo>
                      <a:pt x="32" y="2"/>
                    </a:lnTo>
                    <a:close/>
                  </a:path>
                </a:pathLst>
              </a:custGeom>
              <a:solidFill>
                <a:srgbClr val="C986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8" name="Freeform 165"/>
              <p:cNvSpPr>
                <a:spLocks/>
              </p:cNvSpPr>
              <p:nvPr/>
            </p:nvSpPr>
            <p:spPr bwMode="auto">
              <a:xfrm>
                <a:off x="5029201" y="4699000"/>
                <a:ext cx="615950" cy="434975"/>
              </a:xfrm>
              <a:custGeom>
                <a:avLst/>
                <a:gdLst>
                  <a:gd name="T0" fmla="*/ 93 w 164"/>
                  <a:gd name="T1" fmla="*/ 23 h 115"/>
                  <a:gd name="T2" fmla="*/ 0 w 164"/>
                  <a:gd name="T3" fmla="*/ 112 h 115"/>
                  <a:gd name="T4" fmla="*/ 106 w 164"/>
                  <a:gd name="T5" fmla="*/ 35 h 115"/>
                  <a:gd name="T6" fmla="*/ 93 w 164"/>
                  <a:gd name="T7" fmla="*/ 23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4" h="115">
                    <a:moveTo>
                      <a:pt x="93" y="23"/>
                    </a:moveTo>
                    <a:cubicBezTo>
                      <a:pt x="74" y="12"/>
                      <a:pt x="29" y="0"/>
                      <a:pt x="0" y="112"/>
                    </a:cubicBezTo>
                    <a:cubicBezTo>
                      <a:pt x="0" y="112"/>
                      <a:pt x="164" y="115"/>
                      <a:pt x="106" y="35"/>
                    </a:cubicBezTo>
                    <a:cubicBezTo>
                      <a:pt x="103" y="30"/>
                      <a:pt x="98" y="26"/>
                      <a:pt x="93" y="23"/>
                    </a:cubicBez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9" name="Freeform 166"/>
              <p:cNvSpPr>
                <a:spLocks/>
              </p:cNvSpPr>
              <p:nvPr/>
            </p:nvSpPr>
            <p:spPr bwMode="auto">
              <a:xfrm>
                <a:off x="4510088" y="4854575"/>
                <a:ext cx="2451100" cy="1573212"/>
              </a:xfrm>
              <a:custGeom>
                <a:avLst/>
                <a:gdLst>
                  <a:gd name="T0" fmla="*/ 52 w 652"/>
                  <a:gd name="T1" fmla="*/ 3 h 417"/>
                  <a:gd name="T2" fmla="*/ 49 w 652"/>
                  <a:gd name="T3" fmla="*/ 3 h 417"/>
                  <a:gd name="T4" fmla="*/ 12 w 652"/>
                  <a:gd name="T5" fmla="*/ 49 h 417"/>
                  <a:gd name="T6" fmla="*/ 134 w 652"/>
                  <a:gd name="T7" fmla="*/ 228 h 417"/>
                  <a:gd name="T8" fmla="*/ 244 w 652"/>
                  <a:gd name="T9" fmla="*/ 371 h 417"/>
                  <a:gd name="T10" fmla="*/ 296 w 652"/>
                  <a:gd name="T11" fmla="*/ 361 h 417"/>
                  <a:gd name="T12" fmla="*/ 323 w 652"/>
                  <a:gd name="T13" fmla="*/ 363 h 417"/>
                  <a:gd name="T14" fmla="*/ 349 w 652"/>
                  <a:gd name="T15" fmla="*/ 374 h 417"/>
                  <a:gd name="T16" fmla="*/ 435 w 652"/>
                  <a:gd name="T17" fmla="*/ 375 h 417"/>
                  <a:gd name="T18" fmla="*/ 448 w 652"/>
                  <a:gd name="T19" fmla="*/ 378 h 417"/>
                  <a:gd name="T20" fmla="*/ 506 w 652"/>
                  <a:gd name="T21" fmla="*/ 393 h 417"/>
                  <a:gd name="T22" fmla="*/ 595 w 652"/>
                  <a:gd name="T23" fmla="*/ 369 h 417"/>
                  <a:gd name="T24" fmla="*/ 647 w 652"/>
                  <a:gd name="T25" fmla="*/ 343 h 417"/>
                  <a:gd name="T26" fmla="*/ 613 w 652"/>
                  <a:gd name="T27" fmla="*/ 278 h 417"/>
                  <a:gd name="T28" fmla="*/ 339 w 652"/>
                  <a:gd name="T29" fmla="*/ 118 h 417"/>
                  <a:gd name="T30" fmla="*/ 173 w 652"/>
                  <a:gd name="T31" fmla="*/ 51 h 417"/>
                  <a:gd name="T32" fmla="*/ 52 w 652"/>
                  <a:gd name="T33" fmla="*/ 3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52" h="417">
                    <a:moveTo>
                      <a:pt x="52" y="3"/>
                    </a:moveTo>
                    <a:cubicBezTo>
                      <a:pt x="51" y="3"/>
                      <a:pt x="50" y="3"/>
                      <a:pt x="49" y="3"/>
                    </a:cubicBezTo>
                    <a:cubicBezTo>
                      <a:pt x="39" y="2"/>
                      <a:pt x="0" y="2"/>
                      <a:pt x="12" y="49"/>
                    </a:cubicBezTo>
                    <a:cubicBezTo>
                      <a:pt x="25" y="103"/>
                      <a:pt x="69" y="170"/>
                      <a:pt x="134" y="228"/>
                    </a:cubicBezTo>
                    <a:cubicBezTo>
                      <a:pt x="199" y="285"/>
                      <a:pt x="242" y="324"/>
                      <a:pt x="244" y="371"/>
                    </a:cubicBezTo>
                    <a:cubicBezTo>
                      <a:pt x="246" y="417"/>
                      <a:pt x="285" y="380"/>
                      <a:pt x="296" y="361"/>
                    </a:cubicBezTo>
                    <a:cubicBezTo>
                      <a:pt x="303" y="350"/>
                      <a:pt x="315" y="356"/>
                      <a:pt x="323" y="363"/>
                    </a:cubicBezTo>
                    <a:cubicBezTo>
                      <a:pt x="330" y="369"/>
                      <a:pt x="339" y="373"/>
                      <a:pt x="349" y="374"/>
                    </a:cubicBezTo>
                    <a:cubicBezTo>
                      <a:pt x="367" y="378"/>
                      <a:pt x="398" y="381"/>
                      <a:pt x="435" y="375"/>
                    </a:cubicBezTo>
                    <a:cubicBezTo>
                      <a:pt x="440" y="375"/>
                      <a:pt x="444" y="376"/>
                      <a:pt x="448" y="378"/>
                    </a:cubicBezTo>
                    <a:cubicBezTo>
                      <a:pt x="457" y="382"/>
                      <a:pt x="476" y="390"/>
                      <a:pt x="506" y="393"/>
                    </a:cubicBezTo>
                    <a:cubicBezTo>
                      <a:pt x="548" y="396"/>
                      <a:pt x="567" y="385"/>
                      <a:pt x="595" y="369"/>
                    </a:cubicBezTo>
                    <a:cubicBezTo>
                      <a:pt x="623" y="352"/>
                      <a:pt x="641" y="358"/>
                      <a:pt x="647" y="343"/>
                    </a:cubicBezTo>
                    <a:cubicBezTo>
                      <a:pt x="652" y="328"/>
                      <a:pt x="647" y="289"/>
                      <a:pt x="613" y="278"/>
                    </a:cubicBezTo>
                    <a:cubicBezTo>
                      <a:pt x="613" y="278"/>
                      <a:pt x="589" y="81"/>
                      <a:pt x="339" y="118"/>
                    </a:cubicBezTo>
                    <a:cubicBezTo>
                      <a:pt x="339" y="118"/>
                      <a:pt x="262" y="124"/>
                      <a:pt x="173" y="51"/>
                    </a:cubicBezTo>
                    <a:cubicBezTo>
                      <a:pt x="173" y="51"/>
                      <a:pt x="82" y="0"/>
                      <a:pt x="52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0" name="Freeform 167"/>
              <p:cNvSpPr>
                <a:spLocks/>
              </p:cNvSpPr>
              <p:nvPr/>
            </p:nvSpPr>
            <p:spPr bwMode="auto">
              <a:xfrm>
                <a:off x="5040313" y="4835525"/>
                <a:ext cx="658813" cy="565150"/>
              </a:xfrm>
              <a:custGeom>
                <a:avLst/>
                <a:gdLst>
                  <a:gd name="T0" fmla="*/ 117 w 175"/>
                  <a:gd name="T1" fmla="*/ 38 h 150"/>
                  <a:gd name="T2" fmla="*/ 0 w 175"/>
                  <a:gd name="T3" fmla="*/ 116 h 150"/>
                  <a:gd name="T4" fmla="*/ 129 w 175"/>
                  <a:gd name="T5" fmla="*/ 53 h 150"/>
                  <a:gd name="T6" fmla="*/ 117 w 175"/>
                  <a:gd name="T7" fmla="*/ 38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5" h="150">
                    <a:moveTo>
                      <a:pt x="117" y="38"/>
                    </a:moveTo>
                    <a:cubicBezTo>
                      <a:pt x="99" y="22"/>
                      <a:pt x="52" y="0"/>
                      <a:pt x="0" y="116"/>
                    </a:cubicBezTo>
                    <a:cubicBezTo>
                      <a:pt x="0" y="116"/>
                      <a:pt x="175" y="150"/>
                      <a:pt x="129" y="53"/>
                    </a:cubicBezTo>
                    <a:cubicBezTo>
                      <a:pt x="126" y="47"/>
                      <a:pt x="122" y="42"/>
                      <a:pt x="117" y="3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1" name="Freeform 168"/>
              <p:cNvSpPr>
                <a:spLocks/>
              </p:cNvSpPr>
              <p:nvPr/>
            </p:nvSpPr>
            <p:spPr bwMode="auto">
              <a:xfrm>
                <a:off x="5100638" y="4918075"/>
                <a:ext cx="492125" cy="419100"/>
              </a:xfrm>
              <a:custGeom>
                <a:avLst/>
                <a:gdLst>
                  <a:gd name="T0" fmla="*/ 88 w 131"/>
                  <a:gd name="T1" fmla="*/ 28 h 111"/>
                  <a:gd name="T2" fmla="*/ 0 w 131"/>
                  <a:gd name="T3" fmla="*/ 86 h 111"/>
                  <a:gd name="T4" fmla="*/ 97 w 131"/>
                  <a:gd name="T5" fmla="*/ 39 h 111"/>
                  <a:gd name="T6" fmla="*/ 88 w 131"/>
                  <a:gd name="T7" fmla="*/ 28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1" h="111">
                    <a:moveTo>
                      <a:pt x="88" y="28"/>
                    </a:moveTo>
                    <a:cubicBezTo>
                      <a:pt x="74" y="16"/>
                      <a:pt x="40" y="0"/>
                      <a:pt x="0" y="86"/>
                    </a:cubicBezTo>
                    <a:cubicBezTo>
                      <a:pt x="0" y="86"/>
                      <a:pt x="131" y="111"/>
                      <a:pt x="97" y="39"/>
                    </a:cubicBezTo>
                    <a:cubicBezTo>
                      <a:pt x="95" y="35"/>
                      <a:pt x="92" y="31"/>
                      <a:pt x="88" y="28"/>
                    </a:cubicBezTo>
                    <a:close/>
                  </a:path>
                </a:pathLst>
              </a:custGeom>
              <a:solidFill>
                <a:srgbClr val="FBD4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2" name="Oval 169"/>
              <p:cNvSpPr>
                <a:spLocks noChangeArrowheads="1"/>
              </p:cNvSpPr>
              <p:nvPr/>
            </p:nvSpPr>
            <p:spPr bwMode="auto">
              <a:xfrm>
                <a:off x="4833938" y="5024438"/>
                <a:ext cx="127000" cy="128587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3" name="Oval 170"/>
              <p:cNvSpPr>
                <a:spLocks noChangeArrowheads="1"/>
              </p:cNvSpPr>
              <p:nvPr/>
            </p:nvSpPr>
            <p:spPr bwMode="auto">
              <a:xfrm>
                <a:off x="4905376" y="5065713"/>
                <a:ext cx="41275" cy="412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4" name="Freeform 171"/>
              <p:cNvSpPr>
                <a:spLocks/>
              </p:cNvSpPr>
              <p:nvPr/>
            </p:nvSpPr>
            <p:spPr bwMode="auto">
              <a:xfrm>
                <a:off x="4529138" y="4873625"/>
                <a:ext cx="2417763" cy="1554162"/>
              </a:xfrm>
              <a:custGeom>
                <a:avLst/>
                <a:gdLst>
                  <a:gd name="T0" fmla="*/ 587 w 643"/>
                  <a:gd name="T1" fmla="*/ 339 h 412"/>
                  <a:gd name="T2" fmla="*/ 537 w 643"/>
                  <a:gd name="T3" fmla="*/ 349 h 412"/>
                  <a:gd name="T4" fmla="*/ 443 w 643"/>
                  <a:gd name="T5" fmla="*/ 334 h 412"/>
                  <a:gd name="T6" fmla="*/ 310 w 643"/>
                  <a:gd name="T7" fmla="*/ 323 h 412"/>
                  <a:gd name="T8" fmla="*/ 185 w 643"/>
                  <a:gd name="T9" fmla="*/ 256 h 412"/>
                  <a:gd name="T10" fmla="*/ 92 w 643"/>
                  <a:gd name="T11" fmla="*/ 149 h 412"/>
                  <a:gd name="T12" fmla="*/ 24 w 643"/>
                  <a:gd name="T13" fmla="*/ 0 h 412"/>
                  <a:gd name="T14" fmla="*/ 7 w 643"/>
                  <a:gd name="T15" fmla="*/ 44 h 412"/>
                  <a:gd name="T16" fmla="*/ 129 w 643"/>
                  <a:gd name="T17" fmla="*/ 223 h 412"/>
                  <a:gd name="T18" fmla="*/ 239 w 643"/>
                  <a:gd name="T19" fmla="*/ 365 h 412"/>
                  <a:gd name="T20" fmla="*/ 291 w 643"/>
                  <a:gd name="T21" fmla="*/ 356 h 412"/>
                  <a:gd name="T22" fmla="*/ 318 w 643"/>
                  <a:gd name="T23" fmla="*/ 358 h 412"/>
                  <a:gd name="T24" fmla="*/ 344 w 643"/>
                  <a:gd name="T25" fmla="*/ 369 h 412"/>
                  <a:gd name="T26" fmla="*/ 430 w 643"/>
                  <a:gd name="T27" fmla="*/ 370 h 412"/>
                  <a:gd name="T28" fmla="*/ 443 w 643"/>
                  <a:gd name="T29" fmla="*/ 373 h 412"/>
                  <a:gd name="T30" fmla="*/ 501 w 643"/>
                  <a:gd name="T31" fmla="*/ 388 h 412"/>
                  <a:gd name="T32" fmla="*/ 590 w 643"/>
                  <a:gd name="T33" fmla="*/ 364 h 412"/>
                  <a:gd name="T34" fmla="*/ 642 w 643"/>
                  <a:gd name="T35" fmla="*/ 338 h 412"/>
                  <a:gd name="T36" fmla="*/ 643 w 643"/>
                  <a:gd name="T37" fmla="*/ 334 h 412"/>
                  <a:gd name="T38" fmla="*/ 587 w 643"/>
                  <a:gd name="T39" fmla="*/ 33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43" h="412">
                    <a:moveTo>
                      <a:pt x="587" y="339"/>
                    </a:moveTo>
                    <a:cubicBezTo>
                      <a:pt x="570" y="342"/>
                      <a:pt x="554" y="347"/>
                      <a:pt x="537" y="349"/>
                    </a:cubicBezTo>
                    <a:cubicBezTo>
                      <a:pt x="505" y="351"/>
                      <a:pt x="474" y="339"/>
                      <a:pt x="443" y="334"/>
                    </a:cubicBezTo>
                    <a:cubicBezTo>
                      <a:pt x="399" y="326"/>
                      <a:pt x="353" y="332"/>
                      <a:pt x="310" y="323"/>
                    </a:cubicBezTo>
                    <a:cubicBezTo>
                      <a:pt x="263" y="313"/>
                      <a:pt x="221" y="288"/>
                      <a:pt x="185" y="256"/>
                    </a:cubicBezTo>
                    <a:cubicBezTo>
                      <a:pt x="150" y="225"/>
                      <a:pt x="121" y="187"/>
                      <a:pt x="92" y="149"/>
                    </a:cubicBezTo>
                    <a:cubicBezTo>
                      <a:pt x="66" y="116"/>
                      <a:pt x="19" y="51"/>
                      <a:pt x="24" y="0"/>
                    </a:cubicBezTo>
                    <a:cubicBezTo>
                      <a:pt x="12" y="4"/>
                      <a:pt x="0" y="15"/>
                      <a:pt x="7" y="44"/>
                    </a:cubicBezTo>
                    <a:cubicBezTo>
                      <a:pt x="20" y="98"/>
                      <a:pt x="64" y="165"/>
                      <a:pt x="129" y="223"/>
                    </a:cubicBezTo>
                    <a:cubicBezTo>
                      <a:pt x="194" y="280"/>
                      <a:pt x="237" y="319"/>
                      <a:pt x="239" y="365"/>
                    </a:cubicBezTo>
                    <a:cubicBezTo>
                      <a:pt x="241" y="412"/>
                      <a:pt x="280" y="375"/>
                      <a:pt x="291" y="356"/>
                    </a:cubicBezTo>
                    <a:cubicBezTo>
                      <a:pt x="298" y="345"/>
                      <a:pt x="310" y="351"/>
                      <a:pt x="318" y="358"/>
                    </a:cubicBezTo>
                    <a:cubicBezTo>
                      <a:pt x="325" y="364"/>
                      <a:pt x="334" y="368"/>
                      <a:pt x="344" y="369"/>
                    </a:cubicBezTo>
                    <a:cubicBezTo>
                      <a:pt x="362" y="373"/>
                      <a:pt x="393" y="376"/>
                      <a:pt x="430" y="370"/>
                    </a:cubicBezTo>
                    <a:cubicBezTo>
                      <a:pt x="435" y="370"/>
                      <a:pt x="439" y="371"/>
                      <a:pt x="443" y="373"/>
                    </a:cubicBezTo>
                    <a:cubicBezTo>
                      <a:pt x="452" y="377"/>
                      <a:pt x="471" y="385"/>
                      <a:pt x="501" y="388"/>
                    </a:cubicBezTo>
                    <a:cubicBezTo>
                      <a:pt x="543" y="391"/>
                      <a:pt x="562" y="380"/>
                      <a:pt x="590" y="364"/>
                    </a:cubicBezTo>
                    <a:cubicBezTo>
                      <a:pt x="618" y="347"/>
                      <a:pt x="636" y="352"/>
                      <a:pt x="642" y="338"/>
                    </a:cubicBezTo>
                    <a:cubicBezTo>
                      <a:pt x="642" y="337"/>
                      <a:pt x="643" y="335"/>
                      <a:pt x="643" y="334"/>
                    </a:cubicBezTo>
                    <a:cubicBezTo>
                      <a:pt x="624" y="334"/>
                      <a:pt x="605" y="335"/>
                      <a:pt x="587" y="339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5" name="Freeform 172"/>
              <p:cNvSpPr>
                <a:spLocks/>
              </p:cNvSpPr>
              <p:nvPr/>
            </p:nvSpPr>
            <p:spPr bwMode="auto">
              <a:xfrm>
                <a:off x="4521201" y="4843463"/>
                <a:ext cx="120650" cy="161925"/>
              </a:xfrm>
              <a:custGeom>
                <a:avLst/>
                <a:gdLst>
                  <a:gd name="T0" fmla="*/ 29 w 32"/>
                  <a:gd name="T1" fmla="*/ 26 h 43"/>
                  <a:gd name="T2" fmla="*/ 10 w 32"/>
                  <a:gd name="T3" fmla="*/ 40 h 43"/>
                  <a:gd name="T4" fmla="*/ 3 w 32"/>
                  <a:gd name="T5" fmla="*/ 17 h 43"/>
                  <a:gd name="T6" fmla="*/ 22 w 32"/>
                  <a:gd name="T7" fmla="*/ 3 h 43"/>
                  <a:gd name="T8" fmla="*/ 29 w 32"/>
                  <a:gd name="T9" fmla="*/ 26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43">
                    <a:moveTo>
                      <a:pt x="29" y="26"/>
                    </a:moveTo>
                    <a:cubicBezTo>
                      <a:pt x="26" y="36"/>
                      <a:pt x="17" y="43"/>
                      <a:pt x="10" y="40"/>
                    </a:cubicBezTo>
                    <a:cubicBezTo>
                      <a:pt x="3" y="38"/>
                      <a:pt x="0" y="28"/>
                      <a:pt x="3" y="17"/>
                    </a:cubicBezTo>
                    <a:cubicBezTo>
                      <a:pt x="7" y="7"/>
                      <a:pt x="15" y="0"/>
                      <a:pt x="22" y="3"/>
                    </a:cubicBezTo>
                    <a:cubicBezTo>
                      <a:pt x="29" y="5"/>
                      <a:pt x="32" y="15"/>
                      <a:pt x="29" y="26"/>
                    </a:cubicBezTo>
                    <a:close/>
                  </a:path>
                </a:pathLst>
              </a:custGeom>
              <a:solidFill>
                <a:srgbClr val="FBD4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78" name="组合 177"/>
          <p:cNvGrpSpPr/>
          <p:nvPr/>
        </p:nvGrpSpPr>
        <p:grpSpPr>
          <a:xfrm>
            <a:off x="7484558" y="6280021"/>
            <a:ext cx="647701" cy="674688"/>
            <a:chOff x="3471863" y="3533775"/>
            <a:chExt cx="647701" cy="674688"/>
          </a:xfrm>
        </p:grpSpPr>
        <p:sp>
          <p:nvSpPr>
            <p:cNvPr id="179" name="Oval 265"/>
            <p:cNvSpPr>
              <a:spLocks noChangeArrowheads="1"/>
            </p:cNvSpPr>
            <p:nvPr/>
          </p:nvSpPr>
          <p:spPr bwMode="auto">
            <a:xfrm>
              <a:off x="3736976" y="3811588"/>
              <a:ext cx="117475" cy="117475"/>
            </a:xfrm>
            <a:prstGeom prst="ellipse">
              <a:avLst/>
            </a:prstGeom>
            <a:solidFill>
              <a:srgbClr val="CB48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0" name="Oval 266"/>
            <p:cNvSpPr>
              <a:spLocks noChangeArrowheads="1"/>
            </p:cNvSpPr>
            <p:nvPr/>
          </p:nvSpPr>
          <p:spPr bwMode="auto">
            <a:xfrm>
              <a:off x="3705226" y="3533775"/>
              <a:ext cx="174625" cy="265113"/>
            </a:xfrm>
            <a:prstGeom prst="ellipse">
              <a:avLst/>
            </a:prstGeom>
            <a:solidFill>
              <a:srgbClr val="CB48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1" name="Oval 267"/>
            <p:cNvSpPr>
              <a:spLocks noChangeArrowheads="1"/>
            </p:cNvSpPr>
            <p:nvPr/>
          </p:nvSpPr>
          <p:spPr bwMode="auto">
            <a:xfrm>
              <a:off x="3705226" y="3948113"/>
              <a:ext cx="174625" cy="260350"/>
            </a:xfrm>
            <a:prstGeom prst="ellipse">
              <a:avLst/>
            </a:prstGeom>
            <a:solidFill>
              <a:srgbClr val="CB48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2" name="Freeform 268"/>
            <p:cNvSpPr>
              <a:spLocks/>
            </p:cNvSpPr>
            <p:nvPr/>
          </p:nvSpPr>
          <p:spPr bwMode="auto">
            <a:xfrm>
              <a:off x="3841751" y="3676650"/>
              <a:ext cx="277813" cy="187325"/>
            </a:xfrm>
            <a:custGeom>
              <a:avLst/>
              <a:gdLst>
                <a:gd name="T0" fmla="*/ 27 w 43"/>
                <a:gd name="T1" fmla="*/ 0 h 29"/>
                <a:gd name="T2" fmla="*/ 22 w 43"/>
                <a:gd name="T3" fmla="*/ 1 h 29"/>
                <a:gd name="T4" fmla="*/ 3 w 43"/>
                <a:gd name="T5" fmla="*/ 25 h 29"/>
                <a:gd name="T6" fmla="*/ 14 w 43"/>
                <a:gd name="T7" fmla="*/ 29 h 29"/>
                <a:gd name="T8" fmla="*/ 34 w 43"/>
                <a:gd name="T9" fmla="*/ 25 h 29"/>
                <a:gd name="T10" fmla="*/ 39 w 43"/>
                <a:gd name="T11" fmla="*/ 8 h 29"/>
                <a:gd name="T12" fmla="*/ 27 w 43"/>
                <a:gd name="T1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29">
                  <a:moveTo>
                    <a:pt x="27" y="0"/>
                  </a:moveTo>
                  <a:cubicBezTo>
                    <a:pt x="26" y="0"/>
                    <a:pt x="24" y="0"/>
                    <a:pt x="22" y="1"/>
                  </a:cubicBezTo>
                  <a:cubicBezTo>
                    <a:pt x="16" y="4"/>
                    <a:pt x="0" y="19"/>
                    <a:pt x="3" y="25"/>
                  </a:cubicBezTo>
                  <a:cubicBezTo>
                    <a:pt x="4" y="28"/>
                    <a:pt x="9" y="29"/>
                    <a:pt x="14" y="29"/>
                  </a:cubicBezTo>
                  <a:cubicBezTo>
                    <a:pt x="21" y="29"/>
                    <a:pt x="30" y="27"/>
                    <a:pt x="34" y="25"/>
                  </a:cubicBezTo>
                  <a:cubicBezTo>
                    <a:pt x="40" y="22"/>
                    <a:pt x="43" y="14"/>
                    <a:pt x="39" y="8"/>
                  </a:cubicBezTo>
                  <a:cubicBezTo>
                    <a:pt x="37" y="3"/>
                    <a:pt x="32" y="0"/>
                    <a:pt x="27" y="0"/>
                  </a:cubicBezTo>
                </a:path>
              </a:pathLst>
            </a:custGeom>
            <a:solidFill>
              <a:srgbClr val="CB48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3" name="Freeform 269"/>
            <p:cNvSpPr>
              <a:spLocks/>
            </p:cNvSpPr>
            <p:nvPr/>
          </p:nvSpPr>
          <p:spPr bwMode="auto">
            <a:xfrm>
              <a:off x="3471863" y="3876675"/>
              <a:ext cx="279400" cy="188913"/>
            </a:xfrm>
            <a:custGeom>
              <a:avLst/>
              <a:gdLst>
                <a:gd name="T0" fmla="*/ 28 w 43"/>
                <a:gd name="T1" fmla="*/ 0 h 29"/>
                <a:gd name="T2" fmla="*/ 9 w 43"/>
                <a:gd name="T3" fmla="*/ 4 h 29"/>
                <a:gd name="T4" fmla="*/ 3 w 43"/>
                <a:gd name="T5" fmla="*/ 22 h 29"/>
                <a:gd name="T6" fmla="*/ 15 w 43"/>
                <a:gd name="T7" fmla="*/ 29 h 29"/>
                <a:gd name="T8" fmla="*/ 21 w 43"/>
                <a:gd name="T9" fmla="*/ 28 h 29"/>
                <a:gd name="T10" fmla="*/ 40 w 43"/>
                <a:gd name="T11" fmla="*/ 4 h 29"/>
                <a:gd name="T12" fmla="*/ 28 w 43"/>
                <a:gd name="T1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29">
                  <a:moveTo>
                    <a:pt x="28" y="0"/>
                  </a:moveTo>
                  <a:cubicBezTo>
                    <a:pt x="21" y="0"/>
                    <a:pt x="13" y="2"/>
                    <a:pt x="9" y="4"/>
                  </a:cubicBezTo>
                  <a:cubicBezTo>
                    <a:pt x="2" y="7"/>
                    <a:pt x="0" y="15"/>
                    <a:pt x="3" y="22"/>
                  </a:cubicBezTo>
                  <a:cubicBezTo>
                    <a:pt x="5" y="27"/>
                    <a:pt x="10" y="29"/>
                    <a:pt x="15" y="29"/>
                  </a:cubicBezTo>
                  <a:cubicBezTo>
                    <a:pt x="17" y="29"/>
                    <a:pt x="19" y="29"/>
                    <a:pt x="21" y="28"/>
                  </a:cubicBezTo>
                  <a:cubicBezTo>
                    <a:pt x="27" y="25"/>
                    <a:pt x="43" y="11"/>
                    <a:pt x="40" y="4"/>
                  </a:cubicBezTo>
                  <a:cubicBezTo>
                    <a:pt x="38" y="1"/>
                    <a:pt x="34" y="0"/>
                    <a:pt x="28" y="0"/>
                  </a:cubicBezTo>
                </a:path>
              </a:pathLst>
            </a:custGeom>
            <a:solidFill>
              <a:srgbClr val="CB48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4" name="Freeform 270"/>
            <p:cNvSpPr>
              <a:spLocks/>
            </p:cNvSpPr>
            <p:nvPr/>
          </p:nvSpPr>
          <p:spPr bwMode="auto">
            <a:xfrm>
              <a:off x="3835401" y="3889375"/>
              <a:ext cx="277813" cy="195263"/>
            </a:xfrm>
            <a:custGeom>
              <a:avLst/>
              <a:gdLst>
                <a:gd name="T0" fmla="*/ 13 w 43"/>
                <a:gd name="T1" fmla="*/ 0 h 30"/>
                <a:gd name="T2" fmla="*/ 4 w 43"/>
                <a:gd name="T3" fmla="*/ 3 h 30"/>
                <a:gd name="T4" fmla="*/ 21 w 43"/>
                <a:gd name="T5" fmla="*/ 28 h 30"/>
                <a:gd name="T6" fmla="*/ 27 w 43"/>
                <a:gd name="T7" fmla="*/ 30 h 30"/>
                <a:gd name="T8" fmla="*/ 39 w 43"/>
                <a:gd name="T9" fmla="*/ 23 h 30"/>
                <a:gd name="T10" fmla="*/ 34 w 43"/>
                <a:gd name="T11" fmla="*/ 5 h 30"/>
                <a:gd name="T12" fmla="*/ 13 w 43"/>
                <a:gd name="T1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30">
                  <a:moveTo>
                    <a:pt x="13" y="0"/>
                  </a:moveTo>
                  <a:cubicBezTo>
                    <a:pt x="8" y="0"/>
                    <a:pt x="5" y="1"/>
                    <a:pt x="4" y="3"/>
                  </a:cubicBezTo>
                  <a:cubicBezTo>
                    <a:pt x="0" y="9"/>
                    <a:pt x="15" y="25"/>
                    <a:pt x="21" y="28"/>
                  </a:cubicBezTo>
                  <a:cubicBezTo>
                    <a:pt x="23" y="29"/>
                    <a:pt x="25" y="30"/>
                    <a:pt x="27" y="30"/>
                  </a:cubicBezTo>
                  <a:cubicBezTo>
                    <a:pt x="32" y="30"/>
                    <a:pt x="36" y="27"/>
                    <a:pt x="39" y="23"/>
                  </a:cubicBezTo>
                  <a:cubicBezTo>
                    <a:pt x="43" y="16"/>
                    <a:pt x="40" y="8"/>
                    <a:pt x="34" y="5"/>
                  </a:cubicBezTo>
                  <a:cubicBezTo>
                    <a:pt x="30" y="2"/>
                    <a:pt x="20" y="0"/>
                    <a:pt x="13" y="0"/>
                  </a:cubicBezTo>
                </a:path>
              </a:pathLst>
            </a:custGeom>
            <a:solidFill>
              <a:srgbClr val="CB48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5" name="Freeform 271"/>
            <p:cNvSpPr>
              <a:spLocks/>
            </p:cNvSpPr>
            <p:nvPr/>
          </p:nvSpPr>
          <p:spPr bwMode="auto">
            <a:xfrm>
              <a:off x="3478213" y="3663950"/>
              <a:ext cx="279400" cy="193675"/>
            </a:xfrm>
            <a:custGeom>
              <a:avLst/>
              <a:gdLst>
                <a:gd name="T0" fmla="*/ 15 w 43"/>
                <a:gd name="T1" fmla="*/ 0 h 30"/>
                <a:gd name="T2" fmla="*/ 4 w 43"/>
                <a:gd name="T3" fmla="*/ 6 h 30"/>
                <a:gd name="T4" fmla="*/ 8 w 43"/>
                <a:gd name="T5" fmla="*/ 25 h 30"/>
                <a:gd name="T6" fmla="*/ 30 w 43"/>
                <a:gd name="T7" fmla="*/ 30 h 30"/>
                <a:gd name="T8" fmla="*/ 39 w 43"/>
                <a:gd name="T9" fmla="*/ 27 h 30"/>
                <a:gd name="T10" fmla="*/ 22 w 43"/>
                <a:gd name="T11" fmla="*/ 1 h 30"/>
                <a:gd name="T12" fmla="*/ 15 w 43"/>
                <a:gd name="T1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30">
                  <a:moveTo>
                    <a:pt x="15" y="0"/>
                  </a:moveTo>
                  <a:cubicBezTo>
                    <a:pt x="11" y="0"/>
                    <a:pt x="6" y="2"/>
                    <a:pt x="4" y="6"/>
                  </a:cubicBezTo>
                  <a:cubicBezTo>
                    <a:pt x="0" y="13"/>
                    <a:pt x="2" y="21"/>
                    <a:pt x="8" y="25"/>
                  </a:cubicBezTo>
                  <a:cubicBezTo>
                    <a:pt x="12" y="27"/>
                    <a:pt x="22" y="30"/>
                    <a:pt x="30" y="30"/>
                  </a:cubicBezTo>
                  <a:cubicBezTo>
                    <a:pt x="34" y="30"/>
                    <a:pt x="38" y="29"/>
                    <a:pt x="39" y="27"/>
                  </a:cubicBezTo>
                  <a:cubicBezTo>
                    <a:pt x="43" y="20"/>
                    <a:pt x="28" y="5"/>
                    <a:pt x="22" y="1"/>
                  </a:cubicBezTo>
                  <a:cubicBezTo>
                    <a:pt x="20" y="0"/>
                    <a:pt x="18" y="0"/>
                    <a:pt x="15" y="0"/>
                  </a:cubicBezTo>
                </a:path>
              </a:pathLst>
            </a:custGeom>
            <a:solidFill>
              <a:srgbClr val="CB48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86" name="组合 185"/>
          <p:cNvGrpSpPr/>
          <p:nvPr/>
        </p:nvGrpSpPr>
        <p:grpSpPr>
          <a:xfrm>
            <a:off x="8304211" y="5936377"/>
            <a:ext cx="414338" cy="427038"/>
            <a:chOff x="5557838" y="3838575"/>
            <a:chExt cx="414338" cy="427038"/>
          </a:xfrm>
        </p:grpSpPr>
        <p:sp>
          <p:nvSpPr>
            <p:cNvPr id="187" name="Oval 279"/>
            <p:cNvSpPr>
              <a:spLocks noChangeArrowheads="1"/>
            </p:cNvSpPr>
            <p:nvPr/>
          </p:nvSpPr>
          <p:spPr bwMode="auto">
            <a:xfrm>
              <a:off x="5726113" y="4013200"/>
              <a:ext cx="77788" cy="77788"/>
            </a:xfrm>
            <a:prstGeom prst="ellipse">
              <a:avLst/>
            </a:prstGeom>
            <a:solidFill>
              <a:srgbClr val="FFEE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8" name="Oval 280"/>
            <p:cNvSpPr>
              <a:spLocks noChangeArrowheads="1"/>
            </p:cNvSpPr>
            <p:nvPr/>
          </p:nvSpPr>
          <p:spPr bwMode="auto">
            <a:xfrm>
              <a:off x="5713413" y="3838575"/>
              <a:ext cx="109538" cy="168275"/>
            </a:xfrm>
            <a:prstGeom prst="ellipse">
              <a:avLst/>
            </a:prstGeom>
            <a:solidFill>
              <a:srgbClr val="FFEE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9" name="Oval 281"/>
            <p:cNvSpPr>
              <a:spLocks noChangeArrowheads="1"/>
            </p:cNvSpPr>
            <p:nvPr/>
          </p:nvSpPr>
          <p:spPr bwMode="auto">
            <a:xfrm>
              <a:off x="5713413" y="4097338"/>
              <a:ext cx="109538" cy="168275"/>
            </a:xfrm>
            <a:prstGeom prst="ellipse">
              <a:avLst/>
            </a:prstGeom>
            <a:solidFill>
              <a:srgbClr val="FFEE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0" name="Freeform 282"/>
            <p:cNvSpPr>
              <a:spLocks/>
            </p:cNvSpPr>
            <p:nvPr/>
          </p:nvSpPr>
          <p:spPr bwMode="auto">
            <a:xfrm>
              <a:off x="5797551" y="3922713"/>
              <a:ext cx="174625" cy="123825"/>
            </a:xfrm>
            <a:custGeom>
              <a:avLst/>
              <a:gdLst>
                <a:gd name="T0" fmla="*/ 17 w 27"/>
                <a:gd name="T1" fmla="*/ 0 h 19"/>
                <a:gd name="T2" fmla="*/ 14 w 27"/>
                <a:gd name="T3" fmla="*/ 1 h 19"/>
                <a:gd name="T4" fmla="*/ 2 w 27"/>
                <a:gd name="T5" fmla="*/ 17 h 19"/>
                <a:gd name="T6" fmla="*/ 9 w 27"/>
                <a:gd name="T7" fmla="*/ 19 h 19"/>
                <a:gd name="T8" fmla="*/ 21 w 27"/>
                <a:gd name="T9" fmla="*/ 17 h 19"/>
                <a:gd name="T10" fmla="*/ 25 w 27"/>
                <a:gd name="T11" fmla="*/ 5 h 19"/>
                <a:gd name="T12" fmla="*/ 17 w 27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19">
                  <a:moveTo>
                    <a:pt x="17" y="0"/>
                  </a:moveTo>
                  <a:cubicBezTo>
                    <a:pt x="16" y="0"/>
                    <a:pt x="15" y="1"/>
                    <a:pt x="14" y="1"/>
                  </a:cubicBezTo>
                  <a:cubicBezTo>
                    <a:pt x="10" y="3"/>
                    <a:pt x="0" y="12"/>
                    <a:pt x="2" y="17"/>
                  </a:cubicBezTo>
                  <a:cubicBezTo>
                    <a:pt x="3" y="19"/>
                    <a:pt x="6" y="19"/>
                    <a:pt x="9" y="19"/>
                  </a:cubicBezTo>
                  <a:cubicBezTo>
                    <a:pt x="14" y="19"/>
                    <a:pt x="19" y="18"/>
                    <a:pt x="21" y="17"/>
                  </a:cubicBezTo>
                  <a:cubicBezTo>
                    <a:pt x="26" y="15"/>
                    <a:pt x="27" y="10"/>
                    <a:pt x="25" y="5"/>
                  </a:cubicBezTo>
                  <a:cubicBezTo>
                    <a:pt x="24" y="2"/>
                    <a:pt x="21" y="0"/>
                    <a:pt x="17" y="0"/>
                  </a:cubicBezTo>
                </a:path>
              </a:pathLst>
            </a:custGeom>
            <a:solidFill>
              <a:srgbClr val="FFEE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1" name="Freeform 283"/>
            <p:cNvSpPr>
              <a:spLocks/>
            </p:cNvSpPr>
            <p:nvPr/>
          </p:nvSpPr>
          <p:spPr bwMode="auto">
            <a:xfrm>
              <a:off x="5557838" y="4059238"/>
              <a:ext cx="180975" cy="115888"/>
            </a:xfrm>
            <a:custGeom>
              <a:avLst/>
              <a:gdLst>
                <a:gd name="T0" fmla="*/ 19 w 28"/>
                <a:gd name="T1" fmla="*/ 0 h 18"/>
                <a:gd name="T2" fmla="*/ 6 w 28"/>
                <a:gd name="T3" fmla="*/ 2 h 18"/>
                <a:gd name="T4" fmla="*/ 2 w 28"/>
                <a:gd name="T5" fmla="*/ 13 h 18"/>
                <a:gd name="T6" fmla="*/ 10 w 28"/>
                <a:gd name="T7" fmla="*/ 18 h 18"/>
                <a:gd name="T8" fmla="*/ 14 w 28"/>
                <a:gd name="T9" fmla="*/ 18 h 18"/>
                <a:gd name="T10" fmla="*/ 26 w 28"/>
                <a:gd name="T11" fmla="*/ 2 h 18"/>
                <a:gd name="T12" fmla="*/ 19 w 28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18">
                  <a:moveTo>
                    <a:pt x="19" y="0"/>
                  </a:moveTo>
                  <a:cubicBezTo>
                    <a:pt x="14" y="0"/>
                    <a:pt x="8" y="1"/>
                    <a:pt x="6" y="2"/>
                  </a:cubicBezTo>
                  <a:cubicBezTo>
                    <a:pt x="2" y="4"/>
                    <a:pt x="0" y="9"/>
                    <a:pt x="2" y="13"/>
                  </a:cubicBezTo>
                  <a:cubicBezTo>
                    <a:pt x="4" y="16"/>
                    <a:pt x="7" y="18"/>
                    <a:pt x="10" y="18"/>
                  </a:cubicBezTo>
                  <a:cubicBezTo>
                    <a:pt x="11" y="18"/>
                    <a:pt x="12" y="18"/>
                    <a:pt x="14" y="18"/>
                  </a:cubicBezTo>
                  <a:cubicBezTo>
                    <a:pt x="18" y="16"/>
                    <a:pt x="28" y="6"/>
                    <a:pt x="26" y="2"/>
                  </a:cubicBezTo>
                  <a:cubicBezTo>
                    <a:pt x="25" y="0"/>
                    <a:pt x="22" y="0"/>
                    <a:pt x="19" y="0"/>
                  </a:cubicBezTo>
                </a:path>
              </a:pathLst>
            </a:custGeom>
            <a:solidFill>
              <a:srgbClr val="FFEE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2" name="Freeform 284"/>
            <p:cNvSpPr>
              <a:spLocks/>
            </p:cNvSpPr>
            <p:nvPr/>
          </p:nvSpPr>
          <p:spPr bwMode="auto">
            <a:xfrm>
              <a:off x="5791201" y="4059238"/>
              <a:ext cx="174625" cy="128588"/>
            </a:xfrm>
            <a:custGeom>
              <a:avLst/>
              <a:gdLst>
                <a:gd name="T0" fmla="*/ 8 w 27"/>
                <a:gd name="T1" fmla="*/ 0 h 20"/>
                <a:gd name="T2" fmla="*/ 3 w 27"/>
                <a:gd name="T3" fmla="*/ 2 h 20"/>
                <a:gd name="T4" fmla="*/ 14 w 27"/>
                <a:gd name="T5" fmla="*/ 19 h 20"/>
                <a:gd name="T6" fmla="*/ 18 w 27"/>
                <a:gd name="T7" fmla="*/ 20 h 20"/>
                <a:gd name="T8" fmla="*/ 25 w 27"/>
                <a:gd name="T9" fmla="*/ 15 h 20"/>
                <a:gd name="T10" fmla="*/ 22 w 27"/>
                <a:gd name="T11" fmla="*/ 4 h 20"/>
                <a:gd name="T12" fmla="*/ 8 w 27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0">
                  <a:moveTo>
                    <a:pt x="8" y="0"/>
                  </a:moveTo>
                  <a:cubicBezTo>
                    <a:pt x="6" y="0"/>
                    <a:pt x="3" y="1"/>
                    <a:pt x="3" y="2"/>
                  </a:cubicBezTo>
                  <a:cubicBezTo>
                    <a:pt x="0" y="7"/>
                    <a:pt x="10" y="16"/>
                    <a:pt x="14" y="19"/>
                  </a:cubicBezTo>
                  <a:cubicBezTo>
                    <a:pt x="15" y="19"/>
                    <a:pt x="16" y="20"/>
                    <a:pt x="18" y="20"/>
                  </a:cubicBezTo>
                  <a:cubicBezTo>
                    <a:pt x="21" y="20"/>
                    <a:pt x="23" y="18"/>
                    <a:pt x="25" y="15"/>
                  </a:cubicBezTo>
                  <a:cubicBezTo>
                    <a:pt x="27" y="11"/>
                    <a:pt x="26" y="6"/>
                    <a:pt x="22" y="4"/>
                  </a:cubicBezTo>
                  <a:cubicBezTo>
                    <a:pt x="20" y="2"/>
                    <a:pt x="13" y="0"/>
                    <a:pt x="8" y="0"/>
                  </a:cubicBezTo>
                </a:path>
              </a:pathLst>
            </a:custGeom>
            <a:solidFill>
              <a:srgbClr val="FFEE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3" name="Freeform 285"/>
            <p:cNvSpPr>
              <a:spLocks/>
            </p:cNvSpPr>
            <p:nvPr/>
          </p:nvSpPr>
          <p:spPr bwMode="auto">
            <a:xfrm>
              <a:off x="5564188" y="3916363"/>
              <a:ext cx="174625" cy="122238"/>
            </a:xfrm>
            <a:custGeom>
              <a:avLst/>
              <a:gdLst>
                <a:gd name="T0" fmla="*/ 10 w 27"/>
                <a:gd name="T1" fmla="*/ 0 h 19"/>
                <a:gd name="T2" fmla="*/ 2 w 27"/>
                <a:gd name="T3" fmla="*/ 4 h 19"/>
                <a:gd name="T4" fmla="*/ 5 w 27"/>
                <a:gd name="T5" fmla="*/ 16 h 19"/>
                <a:gd name="T6" fmla="*/ 19 w 27"/>
                <a:gd name="T7" fmla="*/ 19 h 19"/>
                <a:gd name="T8" fmla="*/ 25 w 27"/>
                <a:gd name="T9" fmla="*/ 17 h 19"/>
                <a:gd name="T10" fmla="*/ 14 w 27"/>
                <a:gd name="T11" fmla="*/ 1 h 19"/>
                <a:gd name="T12" fmla="*/ 10 w 27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19">
                  <a:moveTo>
                    <a:pt x="10" y="0"/>
                  </a:moveTo>
                  <a:cubicBezTo>
                    <a:pt x="7" y="0"/>
                    <a:pt x="4" y="2"/>
                    <a:pt x="2" y="4"/>
                  </a:cubicBezTo>
                  <a:cubicBezTo>
                    <a:pt x="0" y="9"/>
                    <a:pt x="1" y="14"/>
                    <a:pt x="5" y="16"/>
                  </a:cubicBezTo>
                  <a:cubicBezTo>
                    <a:pt x="8" y="17"/>
                    <a:pt x="14" y="19"/>
                    <a:pt x="19" y="19"/>
                  </a:cubicBezTo>
                  <a:cubicBezTo>
                    <a:pt x="22" y="19"/>
                    <a:pt x="24" y="19"/>
                    <a:pt x="25" y="17"/>
                  </a:cubicBezTo>
                  <a:cubicBezTo>
                    <a:pt x="27" y="13"/>
                    <a:pt x="18" y="3"/>
                    <a:pt x="14" y="1"/>
                  </a:cubicBezTo>
                  <a:cubicBezTo>
                    <a:pt x="13" y="0"/>
                    <a:pt x="11" y="0"/>
                    <a:pt x="10" y="0"/>
                  </a:cubicBezTo>
                </a:path>
              </a:pathLst>
            </a:custGeom>
            <a:solidFill>
              <a:srgbClr val="FFEE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94" name="组合 193"/>
          <p:cNvGrpSpPr/>
          <p:nvPr/>
        </p:nvGrpSpPr>
        <p:grpSpPr>
          <a:xfrm>
            <a:off x="3662908" y="2269348"/>
            <a:ext cx="4830312" cy="922147"/>
            <a:chOff x="2922847" y="2636911"/>
            <a:chExt cx="6440416" cy="1229529"/>
          </a:xfrm>
        </p:grpSpPr>
        <p:sp>
          <p:nvSpPr>
            <p:cNvPr id="195" name="直接连接符 194"/>
            <p:cNvSpPr>
              <a:spLocks noChangeShapeType="1"/>
            </p:cNvSpPr>
            <p:nvPr/>
          </p:nvSpPr>
          <p:spPr bwMode="auto">
            <a:xfrm>
              <a:off x="2922847" y="3186087"/>
              <a:ext cx="1839656" cy="680353"/>
            </a:xfrm>
            <a:prstGeom prst="line">
              <a:avLst/>
            </a:prstGeom>
            <a:noFill/>
            <a:ln w="9525" cap="flat" cmpd="sng">
              <a:solidFill>
                <a:sysClr val="windowText" lastClr="000000">
                  <a:lumMod val="50000"/>
                  <a:lumOff val="50000"/>
                </a:sysClr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6" name="直接连接符 195"/>
            <p:cNvSpPr>
              <a:spLocks noChangeShapeType="1"/>
            </p:cNvSpPr>
            <p:nvPr/>
          </p:nvSpPr>
          <p:spPr bwMode="auto">
            <a:xfrm flipV="1">
              <a:off x="4762503" y="2636911"/>
              <a:ext cx="2628847" cy="1229527"/>
            </a:xfrm>
            <a:prstGeom prst="line">
              <a:avLst/>
            </a:prstGeom>
            <a:noFill/>
            <a:ln w="9525" cap="flat" cmpd="sng">
              <a:solidFill>
                <a:sysClr val="windowText" lastClr="000000">
                  <a:lumMod val="50000"/>
                  <a:lumOff val="50000"/>
                </a:sysClr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7" name="直接连接符 196"/>
            <p:cNvSpPr>
              <a:spLocks noChangeShapeType="1"/>
            </p:cNvSpPr>
            <p:nvPr/>
          </p:nvSpPr>
          <p:spPr bwMode="auto">
            <a:xfrm>
              <a:off x="7391350" y="2636912"/>
              <a:ext cx="1971913" cy="961472"/>
            </a:xfrm>
            <a:prstGeom prst="line">
              <a:avLst/>
            </a:prstGeom>
            <a:noFill/>
            <a:ln w="9525" cap="flat" cmpd="sng">
              <a:solidFill>
                <a:sysClr val="windowText" lastClr="000000">
                  <a:lumMod val="50000"/>
                  <a:lumOff val="50000"/>
                </a:sysClr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98" name="组合 197"/>
          <p:cNvGrpSpPr/>
          <p:nvPr/>
        </p:nvGrpSpPr>
        <p:grpSpPr>
          <a:xfrm>
            <a:off x="3047355" y="2383573"/>
            <a:ext cx="647700" cy="682228"/>
            <a:chOff x="2102110" y="2789212"/>
            <a:chExt cx="863600" cy="909637"/>
          </a:xfrm>
          <a:solidFill>
            <a:schemeClr val="bg1"/>
          </a:solidFill>
        </p:grpSpPr>
        <p:sp>
          <p:nvSpPr>
            <p:cNvPr id="199" name="矩形 198"/>
            <p:cNvSpPr>
              <a:spLocks noChangeArrowheads="1"/>
            </p:cNvSpPr>
            <p:nvPr/>
          </p:nvSpPr>
          <p:spPr bwMode="auto">
            <a:xfrm>
              <a:off x="2102110" y="2789212"/>
              <a:ext cx="863600" cy="909637"/>
            </a:xfrm>
            <a:prstGeom prst="rect">
              <a:avLst/>
            </a:prstGeom>
            <a:grpFill/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00" name="文本框 19"/>
            <p:cNvSpPr>
              <a:spLocks noChangeArrowheads="1"/>
            </p:cNvSpPr>
            <p:nvPr/>
          </p:nvSpPr>
          <p:spPr bwMode="auto">
            <a:xfrm>
              <a:off x="2129161" y="2837035"/>
              <a:ext cx="809497" cy="61555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01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01" name="矩形 200"/>
            <p:cNvSpPr/>
            <p:nvPr/>
          </p:nvSpPr>
          <p:spPr>
            <a:xfrm>
              <a:off x="2102110" y="3421809"/>
              <a:ext cx="863600" cy="45719"/>
            </a:xfrm>
            <a:prstGeom prst="rect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02" name="组合 201"/>
          <p:cNvGrpSpPr/>
          <p:nvPr/>
        </p:nvGrpSpPr>
        <p:grpSpPr>
          <a:xfrm>
            <a:off x="4573238" y="2489491"/>
            <a:ext cx="892578" cy="933450"/>
            <a:chOff x="4190466" y="3106258"/>
            <a:chExt cx="1190104" cy="1244600"/>
          </a:xfrm>
          <a:solidFill>
            <a:schemeClr val="bg1"/>
          </a:solidFill>
        </p:grpSpPr>
        <p:sp>
          <p:nvSpPr>
            <p:cNvPr id="203" name="矩形 202"/>
            <p:cNvSpPr>
              <a:spLocks noChangeArrowheads="1"/>
            </p:cNvSpPr>
            <p:nvPr/>
          </p:nvSpPr>
          <p:spPr bwMode="auto">
            <a:xfrm>
              <a:off x="4199470" y="3106258"/>
              <a:ext cx="1181100" cy="1244600"/>
            </a:xfrm>
            <a:prstGeom prst="rect">
              <a:avLst/>
            </a:prstGeom>
            <a:grpFill/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04" name="文本框 19"/>
            <p:cNvSpPr>
              <a:spLocks noChangeArrowheads="1"/>
            </p:cNvSpPr>
            <p:nvPr/>
          </p:nvSpPr>
          <p:spPr bwMode="auto">
            <a:xfrm>
              <a:off x="4216183" y="3272566"/>
              <a:ext cx="1126449" cy="73866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3000" b="1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02</a:t>
              </a:r>
              <a:endParaRPr kumimoji="0" lang="zh-CN" altLang="en-US" sz="30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05" name="矩形 204"/>
            <p:cNvSpPr/>
            <p:nvPr/>
          </p:nvSpPr>
          <p:spPr>
            <a:xfrm>
              <a:off x="4190466" y="4058588"/>
              <a:ext cx="1190104" cy="45719"/>
            </a:xfrm>
            <a:prstGeom prst="rect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06" name="组合 205"/>
          <p:cNvGrpSpPr/>
          <p:nvPr/>
        </p:nvGrpSpPr>
        <p:grpSpPr>
          <a:xfrm>
            <a:off x="6411544" y="1815049"/>
            <a:ext cx="1074085" cy="1089422"/>
            <a:chOff x="6480176" y="2152171"/>
            <a:chExt cx="1432112" cy="1452562"/>
          </a:xfrm>
          <a:solidFill>
            <a:schemeClr val="bg1"/>
          </a:solidFill>
        </p:grpSpPr>
        <p:sp>
          <p:nvSpPr>
            <p:cNvPr id="207" name="矩形 206"/>
            <p:cNvSpPr>
              <a:spLocks noChangeArrowheads="1"/>
            </p:cNvSpPr>
            <p:nvPr/>
          </p:nvSpPr>
          <p:spPr bwMode="auto">
            <a:xfrm>
              <a:off x="6534338" y="2152171"/>
              <a:ext cx="1377950" cy="1452562"/>
            </a:xfrm>
            <a:prstGeom prst="rect">
              <a:avLst/>
            </a:prstGeom>
            <a:grpFill/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08" name="文本框 19"/>
            <p:cNvSpPr>
              <a:spLocks noChangeArrowheads="1"/>
            </p:cNvSpPr>
            <p:nvPr/>
          </p:nvSpPr>
          <p:spPr bwMode="auto">
            <a:xfrm>
              <a:off x="6808157" y="2466046"/>
              <a:ext cx="776111" cy="67710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700" b="1" i="0" u="none" strike="noStrike" kern="0" cap="none" spc="-113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03</a:t>
              </a:r>
              <a:endParaRPr kumimoji="0" lang="zh-CN" altLang="en-US" sz="1800" b="1" i="0" u="none" strike="noStrike" kern="0" cap="none" spc="-113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09" name="矩形 208"/>
            <p:cNvSpPr/>
            <p:nvPr/>
          </p:nvSpPr>
          <p:spPr>
            <a:xfrm>
              <a:off x="6480176" y="3318189"/>
              <a:ext cx="1432112" cy="45719"/>
            </a:xfrm>
            <a:prstGeom prst="rect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10" name="组合 209"/>
          <p:cNvGrpSpPr/>
          <p:nvPr/>
        </p:nvGrpSpPr>
        <p:grpSpPr>
          <a:xfrm>
            <a:off x="8277957" y="2359431"/>
            <a:ext cx="885825" cy="933450"/>
            <a:chOff x="9036558" y="2991386"/>
            <a:chExt cx="1181100" cy="1244600"/>
          </a:xfrm>
          <a:solidFill>
            <a:schemeClr val="bg1"/>
          </a:solidFill>
        </p:grpSpPr>
        <p:sp>
          <p:nvSpPr>
            <p:cNvPr id="211" name="矩形 210"/>
            <p:cNvSpPr>
              <a:spLocks noChangeArrowheads="1"/>
            </p:cNvSpPr>
            <p:nvPr/>
          </p:nvSpPr>
          <p:spPr bwMode="auto">
            <a:xfrm>
              <a:off x="9036558" y="2991386"/>
              <a:ext cx="1181100" cy="1244600"/>
            </a:xfrm>
            <a:prstGeom prst="rect">
              <a:avLst/>
            </a:prstGeom>
            <a:grpFill/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12" name="文本框 19"/>
            <p:cNvSpPr>
              <a:spLocks noChangeArrowheads="1"/>
            </p:cNvSpPr>
            <p:nvPr/>
          </p:nvSpPr>
          <p:spPr bwMode="auto">
            <a:xfrm>
              <a:off x="9204649" y="3220109"/>
              <a:ext cx="814753" cy="67710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700" b="1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04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13" name="矩形 212"/>
            <p:cNvSpPr/>
            <p:nvPr/>
          </p:nvSpPr>
          <p:spPr>
            <a:xfrm>
              <a:off x="9036558" y="3897848"/>
              <a:ext cx="1181100" cy="45719"/>
            </a:xfrm>
            <a:prstGeom prst="rect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14" name="组合 213"/>
          <p:cNvGrpSpPr/>
          <p:nvPr/>
        </p:nvGrpSpPr>
        <p:grpSpPr>
          <a:xfrm>
            <a:off x="1441451" y="3960716"/>
            <a:ext cx="2108063" cy="882390"/>
            <a:chOff x="1068797" y="2701101"/>
            <a:chExt cx="2108063" cy="882390"/>
          </a:xfrm>
        </p:grpSpPr>
        <p:sp>
          <p:nvSpPr>
            <p:cNvPr id="215" name="îśḷîḓe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schemeClr val="bg1"/>
                </a:solidFill>
              </a:endParaRPr>
            </a:p>
          </p:txBody>
        </p:sp>
        <p:sp>
          <p:nvSpPr>
            <p:cNvPr id="216" name="íṧḻîďè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solidFill>
                    <a:schemeClr val="bg1"/>
                  </a:solidFill>
                  <a:latin typeface="+mj-ea"/>
                </a:rPr>
                <a:t>PPT</a:t>
              </a:r>
              <a:r>
                <a:rPr lang="zh-CN" altLang="en-US" sz="2000" b="1" dirty="0">
                  <a:solidFill>
                    <a:schemeClr val="bg1"/>
                  </a:solidFill>
                  <a:latin typeface="+mj-ea"/>
                </a:rPr>
                <a:t>标题文档</a:t>
              </a:r>
            </a:p>
          </p:txBody>
        </p:sp>
      </p:grpSp>
      <p:grpSp>
        <p:nvGrpSpPr>
          <p:cNvPr id="217" name="组合 216"/>
          <p:cNvGrpSpPr/>
          <p:nvPr/>
        </p:nvGrpSpPr>
        <p:grpSpPr>
          <a:xfrm>
            <a:off x="3662908" y="3960716"/>
            <a:ext cx="2108063" cy="882390"/>
            <a:chOff x="1068797" y="2701101"/>
            <a:chExt cx="2108063" cy="882390"/>
          </a:xfrm>
        </p:grpSpPr>
        <p:sp>
          <p:nvSpPr>
            <p:cNvPr id="218" name="îśḷîḓe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schemeClr val="bg1"/>
                </a:solidFill>
              </a:endParaRPr>
            </a:p>
          </p:txBody>
        </p:sp>
        <p:sp>
          <p:nvSpPr>
            <p:cNvPr id="219" name="íṧḻîďè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solidFill>
                    <a:schemeClr val="bg1"/>
                  </a:solidFill>
                  <a:latin typeface="+mj-ea"/>
                </a:rPr>
                <a:t>PPT</a:t>
              </a:r>
              <a:r>
                <a:rPr lang="zh-CN" altLang="en-US" sz="2000" b="1" dirty="0">
                  <a:solidFill>
                    <a:schemeClr val="bg1"/>
                  </a:solidFill>
                  <a:latin typeface="+mj-ea"/>
                </a:rPr>
                <a:t>标题文档</a:t>
              </a:r>
            </a:p>
          </p:txBody>
        </p:sp>
      </p:grpSp>
      <p:grpSp>
        <p:nvGrpSpPr>
          <p:cNvPr id="220" name="组合 219"/>
          <p:cNvGrpSpPr/>
          <p:nvPr/>
        </p:nvGrpSpPr>
        <p:grpSpPr>
          <a:xfrm>
            <a:off x="5884365" y="3960716"/>
            <a:ext cx="2108063" cy="882390"/>
            <a:chOff x="1068797" y="2701101"/>
            <a:chExt cx="2108063" cy="882390"/>
          </a:xfrm>
        </p:grpSpPr>
        <p:sp>
          <p:nvSpPr>
            <p:cNvPr id="221" name="îśḷîḓe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schemeClr val="bg1"/>
                </a:solidFill>
              </a:endParaRPr>
            </a:p>
          </p:txBody>
        </p:sp>
        <p:sp>
          <p:nvSpPr>
            <p:cNvPr id="222" name="íṧḻîďè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solidFill>
                    <a:schemeClr val="bg1"/>
                  </a:solidFill>
                  <a:latin typeface="+mj-ea"/>
                </a:rPr>
                <a:t>PPT</a:t>
              </a:r>
              <a:r>
                <a:rPr lang="zh-CN" altLang="en-US" sz="2000" b="1" dirty="0">
                  <a:solidFill>
                    <a:schemeClr val="bg1"/>
                  </a:solidFill>
                  <a:latin typeface="+mj-ea"/>
                </a:rPr>
                <a:t>标题文档</a:t>
              </a:r>
            </a:p>
          </p:txBody>
        </p:sp>
      </p:grpSp>
      <p:grpSp>
        <p:nvGrpSpPr>
          <p:cNvPr id="223" name="组合 222"/>
          <p:cNvGrpSpPr/>
          <p:nvPr/>
        </p:nvGrpSpPr>
        <p:grpSpPr>
          <a:xfrm>
            <a:off x="8105822" y="3960716"/>
            <a:ext cx="2108063" cy="882390"/>
            <a:chOff x="1068797" y="2701101"/>
            <a:chExt cx="2108063" cy="882390"/>
          </a:xfrm>
        </p:grpSpPr>
        <p:sp>
          <p:nvSpPr>
            <p:cNvPr id="224" name="îśḷîḓe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schemeClr val="bg1"/>
                </a:solidFill>
              </a:endParaRPr>
            </a:p>
          </p:txBody>
        </p:sp>
        <p:sp>
          <p:nvSpPr>
            <p:cNvPr id="225" name="íṧḻîďè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solidFill>
                    <a:schemeClr val="bg1"/>
                  </a:solidFill>
                  <a:latin typeface="+mj-ea"/>
                </a:rPr>
                <a:t>PPT</a:t>
              </a:r>
              <a:r>
                <a:rPr lang="zh-CN" altLang="en-US" sz="2000" b="1" dirty="0">
                  <a:solidFill>
                    <a:schemeClr val="bg1"/>
                  </a:solidFill>
                  <a:latin typeface="+mj-ea"/>
                </a:rPr>
                <a:t>标题文档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38286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2" name="图片 24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6" y="0"/>
            <a:ext cx="12188824" cy="6866158"/>
          </a:xfrm>
          <a:prstGeom prst="rect">
            <a:avLst/>
          </a:prstGeom>
        </p:spPr>
      </p:pic>
      <p:grpSp>
        <p:nvGrpSpPr>
          <p:cNvPr id="46" name="组合 45"/>
          <p:cNvGrpSpPr/>
          <p:nvPr/>
        </p:nvGrpSpPr>
        <p:grpSpPr>
          <a:xfrm>
            <a:off x="10336136" y="79777"/>
            <a:ext cx="1493744" cy="3582768"/>
            <a:chOff x="8591550" y="0"/>
            <a:chExt cx="1924050" cy="4614863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9528175" y="0"/>
              <a:ext cx="39687" cy="2698750"/>
            </a:xfrm>
            <a:custGeom>
              <a:avLst/>
              <a:gdLst>
                <a:gd name="T0" fmla="*/ 12 w 12"/>
                <a:gd name="T1" fmla="*/ 0 h 817"/>
                <a:gd name="T2" fmla="*/ 12 w 12"/>
                <a:gd name="T3" fmla="*/ 812 h 817"/>
                <a:gd name="T4" fmla="*/ 6 w 12"/>
                <a:gd name="T5" fmla="*/ 817 h 817"/>
                <a:gd name="T6" fmla="*/ 6 w 12"/>
                <a:gd name="T7" fmla="*/ 817 h 817"/>
                <a:gd name="T8" fmla="*/ 0 w 12"/>
                <a:gd name="T9" fmla="*/ 812 h 817"/>
                <a:gd name="T10" fmla="*/ 0 w 12"/>
                <a:gd name="T11" fmla="*/ 0 h 817"/>
                <a:gd name="T12" fmla="*/ 12 w 12"/>
                <a:gd name="T13" fmla="*/ 0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817">
                  <a:moveTo>
                    <a:pt x="12" y="0"/>
                  </a:moveTo>
                  <a:cubicBezTo>
                    <a:pt x="12" y="812"/>
                    <a:pt x="12" y="812"/>
                    <a:pt x="12" y="812"/>
                  </a:cubicBezTo>
                  <a:cubicBezTo>
                    <a:pt x="12" y="815"/>
                    <a:pt x="9" y="817"/>
                    <a:pt x="6" y="817"/>
                  </a:cubicBezTo>
                  <a:cubicBezTo>
                    <a:pt x="6" y="817"/>
                    <a:pt x="6" y="817"/>
                    <a:pt x="6" y="817"/>
                  </a:cubicBezTo>
                  <a:cubicBezTo>
                    <a:pt x="2" y="817"/>
                    <a:pt x="0" y="815"/>
                    <a:pt x="0" y="812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9D1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9221788" y="2686050"/>
              <a:ext cx="660400" cy="1862138"/>
            </a:xfrm>
            <a:prstGeom prst="rect">
              <a:avLst/>
            </a:pr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9283700" y="2747963"/>
              <a:ext cx="538162" cy="1738313"/>
            </a:xfrm>
            <a:custGeom>
              <a:avLst/>
              <a:gdLst>
                <a:gd name="T0" fmla="*/ 339 w 339"/>
                <a:gd name="T1" fmla="*/ 1095 h 1095"/>
                <a:gd name="T2" fmla="*/ 0 w 339"/>
                <a:gd name="T3" fmla="*/ 1095 h 1095"/>
                <a:gd name="T4" fmla="*/ 0 w 339"/>
                <a:gd name="T5" fmla="*/ 0 h 1095"/>
                <a:gd name="T6" fmla="*/ 339 w 339"/>
                <a:gd name="T7" fmla="*/ 0 h 1095"/>
                <a:gd name="T8" fmla="*/ 339 w 339"/>
                <a:gd name="T9" fmla="*/ 1095 h 1095"/>
                <a:gd name="T10" fmla="*/ 3 w 339"/>
                <a:gd name="T11" fmla="*/ 1093 h 1095"/>
                <a:gd name="T12" fmla="*/ 335 w 339"/>
                <a:gd name="T13" fmla="*/ 1093 h 1095"/>
                <a:gd name="T14" fmla="*/ 335 w 339"/>
                <a:gd name="T15" fmla="*/ 2 h 1095"/>
                <a:gd name="T16" fmla="*/ 3 w 339"/>
                <a:gd name="T17" fmla="*/ 2 h 1095"/>
                <a:gd name="T18" fmla="*/ 3 w 339"/>
                <a:gd name="T19" fmla="*/ 1093 h 1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9" h="1095">
                  <a:moveTo>
                    <a:pt x="339" y="1095"/>
                  </a:moveTo>
                  <a:lnTo>
                    <a:pt x="0" y="1095"/>
                  </a:lnTo>
                  <a:lnTo>
                    <a:pt x="0" y="0"/>
                  </a:lnTo>
                  <a:lnTo>
                    <a:pt x="339" y="0"/>
                  </a:lnTo>
                  <a:lnTo>
                    <a:pt x="339" y="1095"/>
                  </a:lnTo>
                  <a:close/>
                  <a:moveTo>
                    <a:pt x="3" y="1093"/>
                  </a:moveTo>
                  <a:lnTo>
                    <a:pt x="335" y="1093"/>
                  </a:lnTo>
                  <a:lnTo>
                    <a:pt x="335" y="2"/>
                  </a:lnTo>
                  <a:lnTo>
                    <a:pt x="3" y="2"/>
                  </a:lnTo>
                  <a:lnTo>
                    <a:pt x="3" y="1093"/>
                  </a:lnTo>
                  <a:close/>
                </a:path>
              </a:pathLst>
            </a:custGeom>
            <a:solidFill>
              <a:srgbClr val="9D1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9166225" y="4514850"/>
              <a:ext cx="774700" cy="100013"/>
            </a:xfrm>
            <a:custGeom>
              <a:avLst/>
              <a:gdLst>
                <a:gd name="T0" fmla="*/ 220 w 235"/>
                <a:gd name="T1" fmla="*/ 30 h 30"/>
                <a:gd name="T2" fmla="*/ 15 w 235"/>
                <a:gd name="T3" fmla="*/ 30 h 30"/>
                <a:gd name="T4" fmla="*/ 0 w 235"/>
                <a:gd name="T5" fmla="*/ 15 h 30"/>
                <a:gd name="T6" fmla="*/ 0 w 235"/>
                <a:gd name="T7" fmla="*/ 15 h 30"/>
                <a:gd name="T8" fmla="*/ 15 w 235"/>
                <a:gd name="T9" fmla="*/ 0 h 30"/>
                <a:gd name="T10" fmla="*/ 220 w 235"/>
                <a:gd name="T11" fmla="*/ 0 h 30"/>
                <a:gd name="T12" fmla="*/ 235 w 235"/>
                <a:gd name="T13" fmla="*/ 15 h 30"/>
                <a:gd name="T14" fmla="*/ 235 w 235"/>
                <a:gd name="T15" fmla="*/ 15 h 30"/>
                <a:gd name="T16" fmla="*/ 220 w 235"/>
                <a:gd name="T1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5" h="30">
                  <a:moveTo>
                    <a:pt x="220" y="30"/>
                  </a:moveTo>
                  <a:cubicBezTo>
                    <a:pt x="15" y="30"/>
                    <a:pt x="15" y="30"/>
                    <a:pt x="15" y="30"/>
                  </a:cubicBezTo>
                  <a:cubicBezTo>
                    <a:pt x="6" y="30"/>
                    <a:pt x="0" y="24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6" y="0"/>
                    <a:pt x="15" y="0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28" y="0"/>
                    <a:pt x="235" y="7"/>
                    <a:pt x="235" y="15"/>
                  </a:cubicBezTo>
                  <a:cubicBezTo>
                    <a:pt x="235" y="15"/>
                    <a:pt x="235" y="15"/>
                    <a:pt x="235" y="15"/>
                  </a:cubicBezTo>
                  <a:cubicBezTo>
                    <a:pt x="235" y="24"/>
                    <a:pt x="228" y="30"/>
                    <a:pt x="220" y="30"/>
                  </a:cubicBezTo>
                  <a:close/>
                </a:path>
              </a:pathLst>
            </a:custGeom>
            <a:solidFill>
              <a:srgbClr val="9D1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9166225" y="2613025"/>
              <a:ext cx="774700" cy="101600"/>
            </a:xfrm>
            <a:custGeom>
              <a:avLst/>
              <a:gdLst>
                <a:gd name="T0" fmla="*/ 220 w 235"/>
                <a:gd name="T1" fmla="*/ 31 h 31"/>
                <a:gd name="T2" fmla="*/ 15 w 235"/>
                <a:gd name="T3" fmla="*/ 31 h 31"/>
                <a:gd name="T4" fmla="*/ 0 w 235"/>
                <a:gd name="T5" fmla="*/ 15 h 31"/>
                <a:gd name="T6" fmla="*/ 0 w 235"/>
                <a:gd name="T7" fmla="*/ 15 h 31"/>
                <a:gd name="T8" fmla="*/ 15 w 235"/>
                <a:gd name="T9" fmla="*/ 0 h 31"/>
                <a:gd name="T10" fmla="*/ 220 w 235"/>
                <a:gd name="T11" fmla="*/ 0 h 31"/>
                <a:gd name="T12" fmla="*/ 235 w 235"/>
                <a:gd name="T13" fmla="*/ 15 h 31"/>
                <a:gd name="T14" fmla="*/ 235 w 235"/>
                <a:gd name="T15" fmla="*/ 15 h 31"/>
                <a:gd name="T16" fmla="*/ 220 w 235"/>
                <a:gd name="T1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5" h="31">
                  <a:moveTo>
                    <a:pt x="220" y="31"/>
                  </a:moveTo>
                  <a:cubicBezTo>
                    <a:pt x="15" y="31"/>
                    <a:pt x="15" y="31"/>
                    <a:pt x="15" y="31"/>
                  </a:cubicBezTo>
                  <a:cubicBezTo>
                    <a:pt x="6" y="31"/>
                    <a:pt x="0" y="24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6" y="0"/>
                    <a:pt x="15" y="0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28" y="0"/>
                    <a:pt x="235" y="7"/>
                    <a:pt x="235" y="15"/>
                  </a:cubicBezTo>
                  <a:cubicBezTo>
                    <a:pt x="235" y="15"/>
                    <a:pt x="235" y="15"/>
                    <a:pt x="235" y="15"/>
                  </a:cubicBezTo>
                  <a:cubicBezTo>
                    <a:pt x="235" y="24"/>
                    <a:pt x="228" y="31"/>
                    <a:pt x="220" y="31"/>
                  </a:cubicBezTo>
                  <a:close/>
                </a:path>
              </a:pathLst>
            </a:custGeom>
            <a:solidFill>
              <a:srgbClr val="9D1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Oval 10"/>
            <p:cNvSpPr>
              <a:spLocks noChangeArrowheads="1"/>
            </p:cNvSpPr>
            <p:nvPr/>
          </p:nvSpPr>
          <p:spPr bwMode="auto">
            <a:xfrm>
              <a:off x="9313863" y="547688"/>
              <a:ext cx="476250" cy="393700"/>
            </a:xfrm>
            <a:prstGeom prst="ellipse">
              <a:avLst/>
            </a:prstGeom>
            <a:solidFill>
              <a:srgbClr val="9D1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Oval 11"/>
            <p:cNvSpPr>
              <a:spLocks noChangeArrowheads="1"/>
            </p:cNvSpPr>
            <p:nvPr/>
          </p:nvSpPr>
          <p:spPr bwMode="auto">
            <a:xfrm>
              <a:off x="8591550" y="663575"/>
              <a:ext cx="1924050" cy="1774825"/>
            </a:xfrm>
            <a:prstGeom prst="ellipse">
              <a:avLst/>
            </a:pr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Oval 12"/>
            <p:cNvSpPr>
              <a:spLocks noChangeArrowheads="1"/>
            </p:cNvSpPr>
            <p:nvPr/>
          </p:nvSpPr>
          <p:spPr bwMode="auto">
            <a:xfrm>
              <a:off x="8974138" y="666750"/>
              <a:ext cx="1187450" cy="1754188"/>
            </a:xfrm>
            <a:prstGeom prst="ellipse">
              <a:avLst/>
            </a:prstGeom>
            <a:solidFill>
              <a:srgbClr val="E083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Oval 13"/>
            <p:cNvSpPr>
              <a:spLocks noChangeArrowheads="1"/>
            </p:cNvSpPr>
            <p:nvPr/>
          </p:nvSpPr>
          <p:spPr bwMode="auto">
            <a:xfrm>
              <a:off x="9337675" y="663575"/>
              <a:ext cx="431800" cy="1774825"/>
            </a:xfrm>
            <a:prstGeom prst="ellipse">
              <a:avLst/>
            </a:pr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9163050" y="2362200"/>
              <a:ext cx="795337" cy="131763"/>
            </a:xfrm>
            <a:custGeom>
              <a:avLst/>
              <a:gdLst>
                <a:gd name="T0" fmla="*/ 222 w 241"/>
                <a:gd name="T1" fmla="*/ 40 h 40"/>
                <a:gd name="T2" fmla="*/ 18 w 241"/>
                <a:gd name="T3" fmla="*/ 40 h 40"/>
                <a:gd name="T4" fmla="*/ 0 w 241"/>
                <a:gd name="T5" fmla="*/ 21 h 40"/>
                <a:gd name="T6" fmla="*/ 0 w 241"/>
                <a:gd name="T7" fmla="*/ 0 h 40"/>
                <a:gd name="T8" fmla="*/ 241 w 241"/>
                <a:gd name="T9" fmla="*/ 0 h 40"/>
                <a:gd name="T10" fmla="*/ 241 w 241"/>
                <a:gd name="T11" fmla="*/ 21 h 40"/>
                <a:gd name="T12" fmla="*/ 222 w 241"/>
                <a:gd name="T1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40">
                  <a:moveTo>
                    <a:pt x="222" y="40"/>
                  </a:moveTo>
                  <a:cubicBezTo>
                    <a:pt x="18" y="40"/>
                    <a:pt x="18" y="40"/>
                    <a:pt x="18" y="40"/>
                  </a:cubicBezTo>
                  <a:cubicBezTo>
                    <a:pt x="8" y="40"/>
                    <a:pt x="0" y="32"/>
                    <a:pt x="0" y="2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41" y="0"/>
                    <a:pt x="241" y="0"/>
                    <a:pt x="241" y="0"/>
                  </a:cubicBezTo>
                  <a:cubicBezTo>
                    <a:pt x="241" y="21"/>
                    <a:pt x="241" y="21"/>
                    <a:pt x="241" y="21"/>
                  </a:cubicBezTo>
                  <a:cubicBezTo>
                    <a:pt x="241" y="32"/>
                    <a:pt x="233" y="40"/>
                    <a:pt x="222" y="40"/>
                  </a:cubicBezTo>
                  <a:close/>
                </a:path>
              </a:pathLst>
            </a:custGeom>
            <a:solidFill>
              <a:srgbClr val="9D1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9491663" y="2847975"/>
              <a:ext cx="57150" cy="46038"/>
            </a:xfrm>
            <a:custGeom>
              <a:avLst/>
              <a:gdLst>
                <a:gd name="T0" fmla="*/ 8 w 17"/>
                <a:gd name="T1" fmla="*/ 11 h 14"/>
                <a:gd name="T2" fmla="*/ 13 w 17"/>
                <a:gd name="T3" fmla="*/ 14 h 14"/>
                <a:gd name="T4" fmla="*/ 17 w 17"/>
                <a:gd name="T5" fmla="*/ 10 h 14"/>
                <a:gd name="T6" fmla="*/ 16 w 17"/>
                <a:gd name="T7" fmla="*/ 5 h 14"/>
                <a:gd name="T8" fmla="*/ 9 w 17"/>
                <a:gd name="T9" fmla="*/ 1 h 14"/>
                <a:gd name="T10" fmla="*/ 3 w 17"/>
                <a:gd name="T11" fmla="*/ 0 h 14"/>
                <a:gd name="T12" fmla="*/ 0 w 17"/>
                <a:gd name="T13" fmla="*/ 1 h 14"/>
                <a:gd name="T14" fmla="*/ 1 w 17"/>
                <a:gd name="T15" fmla="*/ 4 h 14"/>
                <a:gd name="T16" fmla="*/ 8 w 17"/>
                <a:gd name="T17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4">
                  <a:moveTo>
                    <a:pt x="8" y="11"/>
                  </a:moveTo>
                  <a:cubicBezTo>
                    <a:pt x="10" y="13"/>
                    <a:pt x="11" y="14"/>
                    <a:pt x="13" y="14"/>
                  </a:cubicBezTo>
                  <a:cubicBezTo>
                    <a:pt x="14" y="14"/>
                    <a:pt x="16" y="13"/>
                    <a:pt x="17" y="10"/>
                  </a:cubicBezTo>
                  <a:cubicBezTo>
                    <a:pt x="17" y="8"/>
                    <a:pt x="17" y="6"/>
                    <a:pt x="16" y="5"/>
                  </a:cubicBezTo>
                  <a:cubicBezTo>
                    <a:pt x="15" y="3"/>
                    <a:pt x="12" y="2"/>
                    <a:pt x="9" y="1"/>
                  </a:cubicBezTo>
                  <a:cubicBezTo>
                    <a:pt x="6" y="0"/>
                    <a:pt x="4" y="0"/>
                    <a:pt x="3" y="0"/>
                  </a:cubicBezTo>
                  <a:cubicBezTo>
                    <a:pt x="3" y="0"/>
                    <a:pt x="1" y="0"/>
                    <a:pt x="0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4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9542463" y="2863850"/>
              <a:ext cx="187325" cy="311150"/>
            </a:xfrm>
            <a:custGeom>
              <a:avLst/>
              <a:gdLst>
                <a:gd name="T0" fmla="*/ 55 w 57"/>
                <a:gd name="T1" fmla="*/ 30 h 94"/>
                <a:gd name="T2" fmla="*/ 41 w 57"/>
                <a:gd name="T3" fmla="*/ 29 h 94"/>
                <a:gd name="T4" fmla="*/ 22 w 57"/>
                <a:gd name="T5" fmla="*/ 33 h 94"/>
                <a:gd name="T6" fmla="*/ 23 w 57"/>
                <a:gd name="T7" fmla="*/ 20 h 94"/>
                <a:gd name="T8" fmla="*/ 40 w 57"/>
                <a:gd name="T9" fmla="*/ 12 h 94"/>
                <a:gd name="T10" fmla="*/ 45 w 57"/>
                <a:gd name="T11" fmla="*/ 9 h 94"/>
                <a:gd name="T12" fmla="*/ 44 w 57"/>
                <a:gd name="T13" fmla="*/ 6 h 94"/>
                <a:gd name="T14" fmla="*/ 38 w 57"/>
                <a:gd name="T15" fmla="*/ 2 h 94"/>
                <a:gd name="T16" fmla="*/ 32 w 57"/>
                <a:gd name="T17" fmla="*/ 4 h 94"/>
                <a:gd name="T18" fmla="*/ 27 w 57"/>
                <a:gd name="T19" fmla="*/ 10 h 94"/>
                <a:gd name="T20" fmla="*/ 17 w 57"/>
                <a:gd name="T21" fmla="*/ 16 h 94"/>
                <a:gd name="T22" fmla="*/ 14 w 57"/>
                <a:gd name="T23" fmla="*/ 16 h 94"/>
                <a:gd name="T24" fmla="*/ 12 w 57"/>
                <a:gd name="T25" fmla="*/ 16 h 94"/>
                <a:gd name="T26" fmla="*/ 12 w 57"/>
                <a:gd name="T27" fmla="*/ 21 h 94"/>
                <a:gd name="T28" fmla="*/ 13 w 57"/>
                <a:gd name="T29" fmla="*/ 28 h 94"/>
                <a:gd name="T30" fmla="*/ 13 w 57"/>
                <a:gd name="T31" fmla="*/ 41 h 94"/>
                <a:gd name="T32" fmla="*/ 11 w 57"/>
                <a:gd name="T33" fmla="*/ 56 h 94"/>
                <a:gd name="T34" fmla="*/ 7 w 57"/>
                <a:gd name="T35" fmla="*/ 68 h 94"/>
                <a:gd name="T36" fmla="*/ 2 w 57"/>
                <a:gd name="T37" fmla="*/ 77 h 94"/>
                <a:gd name="T38" fmla="*/ 1 w 57"/>
                <a:gd name="T39" fmla="*/ 81 h 94"/>
                <a:gd name="T40" fmla="*/ 3 w 57"/>
                <a:gd name="T41" fmla="*/ 82 h 94"/>
                <a:gd name="T42" fmla="*/ 6 w 57"/>
                <a:gd name="T43" fmla="*/ 80 h 94"/>
                <a:gd name="T44" fmla="*/ 14 w 57"/>
                <a:gd name="T45" fmla="*/ 72 h 94"/>
                <a:gd name="T46" fmla="*/ 19 w 57"/>
                <a:gd name="T47" fmla="*/ 61 h 94"/>
                <a:gd name="T48" fmla="*/ 21 w 57"/>
                <a:gd name="T49" fmla="*/ 50 h 94"/>
                <a:gd name="T50" fmla="*/ 22 w 57"/>
                <a:gd name="T51" fmla="*/ 39 h 94"/>
                <a:gd name="T52" fmla="*/ 29 w 57"/>
                <a:gd name="T53" fmla="*/ 39 h 94"/>
                <a:gd name="T54" fmla="*/ 31 w 57"/>
                <a:gd name="T55" fmla="*/ 53 h 94"/>
                <a:gd name="T56" fmla="*/ 31 w 57"/>
                <a:gd name="T57" fmla="*/ 70 h 94"/>
                <a:gd name="T58" fmla="*/ 32 w 57"/>
                <a:gd name="T59" fmla="*/ 88 h 94"/>
                <a:gd name="T60" fmla="*/ 34 w 57"/>
                <a:gd name="T61" fmla="*/ 94 h 94"/>
                <a:gd name="T62" fmla="*/ 34 w 57"/>
                <a:gd name="T63" fmla="*/ 94 h 94"/>
                <a:gd name="T64" fmla="*/ 37 w 57"/>
                <a:gd name="T65" fmla="*/ 90 h 94"/>
                <a:gd name="T66" fmla="*/ 40 w 57"/>
                <a:gd name="T67" fmla="*/ 63 h 94"/>
                <a:gd name="T68" fmla="*/ 40 w 57"/>
                <a:gd name="T69" fmla="*/ 40 h 94"/>
                <a:gd name="T70" fmla="*/ 40 w 57"/>
                <a:gd name="T71" fmla="*/ 40 h 94"/>
                <a:gd name="T72" fmla="*/ 40 w 57"/>
                <a:gd name="T73" fmla="*/ 39 h 94"/>
                <a:gd name="T74" fmla="*/ 38 w 57"/>
                <a:gd name="T75" fmla="*/ 37 h 94"/>
                <a:gd name="T76" fmla="*/ 53 w 57"/>
                <a:gd name="T77" fmla="*/ 36 h 94"/>
                <a:gd name="T78" fmla="*/ 57 w 57"/>
                <a:gd name="T79" fmla="*/ 33 h 94"/>
                <a:gd name="T80" fmla="*/ 55 w 57"/>
                <a:gd name="T81" fmla="*/ 3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7" h="94">
                  <a:moveTo>
                    <a:pt x="55" y="30"/>
                  </a:moveTo>
                  <a:cubicBezTo>
                    <a:pt x="52" y="27"/>
                    <a:pt x="47" y="27"/>
                    <a:pt x="41" y="29"/>
                  </a:cubicBezTo>
                  <a:cubicBezTo>
                    <a:pt x="36" y="30"/>
                    <a:pt x="29" y="32"/>
                    <a:pt x="22" y="33"/>
                  </a:cubicBezTo>
                  <a:cubicBezTo>
                    <a:pt x="22" y="27"/>
                    <a:pt x="22" y="23"/>
                    <a:pt x="23" y="20"/>
                  </a:cubicBezTo>
                  <a:cubicBezTo>
                    <a:pt x="31" y="16"/>
                    <a:pt x="37" y="13"/>
                    <a:pt x="40" y="12"/>
                  </a:cubicBezTo>
                  <a:cubicBezTo>
                    <a:pt x="42" y="12"/>
                    <a:pt x="45" y="11"/>
                    <a:pt x="45" y="9"/>
                  </a:cubicBezTo>
                  <a:cubicBezTo>
                    <a:pt x="46" y="8"/>
                    <a:pt x="46" y="7"/>
                    <a:pt x="44" y="6"/>
                  </a:cubicBezTo>
                  <a:cubicBezTo>
                    <a:pt x="42" y="4"/>
                    <a:pt x="40" y="3"/>
                    <a:pt x="38" y="2"/>
                  </a:cubicBezTo>
                  <a:cubicBezTo>
                    <a:pt x="35" y="0"/>
                    <a:pt x="32" y="1"/>
                    <a:pt x="32" y="4"/>
                  </a:cubicBezTo>
                  <a:cubicBezTo>
                    <a:pt x="31" y="5"/>
                    <a:pt x="31" y="7"/>
                    <a:pt x="27" y="10"/>
                  </a:cubicBezTo>
                  <a:cubicBezTo>
                    <a:pt x="23" y="12"/>
                    <a:pt x="20" y="14"/>
                    <a:pt x="17" y="16"/>
                  </a:cubicBezTo>
                  <a:cubicBezTo>
                    <a:pt x="16" y="16"/>
                    <a:pt x="15" y="16"/>
                    <a:pt x="14" y="16"/>
                  </a:cubicBezTo>
                  <a:cubicBezTo>
                    <a:pt x="13" y="16"/>
                    <a:pt x="12" y="16"/>
                    <a:pt x="12" y="16"/>
                  </a:cubicBezTo>
                  <a:cubicBezTo>
                    <a:pt x="11" y="17"/>
                    <a:pt x="11" y="19"/>
                    <a:pt x="12" y="21"/>
                  </a:cubicBezTo>
                  <a:cubicBezTo>
                    <a:pt x="12" y="22"/>
                    <a:pt x="13" y="23"/>
                    <a:pt x="13" y="28"/>
                  </a:cubicBezTo>
                  <a:cubicBezTo>
                    <a:pt x="14" y="31"/>
                    <a:pt x="13" y="36"/>
                    <a:pt x="13" y="41"/>
                  </a:cubicBezTo>
                  <a:cubicBezTo>
                    <a:pt x="13" y="47"/>
                    <a:pt x="12" y="52"/>
                    <a:pt x="11" y="56"/>
                  </a:cubicBezTo>
                  <a:cubicBezTo>
                    <a:pt x="10" y="61"/>
                    <a:pt x="9" y="65"/>
                    <a:pt x="7" y="68"/>
                  </a:cubicBezTo>
                  <a:cubicBezTo>
                    <a:pt x="6" y="71"/>
                    <a:pt x="4" y="74"/>
                    <a:pt x="2" y="77"/>
                  </a:cubicBezTo>
                  <a:cubicBezTo>
                    <a:pt x="1" y="78"/>
                    <a:pt x="0" y="79"/>
                    <a:pt x="1" y="81"/>
                  </a:cubicBezTo>
                  <a:cubicBezTo>
                    <a:pt x="1" y="81"/>
                    <a:pt x="2" y="82"/>
                    <a:pt x="3" y="82"/>
                  </a:cubicBezTo>
                  <a:cubicBezTo>
                    <a:pt x="3" y="82"/>
                    <a:pt x="4" y="81"/>
                    <a:pt x="6" y="80"/>
                  </a:cubicBezTo>
                  <a:cubicBezTo>
                    <a:pt x="9" y="79"/>
                    <a:pt x="12" y="76"/>
                    <a:pt x="14" y="72"/>
                  </a:cubicBezTo>
                  <a:cubicBezTo>
                    <a:pt x="16" y="68"/>
                    <a:pt x="18" y="65"/>
                    <a:pt x="19" y="61"/>
                  </a:cubicBezTo>
                  <a:cubicBezTo>
                    <a:pt x="20" y="57"/>
                    <a:pt x="20" y="54"/>
                    <a:pt x="21" y="50"/>
                  </a:cubicBezTo>
                  <a:cubicBezTo>
                    <a:pt x="22" y="47"/>
                    <a:pt x="22" y="43"/>
                    <a:pt x="22" y="39"/>
                  </a:cubicBezTo>
                  <a:cubicBezTo>
                    <a:pt x="24" y="39"/>
                    <a:pt x="27" y="39"/>
                    <a:pt x="29" y="39"/>
                  </a:cubicBezTo>
                  <a:cubicBezTo>
                    <a:pt x="30" y="42"/>
                    <a:pt x="31" y="47"/>
                    <a:pt x="31" y="53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7"/>
                    <a:pt x="31" y="83"/>
                    <a:pt x="32" y="88"/>
                  </a:cubicBezTo>
                  <a:cubicBezTo>
                    <a:pt x="32" y="92"/>
                    <a:pt x="32" y="94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6" y="94"/>
                    <a:pt x="37" y="93"/>
                    <a:pt x="37" y="90"/>
                  </a:cubicBezTo>
                  <a:cubicBezTo>
                    <a:pt x="39" y="85"/>
                    <a:pt x="40" y="76"/>
                    <a:pt x="40" y="63"/>
                  </a:cubicBezTo>
                  <a:cubicBezTo>
                    <a:pt x="40" y="52"/>
                    <a:pt x="40" y="44"/>
                    <a:pt x="40" y="40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39" y="39"/>
                    <a:pt x="39" y="38"/>
                    <a:pt x="38" y="37"/>
                  </a:cubicBezTo>
                  <a:cubicBezTo>
                    <a:pt x="45" y="36"/>
                    <a:pt x="50" y="36"/>
                    <a:pt x="53" y="36"/>
                  </a:cubicBezTo>
                  <a:cubicBezTo>
                    <a:pt x="54" y="35"/>
                    <a:pt x="57" y="35"/>
                    <a:pt x="57" y="33"/>
                  </a:cubicBezTo>
                  <a:cubicBezTo>
                    <a:pt x="57" y="32"/>
                    <a:pt x="55" y="30"/>
                    <a:pt x="55" y="3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9402763" y="2890838"/>
              <a:ext cx="176212" cy="244475"/>
            </a:xfrm>
            <a:custGeom>
              <a:avLst/>
              <a:gdLst>
                <a:gd name="T0" fmla="*/ 47 w 53"/>
                <a:gd name="T1" fmla="*/ 49 h 74"/>
                <a:gd name="T2" fmla="*/ 37 w 53"/>
                <a:gd name="T3" fmla="*/ 42 h 74"/>
                <a:gd name="T4" fmla="*/ 51 w 53"/>
                <a:gd name="T5" fmla="*/ 38 h 74"/>
                <a:gd name="T6" fmla="*/ 43 w 53"/>
                <a:gd name="T7" fmla="*/ 34 h 74"/>
                <a:gd name="T8" fmla="*/ 37 w 53"/>
                <a:gd name="T9" fmla="*/ 34 h 74"/>
                <a:gd name="T10" fmla="*/ 48 w 53"/>
                <a:gd name="T11" fmla="*/ 27 h 74"/>
                <a:gd name="T12" fmla="*/ 52 w 53"/>
                <a:gd name="T13" fmla="*/ 22 h 74"/>
                <a:gd name="T14" fmla="*/ 41 w 53"/>
                <a:gd name="T15" fmla="*/ 22 h 74"/>
                <a:gd name="T16" fmla="*/ 46 w 53"/>
                <a:gd name="T17" fmla="*/ 13 h 74"/>
                <a:gd name="T18" fmla="*/ 43 w 53"/>
                <a:gd name="T19" fmla="*/ 9 h 74"/>
                <a:gd name="T20" fmla="*/ 52 w 53"/>
                <a:gd name="T21" fmla="*/ 3 h 74"/>
                <a:gd name="T22" fmla="*/ 41 w 53"/>
                <a:gd name="T23" fmla="*/ 1 h 74"/>
                <a:gd name="T24" fmla="*/ 19 w 53"/>
                <a:gd name="T25" fmla="*/ 6 h 74"/>
                <a:gd name="T26" fmla="*/ 17 w 53"/>
                <a:gd name="T27" fmla="*/ 12 h 74"/>
                <a:gd name="T28" fmla="*/ 20 w 53"/>
                <a:gd name="T29" fmla="*/ 13 h 74"/>
                <a:gd name="T30" fmla="*/ 23 w 53"/>
                <a:gd name="T31" fmla="*/ 23 h 74"/>
                <a:gd name="T32" fmla="*/ 15 w 53"/>
                <a:gd name="T33" fmla="*/ 27 h 74"/>
                <a:gd name="T34" fmla="*/ 0 w 53"/>
                <a:gd name="T35" fmla="*/ 30 h 74"/>
                <a:gd name="T36" fmla="*/ 11 w 53"/>
                <a:gd name="T37" fmla="*/ 35 h 74"/>
                <a:gd name="T38" fmla="*/ 28 w 53"/>
                <a:gd name="T39" fmla="*/ 33 h 74"/>
                <a:gd name="T40" fmla="*/ 12 w 53"/>
                <a:gd name="T41" fmla="*/ 39 h 74"/>
                <a:gd name="T42" fmla="*/ 8 w 53"/>
                <a:gd name="T43" fmla="*/ 41 h 74"/>
                <a:gd name="T44" fmla="*/ 14 w 53"/>
                <a:gd name="T45" fmla="*/ 47 h 74"/>
                <a:gd name="T46" fmla="*/ 9 w 53"/>
                <a:gd name="T47" fmla="*/ 57 h 74"/>
                <a:gd name="T48" fmla="*/ 12 w 53"/>
                <a:gd name="T49" fmla="*/ 68 h 74"/>
                <a:gd name="T50" fmla="*/ 19 w 53"/>
                <a:gd name="T51" fmla="*/ 51 h 74"/>
                <a:gd name="T52" fmla="*/ 29 w 53"/>
                <a:gd name="T53" fmla="*/ 44 h 74"/>
                <a:gd name="T54" fmla="*/ 28 w 53"/>
                <a:gd name="T55" fmla="*/ 62 h 74"/>
                <a:gd name="T56" fmla="*/ 24 w 53"/>
                <a:gd name="T57" fmla="*/ 62 h 74"/>
                <a:gd name="T58" fmla="*/ 21 w 53"/>
                <a:gd name="T59" fmla="*/ 63 h 74"/>
                <a:gd name="T60" fmla="*/ 29 w 53"/>
                <a:gd name="T61" fmla="*/ 72 h 74"/>
                <a:gd name="T62" fmla="*/ 35 w 53"/>
                <a:gd name="T63" fmla="*/ 72 h 74"/>
                <a:gd name="T64" fmla="*/ 37 w 53"/>
                <a:gd name="T65" fmla="*/ 60 h 74"/>
                <a:gd name="T66" fmla="*/ 42 w 53"/>
                <a:gd name="T67" fmla="*/ 55 h 74"/>
                <a:gd name="T68" fmla="*/ 49 w 53"/>
                <a:gd name="T69" fmla="*/ 56 h 74"/>
                <a:gd name="T70" fmla="*/ 23 w 53"/>
                <a:gd name="T71" fmla="*/ 13 h 74"/>
                <a:gd name="T72" fmla="*/ 37 w 53"/>
                <a:gd name="T73" fmla="*/ 10 h 74"/>
                <a:gd name="T74" fmla="*/ 33 w 53"/>
                <a:gd name="T75" fmla="*/ 23 h 74"/>
                <a:gd name="T76" fmla="*/ 30 w 53"/>
                <a:gd name="T77" fmla="*/ 2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3" h="74">
                  <a:moveTo>
                    <a:pt x="49" y="56"/>
                  </a:moveTo>
                  <a:cubicBezTo>
                    <a:pt x="50" y="54"/>
                    <a:pt x="50" y="52"/>
                    <a:pt x="47" y="49"/>
                  </a:cubicBezTo>
                  <a:cubicBezTo>
                    <a:pt x="45" y="47"/>
                    <a:pt x="41" y="46"/>
                    <a:pt x="37" y="46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40" y="42"/>
                    <a:pt x="43" y="41"/>
                    <a:pt x="46" y="41"/>
                  </a:cubicBezTo>
                  <a:cubicBezTo>
                    <a:pt x="49" y="40"/>
                    <a:pt x="51" y="40"/>
                    <a:pt x="51" y="38"/>
                  </a:cubicBezTo>
                  <a:cubicBezTo>
                    <a:pt x="52" y="38"/>
                    <a:pt x="52" y="37"/>
                    <a:pt x="50" y="35"/>
                  </a:cubicBezTo>
                  <a:cubicBezTo>
                    <a:pt x="48" y="34"/>
                    <a:pt x="46" y="33"/>
                    <a:pt x="43" y="34"/>
                  </a:cubicBezTo>
                  <a:cubicBezTo>
                    <a:pt x="41" y="35"/>
                    <a:pt x="39" y="35"/>
                    <a:pt x="37" y="36"/>
                  </a:cubicBezTo>
                  <a:cubicBezTo>
                    <a:pt x="37" y="35"/>
                    <a:pt x="37" y="34"/>
                    <a:pt x="37" y="34"/>
                  </a:cubicBezTo>
                  <a:cubicBezTo>
                    <a:pt x="38" y="33"/>
                    <a:pt x="37" y="31"/>
                    <a:pt x="35" y="30"/>
                  </a:cubicBezTo>
                  <a:cubicBezTo>
                    <a:pt x="41" y="29"/>
                    <a:pt x="45" y="28"/>
                    <a:pt x="48" y="27"/>
                  </a:cubicBezTo>
                  <a:cubicBezTo>
                    <a:pt x="51" y="27"/>
                    <a:pt x="53" y="27"/>
                    <a:pt x="53" y="25"/>
                  </a:cubicBezTo>
                  <a:cubicBezTo>
                    <a:pt x="53" y="24"/>
                    <a:pt x="53" y="23"/>
                    <a:pt x="52" y="22"/>
                  </a:cubicBezTo>
                  <a:cubicBezTo>
                    <a:pt x="50" y="21"/>
                    <a:pt x="48" y="20"/>
                    <a:pt x="46" y="21"/>
                  </a:cubicBezTo>
                  <a:cubicBezTo>
                    <a:pt x="44" y="21"/>
                    <a:pt x="43" y="21"/>
                    <a:pt x="41" y="22"/>
                  </a:cubicBezTo>
                  <a:cubicBezTo>
                    <a:pt x="43" y="19"/>
                    <a:pt x="44" y="17"/>
                    <a:pt x="45" y="16"/>
                  </a:cubicBezTo>
                  <a:cubicBezTo>
                    <a:pt x="46" y="15"/>
                    <a:pt x="47" y="14"/>
                    <a:pt x="46" y="13"/>
                  </a:cubicBezTo>
                  <a:cubicBezTo>
                    <a:pt x="46" y="12"/>
                    <a:pt x="45" y="11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51" y="7"/>
                    <a:pt x="52" y="6"/>
                    <a:pt x="52" y="5"/>
                  </a:cubicBezTo>
                  <a:cubicBezTo>
                    <a:pt x="52" y="4"/>
                    <a:pt x="52" y="4"/>
                    <a:pt x="52" y="3"/>
                  </a:cubicBezTo>
                  <a:cubicBezTo>
                    <a:pt x="52" y="2"/>
                    <a:pt x="50" y="1"/>
                    <a:pt x="48" y="1"/>
                  </a:cubicBezTo>
                  <a:cubicBezTo>
                    <a:pt x="46" y="0"/>
                    <a:pt x="43" y="0"/>
                    <a:pt x="41" y="1"/>
                  </a:cubicBezTo>
                  <a:cubicBezTo>
                    <a:pt x="39" y="1"/>
                    <a:pt x="36" y="3"/>
                    <a:pt x="31" y="4"/>
                  </a:cubicBezTo>
                  <a:cubicBezTo>
                    <a:pt x="27" y="5"/>
                    <a:pt x="23" y="6"/>
                    <a:pt x="19" y="6"/>
                  </a:cubicBezTo>
                  <a:cubicBezTo>
                    <a:pt x="17" y="7"/>
                    <a:pt x="15" y="7"/>
                    <a:pt x="15" y="9"/>
                  </a:cubicBezTo>
                  <a:cubicBezTo>
                    <a:pt x="14" y="10"/>
                    <a:pt x="16" y="11"/>
                    <a:pt x="17" y="12"/>
                  </a:cubicBezTo>
                  <a:cubicBezTo>
                    <a:pt x="19" y="12"/>
                    <a:pt x="20" y="12"/>
                    <a:pt x="21" y="13"/>
                  </a:cubicBezTo>
                  <a:cubicBezTo>
                    <a:pt x="21" y="13"/>
                    <a:pt x="21" y="13"/>
                    <a:pt x="20" y="13"/>
                  </a:cubicBezTo>
                  <a:cubicBezTo>
                    <a:pt x="20" y="14"/>
                    <a:pt x="20" y="14"/>
                    <a:pt x="20" y="15"/>
                  </a:cubicBezTo>
                  <a:cubicBezTo>
                    <a:pt x="20" y="17"/>
                    <a:pt x="21" y="20"/>
                    <a:pt x="23" y="23"/>
                  </a:cubicBezTo>
                  <a:cubicBezTo>
                    <a:pt x="23" y="24"/>
                    <a:pt x="24" y="24"/>
                    <a:pt x="24" y="25"/>
                  </a:cubicBezTo>
                  <a:cubicBezTo>
                    <a:pt x="21" y="26"/>
                    <a:pt x="18" y="26"/>
                    <a:pt x="15" y="27"/>
                  </a:cubicBezTo>
                  <a:cubicBezTo>
                    <a:pt x="11" y="27"/>
                    <a:pt x="7" y="28"/>
                    <a:pt x="5" y="28"/>
                  </a:cubicBezTo>
                  <a:cubicBezTo>
                    <a:pt x="3" y="28"/>
                    <a:pt x="0" y="28"/>
                    <a:pt x="0" y="30"/>
                  </a:cubicBezTo>
                  <a:cubicBezTo>
                    <a:pt x="0" y="31"/>
                    <a:pt x="1" y="32"/>
                    <a:pt x="3" y="34"/>
                  </a:cubicBezTo>
                  <a:cubicBezTo>
                    <a:pt x="5" y="36"/>
                    <a:pt x="8" y="36"/>
                    <a:pt x="11" y="35"/>
                  </a:cubicBezTo>
                  <a:cubicBezTo>
                    <a:pt x="13" y="35"/>
                    <a:pt x="18" y="33"/>
                    <a:pt x="27" y="31"/>
                  </a:cubicBezTo>
                  <a:cubicBezTo>
                    <a:pt x="27" y="32"/>
                    <a:pt x="27" y="33"/>
                    <a:pt x="28" y="33"/>
                  </a:cubicBezTo>
                  <a:cubicBezTo>
                    <a:pt x="28" y="34"/>
                    <a:pt x="29" y="36"/>
                    <a:pt x="29" y="37"/>
                  </a:cubicBezTo>
                  <a:cubicBezTo>
                    <a:pt x="21" y="39"/>
                    <a:pt x="16" y="40"/>
                    <a:pt x="12" y="39"/>
                  </a:cubicBezTo>
                  <a:cubicBezTo>
                    <a:pt x="12" y="39"/>
                    <a:pt x="12" y="39"/>
                    <a:pt x="11" y="39"/>
                  </a:cubicBezTo>
                  <a:cubicBezTo>
                    <a:pt x="10" y="39"/>
                    <a:pt x="8" y="39"/>
                    <a:pt x="8" y="41"/>
                  </a:cubicBezTo>
                  <a:cubicBezTo>
                    <a:pt x="7" y="43"/>
                    <a:pt x="9" y="44"/>
                    <a:pt x="10" y="45"/>
                  </a:cubicBezTo>
                  <a:cubicBezTo>
                    <a:pt x="11" y="46"/>
                    <a:pt x="13" y="46"/>
                    <a:pt x="14" y="47"/>
                  </a:cubicBezTo>
                  <a:cubicBezTo>
                    <a:pt x="14" y="48"/>
                    <a:pt x="13" y="49"/>
                    <a:pt x="12" y="51"/>
                  </a:cubicBezTo>
                  <a:cubicBezTo>
                    <a:pt x="11" y="53"/>
                    <a:pt x="10" y="55"/>
                    <a:pt x="9" y="57"/>
                  </a:cubicBezTo>
                  <a:cubicBezTo>
                    <a:pt x="7" y="59"/>
                    <a:pt x="7" y="62"/>
                    <a:pt x="9" y="65"/>
                  </a:cubicBezTo>
                  <a:cubicBezTo>
                    <a:pt x="10" y="67"/>
                    <a:pt x="11" y="68"/>
                    <a:pt x="12" y="68"/>
                  </a:cubicBezTo>
                  <a:cubicBezTo>
                    <a:pt x="15" y="68"/>
                    <a:pt x="16" y="65"/>
                    <a:pt x="17" y="63"/>
                  </a:cubicBezTo>
                  <a:cubicBezTo>
                    <a:pt x="19" y="58"/>
                    <a:pt x="19" y="54"/>
                    <a:pt x="19" y="51"/>
                  </a:cubicBezTo>
                  <a:cubicBezTo>
                    <a:pt x="19" y="50"/>
                    <a:pt x="19" y="47"/>
                    <a:pt x="18" y="46"/>
                  </a:cubicBezTo>
                  <a:cubicBezTo>
                    <a:pt x="20" y="46"/>
                    <a:pt x="23" y="45"/>
                    <a:pt x="29" y="44"/>
                  </a:cubicBezTo>
                  <a:cubicBezTo>
                    <a:pt x="29" y="49"/>
                    <a:pt x="29" y="54"/>
                    <a:pt x="29" y="57"/>
                  </a:cubicBezTo>
                  <a:cubicBezTo>
                    <a:pt x="28" y="61"/>
                    <a:pt x="28" y="62"/>
                    <a:pt x="28" y="62"/>
                  </a:cubicBezTo>
                  <a:cubicBezTo>
                    <a:pt x="28" y="62"/>
                    <a:pt x="27" y="62"/>
                    <a:pt x="26" y="62"/>
                  </a:cubicBezTo>
                  <a:cubicBezTo>
                    <a:pt x="26" y="62"/>
                    <a:pt x="25" y="62"/>
                    <a:pt x="24" y="62"/>
                  </a:cubicBezTo>
                  <a:cubicBezTo>
                    <a:pt x="24" y="62"/>
                    <a:pt x="23" y="62"/>
                    <a:pt x="23" y="62"/>
                  </a:cubicBezTo>
                  <a:cubicBezTo>
                    <a:pt x="22" y="62"/>
                    <a:pt x="21" y="62"/>
                    <a:pt x="21" y="63"/>
                  </a:cubicBezTo>
                  <a:cubicBezTo>
                    <a:pt x="21" y="64"/>
                    <a:pt x="22" y="65"/>
                    <a:pt x="24" y="67"/>
                  </a:cubicBezTo>
                  <a:cubicBezTo>
                    <a:pt x="26" y="69"/>
                    <a:pt x="28" y="71"/>
                    <a:pt x="29" y="72"/>
                  </a:cubicBezTo>
                  <a:cubicBezTo>
                    <a:pt x="30" y="74"/>
                    <a:pt x="31" y="74"/>
                    <a:pt x="32" y="74"/>
                  </a:cubicBezTo>
                  <a:cubicBezTo>
                    <a:pt x="34" y="74"/>
                    <a:pt x="35" y="73"/>
                    <a:pt x="35" y="72"/>
                  </a:cubicBezTo>
                  <a:cubicBezTo>
                    <a:pt x="36" y="70"/>
                    <a:pt x="37" y="69"/>
                    <a:pt x="37" y="67"/>
                  </a:cubicBezTo>
                  <a:cubicBezTo>
                    <a:pt x="37" y="66"/>
                    <a:pt x="37" y="63"/>
                    <a:pt x="37" y="60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39" y="53"/>
                    <a:pt x="40" y="54"/>
                    <a:pt x="42" y="55"/>
                  </a:cubicBezTo>
                  <a:cubicBezTo>
                    <a:pt x="43" y="57"/>
                    <a:pt x="45" y="58"/>
                    <a:pt x="46" y="58"/>
                  </a:cubicBezTo>
                  <a:cubicBezTo>
                    <a:pt x="47" y="58"/>
                    <a:pt x="48" y="57"/>
                    <a:pt x="49" y="56"/>
                  </a:cubicBezTo>
                  <a:close/>
                  <a:moveTo>
                    <a:pt x="26" y="15"/>
                  </a:moveTo>
                  <a:cubicBezTo>
                    <a:pt x="25" y="14"/>
                    <a:pt x="24" y="13"/>
                    <a:pt x="23" y="13"/>
                  </a:cubicBezTo>
                  <a:cubicBezTo>
                    <a:pt x="25" y="13"/>
                    <a:pt x="27" y="13"/>
                    <a:pt x="28" y="12"/>
                  </a:cubicBezTo>
                  <a:cubicBezTo>
                    <a:pt x="31" y="12"/>
                    <a:pt x="34" y="11"/>
                    <a:pt x="37" y="10"/>
                  </a:cubicBezTo>
                  <a:cubicBezTo>
                    <a:pt x="37" y="11"/>
                    <a:pt x="37" y="11"/>
                    <a:pt x="37" y="12"/>
                  </a:cubicBezTo>
                  <a:cubicBezTo>
                    <a:pt x="37" y="14"/>
                    <a:pt x="35" y="18"/>
                    <a:pt x="33" y="23"/>
                  </a:cubicBezTo>
                  <a:cubicBezTo>
                    <a:pt x="31" y="24"/>
                    <a:pt x="30" y="24"/>
                    <a:pt x="29" y="24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31" y="21"/>
                    <a:pt x="30" y="18"/>
                    <a:pt x="26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9399588" y="3273425"/>
              <a:ext cx="333375" cy="339725"/>
            </a:xfrm>
            <a:custGeom>
              <a:avLst/>
              <a:gdLst>
                <a:gd name="T0" fmla="*/ 92 w 101"/>
                <a:gd name="T1" fmla="*/ 47 h 103"/>
                <a:gd name="T2" fmla="*/ 62 w 101"/>
                <a:gd name="T3" fmla="*/ 50 h 103"/>
                <a:gd name="T4" fmla="*/ 78 w 101"/>
                <a:gd name="T5" fmla="*/ 37 h 103"/>
                <a:gd name="T6" fmla="*/ 79 w 101"/>
                <a:gd name="T7" fmla="*/ 31 h 103"/>
                <a:gd name="T8" fmla="*/ 62 w 101"/>
                <a:gd name="T9" fmla="*/ 31 h 103"/>
                <a:gd name="T10" fmla="*/ 59 w 101"/>
                <a:gd name="T11" fmla="*/ 21 h 103"/>
                <a:gd name="T12" fmla="*/ 80 w 101"/>
                <a:gd name="T13" fmla="*/ 14 h 103"/>
                <a:gd name="T14" fmla="*/ 69 w 101"/>
                <a:gd name="T15" fmla="*/ 10 h 103"/>
                <a:gd name="T16" fmla="*/ 43 w 101"/>
                <a:gd name="T17" fmla="*/ 16 h 103"/>
                <a:gd name="T18" fmla="*/ 50 w 101"/>
                <a:gd name="T19" fmla="*/ 6 h 103"/>
                <a:gd name="T20" fmla="*/ 44 w 101"/>
                <a:gd name="T21" fmla="*/ 1 h 103"/>
                <a:gd name="T22" fmla="*/ 39 w 101"/>
                <a:gd name="T23" fmla="*/ 1 h 103"/>
                <a:gd name="T24" fmla="*/ 34 w 101"/>
                <a:gd name="T25" fmla="*/ 15 h 103"/>
                <a:gd name="T26" fmla="*/ 20 w 101"/>
                <a:gd name="T27" fmla="*/ 35 h 103"/>
                <a:gd name="T28" fmla="*/ 21 w 101"/>
                <a:gd name="T29" fmla="*/ 36 h 103"/>
                <a:gd name="T30" fmla="*/ 24 w 101"/>
                <a:gd name="T31" fmla="*/ 35 h 103"/>
                <a:gd name="T32" fmla="*/ 29 w 101"/>
                <a:gd name="T33" fmla="*/ 45 h 103"/>
                <a:gd name="T34" fmla="*/ 20 w 101"/>
                <a:gd name="T35" fmla="*/ 56 h 103"/>
                <a:gd name="T36" fmla="*/ 1 w 101"/>
                <a:gd name="T37" fmla="*/ 60 h 103"/>
                <a:gd name="T38" fmla="*/ 6 w 101"/>
                <a:gd name="T39" fmla="*/ 67 h 103"/>
                <a:gd name="T40" fmla="*/ 30 w 101"/>
                <a:gd name="T41" fmla="*/ 63 h 103"/>
                <a:gd name="T42" fmla="*/ 52 w 101"/>
                <a:gd name="T43" fmla="*/ 92 h 103"/>
                <a:gd name="T44" fmla="*/ 56 w 101"/>
                <a:gd name="T45" fmla="*/ 103 h 103"/>
                <a:gd name="T46" fmla="*/ 62 w 101"/>
                <a:gd name="T47" fmla="*/ 58 h 103"/>
                <a:gd name="T48" fmla="*/ 94 w 101"/>
                <a:gd name="T49" fmla="*/ 57 h 103"/>
                <a:gd name="T50" fmla="*/ 101 w 101"/>
                <a:gd name="T51" fmla="*/ 54 h 103"/>
                <a:gd name="T52" fmla="*/ 26 w 101"/>
                <a:gd name="T53" fmla="*/ 34 h 103"/>
                <a:gd name="T54" fmla="*/ 41 w 101"/>
                <a:gd name="T55" fmla="*/ 24 h 103"/>
                <a:gd name="T56" fmla="*/ 51 w 101"/>
                <a:gd name="T57" fmla="*/ 25 h 103"/>
                <a:gd name="T58" fmla="*/ 41 w 101"/>
                <a:gd name="T59" fmla="*/ 36 h 103"/>
                <a:gd name="T60" fmla="*/ 28 w 101"/>
                <a:gd name="T61" fmla="*/ 34 h 103"/>
                <a:gd name="T62" fmla="*/ 26 w 101"/>
                <a:gd name="T63" fmla="*/ 34 h 103"/>
                <a:gd name="T64" fmla="*/ 52 w 101"/>
                <a:gd name="T65" fmla="*/ 52 h 103"/>
                <a:gd name="T66" fmla="*/ 38 w 101"/>
                <a:gd name="T67" fmla="*/ 4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1" h="103">
                  <a:moveTo>
                    <a:pt x="98" y="51"/>
                  </a:moveTo>
                  <a:cubicBezTo>
                    <a:pt x="96" y="49"/>
                    <a:pt x="94" y="48"/>
                    <a:pt x="92" y="47"/>
                  </a:cubicBezTo>
                  <a:cubicBezTo>
                    <a:pt x="89" y="47"/>
                    <a:pt x="85" y="47"/>
                    <a:pt x="78" y="48"/>
                  </a:cubicBezTo>
                  <a:cubicBezTo>
                    <a:pt x="72" y="49"/>
                    <a:pt x="67" y="50"/>
                    <a:pt x="62" y="50"/>
                  </a:cubicBezTo>
                  <a:cubicBezTo>
                    <a:pt x="62" y="39"/>
                    <a:pt x="62" y="39"/>
                    <a:pt x="62" y="39"/>
                  </a:cubicBezTo>
                  <a:cubicBezTo>
                    <a:pt x="70" y="39"/>
                    <a:pt x="75" y="38"/>
                    <a:pt x="78" y="37"/>
                  </a:cubicBezTo>
                  <a:cubicBezTo>
                    <a:pt x="78" y="37"/>
                    <a:pt x="80" y="36"/>
                    <a:pt x="81" y="35"/>
                  </a:cubicBezTo>
                  <a:cubicBezTo>
                    <a:pt x="81" y="33"/>
                    <a:pt x="80" y="32"/>
                    <a:pt x="79" y="31"/>
                  </a:cubicBezTo>
                  <a:cubicBezTo>
                    <a:pt x="77" y="29"/>
                    <a:pt x="74" y="29"/>
                    <a:pt x="71" y="30"/>
                  </a:cubicBezTo>
                  <a:cubicBezTo>
                    <a:pt x="68" y="30"/>
                    <a:pt x="65" y="31"/>
                    <a:pt x="62" y="31"/>
                  </a:cubicBezTo>
                  <a:cubicBezTo>
                    <a:pt x="62" y="28"/>
                    <a:pt x="62" y="27"/>
                    <a:pt x="62" y="27"/>
                  </a:cubicBezTo>
                  <a:cubicBezTo>
                    <a:pt x="63" y="25"/>
                    <a:pt x="62" y="24"/>
                    <a:pt x="59" y="21"/>
                  </a:cubicBezTo>
                  <a:cubicBezTo>
                    <a:pt x="69" y="19"/>
                    <a:pt x="75" y="18"/>
                    <a:pt x="77" y="17"/>
                  </a:cubicBezTo>
                  <a:cubicBezTo>
                    <a:pt x="78" y="17"/>
                    <a:pt x="80" y="16"/>
                    <a:pt x="80" y="14"/>
                  </a:cubicBezTo>
                  <a:cubicBezTo>
                    <a:pt x="80" y="12"/>
                    <a:pt x="78" y="11"/>
                    <a:pt x="77" y="11"/>
                  </a:cubicBezTo>
                  <a:cubicBezTo>
                    <a:pt x="74" y="10"/>
                    <a:pt x="71" y="9"/>
                    <a:pt x="69" y="10"/>
                  </a:cubicBezTo>
                  <a:cubicBezTo>
                    <a:pt x="67" y="11"/>
                    <a:pt x="63" y="12"/>
                    <a:pt x="59" y="13"/>
                  </a:cubicBezTo>
                  <a:cubicBezTo>
                    <a:pt x="55" y="14"/>
                    <a:pt x="50" y="15"/>
                    <a:pt x="43" y="16"/>
                  </a:cubicBezTo>
                  <a:cubicBezTo>
                    <a:pt x="46" y="13"/>
                    <a:pt x="48" y="11"/>
                    <a:pt x="49" y="10"/>
                  </a:cubicBezTo>
                  <a:cubicBezTo>
                    <a:pt x="50" y="9"/>
                    <a:pt x="50" y="7"/>
                    <a:pt x="50" y="6"/>
                  </a:cubicBezTo>
                  <a:cubicBezTo>
                    <a:pt x="50" y="6"/>
                    <a:pt x="50" y="5"/>
                    <a:pt x="49" y="4"/>
                  </a:cubicBezTo>
                  <a:cubicBezTo>
                    <a:pt x="48" y="3"/>
                    <a:pt x="47" y="2"/>
                    <a:pt x="44" y="1"/>
                  </a:cubicBezTo>
                  <a:cubicBezTo>
                    <a:pt x="43" y="1"/>
                    <a:pt x="42" y="0"/>
                    <a:pt x="41" y="0"/>
                  </a:cubicBezTo>
                  <a:cubicBezTo>
                    <a:pt x="40" y="0"/>
                    <a:pt x="39" y="1"/>
                    <a:pt x="39" y="1"/>
                  </a:cubicBezTo>
                  <a:cubicBezTo>
                    <a:pt x="38" y="2"/>
                    <a:pt x="38" y="3"/>
                    <a:pt x="38" y="4"/>
                  </a:cubicBezTo>
                  <a:cubicBezTo>
                    <a:pt x="38" y="6"/>
                    <a:pt x="37" y="9"/>
                    <a:pt x="34" y="15"/>
                  </a:cubicBezTo>
                  <a:cubicBezTo>
                    <a:pt x="31" y="20"/>
                    <a:pt x="27" y="25"/>
                    <a:pt x="23" y="29"/>
                  </a:cubicBezTo>
                  <a:cubicBezTo>
                    <a:pt x="20" y="32"/>
                    <a:pt x="19" y="34"/>
                    <a:pt x="20" y="35"/>
                  </a:cubicBezTo>
                  <a:cubicBezTo>
                    <a:pt x="20" y="36"/>
                    <a:pt x="21" y="36"/>
                    <a:pt x="21" y="3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2" y="36"/>
                    <a:pt x="23" y="36"/>
                    <a:pt x="24" y="35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37"/>
                    <a:pt x="25" y="38"/>
                    <a:pt x="26" y="39"/>
                  </a:cubicBezTo>
                  <a:cubicBezTo>
                    <a:pt x="28" y="41"/>
                    <a:pt x="29" y="43"/>
                    <a:pt x="29" y="45"/>
                  </a:cubicBezTo>
                  <a:cubicBezTo>
                    <a:pt x="30" y="48"/>
                    <a:pt x="31" y="51"/>
                    <a:pt x="31" y="55"/>
                  </a:cubicBezTo>
                  <a:cubicBezTo>
                    <a:pt x="28" y="55"/>
                    <a:pt x="25" y="56"/>
                    <a:pt x="20" y="56"/>
                  </a:cubicBezTo>
                  <a:cubicBezTo>
                    <a:pt x="13" y="57"/>
                    <a:pt x="9" y="58"/>
                    <a:pt x="6" y="58"/>
                  </a:cubicBezTo>
                  <a:cubicBezTo>
                    <a:pt x="3" y="58"/>
                    <a:pt x="1" y="59"/>
                    <a:pt x="1" y="60"/>
                  </a:cubicBezTo>
                  <a:cubicBezTo>
                    <a:pt x="0" y="61"/>
                    <a:pt x="0" y="62"/>
                    <a:pt x="1" y="63"/>
                  </a:cubicBezTo>
                  <a:cubicBezTo>
                    <a:pt x="2" y="65"/>
                    <a:pt x="4" y="66"/>
                    <a:pt x="6" y="67"/>
                  </a:cubicBezTo>
                  <a:cubicBezTo>
                    <a:pt x="9" y="67"/>
                    <a:pt x="12" y="67"/>
                    <a:pt x="16" y="66"/>
                  </a:cubicBezTo>
                  <a:cubicBezTo>
                    <a:pt x="20" y="65"/>
                    <a:pt x="25" y="64"/>
                    <a:pt x="30" y="63"/>
                  </a:cubicBezTo>
                  <a:cubicBezTo>
                    <a:pt x="36" y="62"/>
                    <a:pt x="43" y="60"/>
                    <a:pt x="52" y="59"/>
                  </a:cubicBezTo>
                  <a:cubicBezTo>
                    <a:pt x="52" y="75"/>
                    <a:pt x="52" y="86"/>
                    <a:pt x="52" y="92"/>
                  </a:cubicBezTo>
                  <a:cubicBezTo>
                    <a:pt x="52" y="101"/>
                    <a:pt x="53" y="103"/>
                    <a:pt x="55" y="103"/>
                  </a:cubicBezTo>
                  <a:cubicBezTo>
                    <a:pt x="55" y="103"/>
                    <a:pt x="56" y="103"/>
                    <a:pt x="56" y="103"/>
                  </a:cubicBezTo>
                  <a:cubicBezTo>
                    <a:pt x="57" y="102"/>
                    <a:pt x="58" y="101"/>
                    <a:pt x="60" y="91"/>
                  </a:cubicBezTo>
                  <a:cubicBezTo>
                    <a:pt x="61" y="84"/>
                    <a:pt x="62" y="73"/>
                    <a:pt x="62" y="58"/>
                  </a:cubicBezTo>
                  <a:cubicBezTo>
                    <a:pt x="71" y="57"/>
                    <a:pt x="78" y="57"/>
                    <a:pt x="82" y="57"/>
                  </a:cubicBezTo>
                  <a:cubicBezTo>
                    <a:pt x="87" y="57"/>
                    <a:pt x="91" y="57"/>
                    <a:pt x="94" y="57"/>
                  </a:cubicBezTo>
                  <a:cubicBezTo>
                    <a:pt x="97" y="58"/>
                    <a:pt x="99" y="57"/>
                    <a:pt x="100" y="56"/>
                  </a:cubicBezTo>
                  <a:cubicBezTo>
                    <a:pt x="101" y="56"/>
                    <a:pt x="101" y="55"/>
                    <a:pt x="101" y="54"/>
                  </a:cubicBezTo>
                  <a:cubicBezTo>
                    <a:pt x="101" y="53"/>
                    <a:pt x="100" y="52"/>
                    <a:pt x="98" y="51"/>
                  </a:cubicBezTo>
                  <a:close/>
                  <a:moveTo>
                    <a:pt x="26" y="34"/>
                  </a:moveTo>
                  <a:cubicBezTo>
                    <a:pt x="30" y="32"/>
                    <a:pt x="34" y="28"/>
                    <a:pt x="38" y="23"/>
                  </a:cubicBezTo>
                  <a:cubicBezTo>
                    <a:pt x="39" y="23"/>
                    <a:pt x="40" y="23"/>
                    <a:pt x="41" y="24"/>
                  </a:cubicBezTo>
                  <a:cubicBezTo>
                    <a:pt x="44" y="24"/>
                    <a:pt x="47" y="24"/>
                    <a:pt x="50" y="23"/>
                  </a:cubicBezTo>
                  <a:cubicBezTo>
                    <a:pt x="51" y="24"/>
                    <a:pt x="51" y="24"/>
                    <a:pt x="51" y="25"/>
                  </a:cubicBezTo>
                  <a:cubicBezTo>
                    <a:pt x="51" y="27"/>
                    <a:pt x="52" y="30"/>
                    <a:pt x="52" y="33"/>
                  </a:cubicBezTo>
                  <a:cubicBezTo>
                    <a:pt x="48" y="34"/>
                    <a:pt x="44" y="35"/>
                    <a:pt x="41" y="36"/>
                  </a:cubicBezTo>
                  <a:cubicBezTo>
                    <a:pt x="38" y="36"/>
                    <a:pt x="36" y="36"/>
                    <a:pt x="35" y="36"/>
                  </a:cubicBezTo>
                  <a:cubicBezTo>
                    <a:pt x="33" y="35"/>
                    <a:pt x="31" y="34"/>
                    <a:pt x="28" y="34"/>
                  </a:cubicBezTo>
                  <a:cubicBezTo>
                    <a:pt x="28" y="34"/>
                    <a:pt x="27" y="34"/>
                    <a:pt x="27" y="34"/>
                  </a:cubicBezTo>
                  <a:cubicBezTo>
                    <a:pt x="27" y="34"/>
                    <a:pt x="26" y="34"/>
                    <a:pt x="26" y="34"/>
                  </a:cubicBezTo>
                  <a:close/>
                  <a:moveTo>
                    <a:pt x="52" y="41"/>
                  </a:moveTo>
                  <a:cubicBezTo>
                    <a:pt x="52" y="52"/>
                    <a:pt x="52" y="52"/>
                    <a:pt x="52" y="52"/>
                  </a:cubicBezTo>
                  <a:cubicBezTo>
                    <a:pt x="48" y="52"/>
                    <a:pt x="43" y="53"/>
                    <a:pt x="39" y="53"/>
                  </a:cubicBezTo>
                  <a:cubicBezTo>
                    <a:pt x="39" y="50"/>
                    <a:pt x="39" y="47"/>
                    <a:pt x="38" y="43"/>
                  </a:cubicBezTo>
                  <a:cubicBezTo>
                    <a:pt x="43" y="42"/>
                    <a:pt x="47" y="42"/>
                    <a:pt x="52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9448800" y="3713163"/>
              <a:ext cx="82550" cy="303213"/>
            </a:xfrm>
            <a:custGeom>
              <a:avLst/>
              <a:gdLst>
                <a:gd name="T0" fmla="*/ 21 w 25"/>
                <a:gd name="T1" fmla="*/ 38 h 92"/>
                <a:gd name="T2" fmla="*/ 25 w 25"/>
                <a:gd name="T3" fmla="*/ 33 h 92"/>
                <a:gd name="T4" fmla="*/ 20 w 25"/>
                <a:gd name="T5" fmla="*/ 27 h 92"/>
                <a:gd name="T6" fmla="*/ 13 w 25"/>
                <a:gd name="T7" fmla="*/ 25 h 92"/>
                <a:gd name="T8" fmla="*/ 14 w 25"/>
                <a:gd name="T9" fmla="*/ 10 h 92"/>
                <a:gd name="T10" fmla="*/ 12 w 25"/>
                <a:gd name="T11" fmla="*/ 4 h 92"/>
                <a:gd name="T12" fmla="*/ 5 w 25"/>
                <a:gd name="T13" fmla="*/ 1 h 92"/>
                <a:gd name="T14" fmla="*/ 3 w 25"/>
                <a:gd name="T15" fmla="*/ 0 h 92"/>
                <a:gd name="T16" fmla="*/ 1 w 25"/>
                <a:gd name="T17" fmla="*/ 2 h 92"/>
                <a:gd name="T18" fmla="*/ 2 w 25"/>
                <a:gd name="T19" fmla="*/ 6 h 92"/>
                <a:gd name="T20" fmla="*/ 5 w 25"/>
                <a:gd name="T21" fmla="*/ 25 h 92"/>
                <a:gd name="T22" fmla="*/ 4 w 25"/>
                <a:gd name="T23" fmla="*/ 55 h 92"/>
                <a:gd name="T24" fmla="*/ 2 w 25"/>
                <a:gd name="T25" fmla="*/ 75 h 92"/>
                <a:gd name="T26" fmla="*/ 4 w 25"/>
                <a:gd name="T27" fmla="*/ 88 h 92"/>
                <a:gd name="T28" fmla="*/ 7 w 25"/>
                <a:gd name="T29" fmla="*/ 92 h 92"/>
                <a:gd name="T30" fmla="*/ 11 w 25"/>
                <a:gd name="T31" fmla="*/ 84 h 92"/>
                <a:gd name="T32" fmla="*/ 13 w 25"/>
                <a:gd name="T33" fmla="*/ 33 h 92"/>
                <a:gd name="T34" fmla="*/ 19 w 25"/>
                <a:gd name="T35" fmla="*/ 37 h 92"/>
                <a:gd name="T36" fmla="*/ 21 w 25"/>
                <a:gd name="T37" fmla="*/ 3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" h="92">
                  <a:moveTo>
                    <a:pt x="21" y="38"/>
                  </a:moveTo>
                  <a:cubicBezTo>
                    <a:pt x="22" y="38"/>
                    <a:pt x="24" y="37"/>
                    <a:pt x="25" y="33"/>
                  </a:cubicBezTo>
                  <a:cubicBezTo>
                    <a:pt x="25" y="30"/>
                    <a:pt x="23" y="28"/>
                    <a:pt x="20" y="27"/>
                  </a:cubicBezTo>
                  <a:cubicBezTo>
                    <a:pt x="17" y="26"/>
                    <a:pt x="15" y="25"/>
                    <a:pt x="13" y="25"/>
                  </a:cubicBezTo>
                  <a:cubicBezTo>
                    <a:pt x="13" y="13"/>
                    <a:pt x="14" y="11"/>
                    <a:pt x="14" y="10"/>
                  </a:cubicBezTo>
                  <a:cubicBezTo>
                    <a:pt x="15" y="9"/>
                    <a:pt x="15" y="7"/>
                    <a:pt x="12" y="4"/>
                  </a:cubicBezTo>
                  <a:cubicBezTo>
                    <a:pt x="10" y="3"/>
                    <a:pt x="8" y="2"/>
                    <a:pt x="5" y="1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1" y="0"/>
                    <a:pt x="1" y="1"/>
                    <a:pt x="1" y="2"/>
                  </a:cubicBezTo>
                  <a:cubicBezTo>
                    <a:pt x="0" y="3"/>
                    <a:pt x="1" y="5"/>
                    <a:pt x="2" y="6"/>
                  </a:cubicBezTo>
                  <a:cubicBezTo>
                    <a:pt x="3" y="8"/>
                    <a:pt x="5" y="13"/>
                    <a:pt x="5" y="25"/>
                  </a:cubicBezTo>
                  <a:cubicBezTo>
                    <a:pt x="5" y="35"/>
                    <a:pt x="5" y="45"/>
                    <a:pt x="4" y="55"/>
                  </a:cubicBezTo>
                  <a:cubicBezTo>
                    <a:pt x="4" y="65"/>
                    <a:pt x="3" y="72"/>
                    <a:pt x="2" y="75"/>
                  </a:cubicBezTo>
                  <a:cubicBezTo>
                    <a:pt x="1" y="78"/>
                    <a:pt x="1" y="83"/>
                    <a:pt x="4" y="88"/>
                  </a:cubicBezTo>
                  <a:cubicBezTo>
                    <a:pt x="4" y="90"/>
                    <a:pt x="6" y="92"/>
                    <a:pt x="7" y="92"/>
                  </a:cubicBezTo>
                  <a:cubicBezTo>
                    <a:pt x="10" y="92"/>
                    <a:pt x="11" y="89"/>
                    <a:pt x="11" y="84"/>
                  </a:cubicBezTo>
                  <a:cubicBezTo>
                    <a:pt x="12" y="77"/>
                    <a:pt x="13" y="60"/>
                    <a:pt x="13" y="33"/>
                  </a:cubicBezTo>
                  <a:cubicBezTo>
                    <a:pt x="15" y="35"/>
                    <a:pt x="17" y="37"/>
                    <a:pt x="19" y="37"/>
                  </a:cubicBezTo>
                  <a:cubicBezTo>
                    <a:pt x="20" y="38"/>
                    <a:pt x="21" y="38"/>
                    <a:pt x="21" y="3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9402763" y="3805238"/>
              <a:ext cx="39687" cy="88900"/>
            </a:xfrm>
            <a:custGeom>
              <a:avLst/>
              <a:gdLst>
                <a:gd name="T0" fmla="*/ 7 w 12"/>
                <a:gd name="T1" fmla="*/ 0 h 27"/>
                <a:gd name="T2" fmla="*/ 4 w 12"/>
                <a:gd name="T3" fmla="*/ 5 h 27"/>
                <a:gd name="T4" fmla="*/ 2 w 12"/>
                <a:gd name="T5" fmla="*/ 15 h 27"/>
                <a:gd name="T6" fmla="*/ 2 w 12"/>
                <a:gd name="T7" fmla="*/ 25 h 27"/>
                <a:gd name="T8" fmla="*/ 5 w 12"/>
                <a:gd name="T9" fmla="*/ 27 h 27"/>
                <a:gd name="T10" fmla="*/ 9 w 12"/>
                <a:gd name="T11" fmla="*/ 24 h 27"/>
                <a:gd name="T12" fmla="*/ 12 w 12"/>
                <a:gd name="T13" fmla="*/ 12 h 27"/>
                <a:gd name="T14" fmla="*/ 10 w 12"/>
                <a:gd name="T15" fmla="*/ 2 h 27"/>
                <a:gd name="T16" fmla="*/ 7 w 12"/>
                <a:gd name="T1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7">
                  <a:moveTo>
                    <a:pt x="7" y="0"/>
                  </a:moveTo>
                  <a:cubicBezTo>
                    <a:pt x="5" y="0"/>
                    <a:pt x="4" y="3"/>
                    <a:pt x="4" y="5"/>
                  </a:cubicBezTo>
                  <a:cubicBezTo>
                    <a:pt x="4" y="9"/>
                    <a:pt x="3" y="12"/>
                    <a:pt x="2" y="15"/>
                  </a:cubicBezTo>
                  <a:cubicBezTo>
                    <a:pt x="0" y="19"/>
                    <a:pt x="0" y="22"/>
                    <a:pt x="2" y="25"/>
                  </a:cubicBezTo>
                  <a:cubicBezTo>
                    <a:pt x="2" y="26"/>
                    <a:pt x="4" y="27"/>
                    <a:pt x="5" y="27"/>
                  </a:cubicBezTo>
                  <a:cubicBezTo>
                    <a:pt x="7" y="27"/>
                    <a:pt x="8" y="25"/>
                    <a:pt x="9" y="24"/>
                  </a:cubicBezTo>
                  <a:cubicBezTo>
                    <a:pt x="11" y="20"/>
                    <a:pt x="12" y="16"/>
                    <a:pt x="12" y="12"/>
                  </a:cubicBezTo>
                  <a:cubicBezTo>
                    <a:pt x="12" y="8"/>
                    <a:pt x="11" y="5"/>
                    <a:pt x="10" y="2"/>
                  </a:cubicBezTo>
                  <a:cubicBezTo>
                    <a:pt x="9" y="1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21"/>
            <p:cNvSpPr>
              <a:spLocks noEditPoints="1"/>
            </p:cNvSpPr>
            <p:nvPr/>
          </p:nvSpPr>
          <p:spPr bwMode="auto">
            <a:xfrm>
              <a:off x="9491663" y="3713163"/>
              <a:ext cx="238125" cy="290513"/>
            </a:xfrm>
            <a:custGeom>
              <a:avLst/>
              <a:gdLst>
                <a:gd name="T0" fmla="*/ 65 w 72"/>
                <a:gd name="T1" fmla="*/ 81 h 88"/>
                <a:gd name="T2" fmla="*/ 48 w 72"/>
                <a:gd name="T3" fmla="*/ 70 h 88"/>
                <a:gd name="T4" fmla="*/ 35 w 72"/>
                <a:gd name="T5" fmla="*/ 54 h 88"/>
                <a:gd name="T6" fmla="*/ 51 w 72"/>
                <a:gd name="T7" fmla="*/ 52 h 88"/>
                <a:gd name="T8" fmla="*/ 64 w 72"/>
                <a:gd name="T9" fmla="*/ 51 h 88"/>
                <a:gd name="T10" fmla="*/ 70 w 72"/>
                <a:gd name="T11" fmla="*/ 49 h 88"/>
                <a:gd name="T12" fmla="*/ 68 w 72"/>
                <a:gd name="T13" fmla="*/ 45 h 88"/>
                <a:gd name="T14" fmla="*/ 58 w 72"/>
                <a:gd name="T15" fmla="*/ 42 h 88"/>
                <a:gd name="T16" fmla="*/ 49 w 72"/>
                <a:gd name="T17" fmla="*/ 44 h 88"/>
                <a:gd name="T18" fmla="*/ 54 w 72"/>
                <a:gd name="T19" fmla="*/ 32 h 88"/>
                <a:gd name="T20" fmla="*/ 56 w 72"/>
                <a:gd name="T21" fmla="*/ 28 h 88"/>
                <a:gd name="T22" fmla="*/ 54 w 72"/>
                <a:gd name="T23" fmla="*/ 25 h 88"/>
                <a:gd name="T24" fmla="*/ 48 w 72"/>
                <a:gd name="T25" fmla="*/ 21 h 88"/>
                <a:gd name="T26" fmla="*/ 42 w 72"/>
                <a:gd name="T27" fmla="*/ 22 h 88"/>
                <a:gd name="T28" fmla="*/ 34 w 72"/>
                <a:gd name="T29" fmla="*/ 25 h 88"/>
                <a:gd name="T30" fmla="*/ 37 w 72"/>
                <a:gd name="T31" fmla="*/ 9 h 88"/>
                <a:gd name="T32" fmla="*/ 37 w 72"/>
                <a:gd name="T33" fmla="*/ 6 h 88"/>
                <a:gd name="T34" fmla="*/ 34 w 72"/>
                <a:gd name="T35" fmla="*/ 3 h 88"/>
                <a:gd name="T36" fmla="*/ 27 w 72"/>
                <a:gd name="T37" fmla="*/ 0 h 88"/>
                <a:gd name="T38" fmla="*/ 24 w 72"/>
                <a:gd name="T39" fmla="*/ 2 h 88"/>
                <a:gd name="T40" fmla="*/ 24 w 72"/>
                <a:gd name="T41" fmla="*/ 6 h 88"/>
                <a:gd name="T42" fmla="*/ 26 w 72"/>
                <a:gd name="T43" fmla="*/ 27 h 88"/>
                <a:gd name="T44" fmla="*/ 16 w 72"/>
                <a:gd name="T45" fmla="*/ 28 h 88"/>
                <a:gd name="T46" fmla="*/ 12 w 72"/>
                <a:gd name="T47" fmla="*/ 30 h 88"/>
                <a:gd name="T48" fmla="*/ 13 w 72"/>
                <a:gd name="T49" fmla="*/ 33 h 88"/>
                <a:gd name="T50" fmla="*/ 20 w 72"/>
                <a:gd name="T51" fmla="*/ 35 h 88"/>
                <a:gd name="T52" fmla="*/ 26 w 72"/>
                <a:gd name="T53" fmla="*/ 34 h 88"/>
                <a:gd name="T54" fmla="*/ 24 w 72"/>
                <a:gd name="T55" fmla="*/ 48 h 88"/>
                <a:gd name="T56" fmla="*/ 6 w 72"/>
                <a:gd name="T57" fmla="*/ 50 h 88"/>
                <a:gd name="T58" fmla="*/ 5 w 72"/>
                <a:gd name="T59" fmla="*/ 50 h 88"/>
                <a:gd name="T60" fmla="*/ 2 w 72"/>
                <a:gd name="T61" fmla="*/ 52 h 88"/>
                <a:gd name="T62" fmla="*/ 4 w 72"/>
                <a:gd name="T63" fmla="*/ 55 h 88"/>
                <a:gd name="T64" fmla="*/ 13 w 72"/>
                <a:gd name="T65" fmla="*/ 57 h 88"/>
                <a:gd name="T66" fmla="*/ 23 w 72"/>
                <a:gd name="T67" fmla="*/ 56 h 88"/>
                <a:gd name="T68" fmla="*/ 16 w 72"/>
                <a:gd name="T69" fmla="*/ 71 h 88"/>
                <a:gd name="T70" fmla="*/ 4 w 72"/>
                <a:gd name="T71" fmla="*/ 82 h 88"/>
                <a:gd name="T72" fmla="*/ 1 w 72"/>
                <a:gd name="T73" fmla="*/ 86 h 88"/>
                <a:gd name="T74" fmla="*/ 2 w 72"/>
                <a:gd name="T75" fmla="*/ 87 h 88"/>
                <a:gd name="T76" fmla="*/ 6 w 72"/>
                <a:gd name="T77" fmla="*/ 86 h 88"/>
                <a:gd name="T78" fmla="*/ 21 w 72"/>
                <a:gd name="T79" fmla="*/ 77 h 88"/>
                <a:gd name="T80" fmla="*/ 30 w 72"/>
                <a:gd name="T81" fmla="*/ 58 h 88"/>
                <a:gd name="T82" fmla="*/ 41 w 72"/>
                <a:gd name="T83" fmla="*/ 79 h 88"/>
                <a:gd name="T84" fmla="*/ 53 w 72"/>
                <a:gd name="T85" fmla="*/ 88 h 88"/>
                <a:gd name="T86" fmla="*/ 58 w 72"/>
                <a:gd name="T87" fmla="*/ 88 h 88"/>
                <a:gd name="T88" fmla="*/ 67 w 72"/>
                <a:gd name="T89" fmla="*/ 88 h 88"/>
                <a:gd name="T90" fmla="*/ 72 w 72"/>
                <a:gd name="T91" fmla="*/ 85 h 88"/>
                <a:gd name="T92" fmla="*/ 65 w 72"/>
                <a:gd name="T93" fmla="*/ 81 h 88"/>
                <a:gd name="T94" fmla="*/ 42 w 72"/>
                <a:gd name="T95" fmla="*/ 35 h 88"/>
                <a:gd name="T96" fmla="*/ 41 w 72"/>
                <a:gd name="T97" fmla="*/ 45 h 88"/>
                <a:gd name="T98" fmla="*/ 33 w 72"/>
                <a:gd name="T99" fmla="*/ 46 h 88"/>
                <a:gd name="T100" fmla="*/ 34 w 72"/>
                <a:gd name="T101" fmla="*/ 32 h 88"/>
                <a:gd name="T102" fmla="*/ 42 w 72"/>
                <a:gd name="T103" fmla="*/ 31 h 88"/>
                <a:gd name="T104" fmla="*/ 42 w 72"/>
                <a:gd name="T105" fmla="*/ 3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2" h="88">
                  <a:moveTo>
                    <a:pt x="65" y="81"/>
                  </a:moveTo>
                  <a:cubicBezTo>
                    <a:pt x="58" y="79"/>
                    <a:pt x="52" y="76"/>
                    <a:pt x="48" y="70"/>
                  </a:cubicBezTo>
                  <a:cubicBezTo>
                    <a:pt x="43" y="65"/>
                    <a:pt x="39" y="60"/>
                    <a:pt x="35" y="54"/>
                  </a:cubicBezTo>
                  <a:cubicBezTo>
                    <a:pt x="41" y="53"/>
                    <a:pt x="46" y="52"/>
                    <a:pt x="51" y="52"/>
                  </a:cubicBezTo>
                  <a:cubicBezTo>
                    <a:pt x="56" y="51"/>
                    <a:pt x="60" y="51"/>
                    <a:pt x="64" y="51"/>
                  </a:cubicBezTo>
                  <a:cubicBezTo>
                    <a:pt x="67" y="51"/>
                    <a:pt x="69" y="50"/>
                    <a:pt x="70" y="49"/>
                  </a:cubicBezTo>
                  <a:cubicBezTo>
                    <a:pt x="70" y="47"/>
                    <a:pt x="68" y="45"/>
                    <a:pt x="68" y="45"/>
                  </a:cubicBezTo>
                  <a:cubicBezTo>
                    <a:pt x="65" y="43"/>
                    <a:pt x="62" y="42"/>
                    <a:pt x="58" y="42"/>
                  </a:cubicBezTo>
                  <a:cubicBezTo>
                    <a:pt x="56" y="43"/>
                    <a:pt x="53" y="44"/>
                    <a:pt x="49" y="44"/>
                  </a:cubicBezTo>
                  <a:cubicBezTo>
                    <a:pt x="51" y="36"/>
                    <a:pt x="53" y="33"/>
                    <a:pt x="54" y="32"/>
                  </a:cubicBezTo>
                  <a:cubicBezTo>
                    <a:pt x="56" y="31"/>
                    <a:pt x="56" y="29"/>
                    <a:pt x="56" y="28"/>
                  </a:cubicBezTo>
                  <a:cubicBezTo>
                    <a:pt x="56" y="27"/>
                    <a:pt x="56" y="26"/>
                    <a:pt x="54" y="25"/>
                  </a:cubicBezTo>
                  <a:cubicBezTo>
                    <a:pt x="52" y="23"/>
                    <a:pt x="50" y="22"/>
                    <a:pt x="48" y="21"/>
                  </a:cubicBezTo>
                  <a:cubicBezTo>
                    <a:pt x="46" y="20"/>
                    <a:pt x="43" y="21"/>
                    <a:pt x="42" y="22"/>
                  </a:cubicBezTo>
                  <a:cubicBezTo>
                    <a:pt x="41" y="23"/>
                    <a:pt x="39" y="24"/>
                    <a:pt x="34" y="25"/>
                  </a:cubicBezTo>
                  <a:cubicBezTo>
                    <a:pt x="35" y="13"/>
                    <a:pt x="36" y="10"/>
                    <a:pt x="37" y="9"/>
                  </a:cubicBezTo>
                  <a:cubicBezTo>
                    <a:pt x="37" y="8"/>
                    <a:pt x="38" y="7"/>
                    <a:pt x="37" y="6"/>
                  </a:cubicBezTo>
                  <a:cubicBezTo>
                    <a:pt x="37" y="5"/>
                    <a:pt x="36" y="4"/>
                    <a:pt x="34" y="3"/>
                  </a:cubicBezTo>
                  <a:cubicBezTo>
                    <a:pt x="32" y="2"/>
                    <a:pt x="30" y="1"/>
                    <a:pt x="27" y="0"/>
                  </a:cubicBezTo>
                  <a:cubicBezTo>
                    <a:pt x="25" y="0"/>
                    <a:pt x="24" y="1"/>
                    <a:pt x="24" y="2"/>
                  </a:cubicBezTo>
                  <a:cubicBezTo>
                    <a:pt x="23" y="3"/>
                    <a:pt x="24" y="5"/>
                    <a:pt x="24" y="6"/>
                  </a:cubicBezTo>
                  <a:cubicBezTo>
                    <a:pt x="25" y="7"/>
                    <a:pt x="26" y="11"/>
                    <a:pt x="26" y="27"/>
                  </a:cubicBezTo>
                  <a:cubicBezTo>
                    <a:pt x="22" y="28"/>
                    <a:pt x="18" y="28"/>
                    <a:pt x="16" y="28"/>
                  </a:cubicBezTo>
                  <a:cubicBezTo>
                    <a:pt x="15" y="29"/>
                    <a:pt x="12" y="29"/>
                    <a:pt x="12" y="30"/>
                  </a:cubicBezTo>
                  <a:cubicBezTo>
                    <a:pt x="11" y="32"/>
                    <a:pt x="13" y="33"/>
                    <a:pt x="13" y="33"/>
                  </a:cubicBezTo>
                  <a:cubicBezTo>
                    <a:pt x="16" y="35"/>
                    <a:pt x="18" y="35"/>
                    <a:pt x="20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9"/>
                    <a:pt x="25" y="44"/>
                    <a:pt x="24" y="48"/>
                  </a:cubicBezTo>
                  <a:cubicBezTo>
                    <a:pt x="15" y="49"/>
                    <a:pt x="9" y="50"/>
                    <a:pt x="6" y="50"/>
                  </a:cubicBezTo>
                  <a:cubicBezTo>
                    <a:pt x="6" y="50"/>
                    <a:pt x="5" y="50"/>
                    <a:pt x="5" y="50"/>
                  </a:cubicBezTo>
                  <a:cubicBezTo>
                    <a:pt x="4" y="50"/>
                    <a:pt x="2" y="50"/>
                    <a:pt x="2" y="52"/>
                  </a:cubicBezTo>
                  <a:cubicBezTo>
                    <a:pt x="1" y="53"/>
                    <a:pt x="3" y="55"/>
                    <a:pt x="4" y="55"/>
                  </a:cubicBezTo>
                  <a:cubicBezTo>
                    <a:pt x="6" y="57"/>
                    <a:pt x="10" y="58"/>
                    <a:pt x="13" y="57"/>
                  </a:cubicBezTo>
                  <a:cubicBezTo>
                    <a:pt x="16" y="57"/>
                    <a:pt x="19" y="56"/>
                    <a:pt x="23" y="56"/>
                  </a:cubicBezTo>
                  <a:cubicBezTo>
                    <a:pt x="21" y="62"/>
                    <a:pt x="19" y="67"/>
                    <a:pt x="16" y="71"/>
                  </a:cubicBezTo>
                  <a:cubicBezTo>
                    <a:pt x="12" y="75"/>
                    <a:pt x="8" y="79"/>
                    <a:pt x="4" y="82"/>
                  </a:cubicBezTo>
                  <a:cubicBezTo>
                    <a:pt x="1" y="83"/>
                    <a:pt x="0" y="84"/>
                    <a:pt x="1" y="86"/>
                  </a:cubicBezTo>
                  <a:cubicBezTo>
                    <a:pt x="1" y="86"/>
                    <a:pt x="1" y="87"/>
                    <a:pt x="2" y="87"/>
                  </a:cubicBezTo>
                  <a:cubicBezTo>
                    <a:pt x="3" y="87"/>
                    <a:pt x="4" y="87"/>
                    <a:pt x="6" y="86"/>
                  </a:cubicBezTo>
                  <a:cubicBezTo>
                    <a:pt x="11" y="84"/>
                    <a:pt x="16" y="81"/>
                    <a:pt x="21" y="77"/>
                  </a:cubicBezTo>
                  <a:cubicBezTo>
                    <a:pt x="25" y="73"/>
                    <a:pt x="28" y="67"/>
                    <a:pt x="30" y="58"/>
                  </a:cubicBezTo>
                  <a:cubicBezTo>
                    <a:pt x="35" y="68"/>
                    <a:pt x="39" y="75"/>
                    <a:pt x="41" y="79"/>
                  </a:cubicBezTo>
                  <a:cubicBezTo>
                    <a:pt x="44" y="85"/>
                    <a:pt x="48" y="88"/>
                    <a:pt x="53" y="88"/>
                  </a:cubicBezTo>
                  <a:cubicBezTo>
                    <a:pt x="55" y="88"/>
                    <a:pt x="56" y="88"/>
                    <a:pt x="58" y="88"/>
                  </a:cubicBezTo>
                  <a:cubicBezTo>
                    <a:pt x="61" y="88"/>
                    <a:pt x="64" y="88"/>
                    <a:pt x="67" y="88"/>
                  </a:cubicBezTo>
                  <a:cubicBezTo>
                    <a:pt x="69" y="88"/>
                    <a:pt x="72" y="87"/>
                    <a:pt x="72" y="85"/>
                  </a:cubicBezTo>
                  <a:cubicBezTo>
                    <a:pt x="72" y="84"/>
                    <a:pt x="70" y="83"/>
                    <a:pt x="65" y="81"/>
                  </a:cubicBezTo>
                  <a:close/>
                  <a:moveTo>
                    <a:pt x="42" y="35"/>
                  </a:moveTo>
                  <a:cubicBezTo>
                    <a:pt x="42" y="37"/>
                    <a:pt x="42" y="40"/>
                    <a:pt x="41" y="45"/>
                  </a:cubicBezTo>
                  <a:cubicBezTo>
                    <a:pt x="39" y="46"/>
                    <a:pt x="36" y="46"/>
                    <a:pt x="33" y="46"/>
                  </a:cubicBezTo>
                  <a:cubicBezTo>
                    <a:pt x="33" y="43"/>
                    <a:pt x="34" y="38"/>
                    <a:pt x="34" y="32"/>
                  </a:cubicBezTo>
                  <a:cubicBezTo>
                    <a:pt x="39" y="31"/>
                    <a:pt x="41" y="31"/>
                    <a:pt x="42" y="31"/>
                  </a:cubicBezTo>
                  <a:cubicBezTo>
                    <a:pt x="42" y="31"/>
                    <a:pt x="42" y="32"/>
                    <a:pt x="42" y="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9459913" y="4116388"/>
              <a:ext cx="223837" cy="312738"/>
            </a:xfrm>
            <a:custGeom>
              <a:avLst/>
              <a:gdLst>
                <a:gd name="T0" fmla="*/ 54 w 68"/>
                <a:gd name="T1" fmla="*/ 42 h 95"/>
                <a:gd name="T2" fmla="*/ 64 w 68"/>
                <a:gd name="T3" fmla="*/ 41 h 95"/>
                <a:gd name="T4" fmla="*/ 67 w 68"/>
                <a:gd name="T5" fmla="*/ 39 h 95"/>
                <a:gd name="T6" fmla="*/ 65 w 68"/>
                <a:gd name="T7" fmla="*/ 35 h 95"/>
                <a:gd name="T8" fmla="*/ 54 w 68"/>
                <a:gd name="T9" fmla="*/ 33 h 95"/>
                <a:gd name="T10" fmla="*/ 37 w 68"/>
                <a:gd name="T11" fmla="*/ 36 h 95"/>
                <a:gd name="T12" fmla="*/ 39 w 68"/>
                <a:gd name="T13" fmla="*/ 29 h 95"/>
                <a:gd name="T14" fmla="*/ 39 w 68"/>
                <a:gd name="T15" fmla="*/ 25 h 95"/>
                <a:gd name="T16" fmla="*/ 36 w 68"/>
                <a:gd name="T17" fmla="*/ 22 h 95"/>
                <a:gd name="T18" fmla="*/ 28 w 68"/>
                <a:gd name="T19" fmla="*/ 20 h 95"/>
                <a:gd name="T20" fmla="*/ 25 w 68"/>
                <a:gd name="T21" fmla="*/ 21 h 95"/>
                <a:gd name="T22" fmla="*/ 26 w 68"/>
                <a:gd name="T23" fmla="*/ 25 h 95"/>
                <a:gd name="T24" fmla="*/ 28 w 68"/>
                <a:gd name="T25" fmla="*/ 37 h 95"/>
                <a:gd name="T26" fmla="*/ 14 w 68"/>
                <a:gd name="T27" fmla="*/ 39 h 95"/>
                <a:gd name="T28" fmla="*/ 12 w 68"/>
                <a:gd name="T29" fmla="*/ 39 h 95"/>
                <a:gd name="T30" fmla="*/ 16 w 68"/>
                <a:gd name="T31" fmla="*/ 20 h 95"/>
                <a:gd name="T32" fmla="*/ 39 w 68"/>
                <a:gd name="T33" fmla="*/ 14 h 95"/>
                <a:gd name="T34" fmla="*/ 53 w 68"/>
                <a:gd name="T35" fmla="*/ 12 h 95"/>
                <a:gd name="T36" fmla="*/ 57 w 68"/>
                <a:gd name="T37" fmla="*/ 10 h 95"/>
                <a:gd name="T38" fmla="*/ 54 w 68"/>
                <a:gd name="T39" fmla="*/ 5 h 95"/>
                <a:gd name="T40" fmla="*/ 45 w 68"/>
                <a:gd name="T41" fmla="*/ 0 h 95"/>
                <a:gd name="T42" fmla="*/ 42 w 68"/>
                <a:gd name="T43" fmla="*/ 0 h 95"/>
                <a:gd name="T44" fmla="*/ 39 w 68"/>
                <a:gd name="T45" fmla="*/ 1 h 95"/>
                <a:gd name="T46" fmla="*/ 39 w 68"/>
                <a:gd name="T47" fmla="*/ 4 h 95"/>
                <a:gd name="T48" fmla="*/ 14 w 68"/>
                <a:gd name="T49" fmla="*/ 14 h 95"/>
                <a:gd name="T50" fmla="*/ 8 w 68"/>
                <a:gd name="T51" fmla="*/ 12 h 95"/>
                <a:gd name="T52" fmla="*/ 5 w 68"/>
                <a:gd name="T53" fmla="*/ 13 h 95"/>
                <a:gd name="T54" fmla="*/ 6 w 68"/>
                <a:gd name="T55" fmla="*/ 18 h 95"/>
                <a:gd name="T56" fmla="*/ 6 w 68"/>
                <a:gd name="T57" fmla="*/ 29 h 95"/>
                <a:gd name="T58" fmla="*/ 3 w 68"/>
                <a:gd name="T59" fmla="*/ 39 h 95"/>
                <a:gd name="T60" fmla="*/ 0 w 68"/>
                <a:gd name="T61" fmla="*/ 46 h 95"/>
                <a:gd name="T62" fmla="*/ 4 w 68"/>
                <a:gd name="T63" fmla="*/ 51 h 95"/>
                <a:gd name="T64" fmla="*/ 8 w 68"/>
                <a:gd name="T65" fmla="*/ 49 h 95"/>
                <a:gd name="T66" fmla="*/ 28 w 68"/>
                <a:gd name="T67" fmla="*/ 45 h 95"/>
                <a:gd name="T68" fmla="*/ 28 w 68"/>
                <a:gd name="T69" fmla="*/ 76 h 95"/>
                <a:gd name="T70" fmla="*/ 26 w 68"/>
                <a:gd name="T71" fmla="*/ 80 h 95"/>
                <a:gd name="T72" fmla="*/ 19 w 68"/>
                <a:gd name="T73" fmla="*/ 79 h 95"/>
                <a:gd name="T74" fmla="*/ 17 w 68"/>
                <a:gd name="T75" fmla="*/ 78 h 95"/>
                <a:gd name="T76" fmla="*/ 15 w 68"/>
                <a:gd name="T77" fmla="*/ 79 h 95"/>
                <a:gd name="T78" fmla="*/ 18 w 68"/>
                <a:gd name="T79" fmla="*/ 84 h 95"/>
                <a:gd name="T80" fmla="*/ 24 w 68"/>
                <a:gd name="T81" fmla="*/ 92 h 95"/>
                <a:gd name="T82" fmla="*/ 28 w 68"/>
                <a:gd name="T83" fmla="*/ 95 h 95"/>
                <a:gd name="T84" fmla="*/ 30 w 68"/>
                <a:gd name="T85" fmla="*/ 95 h 95"/>
                <a:gd name="T86" fmla="*/ 35 w 68"/>
                <a:gd name="T87" fmla="*/ 89 h 95"/>
                <a:gd name="T88" fmla="*/ 37 w 68"/>
                <a:gd name="T89" fmla="*/ 80 h 95"/>
                <a:gd name="T90" fmla="*/ 37 w 68"/>
                <a:gd name="T91" fmla="*/ 44 h 95"/>
                <a:gd name="T92" fmla="*/ 54 w 68"/>
                <a:gd name="T93" fmla="*/ 4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8" h="95">
                  <a:moveTo>
                    <a:pt x="54" y="42"/>
                  </a:moveTo>
                  <a:cubicBezTo>
                    <a:pt x="58" y="42"/>
                    <a:pt x="61" y="42"/>
                    <a:pt x="64" y="41"/>
                  </a:cubicBezTo>
                  <a:cubicBezTo>
                    <a:pt x="65" y="41"/>
                    <a:pt x="67" y="41"/>
                    <a:pt x="67" y="39"/>
                  </a:cubicBezTo>
                  <a:cubicBezTo>
                    <a:pt x="68" y="37"/>
                    <a:pt x="66" y="36"/>
                    <a:pt x="65" y="35"/>
                  </a:cubicBezTo>
                  <a:cubicBezTo>
                    <a:pt x="62" y="32"/>
                    <a:pt x="58" y="32"/>
                    <a:pt x="54" y="33"/>
                  </a:cubicBezTo>
                  <a:cubicBezTo>
                    <a:pt x="50" y="34"/>
                    <a:pt x="44" y="35"/>
                    <a:pt x="37" y="36"/>
                  </a:cubicBezTo>
                  <a:cubicBezTo>
                    <a:pt x="37" y="32"/>
                    <a:pt x="38" y="30"/>
                    <a:pt x="39" y="29"/>
                  </a:cubicBezTo>
                  <a:cubicBezTo>
                    <a:pt x="39" y="27"/>
                    <a:pt x="40" y="26"/>
                    <a:pt x="39" y="25"/>
                  </a:cubicBezTo>
                  <a:cubicBezTo>
                    <a:pt x="39" y="24"/>
                    <a:pt x="38" y="23"/>
                    <a:pt x="36" y="22"/>
                  </a:cubicBezTo>
                  <a:cubicBezTo>
                    <a:pt x="34" y="21"/>
                    <a:pt x="31" y="20"/>
                    <a:pt x="28" y="20"/>
                  </a:cubicBezTo>
                  <a:cubicBezTo>
                    <a:pt x="26" y="20"/>
                    <a:pt x="25" y="20"/>
                    <a:pt x="25" y="21"/>
                  </a:cubicBezTo>
                  <a:cubicBezTo>
                    <a:pt x="24" y="23"/>
                    <a:pt x="25" y="24"/>
                    <a:pt x="26" y="25"/>
                  </a:cubicBezTo>
                  <a:cubicBezTo>
                    <a:pt x="27" y="27"/>
                    <a:pt x="28" y="30"/>
                    <a:pt x="28" y="37"/>
                  </a:cubicBezTo>
                  <a:cubicBezTo>
                    <a:pt x="21" y="39"/>
                    <a:pt x="16" y="39"/>
                    <a:pt x="14" y="39"/>
                  </a:cubicBezTo>
                  <a:cubicBezTo>
                    <a:pt x="13" y="39"/>
                    <a:pt x="13" y="39"/>
                    <a:pt x="12" y="39"/>
                  </a:cubicBezTo>
                  <a:cubicBezTo>
                    <a:pt x="13" y="38"/>
                    <a:pt x="14" y="31"/>
                    <a:pt x="16" y="20"/>
                  </a:cubicBezTo>
                  <a:cubicBezTo>
                    <a:pt x="25" y="18"/>
                    <a:pt x="33" y="16"/>
                    <a:pt x="39" y="14"/>
                  </a:cubicBezTo>
                  <a:cubicBezTo>
                    <a:pt x="46" y="13"/>
                    <a:pt x="50" y="12"/>
                    <a:pt x="53" y="12"/>
                  </a:cubicBezTo>
                  <a:cubicBezTo>
                    <a:pt x="54" y="12"/>
                    <a:pt x="56" y="12"/>
                    <a:pt x="57" y="10"/>
                  </a:cubicBezTo>
                  <a:cubicBezTo>
                    <a:pt x="58" y="8"/>
                    <a:pt x="56" y="7"/>
                    <a:pt x="54" y="5"/>
                  </a:cubicBezTo>
                  <a:cubicBezTo>
                    <a:pt x="51" y="3"/>
                    <a:pt x="48" y="1"/>
                    <a:pt x="45" y="0"/>
                  </a:cubicBezTo>
                  <a:cubicBezTo>
                    <a:pt x="44" y="0"/>
                    <a:pt x="43" y="0"/>
                    <a:pt x="42" y="0"/>
                  </a:cubicBezTo>
                  <a:cubicBezTo>
                    <a:pt x="41" y="0"/>
                    <a:pt x="40" y="0"/>
                    <a:pt x="39" y="1"/>
                  </a:cubicBezTo>
                  <a:cubicBezTo>
                    <a:pt x="39" y="2"/>
                    <a:pt x="39" y="3"/>
                    <a:pt x="39" y="4"/>
                  </a:cubicBezTo>
                  <a:cubicBezTo>
                    <a:pt x="38" y="5"/>
                    <a:pt x="35" y="7"/>
                    <a:pt x="14" y="14"/>
                  </a:cubicBezTo>
                  <a:cubicBezTo>
                    <a:pt x="12" y="13"/>
                    <a:pt x="9" y="12"/>
                    <a:pt x="8" y="12"/>
                  </a:cubicBezTo>
                  <a:cubicBezTo>
                    <a:pt x="6" y="12"/>
                    <a:pt x="5" y="13"/>
                    <a:pt x="5" y="13"/>
                  </a:cubicBezTo>
                  <a:cubicBezTo>
                    <a:pt x="4" y="14"/>
                    <a:pt x="5" y="16"/>
                    <a:pt x="6" y="18"/>
                  </a:cubicBezTo>
                  <a:cubicBezTo>
                    <a:pt x="7" y="20"/>
                    <a:pt x="7" y="24"/>
                    <a:pt x="6" y="29"/>
                  </a:cubicBezTo>
                  <a:cubicBezTo>
                    <a:pt x="5" y="36"/>
                    <a:pt x="4" y="38"/>
                    <a:pt x="3" y="39"/>
                  </a:cubicBezTo>
                  <a:cubicBezTo>
                    <a:pt x="1" y="40"/>
                    <a:pt x="0" y="43"/>
                    <a:pt x="0" y="46"/>
                  </a:cubicBezTo>
                  <a:cubicBezTo>
                    <a:pt x="1" y="50"/>
                    <a:pt x="3" y="51"/>
                    <a:pt x="4" y="51"/>
                  </a:cubicBezTo>
                  <a:cubicBezTo>
                    <a:pt x="5" y="51"/>
                    <a:pt x="6" y="50"/>
                    <a:pt x="8" y="49"/>
                  </a:cubicBezTo>
                  <a:cubicBezTo>
                    <a:pt x="9" y="48"/>
                    <a:pt x="14" y="47"/>
                    <a:pt x="28" y="45"/>
                  </a:cubicBezTo>
                  <a:cubicBezTo>
                    <a:pt x="28" y="62"/>
                    <a:pt x="28" y="73"/>
                    <a:pt x="28" y="76"/>
                  </a:cubicBezTo>
                  <a:cubicBezTo>
                    <a:pt x="28" y="78"/>
                    <a:pt x="27" y="80"/>
                    <a:pt x="26" y="80"/>
                  </a:cubicBezTo>
                  <a:cubicBezTo>
                    <a:pt x="25" y="80"/>
                    <a:pt x="23" y="80"/>
                    <a:pt x="19" y="79"/>
                  </a:cubicBezTo>
                  <a:cubicBezTo>
                    <a:pt x="18" y="78"/>
                    <a:pt x="18" y="78"/>
                    <a:pt x="17" y="78"/>
                  </a:cubicBezTo>
                  <a:cubicBezTo>
                    <a:pt x="16" y="78"/>
                    <a:pt x="15" y="79"/>
                    <a:pt x="15" y="79"/>
                  </a:cubicBezTo>
                  <a:cubicBezTo>
                    <a:pt x="14" y="81"/>
                    <a:pt x="16" y="82"/>
                    <a:pt x="18" y="84"/>
                  </a:cubicBezTo>
                  <a:cubicBezTo>
                    <a:pt x="21" y="87"/>
                    <a:pt x="23" y="90"/>
                    <a:pt x="24" y="92"/>
                  </a:cubicBezTo>
                  <a:cubicBezTo>
                    <a:pt x="25" y="95"/>
                    <a:pt x="27" y="95"/>
                    <a:pt x="28" y="95"/>
                  </a:cubicBezTo>
                  <a:cubicBezTo>
                    <a:pt x="29" y="95"/>
                    <a:pt x="29" y="95"/>
                    <a:pt x="30" y="95"/>
                  </a:cubicBezTo>
                  <a:cubicBezTo>
                    <a:pt x="32" y="94"/>
                    <a:pt x="34" y="92"/>
                    <a:pt x="35" y="89"/>
                  </a:cubicBezTo>
                  <a:cubicBezTo>
                    <a:pt x="37" y="86"/>
                    <a:pt x="37" y="83"/>
                    <a:pt x="37" y="80"/>
                  </a:cubicBezTo>
                  <a:cubicBezTo>
                    <a:pt x="37" y="77"/>
                    <a:pt x="37" y="67"/>
                    <a:pt x="37" y="44"/>
                  </a:cubicBezTo>
                  <a:cubicBezTo>
                    <a:pt x="45" y="43"/>
                    <a:pt x="51" y="42"/>
                    <a:pt x="54" y="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9432925" y="4300538"/>
              <a:ext cx="66675" cy="88900"/>
            </a:xfrm>
            <a:custGeom>
              <a:avLst/>
              <a:gdLst>
                <a:gd name="T0" fmla="*/ 15 w 20"/>
                <a:gd name="T1" fmla="*/ 0 h 27"/>
                <a:gd name="T2" fmla="*/ 11 w 20"/>
                <a:gd name="T3" fmla="*/ 4 h 27"/>
                <a:gd name="T4" fmla="*/ 3 w 20"/>
                <a:gd name="T5" fmla="*/ 15 h 27"/>
                <a:gd name="T6" fmla="*/ 2 w 20"/>
                <a:gd name="T7" fmla="*/ 24 h 27"/>
                <a:gd name="T8" fmla="*/ 6 w 20"/>
                <a:gd name="T9" fmla="*/ 27 h 27"/>
                <a:gd name="T10" fmla="*/ 13 w 20"/>
                <a:gd name="T11" fmla="*/ 21 h 27"/>
                <a:gd name="T12" fmla="*/ 19 w 20"/>
                <a:gd name="T13" fmla="*/ 4 h 27"/>
                <a:gd name="T14" fmla="*/ 15 w 20"/>
                <a:gd name="T1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27">
                  <a:moveTo>
                    <a:pt x="15" y="0"/>
                  </a:moveTo>
                  <a:cubicBezTo>
                    <a:pt x="14" y="0"/>
                    <a:pt x="13" y="1"/>
                    <a:pt x="11" y="4"/>
                  </a:cubicBezTo>
                  <a:cubicBezTo>
                    <a:pt x="7" y="10"/>
                    <a:pt x="5" y="13"/>
                    <a:pt x="3" y="15"/>
                  </a:cubicBezTo>
                  <a:cubicBezTo>
                    <a:pt x="2" y="16"/>
                    <a:pt x="0" y="19"/>
                    <a:pt x="2" y="24"/>
                  </a:cubicBezTo>
                  <a:cubicBezTo>
                    <a:pt x="3" y="26"/>
                    <a:pt x="5" y="27"/>
                    <a:pt x="6" y="27"/>
                  </a:cubicBezTo>
                  <a:cubicBezTo>
                    <a:pt x="8" y="27"/>
                    <a:pt x="10" y="25"/>
                    <a:pt x="13" y="21"/>
                  </a:cubicBezTo>
                  <a:cubicBezTo>
                    <a:pt x="18" y="15"/>
                    <a:pt x="20" y="9"/>
                    <a:pt x="19" y="4"/>
                  </a:cubicBezTo>
                  <a:cubicBezTo>
                    <a:pt x="18" y="3"/>
                    <a:pt x="18" y="0"/>
                    <a:pt x="1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9601200" y="4303713"/>
              <a:ext cx="98425" cy="82550"/>
            </a:xfrm>
            <a:custGeom>
              <a:avLst/>
              <a:gdLst>
                <a:gd name="T0" fmla="*/ 26 w 30"/>
                <a:gd name="T1" fmla="*/ 10 h 25"/>
                <a:gd name="T2" fmla="*/ 11 w 30"/>
                <a:gd name="T3" fmla="*/ 1 h 25"/>
                <a:gd name="T4" fmla="*/ 4 w 30"/>
                <a:gd name="T5" fmla="*/ 0 h 25"/>
                <a:gd name="T6" fmla="*/ 1 w 30"/>
                <a:gd name="T7" fmla="*/ 1 h 25"/>
                <a:gd name="T8" fmla="*/ 1 w 30"/>
                <a:gd name="T9" fmla="*/ 4 h 25"/>
                <a:gd name="T10" fmla="*/ 9 w 30"/>
                <a:gd name="T11" fmla="*/ 11 h 25"/>
                <a:gd name="T12" fmla="*/ 19 w 30"/>
                <a:gd name="T13" fmla="*/ 21 h 25"/>
                <a:gd name="T14" fmla="*/ 25 w 30"/>
                <a:gd name="T15" fmla="*/ 25 h 25"/>
                <a:gd name="T16" fmla="*/ 28 w 30"/>
                <a:gd name="T17" fmla="*/ 22 h 25"/>
                <a:gd name="T18" fmla="*/ 26 w 30"/>
                <a:gd name="T19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25">
                  <a:moveTo>
                    <a:pt x="26" y="10"/>
                  </a:moveTo>
                  <a:cubicBezTo>
                    <a:pt x="23" y="6"/>
                    <a:pt x="18" y="3"/>
                    <a:pt x="11" y="1"/>
                  </a:cubicBezTo>
                  <a:cubicBezTo>
                    <a:pt x="7" y="0"/>
                    <a:pt x="5" y="0"/>
                    <a:pt x="4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0" y="2"/>
                    <a:pt x="1" y="3"/>
                    <a:pt x="1" y="4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2" y="14"/>
                    <a:pt x="15" y="18"/>
                    <a:pt x="19" y="21"/>
                  </a:cubicBezTo>
                  <a:cubicBezTo>
                    <a:pt x="21" y="23"/>
                    <a:pt x="23" y="25"/>
                    <a:pt x="25" y="25"/>
                  </a:cubicBezTo>
                  <a:cubicBezTo>
                    <a:pt x="26" y="25"/>
                    <a:pt x="28" y="24"/>
                    <a:pt x="28" y="22"/>
                  </a:cubicBezTo>
                  <a:cubicBezTo>
                    <a:pt x="30" y="18"/>
                    <a:pt x="29" y="14"/>
                    <a:pt x="2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44003" y="106159"/>
            <a:ext cx="1493744" cy="3582768"/>
            <a:chOff x="2027238" y="0"/>
            <a:chExt cx="1924050" cy="4614863"/>
          </a:xfrm>
        </p:grpSpPr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2963863" y="0"/>
              <a:ext cx="39687" cy="2698750"/>
            </a:xfrm>
            <a:custGeom>
              <a:avLst/>
              <a:gdLst>
                <a:gd name="T0" fmla="*/ 12 w 12"/>
                <a:gd name="T1" fmla="*/ 0 h 817"/>
                <a:gd name="T2" fmla="*/ 12 w 12"/>
                <a:gd name="T3" fmla="*/ 812 h 817"/>
                <a:gd name="T4" fmla="*/ 6 w 12"/>
                <a:gd name="T5" fmla="*/ 817 h 817"/>
                <a:gd name="T6" fmla="*/ 6 w 12"/>
                <a:gd name="T7" fmla="*/ 817 h 817"/>
                <a:gd name="T8" fmla="*/ 0 w 12"/>
                <a:gd name="T9" fmla="*/ 812 h 817"/>
                <a:gd name="T10" fmla="*/ 0 w 12"/>
                <a:gd name="T11" fmla="*/ 0 h 817"/>
                <a:gd name="T12" fmla="*/ 12 w 12"/>
                <a:gd name="T13" fmla="*/ 0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817">
                  <a:moveTo>
                    <a:pt x="12" y="0"/>
                  </a:moveTo>
                  <a:cubicBezTo>
                    <a:pt x="12" y="812"/>
                    <a:pt x="12" y="812"/>
                    <a:pt x="12" y="812"/>
                  </a:cubicBezTo>
                  <a:cubicBezTo>
                    <a:pt x="12" y="815"/>
                    <a:pt x="9" y="817"/>
                    <a:pt x="6" y="817"/>
                  </a:cubicBezTo>
                  <a:cubicBezTo>
                    <a:pt x="6" y="817"/>
                    <a:pt x="6" y="817"/>
                    <a:pt x="6" y="817"/>
                  </a:cubicBezTo>
                  <a:cubicBezTo>
                    <a:pt x="3" y="817"/>
                    <a:pt x="0" y="815"/>
                    <a:pt x="0" y="812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9D1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Rectangle 26"/>
            <p:cNvSpPr>
              <a:spLocks noChangeArrowheads="1"/>
            </p:cNvSpPr>
            <p:nvPr/>
          </p:nvSpPr>
          <p:spPr bwMode="auto">
            <a:xfrm>
              <a:off x="2657475" y="2686050"/>
              <a:ext cx="663575" cy="1862138"/>
            </a:xfrm>
            <a:prstGeom prst="rect">
              <a:avLst/>
            </a:pr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27"/>
            <p:cNvSpPr>
              <a:spLocks noEditPoints="1"/>
            </p:cNvSpPr>
            <p:nvPr/>
          </p:nvSpPr>
          <p:spPr bwMode="auto">
            <a:xfrm>
              <a:off x="2720975" y="2747963"/>
              <a:ext cx="536575" cy="1738313"/>
            </a:xfrm>
            <a:custGeom>
              <a:avLst/>
              <a:gdLst>
                <a:gd name="T0" fmla="*/ 338 w 338"/>
                <a:gd name="T1" fmla="*/ 1095 h 1095"/>
                <a:gd name="T2" fmla="*/ 0 w 338"/>
                <a:gd name="T3" fmla="*/ 1095 h 1095"/>
                <a:gd name="T4" fmla="*/ 0 w 338"/>
                <a:gd name="T5" fmla="*/ 0 h 1095"/>
                <a:gd name="T6" fmla="*/ 338 w 338"/>
                <a:gd name="T7" fmla="*/ 0 h 1095"/>
                <a:gd name="T8" fmla="*/ 338 w 338"/>
                <a:gd name="T9" fmla="*/ 1095 h 1095"/>
                <a:gd name="T10" fmla="*/ 4 w 338"/>
                <a:gd name="T11" fmla="*/ 1093 h 1095"/>
                <a:gd name="T12" fmla="*/ 334 w 338"/>
                <a:gd name="T13" fmla="*/ 1093 h 1095"/>
                <a:gd name="T14" fmla="*/ 334 w 338"/>
                <a:gd name="T15" fmla="*/ 2 h 1095"/>
                <a:gd name="T16" fmla="*/ 4 w 338"/>
                <a:gd name="T17" fmla="*/ 2 h 1095"/>
                <a:gd name="T18" fmla="*/ 4 w 338"/>
                <a:gd name="T19" fmla="*/ 1093 h 1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8" h="1095">
                  <a:moveTo>
                    <a:pt x="338" y="1095"/>
                  </a:moveTo>
                  <a:lnTo>
                    <a:pt x="0" y="1095"/>
                  </a:lnTo>
                  <a:lnTo>
                    <a:pt x="0" y="0"/>
                  </a:lnTo>
                  <a:lnTo>
                    <a:pt x="338" y="0"/>
                  </a:lnTo>
                  <a:lnTo>
                    <a:pt x="338" y="1095"/>
                  </a:lnTo>
                  <a:close/>
                  <a:moveTo>
                    <a:pt x="4" y="1093"/>
                  </a:moveTo>
                  <a:lnTo>
                    <a:pt x="334" y="1093"/>
                  </a:lnTo>
                  <a:lnTo>
                    <a:pt x="334" y="2"/>
                  </a:lnTo>
                  <a:lnTo>
                    <a:pt x="4" y="2"/>
                  </a:lnTo>
                  <a:lnTo>
                    <a:pt x="4" y="1093"/>
                  </a:lnTo>
                  <a:close/>
                </a:path>
              </a:pathLst>
            </a:custGeom>
            <a:solidFill>
              <a:srgbClr val="9D1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2601913" y="4514850"/>
              <a:ext cx="774700" cy="100013"/>
            </a:xfrm>
            <a:custGeom>
              <a:avLst/>
              <a:gdLst>
                <a:gd name="T0" fmla="*/ 220 w 235"/>
                <a:gd name="T1" fmla="*/ 30 h 30"/>
                <a:gd name="T2" fmla="*/ 15 w 235"/>
                <a:gd name="T3" fmla="*/ 30 h 30"/>
                <a:gd name="T4" fmla="*/ 0 w 235"/>
                <a:gd name="T5" fmla="*/ 15 h 30"/>
                <a:gd name="T6" fmla="*/ 0 w 235"/>
                <a:gd name="T7" fmla="*/ 15 h 30"/>
                <a:gd name="T8" fmla="*/ 15 w 235"/>
                <a:gd name="T9" fmla="*/ 0 h 30"/>
                <a:gd name="T10" fmla="*/ 220 w 235"/>
                <a:gd name="T11" fmla="*/ 0 h 30"/>
                <a:gd name="T12" fmla="*/ 235 w 235"/>
                <a:gd name="T13" fmla="*/ 15 h 30"/>
                <a:gd name="T14" fmla="*/ 235 w 235"/>
                <a:gd name="T15" fmla="*/ 15 h 30"/>
                <a:gd name="T16" fmla="*/ 220 w 235"/>
                <a:gd name="T1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5" h="30">
                  <a:moveTo>
                    <a:pt x="220" y="30"/>
                  </a:moveTo>
                  <a:cubicBezTo>
                    <a:pt x="15" y="30"/>
                    <a:pt x="15" y="30"/>
                    <a:pt x="15" y="30"/>
                  </a:cubicBezTo>
                  <a:cubicBezTo>
                    <a:pt x="7" y="30"/>
                    <a:pt x="0" y="24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28" y="0"/>
                    <a:pt x="235" y="7"/>
                    <a:pt x="235" y="15"/>
                  </a:cubicBezTo>
                  <a:cubicBezTo>
                    <a:pt x="235" y="15"/>
                    <a:pt x="235" y="15"/>
                    <a:pt x="235" y="15"/>
                  </a:cubicBezTo>
                  <a:cubicBezTo>
                    <a:pt x="235" y="24"/>
                    <a:pt x="228" y="30"/>
                    <a:pt x="220" y="30"/>
                  </a:cubicBezTo>
                  <a:close/>
                </a:path>
              </a:pathLst>
            </a:custGeom>
            <a:solidFill>
              <a:srgbClr val="9D1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2601913" y="2613025"/>
              <a:ext cx="774700" cy="101600"/>
            </a:xfrm>
            <a:custGeom>
              <a:avLst/>
              <a:gdLst>
                <a:gd name="T0" fmla="*/ 220 w 235"/>
                <a:gd name="T1" fmla="*/ 31 h 31"/>
                <a:gd name="T2" fmla="*/ 15 w 235"/>
                <a:gd name="T3" fmla="*/ 31 h 31"/>
                <a:gd name="T4" fmla="*/ 0 w 235"/>
                <a:gd name="T5" fmla="*/ 15 h 31"/>
                <a:gd name="T6" fmla="*/ 0 w 235"/>
                <a:gd name="T7" fmla="*/ 15 h 31"/>
                <a:gd name="T8" fmla="*/ 15 w 235"/>
                <a:gd name="T9" fmla="*/ 0 h 31"/>
                <a:gd name="T10" fmla="*/ 220 w 235"/>
                <a:gd name="T11" fmla="*/ 0 h 31"/>
                <a:gd name="T12" fmla="*/ 235 w 235"/>
                <a:gd name="T13" fmla="*/ 15 h 31"/>
                <a:gd name="T14" fmla="*/ 235 w 235"/>
                <a:gd name="T15" fmla="*/ 15 h 31"/>
                <a:gd name="T16" fmla="*/ 220 w 235"/>
                <a:gd name="T1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5" h="31">
                  <a:moveTo>
                    <a:pt x="220" y="31"/>
                  </a:moveTo>
                  <a:cubicBezTo>
                    <a:pt x="15" y="31"/>
                    <a:pt x="15" y="31"/>
                    <a:pt x="15" y="31"/>
                  </a:cubicBezTo>
                  <a:cubicBezTo>
                    <a:pt x="7" y="31"/>
                    <a:pt x="0" y="24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28" y="0"/>
                    <a:pt x="235" y="7"/>
                    <a:pt x="235" y="15"/>
                  </a:cubicBezTo>
                  <a:cubicBezTo>
                    <a:pt x="235" y="15"/>
                    <a:pt x="235" y="15"/>
                    <a:pt x="235" y="15"/>
                  </a:cubicBezTo>
                  <a:cubicBezTo>
                    <a:pt x="235" y="24"/>
                    <a:pt x="228" y="31"/>
                    <a:pt x="220" y="31"/>
                  </a:cubicBezTo>
                  <a:close/>
                </a:path>
              </a:pathLst>
            </a:custGeom>
            <a:solidFill>
              <a:srgbClr val="9D1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Oval 30"/>
            <p:cNvSpPr>
              <a:spLocks noChangeArrowheads="1"/>
            </p:cNvSpPr>
            <p:nvPr/>
          </p:nvSpPr>
          <p:spPr bwMode="auto">
            <a:xfrm>
              <a:off x="2752725" y="547688"/>
              <a:ext cx="473075" cy="393700"/>
            </a:xfrm>
            <a:prstGeom prst="ellipse">
              <a:avLst/>
            </a:prstGeom>
            <a:solidFill>
              <a:srgbClr val="9D1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Oval 31"/>
            <p:cNvSpPr>
              <a:spLocks noChangeArrowheads="1"/>
            </p:cNvSpPr>
            <p:nvPr/>
          </p:nvSpPr>
          <p:spPr bwMode="auto">
            <a:xfrm>
              <a:off x="2027238" y="663575"/>
              <a:ext cx="1924050" cy="1774825"/>
            </a:xfrm>
            <a:prstGeom prst="ellipse">
              <a:avLst/>
            </a:pr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Oval 32"/>
            <p:cNvSpPr>
              <a:spLocks noChangeArrowheads="1"/>
            </p:cNvSpPr>
            <p:nvPr/>
          </p:nvSpPr>
          <p:spPr bwMode="auto">
            <a:xfrm>
              <a:off x="2409825" y="666750"/>
              <a:ext cx="1189037" cy="1754188"/>
            </a:xfrm>
            <a:prstGeom prst="ellipse">
              <a:avLst/>
            </a:prstGeom>
            <a:solidFill>
              <a:srgbClr val="E083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Oval 33"/>
            <p:cNvSpPr>
              <a:spLocks noChangeArrowheads="1"/>
            </p:cNvSpPr>
            <p:nvPr/>
          </p:nvSpPr>
          <p:spPr bwMode="auto">
            <a:xfrm>
              <a:off x="2773363" y="663575"/>
              <a:ext cx="431800" cy="1774825"/>
            </a:xfrm>
            <a:prstGeom prst="ellipse">
              <a:avLst/>
            </a:pr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2598738" y="2362200"/>
              <a:ext cx="798512" cy="131763"/>
            </a:xfrm>
            <a:custGeom>
              <a:avLst/>
              <a:gdLst>
                <a:gd name="T0" fmla="*/ 223 w 242"/>
                <a:gd name="T1" fmla="*/ 40 h 40"/>
                <a:gd name="T2" fmla="*/ 19 w 242"/>
                <a:gd name="T3" fmla="*/ 40 h 40"/>
                <a:gd name="T4" fmla="*/ 0 w 242"/>
                <a:gd name="T5" fmla="*/ 21 h 40"/>
                <a:gd name="T6" fmla="*/ 0 w 242"/>
                <a:gd name="T7" fmla="*/ 0 h 40"/>
                <a:gd name="T8" fmla="*/ 242 w 242"/>
                <a:gd name="T9" fmla="*/ 0 h 40"/>
                <a:gd name="T10" fmla="*/ 242 w 242"/>
                <a:gd name="T11" fmla="*/ 21 h 40"/>
                <a:gd name="T12" fmla="*/ 223 w 242"/>
                <a:gd name="T1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2" h="40">
                  <a:moveTo>
                    <a:pt x="223" y="40"/>
                  </a:moveTo>
                  <a:cubicBezTo>
                    <a:pt x="19" y="40"/>
                    <a:pt x="19" y="40"/>
                    <a:pt x="19" y="40"/>
                  </a:cubicBezTo>
                  <a:cubicBezTo>
                    <a:pt x="8" y="40"/>
                    <a:pt x="0" y="32"/>
                    <a:pt x="0" y="2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242" y="21"/>
                    <a:pt x="242" y="21"/>
                    <a:pt x="242" y="21"/>
                  </a:cubicBezTo>
                  <a:cubicBezTo>
                    <a:pt x="242" y="32"/>
                    <a:pt x="233" y="40"/>
                    <a:pt x="223" y="40"/>
                  </a:cubicBezTo>
                  <a:close/>
                </a:path>
              </a:pathLst>
            </a:custGeom>
            <a:solidFill>
              <a:srgbClr val="9D1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35"/>
            <p:cNvSpPr>
              <a:spLocks/>
            </p:cNvSpPr>
            <p:nvPr/>
          </p:nvSpPr>
          <p:spPr bwMode="auto">
            <a:xfrm>
              <a:off x="2928938" y="2847975"/>
              <a:ext cx="55562" cy="46038"/>
            </a:xfrm>
            <a:custGeom>
              <a:avLst/>
              <a:gdLst>
                <a:gd name="T0" fmla="*/ 8 w 17"/>
                <a:gd name="T1" fmla="*/ 11 h 14"/>
                <a:gd name="T2" fmla="*/ 13 w 17"/>
                <a:gd name="T3" fmla="*/ 14 h 14"/>
                <a:gd name="T4" fmla="*/ 17 w 17"/>
                <a:gd name="T5" fmla="*/ 10 h 14"/>
                <a:gd name="T6" fmla="*/ 16 w 17"/>
                <a:gd name="T7" fmla="*/ 5 h 14"/>
                <a:gd name="T8" fmla="*/ 9 w 17"/>
                <a:gd name="T9" fmla="*/ 1 h 14"/>
                <a:gd name="T10" fmla="*/ 3 w 17"/>
                <a:gd name="T11" fmla="*/ 0 h 14"/>
                <a:gd name="T12" fmla="*/ 1 w 17"/>
                <a:gd name="T13" fmla="*/ 1 h 14"/>
                <a:gd name="T14" fmla="*/ 1 w 17"/>
                <a:gd name="T15" fmla="*/ 4 h 14"/>
                <a:gd name="T16" fmla="*/ 8 w 17"/>
                <a:gd name="T17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4">
                  <a:moveTo>
                    <a:pt x="8" y="11"/>
                  </a:moveTo>
                  <a:cubicBezTo>
                    <a:pt x="10" y="13"/>
                    <a:pt x="12" y="14"/>
                    <a:pt x="13" y="14"/>
                  </a:cubicBezTo>
                  <a:cubicBezTo>
                    <a:pt x="14" y="14"/>
                    <a:pt x="16" y="13"/>
                    <a:pt x="17" y="10"/>
                  </a:cubicBezTo>
                  <a:cubicBezTo>
                    <a:pt x="17" y="8"/>
                    <a:pt x="17" y="6"/>
                    <a:pt x="16" y="5"/>
                  </a:cubicBezTo>
                  <a:cubicBezTo>
                    <a:pt x="15" y="3"/>
                    <a:pt x="13" y="2"/>
                    <a:pt x="9" y="1"/>
                  </a:cubicBezTo>
                  <a:cubicBezTo>
                    <a:pt x="6" y="0"/>
                    <a:pt x="5" y="0"/>
                    <a:pt x="3" y="0"/>
                  </a:cubicBezTo>
                  <a:cubicBezTo>
                    <a:pt x="3" y="0"/>
                    <a:pt x="1" y="0"/>
                    <a:pt x="1" y="1"/>
                  </a:cubicBezTo>
                  <a:cubicBezTo>
                    <a:pt x="1" y="2"/>
                    <a:pt x="0" y="3"/>
                    <a:pt x="1" y="4"/>
                  </a:cubicBezTo>
                  <a:cubicBezTo>
                    <a:pt x="2" y="5"/>
                    <a:pt x="4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36"/>
            <p:cNvSpPr>
              <a:spLocks/>
            </p:cNvSpPr>
            <p:nvPr/>
          </p:nvSpPr>
          <p:spPr bwMode="auto">
            <a:xfrm>
              <a:off x="2981325" y="2863850"/>
              <a:ext cx="187325" cy="311150"/>
            </a:xfrm>
            <a:custGeom>
              <a:avLst/>
              <a:gdLst>
                <a:gd name="T0" fmla="*/ 54 w 57"/>
                <a:gd name="T1" fmla="*/ 30 h 94"/>
                <a:gd name="T2" fmla="*/ 40 w 57"/>
                <a:gd name="T3" fmla="*/ 29 h 94"/>
                <a:gd name="T4" fmla="*/ 21 w 57"/>
                <a:gd name="T5" fmla="*/ 33 h 94"/>
                <a:gd name="T6" fmla="*/ 22 w 57"/>
                <a:gd name="T7" fmla="*/ 20 h 94"/>
                <a:gd name="T8" fmla="*/ 40 w 57"/>
                <a:gd name="T9" fmla="*/ 12 h 94"/>
                <a:gd name="T10" fmla="*/ 45 w 57"/>
                <a:gd name="T11" fmla="*/ 9 h 94"/>
                <a:gd name="T12" fmla="*/ 44 w 57"/>
                <a:gd name="T13" fmla="*/ 6 h 94"/>
                <a:gd name="T14" fmla="*/ 37 w 57"/>
                <a:gd name="T15" fmla="*/ 2 h 94"/>
                <a:gd name="T16" fmla="*/ 31 w 57"/>
                <a:gd name="T17" fmla="*/ 4 h 94"/>
                <a:gd name="T18" fmla="*/ 26 w 57"/>
                <a:gd name="T19" fmla="*/ 10 h 94"/>
                <a:gd name="T20" fmla="*/ 17 w 57"/>
                <a:gd name="T21" fmla="*/ 16 h 94"/>
                <a:gd name="T22" fmla="*/ 13 w 57"/>
                <a:gd name="T23" fmla="*/ 16 h 94"/>
                <a:gd name="T24" fmla="*/ 11 w 57"/>
                <a:gd name="T25" fmla="*/ 16 h 94"/>
                <a:gd name="T26" fmla="*/ 11 w 57"/>
                <a:gd name="T27" fmla="*/ 21 h 94"/>
                <a:gd name="T28" fmla="*/ 13 w 57"/>
                <a:gd name="T29" fmla="*/ 28 h 94"/>
                <a:gd name="T30" fmla="*/ 12 w 57"/>
                <a:gd name="T31" fmla="*/ 41 h 94"/>
                <a:gd name="T32" fmla="*/ 10 w 57"/>
                <a:gd name="T33" fmla="*/ 56 h 94"/>
                <a:gd name="T34" fmla="*/ 7 w 57"/>
                <a:gd name="T35" fmla="*/ 68 h 94"/>
                <a:gd name="T36" fmla="*/ 1 w 57"/>
                <a:gd name="T37" fmla="*/ 77 h 94"/>
                <a:gd name="T38" fmla="*/ 0 w 57"/>
                <a:gd name="T39" fmla="*/ 81 h 94"/>
                <a:gd name="T40" fmla="*/ 2 w 57"/>
                <a:gd name="T41" fmla="*/ 82 h 94"/>
                <a:gd name="T42" fmla="*/ 5 w 57"/>
                <a:gd name="T43" fmla="*/ 80 h 94"/>
                <a:gd name="T44" fmla="*/ 13 w 57"/>
                <a:gd name="T45" fmla="*/ 72 h 94"/>
                <a:gd name="T46" fmla="*/ 18 w 57"/>
                <a:gd name="T47" fmla="*/ 61 h 94"/>
                <a:gd name="T48" fmla="*/ 20 w 57"/>
                <a:gd name="T49" fmla="*/ 50 h 94"/>
                <a:gd name="T50" fmla="*/ 21 w 57"/>
                <a:gd name="T51" fmla="*/ 39 h 94"/>
                <a:gd name="T52" fmla="*/ 29 w 57"/>
                <a:gd name="T53" fmla="*/ 39 h 94"/>
                <a:gd name="T54" fmla="*/ 30 w 57"/>
                <a:gd name="T55" fmla="*/ 53 h 94"/>
                <a:gd name="T56" fmla="*/ 30 w 57"/>
                <a:gd name="T57" fmla="*/ 70 h 94"/>
                <a:gd name="T58" fmla="*/ 31 w 57"/>
                <a:gd name="T59" fmla="*/ 88 h 94"/>
                <a:gd name="T60" fmla="*/ 34 w 57"/>
                <a:gd name="T61" fmla="*/ 94 h 94"/>
                <a:gd name="T62" fmla="*/ 34 w 57"/>
                <a:gd name="T63" fmla="*/ 94 h 94"/>
                <a:gd name="T64" fmla="*/ 37 w 57"/>
                <a:gd name="T65" fmla="*/ 90 h 94"/>
                <a:gd name="T66" fmla="*/ 39 w 57"/>
                <a:gd name="T67" fmla="*/ 63 h 94"/>
                <a:gd name="T68" fmla="*/ 39 w 57"/>
                <a:gd name="T69" fmla="*/ 40 h 94"/>
                <a:gd name="T70" fmla="*/ 39 w 57"/>
                <a:gd name="T71" fmla="*/ 40 h 94"/>
                <a:gd name="T72" fmla="*/ 39 w 57"/>
                <a:gd name="T73" fmla="*/ 39 h 94"/>
                <a:gd name="T74" fmla="*/ 37 w 57"/>
                <a:gd name="T75" fmla="*/ 37 h 94"/>
                <a:gd name="T76" fmla="*/ 52 w 57"/>
                <a:gd name="T77" fmla="*/ 36 h 94"/>
                <a:gd name="T78" fmla="*/ 56 w 57"/>
                <a:gd name="T79" fmla="*/ 33 h 94"/>
                <a:gd name="T80" fmla="*/ 54 w 57"/>
                <a:gd name="T81" fmla="*/ 3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7" h="94">
                  <a:moveTo>
                    <a:pt x="54" y="30"/>
                  </a:moveTo>
                  <a:cubicBezTo>
                    <a:pt x="51" y="27"/>
                    <a:pt x="46" y="27"/>
                    <a:pt x="40" y="29"/>
                  </a:cubicBezTo>
                  <a:cubicBezTo>
                    <a:pt x="35" y="30"/>
                    <a:pt x="29" y="32"/>
                    <a:pt x="21" y="33"/>
                  </a:cubicBezTo>
                  <a:cubicBezTo>
                    <a:pt x="22" y="27"/>
                    <a:pt x="22" y="23"/>
                    <a:pt x="22" y="20"/>
                  </a:cubicBezTo>
                  <a:cubicBezTo>
                    <a:pt x="30" y="16"/>
                    <a:pt x="36" y="13"/>
                    <a:pt x="40" y="12"/>
                  </a:cubicBezTo>
                  <a:cubicBezTo>
                    <a:pt x="42" y="12"/>
                    <a:pt x="44" y="11"/>
                    <a:pt x="45" y="9"/>
                  </a:cubicBezTo>
                  <a:cubicBezTo>
                    <a:pt x="45" y="8"/>
                    <a:pt x="45" y="7"/>
                    <a:pt x="44" y="6"/>
                  </a:cubicBezTo>
                  <a:cubicBezTo>
                    <a:pt x="42" y="4"/>
                    <a:pt x="40" y="3"/>
                    <a:pt x="37" y="2"/>
                  </a:cubicBezTo>
                  <a:cubicBezTo>
                    <a:pt x="34" y="0"/>
                    <a:pt x="32" y="1"/>
                    <a:pt x="31" y="4"/>
                  </a:cubicBezTo>
                  <a:cubicBezTo>
                    <a:pt x="31" y="5"/>
                    <a:pt x="30" y="7"/>
                    <a:pt x="26" y="10"/>
                  </a:cubicBezTo>
                  <a:cubicBezTo>
                    <a:pt x="23" y="12"/>
                    <a:pt x="20" y="14"/>
                    <a:pt x="17" y="16"/>
                  </a:cubicBezTo>
                  <a:cubicBezTo>
                    <a:pt x="15" y="16"/>
                    <a:pt x="14" y="16"/>
                    <a:pt x="13" y="16"/>
                  </a:cubicBezTo>
                  <a:cubicBezTo>
                    <a:pt x="13" y="16"/>
                    <a:pt x="12" y="16"/>
                    <a:pt x="11" y="16"/>
                  </a:cubicBezTo>
                  <a:cubicBezTo>
                    <a:pt x="10" y="17"/>
                    <a:pt x="10" y="19"/>
                    <a:pt x="11" y="21"/>
                  </a:cubicBezTo>
                  <a:cubicBezTo>
                    <a:pt x="12" y="22"/>
                    <a:pt x="12" y="23"/>
                    <a:pt x="13" y="28"/>
                  </a:cubicBezTo>
                  <a:cubicBezTo>
                    <a:pt x="13" y="31"/>
                    <a:pt x="13" y="36"/>
                    <a:pt x="12" y="41"/>
                  </a:cubicBezTo>
                  <a:cubicBezTo>
                    <a:pt x="12" y="47"/>
                    <a:pt x="11" y="52"/>
                    <a:pt x="10" y="56"/>
                  </a:cubicBezTo>
                  <a:cubicBezTo>
                    <a:pt x="10" y="61"/>
                    <a:pt x="8" y="65"/>
                    <a:pt x="7" y="68"/>
                  </a:cubicBezTo>
                  <a:cubicBezTo>
                    <a:pt x="5" y="71"/>
                    <a:pt x="3" y="74"/>
                    <a:pt x="1" y="77"/>
                  </a:cubicBezTo>
                  <a:cubicBezTo>
                    <a:pt x="0" y="78"/>
                    <a:pt x="0" y="79"/>
                    <a:pt x="0" y="81"/>
                  </a:cubicBezTo>
                  <a:cubicBezTo>
                    <a:pt x="1" y="81"/>
                    <a:pt x="1" y="82"/>
                    <a:pt x="2" y="82"/>
                  </a:cubicBezTo>
                  <a:cubicBezTo>
                    <a:pt x="3" y="82"/>
                    <a:pt x="4" y="81"/>
                    <a:pt x="5" y="80"/>
                  </a:cubicBezTo>
                  <a:cubicBezTo>
                    <a:pt x="8" y="79"/>
                    <a:pt x="11" y="76"/>
                    <a:pt x="13" y="72"/>
                  </a:cubicBezTo>
                  <a:cubicBezTo>
                    <a:pt x="16" y="68"/>
                    <a:pt x="17" y="65"/>
                    <a:pt x="18" y="61"/>
                  </a:cubicBezTo>
                  <a:cubicBezTo>
                    <a:pt x="19" y="57"/>
                    <a:pt x="20" y="54"/>
                    <a:pt x="20" y="50"/>
                  </a:cubicBezTo>
                  <a:cubicBezTo>
                    <a:pt x="21" y="47"/>
                    <a:pt x="21" y="43"/>
                    <a:pt x="21" y="39"/>
                  </a:cubicBezTo>
                  <a:cubicBezTo>
                    <a:pt x="24" y="39"/>
                    <a:pt x="26" y="39"/>
                    <a:pt x="29" y="39"/>
                  </a:cubicBezTo>
                  <a:cubicBezTo>
                    <a:pt x="30" y="42"/>
                    <a:pt x="30" y="47"/>
                    <a:pt x="30" y="53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30" y="77"/>
                    <a:pt x="30" y="83"/>
                    <a:pt x="31" y="88"/>
                  </a:cubicBezTo>
                  <a:cubicBezTo>
                    <a:pt x="31" y="92"/>
                    <a:pt x="31" y="94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5" y="94"/>
                    <a:pt x="36" y="93"/>
                    <a:pt x="37" y="90"/>
                  </a:cubicBezTo>
                  <a:cubicBezTo>
                    <a:pt x="38" y="85"/>
                    <a:pt x="39" y="76"/>
                    <a:pt x="39" y="63"/>
                  </a:cubicBezTo>
                  <a:cubicBezTo>
                    <a:pt x="39" y="52"/>
                    <a:pt x="39" y="44"/>
                    <a:pt x="39" y="40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8" y="39"/>
                    <a:pt x="38" y="38"/>
                    <a:pt x="37" y="37"/>
                  </a:cubicBezTo>
                  <a:cubicBezTo>
                    <a:pt x="44" y="36"/>
                    <a:pt x="49" y="36"/>
                    <a:pt x="52" y="36"/>
                  </a:cubicBezTo>
                  <a:cubicBezTo>
                    <a:pt x="54" y="35"/>
                    <a:pt x="56" y="35"/>
                    <a:pt x="56" y="33"/>
                  </a:cubicBezTo>
                  <a:cubicBezTo>
                    <a:pt x="57" y="32"/>
                    <a:pt x="55" y="30"/>
                    <a:pt x="54" y="3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37"/>
            <p:cNvSpPr>
              <a:spLocks noEditPoints="1"/>
            </p:cNvSpPr>
            <p:nvPr/>
          </p:nvSpPr>
          <p:spPr bwMode="auto">
            <a:xfrm>
              <a:off x="2838450" y="2890838"/>
              <a:ext cx="179387" cy="244475"/>
            </a:xfrm>
            <a:custGeom>
              <a:avLst/>
              <a:gdLst>
                <a:gd name="T0" fmla="*/ 47 w 54"/>
                <a:gd name="T1" fmla="*/ 49 h 74"/>
                <a:gd name="T2" fmla="*/ 38 w 54"/>
                <a:gd name="T3" fmla="*/ 42 h 74"/>
                <a:gd name="T4" fmla="*/ 52 w 54"/>
                <a:gd name="T5" fmla="*/ 38 h 74"/>
                <a:gd name="T6" fmla="*/ 43 w 54"/>
                <a:gd name="T7" fmla="*/ 34 h 74"/>
                <a:gd name="T8" fmla="*/ 37 w 54"/>
                <a:gd name="T9" fmla="*/ 34 h 74"/>
                <a:gd name="T10" fmla="*/ 48 w 54"/>
                <a:gd name="T11" fmla="*/ 27 h 74"/>
                <a:gd name="T12" fmla="*/ 52 w 54"/>
                <a:gd name="T13" fmla="*/ 22 h 74"/>
                <a:gd name="T14" fmla="*/ 41 w 54"/>
                <a:gd name="T15" fmla="*/ 22 h 74"/>
                <a:gd name="T16" fmla="*/ 47 w 54"/>
                <a:gd name="T17" fmla="*/ 13 h 74"/>
                <a:gd name="T18" fmla="*/ 43 w 54"/>
                <a:gd name="T19" fmla="*/ 9 h 74"/>
                <a:gd name="T20" fmla="*/ 52 w 54"/>
                <a:gd name="T21" fmla="*/ 3 h 74"/>
                <a:gd name="T22" fmla="*/ 41 w 54"/>
                <a:gd name="T23" fmla="*/ 1 h 74"/>
                <a:gd name="T24" fmla="*/ 20 w 54"/>
                <a:gd name="T25" fmla="*/ 6 h 74"/>
                <a:gd name="T26" fmla="*/ 18 w 54"/>
                <a:gd name="T27" fmla="*/ 12 h 74"/>
                <a:gd name="T28" fmla="*/ 21 w 54"/>
                <a:gd name="T29" fmla="*/ 13 h 74"/>
                <a:gd name="T30" fmla="*/ 23 w 54"/>
                <a:gd name="T31" fmla="*/ 23 h 74"/>
                <a:gd name="T32" fmla="*/ 16 w 54"/>
                <a:gd name="T33" fmla="*/ 27 h 74"/>
                <a:gd name="T34" fmla="*/ 0 w 54"/>
                <a:gd name="T35" fmla="*/ 30 h 74"/>
                <a:gd name="T36" fmla="*/ 11 w 54"/>
                <a:gd name="T37" fmla="*/ 35 h 74"/>
                <a:gd name="T38" fmla="*/ 28 w 54"/>
                <a:gd name="T39" fmla="*/ 33 h 74"/>
                <a:gd name="T40" fmla="*/ 13 w 54"/>
                <a:gd name="T41" fmla="*/ 39 h 74"/>
                <a:gd name="T42" fmla="*/ 8 w 54"/>
                <a:gd name="T43" fmla="*/ 41 h 74"/>
                <a:gd name="T44" fmla="*/ 15 w 54"/>
                <a:gd name="T45" fmla="*/ 47 h 74"/>
                <a:gd name="T46" fmla="*/ 9 w 54"/>
                <a:gd name="T47" fmla="*/ 57 h 74"/>
                <a:gd name="T48" fmla="*/ 13 w 54"/>
                <a:gd name="T49" fmla="*/ 68 h 74"/>
                <a:gd name="T50" fmla="*/ 19 w 54"/>
                <a:gd name="T51" fmla="*/ 51 h 74"/>
                <a:gd name="T52" fmla="*/ 29 w 54"/>
                <a:gd name="T53" fmla="*/ 44 h 74"/>
                <a:gd name="T54" fmla="*/ 28 w 54"/>
                <a:gd name="T55" fmla="*/ 62 h 74"/>
                <a:gd name="T56" fmla="*/ 24 w 54"/>
                <a:gd name="T57" fmla="*/ 62 h 74"/>
                <a:gd name="T58" fmla="*/ 21 w 54"/>
                <a:gd name="T59" fmla="*/ 63 h 74"/>
                <a:gd name="T60" fmla="*/ 29 w 54"/>
                <a:gd name="T61" fmla="*/ 72 h 74"/>
                <a:gd name="T62" fmla="*/ 35 w 54"/>
                <a:gd name="T63" fmla="*/ 72 h 74"/>
                <a:gd name="T64" fmla="*/ 38 w 54"/>
                <a:gd name="T65" fmla="*/ 60 h 74"/>
                <a:gd name="T66" fmla="*/ 42 w 54"/>
                <a:gd name="T67" fmla="*/ 55 h 74"/>
                <a:gd name="T68" fmla="*/ 49 w 54"/>
                <a:gd name="T69" fmla="*/ 56 h 74"/>
                <a:gd name="T70" fmla="*/ 23 w 54"/>
                <a:gd name="T71" fmla="*/ 13 h 74"/>
                <a:gd name="T72" fmla="*/ 37 w 54"/>
                <a:gd name="T73" fmla="*/ 10 h 74"/>
                <a:gd name="T74" fmla="*/ 33 w 54"/>
                <a:gd name="T75" fmla="*/ 23 h 74"/>
                <a:gd name="T76" fmla="*/ 30 w 54"/>
                <a:gd name="T77" fmla="*/ 2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4" h="74">
                  <a:moveTo>
                    <a:pt x="49" y="56"/>
                  </a:moveTo>
                  <a:cubicBezTo>
                    <a:pt x="50" y="54"/>
                    <a:pt x="50" y="52"/>
                    <a:pt x="47" y="49"/>
                  </a:cubicBezTo>
                  <a:cubicBezTo>
                    <a:pt x="45" y="47"/>
                    <a:pt x="42" y="46"/>
                    <a:pt x="38" y="46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41" y="42"/>
                    <a:pt x="44" y="41"/>
                    <a:pt x="47" y="41"/>
                  </a:cubicBezTo>
                  <a:cubicBezTo>
                    <a:pt x="49" y="40"/>
                    <a:pt x="51" y="40"/>
                    <a:pt x="52" y="38"/>
                  </a:cubicBezTo>
                  <a:cubicBezTo>
                    <a:pt x="52" y="38"/>
                    <a:pt x="52" y="37"/>
                    <a:pt x="51" y="35"/>
                  </a:cubicBezTo>
                  <a:cubicBezTo>
                    <a:pt x="49" y="34"/>
                    <a:pt x="46" y="33"/>
                    <a:pt x="43" y="34"/>
                  </a:cubicBezTo>
                  <a:cubicBezTo>
                    <a:pt x="41" y="35"/>
                    <a:pt x="39" y="35"/>
                    <a:pt x="38" y="36"/>
                  </a:cubicBezTo>
                  <a:cubicBezTo>
                    <a:pt x="37" y="35"/>
                    <a:pt x="37" y="34"/>
                    <a:pt x="37" y="34"/>
                  </a:cubicBezTo>
                  <a:cubicBezTo>
                    <a:pt x="38" y="33"/>
                    <a:pt x="37" y="31"/>
                    <a:pt x="35" y="30"/>
                  </a:cubicBezTo>
                  <a:cubicBezTo>
                    <a:pt x="41" y="29"/>
                    <a:pt x="45" y="28"/>
                    <a:pt x="48" y="27"/>
                  </a:cubicBezTo>
                  <a:cubicBezTo>
                    <a:pt x="51" y="27"/>
                    <a:pt x="53" y="27"/>
                    <a:pt x="54" y="25"/>
                  </a:cubicBezTo>
                  <a:cubicBezTo>
                    <a:pt x="54" y="24"/>
                    <a:pt x="54" y="23"/>
                    <a:pt x="52" y="22"/>
                  </a:cubicBezTo>
                  <a:cubicBezTo>
                    <a:pt x="51" y="21"/>
                    <a:pt x="48" y="20"/>
                    <a:pt x="46" y="21"/>
                  </a:cubicBezTo>
                  <a:cubicBezTo>
                    <a:pt x="44" y="21"/>
                    <a:pt x="43" y="21"/>
                    <a:pt x="41" y="22"/>
                  </a:cubicBezTo>
                  <a:cubicBezTo>
                    <a:pt x="43" y="19"/>
                    <a:pt x="44" y="17"/>
                    <a:pt x="45" y="16"/>
                  </a:cubicBezTo>
                  <a:cubicBezTo>
                    <a:pt x="47" y="15"/>
                    <a:pt x="47" y="14"/>
                    <a:pt x="47" y="13"/>
                  </a:cubicBezTo>
                  <a:cubicBezTo>
                    <a:pt x="47" y="12"/>
                    <a:pt x="46" y="11"/>
                    <a:pt x="44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51" y="7"/>
                    <a:pt x="52" y="6"/>
                    <a:pt x="53" y="5"/>
                  </a:cubicBezTo>
                  <a:cubicBezTo>
                    <a:pt x="53" y="4"/>
                    <a:pt x="53" y="4"/>
                    <a:pt x="52" y="3"/>
                  </a:cubicBezTo>
                  <a:cubicBezTo>
                    <a:pt x="52" y="2"/>
                    <a:pt x="51" y="1"/>
                    <a:pt x="48" y="1"/>
                  </a:cubicBezTo>
                  <a:cubicBezTo>
                    <a:pt x="46" y="0"/>
                    <a:pt x="43" y="0"/>
                    <a:pt x="41" y="1"/>
                  </a:cubicBezTo>
                  <a:cubicBezTo>
                    <a:pt x="39" y="1"/>
                    <a:pt x="36" y="3"/>
                    <a:pt x="32" y="4"/>
                  </a:cubicBezTo>
                  <a:cubicBezTo>
                    <a:pt x="28" y="5"/>
                    <a:pt x="23" y="6"/>
                    <a:pt x="20" y="6"/>
                  </a:cubicBezTo>
                  <a:cubicBezTo>
                    <a:pt x="17" y="7"/>
                    <a:pt x="15" y="7"/>
                    <a:pt x="15" y="9"/>
                  </a:cubicBezTo>
                  <a:cubicBezTo>
                    <a:pt x="15" y="10"/>
                    <a:pt x="17" y="11"/>
                    <a:pt x="18" y="12"/>
                  </a:cubicBezTo>
                  <a:cubicBezTo>
                    <a:pt x="19" y="12"/>
                    <a:pt x="20" y="12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0" y="14"/>
                    <a:pt x="20" y="14"/>
                    <a:pt x="20" y="15"/>
                  </a:cubicBezTo>
                  <a:cubicBezTo>
                    <a:pt x="20" y="17"/>
                    <a:pt x="21" y="20"/>
                    <a:pt x="23" y="23"/>
                  </a:cubicBezTo>
                  <a:cubicBezTo>
                    <a:pt x="23" y="24"/>
                    <a:pt x="24" y="24"/>
                    <a:pt x="25" y="25"/>
                  </a:cubicBezTo>
                  <a:cubicBezTo>
                    <a:pt x="21" y="26"/>
                    <a:pt x="18" y="26"/>
                    <a:pt x="16" y="27"/>
                  </a:cubicBezTo>
                  <a:cubicBezTo>
                    <a:pt x="11" y="27"/>
                    <a:pt x="7" y="28"/>
                    <a:pt x="5" y="28"/>
                  </a:cubicBezTo>
                  <a:cubicBezTo>
                    <a:pt x="4" y="28"/>
                    <a:pt x="0" y="28"/>
                    <a:pt x="0" y="30"/>
                  </a:cubicBezTo>
                  <a:cubicBezTo>
                    <a:pt x="0" y="31"/>
                    <a:pt x="1" y="32"/>
                    <a:pt x="4" y="34"/>
                  </a:cubicBezTo>
                  <a:cubicBezTo>
                    <a:pt x="6" y="36"/>
                    <a:pt x="8" y="36"/>
                    <a:pt x="11" y="35"/>
                  </a:cubicBezTo>
                  <a:cubicBezTo>
                    <a:pt x="13" y="35"/>
                    <a:pt x="19" y="33"/>
                    <a:pt x="27" y="31"/>
                  </a:cubicBezTo>
                  <a:cubicBezTo>
                    <a:pt x="27" y="32"/>
                    <a:pt x="28" y="33"/>
                    <a:pt x="28" y="33"/>
                  </a:cubicBezTo>
                  <a:cubicBezTo>
                    <a:pt x="29" y="34"/>
                    <a:pt x="29" y="36"/>
                    <a:pt x="29" y="37"/>
                  </a:cubicBezTo>
                  <a:cubicBezTo>
                    <a:pt x="21" y="39"/>
                    <a:pt x="16" y="40"/>
                    <a:pt x="13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1" y="39"/>
                    <a:pt x="8" y="39"/>
                    <a:pt x="8" y="41"/>
                  </a:cubicBezTo>
                  <a:cubicBezTo>
                    <a:pt x="7" y="43"/>
                    <a:pt x="9" y="44"/>
                    <a:pt x="10" y="45"/>
                  </a:cubicBezTo>
                  <a:cubicBezTo>
                    <a:pt x="12" y="46"/>
                    <a:pt x="13" y="46"/>
                    <a:pt x="15" y="47"/>
                  </a:cubicBezTo>
                  <a:cubicBezTo>
                    <a:pt x="14" y="48"/>
                    <a:pt x="13" y="49"/>
                    <a:pt x="12" y="51"/>
                  </a:cubicBezTo>
                  <a:cubicBezTo>
                    <a:pt x="11" y="53"/>
                    <a:pt x="10" y="55"/>
                    <a:pt x="9" y="57"/>
                  </a:cubicBezTo>
                  <a:cubicBezTo>
                    <a:pt x="7" y="59"/>
                    <a:pt x="8" y="62"/>
                    <a:pt x="9" y="65"/>
                  </a:cubicBezTo>
                  <a:cubicBezTo>
                    <a:pt x="10" y="67"/>
                    <a:pt x="11" y="68"/>
                    <a:pt x="13" y="68"/>
                  </a:cubicBezTo>
                  <a:cubicBezTo>
                    <a:pt x="15" y="68"/>
                    <a:pt x="16" y="65"/>
                    <a:pt x="17" y="63"/>
                  </a:cubicBezTo>
                  <a:cubicBezTo>
                    <a:pt x="19" y="58"/>
                    <a:pt x="20" y="54"/>
                    <a:pt x="19" y="51"/>
                  </a:cubicBezTo>
                  <a:cubicBezTo>
                    <a:pt x="19" y="50"/>
                    <a:pt x="19" y="47"/>
                    <a:pt x="18" y="46"/>
                  </a:cubicBezTo>
                  <a:cubicBezTo>
                    <a:pt x="20" y="46"/>
                    <a:pt x="24" y="45"/>
                    <a:pt x="29" y="44"/>
                  </a:cubicBezTo>
                  <a:cubicBezTo>
                    <a:pt x="29" y="49"/>
                    <a:pt x="29" y="54"/>
                    <a:pt x="29" y="57"/>
                  </a:cubicBezTo>
                  <a:cubicBezTo>
                    <a:pt x="29" y="61"/>
                    <a:pt x="28" y="62"/>
                    <a:pt x="28" y="62"/>
                  </a:cubicBezTo>
                  <a:cubicBezTo>
                    <a:pt x="28" y="62"/>
                    <a:pt x="27" y="62"/>
                    <a:pt x="26" y="62"/>
                  </a:cubicBezTo>
                  <a:cubicBezTo>
                    <a:pt x="26" y="62"/>
                    <a:pt x="25" y="62"/>
                    <a:pt x="24" y="62"/>
                  </a:cubicBezTo>
                  <a:cubicBezTo>
                    <a:pt x="24" y="62"/>
                    <a:pt x="24" y="62"/>
                    <a:pt x="23" y="62"/>
                  </a:cubicBezTo>
                  <a:cubicBezTo>
                    <a:pt x="22" y="62"/>
                    <a:pt x="21" y="62"/>
                    <a:pt x="21" y="63"/>
                  </a:cubicBezTo>
                  <a:cubicBezTo>
                    <a:pt x="21" y="64"/>
                    <a:pt x="22" y="65"/>
                    <a:pt x="24" y="67"/>
                  </a:cubicBezTo>
                  <a:cubicBezTo>
                    <a:pt x="27" y="69"/>
                    <a:pt x="28" y="71"/>
                    <a:pt x="29" y="72"/>
                  </a:cubicBezTo>
                  <a:cubicBezTo>
                    <a:pt x="30" y="74"/>
                    <a:pt x="31" y="74"/>
                    <a:pt x="32" y="74"/>
                  </a:cubicBezTo>
                  <a:cubicBezTo>
                    <a:pt x="34" y="74"/>
                    <a:pt x="35" y="73"/>
                    <a:pt x="35" y="72"/>
                  </a:cubicBezTo>
                  <a:cubicBezTo>
                    <a:pt x="36" y="70"/>
                    <a:pt x="37" y="69"/>
                    <a:pt x="37" y="67"/>
                  </a:cubicBezTo>
                  <a:cubicBezTo>
                    <a:pt x="37" y="66"/>
                    <a:pt x="38" y="63"/>
                    <a:pt x="38" y="60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9" y="53"/>
                    <a:pt x="40" y="54"/>
                    <a:pt x="42" y="55"/>
                  </a:cubicBezTo>
                  <a:cubicBezTo>
                    <a:pt x="43" y="57"/>
                    <a:pt x="45" y="58"/>
                    <a:pt x="46" y="58"/>
                  </a:cubicBezTo>
                  <a:cubicBezTo>
                    <a:pt x="47" y="58"/>
                    <a:pt x="48" y="57"/>
                    <a:pt x="49" y="56"/>
                  </a:cubicBezTo>
                  <a:close/>
                  <a:moveTo>
                    <a:pt x="27" y="15"/>
                  </a:moveTo>
                  <a:cubicBezTo>
                    <a:pt x="25" y="14"/>
                    <a:pt x="24" y="13"/>
                    <a:pt x="23" y="13"/>
                  </a:cubicBezTo>
                  <a:cubicBezTo>
                    <a:pt x="25" y="13"/>
                    <a:pt x="27" y="13"/>
                    <a:pt x="29" y="12"/>
                  </a:cubicBezTo>
                  <a:cubicBezTo>
                    <a:pt x="31" y="12"/>
                    <a:pt x="34" y="11"/>
                    <a:pt x="37" y="10"/>
                  </a:cubicBezTo>
                  <a:cubicBezTo>
                    <a:pt x="37" y="11"/>
                    <a:pt x="37" y="11"/>
                    <a:pt x="37" y="12"/>
                  </a:cubicBezTo>
                  <a:cubicBezTo>
                    <a:pt x="37" y="14"/>
                    <a:pt x="36" y="18"/>
                    <a:pt x="33" y="23"/>
                  </a:cubicBezTo>
                  <a:cubicBezTo>
                    <a:pt x="32" y="24"/>
                    <a:pt x="31" y="24"/>
                    <a:pt x="30" y="24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31" y="21"/>
                    <a:pt x="30" y="18"/>
                    <a:pt x="27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38"/>
            <p:cNvSpPr>
              <a:spLocks noEditPoints="1"/>
            </p:cNvSpPr>
            <p:nvPr/>
          </p:nvSpPr>
          <p:spPr bwMode="auto">
            <a:xfrm>
              <a:off x="2835275" y="3273425"/>
              <a:ext cx="333375" cy="339725"/>
            </a:xfrm>
            <a:custGeom>
              <a:avLst/>
              <a:gdLst>
                <a:gd name="T0" fmla="*/ 92 w 101"/>
                <a:gd name="T1" fmla="*/ 47 h 103"/>
                <a:gd name="T2" fmla="*/ 62 w 101"/>
                <a:gd name="T3" fmla="*/ 50 h 103"/>
                <a:gd name="T4" fmla="*/ 78 w 101"/>
                <a:gd name="T5" fmla="*/ 37 h 103"/>
                <a:gd name="T6" fmla="*/ 79 w 101"/>
                <a:gd name="T7" fmla="*/ 31 h 103"/>
                <a:gd name="T8" fmla="*/ 62 w 101"/>
                <a:gd name="T9" fmla="*/ 31 h 103"/>
                <a:gd name="T10" fmla="*/ 60 w 101"/>
                <a:gd name="T11" fmla="*/ 21 h 103"/>
                <a:gd name="T12" fmla="*/ 80 w 101"/>
                <a:gd name="T13" fmla="*/ 14 h 103"/>
                <a:gd name="T14" fmla="*/ 69 w 101"/>
                <a:gd name="T15" fmla="*/ 10 h 103"/>
                <a:gd name="T16" fmla="*/ 44 w 101"/>
                <a:gd name="T17" fmla="*/ 16 h 103"/>
                <a:gd name="T18" fmla="*/ 51 w 101"/>
                <a:gd name="T19" fmla="*/ 6 h 103"/>
                <a:gd name="T20" fmla="*/ 44 w 101"/>
                <a:gd name="T21" fmla="*/ 1 h 103"/>
                <a:gd name="T22" fmla="*/ 39 w 101"/>
                <a:gd name="T23" fmla="*/ 1 h 103"/>
                <a:gd name="T24" fmla="*/ 34 w 101"/>
                <a:gd name="T25" fmla="*/ 15 h 103"/>
                <a:gd name="T26" fmla="*/ 20 w 101"/>
                <a:gd name="T27" fmla="*/ 35 h 103"/>
                <a:gd name="T28" fmla="*/ 22 w 101"/>
                <a:gd name="T29" fmla="*/ 36 h 103"/>
                <a:gd name="T30" fmla="*/ 24 w 101"/>
                <a:gd name="T31" fmla="*/ 35 h 103"/>
                <a:gd name="T32" fmla="*/ 30 w 101"/>
                <a:gd name="T33" fmla="*/ 45 h 103"/>
                <a:gd name="T34" fmla="*/ 20 w 101"/>
                <a:gd name="T35" fmla="*/ 56 h 103"/>
                <a:gd name="T36" fmla="*/ 1 w 101"/>
                <a:gd name="T37" fmla="*/ 60 h 103"/>
                <a:gd name="T38" fmla="*/ 7 w 101"/>
                <a:gd name="T39" fmla="*/ 67 h 103"/>
                <a:gd name="T40" fmla="*/ 31 w 101"/>
                <a:gd name="T41" fmla="*/ 63 h 103"/>
                <a:gd name="T42" fmla="*/ 53 w 101"/>
                <a:gd name="T43" fmla="*/ 92 h 103"/>
                <a:gd name="T44" fmla="*/ 56 w 101"/>
                <a:gd name="T45" fmla="*/ 103 h 103"/>
                <a:gd name="T46" fmla="*/ 62 w 101"/>
                <a:gd name="T47" fmla="*/ 58 h 103"/>
                <a:gd name="T48" fmla="*/ 94 w 101"/>
                <a:gd name="T49" fmla="*/ 57 h 103"/>
                <a:gd name="T50" fmla="*/ 101 w 101"/>
                <a:gd name="T51" fmla="*/ 54 h 103"/>
                <a:gd name="T52" fmla="*/ 26 w 101"/>
                <a:gd name="T53" fmla="*/ 34 h 103"/>
                <a:gd name="T54" fmla="*/ 42 w 101"/>
                <a:gd name="T55" fmla="*/ 24 h 103"/>
                <a:gd name="T56" fmla="*/ 51 w 101"/>
                <a:gd name="T57" fmla="*/ 25 h 103"/>
                <a:gd name="T58" fmla="*/ 41 w 101"/>
                <a:gd name="T59" fmla="*/ 36 h 103"/>
                <a:gd name="T60" fmla="*/ 28 w 101"/>
                <a:gd name="T61" fmla="*/ 34 h 103"/>
                <a:gd name="T62" fmla="*/ 26 w 101"/>
                <a:gd name="T63" fmla="*/ 34 h 103"/>
                <a:gd name="T64" fmla="*/ 53 w 101"/>
                <a:gd name="T65" fmla="*/ 52 h 103"/>
                <a:gd name="T66" fmla="*/ 39 w 101"/>
                <a:gd name="T67" fmla="*/ 4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1" h="103">
                  <a:moveTo>
                    <a:pt x="99" y="51"/>
                  </a:moveTo>
                  <a:cubicBezTo>
                    <a:pt x="96" y="49"/>
                    <a:pt x="94" y="48"/>
                    <a:pt x="92" y="47"/>
                  </a:cubicBezTo>
                  <a:cubicBezTo>
                    <a:pt x="89" y="47"/>
                    <a:pt x="85" y="47"/>
                    <a:pt x="78" y="48"/>
                  </a:cubicBezTo>
                  <a:cubicBezTo>
                    <a:pt x="72" y="49"/>
                    <a:pt x="67" y="50"/>
                    <a:pt x="62" y="50"/>
                  </a:cubicBezTo>
                  <a:cubicBezTo>
                    <a:pt x="62" y="39"/>
                    <a:pt x="62" y="39"/>
                    <a:pt x="62" y="39"/>
                  </a:cubicBezTo>
                  <a:cubicBezTo>
                    <a:pt x="71" y="39"/>
                    <a:pt x="76" y="38"/>
                    <a:pt x="78" y="37"/>
                  </a:cubicBezTo>
                  <a:cubicBezTo>
                    <a:pt x="79" y="37"/>
                    <a:pt x="81" y="36"/>
                    <a:pt x="81" y="35"/>
                  </a:cubicBezTo>
                  <a:cubicBezTo>
                    <a:pt x="81" y="33"/>
                    <a:pt x="81" y="32"/>
                    <a:pt x="79" y="31"/>
                  </a:cubicBezTo>
                  <a:cubicBezTo>
                    <a:pt x="77" y="29"/>
                    <a:pt x="74" y="29"/>
                    <a:pt x="71" y="30"/>
                  </a:cubicBezTo>
                  <a:cubicBezTo>
                    <a:pt x="68" y="30"/>
                    <a:pt x="65" y="31"/>
                    <a:pt x="62" y="31"/>
                  </a:cubicBezTo>
                  <a:cubicBezTo>
                    <a:pt x="62" y="28"/>
                    <a:pt x="62" y="27"/>
                    <a:pt x="63" y="27"/>
                  </a:cubicBezTo>
                  <a:cubicBezTo>
                    <a:pt x="63" y="25"/>
                    <a:pt x="63" y="24"/>
                    <a:pt x="60" y="21"/>
                  </a:cubicBezTo>
                  <a:cubicBezTo>
                    <a:pt x="69" y="19"/>
                    <a:pt x="75" y="18"/>
                    <a:pt x="77" y="17"/>
                  </a:cubicBezTo>
                  <a:cubicBezTo>
                    <a:pt x="78" y="17"/>
                    <a:pt x="80" y="16"/>
                    <a:pt x="80" y="14"/>
                  </a:cubicBezTo>
                  <a:cubicBezTo>
                    <a:pt x="80" y="12"/>
                    <a:pt x="78" y="11"/>
                    <a:pt x="77" y="11"/>
                  </a:cubicBezTo>
                  <a:cubicBezTo>
                    <a:pt x="74" y="10"/>
                    <a:pt x="71" y="9"/>
                    <a:pt x="69" y="10"/>
                  </a:cubicBezTo>
                  <a:cubicBezTo>
                    <a:pt x="67" y="11"/>
                    <a:pt x="64" y="12"/>
                    <a:pt x="59" y="13"/>
                  </a:cubicBezTo>
                  <a:cubicBezTo>
                    <a:pt x="55" y="14"/>
                    <a:pt x="50" y="15"/>
                    <a:pt x="44" y="16"/>
                  </a:cubicBezTo>
                  <a:cubicBezTo>
                    <a:pt x="46" y="13"/>
                    <a:pt x="48" y="11"/>
                    <a:pt x="49" y="10"/>
                  </a:cubicBezTo>
                  <a:cubicBezTo>
                    <a:pt x="50" y="9"/>
                    <a:pt x="51" y="7"/>
                    <a:pt x="51" y="6"/>
                  </a:cubicBezTo>
                  <a:cubicBezTo>
                    <a:pt x="51" y="6"/>
                    <a:pt x="50" y="5"/>
                    <a:pt x="50" y="4"/>
                  </a:cubicBezTo>
                  <a:cubicBezTo>
                    <a:pt x="49" y="3"/>
                    <a:pt x="47" y="2"/>
                    <a:pt x="44" y="1"/>
                  </a:cubicBezTo>
                  <a:cubicBezTo>
                    <a:pt x="43" y="1"/>
                    <a:pt x="42" y="0"/>
                    <a:pt x="41" y="0"/>
                  </a:cubicBezTo>
                  <a:cubicBezTo>
                    <a:pt x="40" y="0"/>
                    <a:pt x="39" y="1"/>
                    <a:pt x="39" y="1"/>
                  </a:cubicBezTo>
                  <a:cubicBezTo>
                    <a:pt x="38" y="2"/>
                    <a:pt x="38" y="3"/>
                    <a:pt x="38" y="4"/>
                  </a:cubicBezTo>
                  <a:cubicBezTo>
                    <a:pt x="38" y="6"/>
                    <a:pt x="38" y="9"/>
                    <a:pt x="34" y="15"/>
                  </a:cubicBezTo>
                  <a:cubicBezTo>
                    <a:pt x="31" y="20"/>
                    <a:pt x="28" y="25"/>
                    <a:pt x="23" y="29"/>
                  </a:cubicBezTo>
                  <a:cubicBezTo>
                    <a:pt x="20" y="32"/>
                    <a:pt x="19" y="34"/>
                    <a:pt x="20" y="35"/>
                  </a:cubicBezTo>
                  <a:cubicBezTo>
                    <a:pt x="20" y="36"/>
                    <a:pt x="21" y="36"/>
                    <a:pt x="22" y="3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2" y="36"/>
                    <a:pt x="23" y="36"/>
                    <a:pt x="25" y="35"/>
                  </a:cubicBezTo>
                  <a:cubicBezTo>
                    <a:pt x="25" y="35"/>
                    <a:pt x="25" y="35"/>
                    <a:pt x="24" y="35"/>
                  </a:cubicBezTo>
                  <a:cubicBezTo>
                    <a:pt x="24" y="37"/>
                    <a:pt x="25" y="38"/>
                    <a:pt x="26" y="39"/>
                  </a:cubicBezTo>
                  <a:cubicBezTo>
                    <a:pt x="28" y="41"/>
                    <a:pt x="29" y="43"/>
                    <a:pt x="30" y="45"/>
                  </a:cubicBezTo>
                  <a:cubicBezTo>
                    <a:pt x="30" y="48"/>
                    <a:pt x="31" y="51"/>
                    <a:pt x="31" y="55"/>
                  </a:cubicBezTo>
                  <a:cubicBezTo>
                    <a:pt x="29" y="55"/>
                    <a:pt x="25" y="56"/>
                    <a:pt x="20" y="56"/>
                  </a:cubicBezTo>
                  <a:cubicBezTo>
                    <a:pt x="14" y="57"/>
                    <a:pt x="9" y="58"/>
                    <a:pt x="6" y="58"/>
                  </a:cubicBezTo>
                  <a:cubicBezTo>
                    <a:pt x="4" y="58"/>
                    <a:pt x="2" y="59"/>
                    <a:pt x="1" y="60"/>
                  </a:cubicBezTo>
                  <a:cubicBezTo>
                    <a:pt x="1" y="61"/>
                    <a:pt x="0" y="62"/>
                    <a:pt x="1" y="63"/>
                  </a:cubicBezTo>
                  <a:cubicBezTo>
                    <a:pt x="3" y="65"/>
                    <a:pt x="5" y="66"/>
                    <a:pt x="7" y="67"/>
                  </a:cubicBezTo>
                  <a:cubicBezTo>
                    <a:pt x="9" y="67"/>
                    <a:pt x="12" y="67"/>
                    <a:pt x="16" y="66"/>
                  </a:cubicBezTo>
                  <a:cubicBezTo>
                    <a:pt x="20" y="65"/>
                    <a:pt x="25" y="64"/>
                    <a:pt x="31" y="63"/>
                  </a:cubicBezTo>
                  <a:cubicBezTo>
                    <a:pt x="36" y="62"/>
                    <a:pt x="43" y="60"/>
                    <a:pt x="53" y="59"/>
                  </a:cubicBezTo>
                  <a:cubicBezTo>
                    <a:pt x="52" y="75"/>
                    <a:pt x="52" y="86"/>
                    <a:pt x="53" y="92"/>
                  </a:cubicBezTo>
                  <a:cubicBezTo>
                    <a:pt x="53" y="101"/>
                    <a:pt x="53" y="103"/>
                    <a:pt x="55" y="103"/>
                  </a:cubicBezTo>
                  <a:cubicBezTo>
                    <a:pt x="56" y="103"/>
                    <a:pt x="56" y="103"/>
                    <a:pt x="56" y="103"/>
                  </a:cubicBezTo>
                  <a:cubicBezTo>
                    <a:pt x="57" y="102"/>
                    <a:pt x="58" y="101"/>
                    <a:pt x="60" y="91"/>
                  </a:cubicBezTo>
                  <a:cubicBezTo>
                    <a:pt x="61" y="84"/>
                    <a:pt x="62" y="73"/>
                    <a:pt x="62" y="58"/>
                  </a:cubicBezTo>
                  <a:cubicBezTo>
                    <a:pt x="72" y="57"/>
                    <a:pt x="78" y="57"/>
                    <a:pt x="83" y="57"/>
                  </a:cubicBezTo>
                  <a:cubicBezTo>
                    <a:pt x="87" y="57"/>
                    <a:pt x="91" y="57"/>
                    <a:pt x="94" y="57"/>
                  </a:cubicBezTo>
                  <a:cubicBezTo>
                    <a:pt x="97" y="58"/>
                    <a:pt x="99" y="57"/>
                    <a:pt x="100" y="56"/>
                  </a:cubicBezTo>
                  <a:cubicBezTo>
                    <a:pt x="101" y="56"/>
                    <a:pt x="101" y="55"/>
                    <a:pt x="101" y="54"/>
                  </a:cubicBezTo>
                  <a:cubicBezTo>
                    <a:pt x="101" y="53"/>
                    <a:pt x="100" y="52"/>
                    <a:pt x="99" y="51"/>
                  </a:cubicBezTo>
                  <a:close/>
                  <a:moveTo>
                    <a:pt x="26" y="34"/>
                  </a:moveTo>
                  <a:cubicBezTo>
                    <a:pt x="30" y="32"/>
                    <a:pt x="34" y="28"/>
                    <a:pt x="38" y="23"/>
                  </a:cubicBezTo>
                  <a:cubicBezTo>
                    <a:pt x="39" y="23"/>
                    <a:pt x="40" y="23"/>
                    <a:pt x="42" y="24"/>
                  </a:cubicBezTo>
                  <a:cubicBezTo>
                    <a:pt x="44" y="24"/>
                    <a:pt x="47" y="24"/>
                    <a:pt x="51" y="23"/>
                  </a:cubicBezTo>
                  <a:cubicBezTo>
                    <a:pt x="51" y="24"/>
                    <a:pt x="51" y="24"/>
                    <a:pt x="51" y="25"/>
                  </a:cubicBezTo>
                  <a:cubicBezTo>
                    <a:pt x="52" y="27"/>
                    <a:pt x="52" y="30"/>
                    <a:pt x="52" y="33"/>
                  </a:cubicBezTo>
                  <a:cubicBezTo>
                    <a:pt x="48" y="34"/>
                    <a:pt x="44" y="35"/>
                    <a:pt x="41" y="36"/>
                  </a:cubicBezTo>
                  <a:cubicBezTo>
                    <a:pt x="39" y="36"/>
                    <a:pt x="37" y="36"/>
                    <a:pt x="35" y="36"/>
                  </a:cubicBezTo>
                  <a:cubicBezTo>
                    <a:pt x="33" y="35"/>
                    <a:pt x="31" y="34"/>
                    <a:pt x="28" y="34"/>
                  </a:cubicBezTo>
                  <a:cubicBezTo>
                    <a:pt x="28" y="34"/>
                    <a:pt x="27" y="34"/>
                    <a:pt x="27" y="34"/>
                  </a:cubicBezTo>
                  <a:cubicBezTo>
                    <a:pt x="27" y="34"/>
                    <a:pt x="27" y="34"/>
                    <a:pt x="26" y="34"/>
                  </a:cubicBezTo>
                  <a:close/>
                  <a:moveTo>
                    <a:pt x="53" y="41"/>
                  </a:moveTo>
                  <a:cubicBezTo>
                    <a:pt x="53" y="52"/>
                    <a:pt x="53" y="52"/>
                    <a:pt x="53" y="52"/>
                  </a:cubicBezTo>
                  <a:cubicBezTo>
                    <a:pt x="48" y="52"/>
                    <a:pt x="43" y="53"/>
                    <a:pt x="39" y="53"/>
                  </a:cubicBezTo>
                  <a:cubicBezTo>
                    <a:pt x="39" y="50"/>
                    <a:pt x="39" y="47"/>
                    <a:pt x="39" y="43"/>
                  </a:cubicBezTo>
                  <a:cubicBezTo>
                    <a:pt x="43" y="42"/>
                    <a:pt x="47" y="42"/>
                    <a:pt x="53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39"/>
            <p:cNvSpPr>
              <a:spLocks/>
            </p:cNvSpPr>
            <p:nvPr/>
          </p:nvSpPr>
          <p:spPr bwMode="auto">
            <a:xfrm>
              <a:off x="2886075" y="3713163"/>
              <a:ext cx="80962" cy="303213"/>
            </a:xfrm>
            <a:custGeom>
              <a:avLst/>
              <a:gdLst>
                <a:gd name="T0" fmla="*/ 22 w 25"/>
                <a:gd name="T1" fmla="*/ 38 h 92"/>
                <a:gd name="T2" fmla="*/ 25 w 25"/>
                <a:gd name="T3" fmla="*/ 33 h 92"/>
                <a:gd name="T4" fmla="*/ 20 w 25"/>
                <a:gd name="T5" fmla="*/ 27 h 92"/>
                <a:gd name="T6" fmla="*/ 13 w 25"/>
                <a:gd name="T7" fmla="*/ 25 h 92"/>
                <a:gd name="T8" fmla="*/ 14 w 25"/>
                <a:gd name="T9" fmla="*/ 10 h 92"/>
                <a:gd name="T10" fmla="*/ 12 w 25"/>
                <a:gd name="T11" fmla="*/ 4 h 92"/>
                <a:gd name="T12" fmla="*/ 5 w 25"/>
                <a:gd name="T13" fmla="*/ 1 h 92"/>
                <a:gd name="T14" fmla="*/ 3 w 25"/>
                <a:gd name="T15" fmla="*/ 0 h 92"/>
                <a:gd name="T16" fmla="*/ 1 w 25"/>
                <a:gd name="T17" fmla="*/ 2 h 92"/>
                <a:gd name="T18" fmla="*/ 2 w 25"/>
                <a:gd name="T19" fmla="*/ 6 h 92"/>
                <a:gd name="T20" fmla="*/ 5 w 25"/>
                <a:gd name="T21" fmla="*/ 25 h 92"/>
                <a:gd name="T22" fmla="*/ 5 w 25"/>
                <a:gd name="T23" fmla="*/ 55 h 92"/>
                <a:gd name="T24" fmla="*/ 2 w 25"/>
                <a:gd name="T25" fmla="*/ 75 h 92"/>
                <a:gd name="T26" fmla="*/ 4 w 25"/>
                <a:gd name="T27" fmla="*/ 88 h 92"/>
                <a:gd name="T28" fmla="*/ 8 w 25"/>
                <a:gd name="T29" fmla="*/ 92 h 92"/>
                <a:gd name="T30" fmla="*/ 11 w 25"/>
                <a:gd name="T31" fmla="*/ 84 h 92"/>
                <a:gd name="T32" fmla="*/ 13 w 25"/>
                <a:gd name="T33" fmla="*/ 33 h 92"/>
                <a:gd name="T34" fmla="*/ 19 w 25"/>
                <a:gd name="T35" fmla="*/ 37 h 92"/>
                <a:gd name="T36" fmla="*/ 22 w 25"/>
                <a:gd name="T37" fmla="*/ 3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" h="92">
                  <a:moveTo>
                    <a:pt x="22" y="38"/>
                  </a:moveTo>
                  <a:cubicBezTo>
                    <a:pt x="23" y="38"/>
                    <a:pt x="25" y="37"/>
                    <a:pt x="25" y="33"/>
                  </a:cubicBezTo>
                  <a:cubicBezTo>
                    <a:pt x="25" y="30"/>
                    <a:pt x="23" y="28"/>
                    <a:pt x="20" y="27"/>
                  </a:cubicBezTo>
                  <a:cubicBezTo>
                    <a:pt x="18" y="26"/>
                    <a:pt x="15" y="25"/>
                    <a:pt x="13" y="25"/>
                  </a:cubicBezTo>
                  <a:cubicBezTo>
                    <a:pt x="13" y="13"/>
                    <a:pt x="14" y="11"/>
                    <a:pt x="14" y="10"/>
                  </a:cubicBezTo>
                  <a:cubicBezTo>
                    <a:pt x="15" y="9"/>
                    <a:pt x="16" y="7"/>
                    <a:pt x="12" y="4"/>
                  </a:cubicBezTo>
                  <a:cubicBezTo>
                    <a:pt x="11" y="3"/>
                    <a:pt x="8" y="2"/>
                    <a:pt x="5" y="1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2" y="0"/>
                    <a:pt x="1" y="1"/>
                    <a:pt x="1" y="2"/>
                  </a:cubicBezTo>
                  <a:cubicBezTo>
                    <a:pt x="0" y="3"/>
                    <a:pt x="1" y="5"/>
                    <a:pt x="2" y="6"/>
                  </a:cubicBezTo>
                  <a:cubicBezTo>
                    <a:pt x="4" y="8"/>
                    <a:pt x="5" y="13"/>
                    <a:pt x="5" y="25"/>
                  </a:cubicBezTo>
                  <a:cubicBezTo>
                    <a:pt x="6" y="35"/>
                    <a:pt x="5" y="45"/>
                    <a:pt x="5" y="55"/>
                  </a:cubicBezTo>
                  <a:cubicBezTo>
                    <a:pt x="4" y="65"/>
                    <a:pt x="3" y="72"/>
                    <a:pt x="2" y="75"/>
                  </a:cubicBezTo>
                  <a:cubicBezTo>
                    <a:pt x="1" y="78"/>
                    <a:pt x="2" y="83"/>
                    <a:pt x="4" y="88"/>
                  </a:cubicBezTo>
                  <a:cubicBezTo>
                    <a:pt x="5" y="90"/>
                    <a:pt x="6" y="92"/>
                    <a:pt x="8" y="92"/>
                  </a:cubicBezTo>
                  <a:cubicBezTo>
                    <a:pt x="10" y="92"/>
                    <a:pt x="11" y="89"/>
                    <a:pt x="11" y="84"/>
                  </a:cubicBezTo>
                  <a:cubicBezTo>
                    <a:pt x="12" y="77"/>
                    <a:pt x="13" y="60"/>
                    <a:pt x="13" y="33"/>
                  </a:cubicBezTo>
                  <a:cubicBezTo>
                    <a:pt x="16" y="35"/>
                    <a:pt x="18" y="37"/>
                    <a:pt x="19" y="37"/>
                  </a:cubicBezTo>
                  <a:cubicBezTo>
                    <a:pt x="20" y="38"/>
                    <a:pt x="21" y="38"/>
                    <a:pt x="22" y="3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40"/>
            <p:cNvSpPr>
              <a:spLocks/>
            </p:cNvSpPr>
            <p:nvPr/>
          </p:nvSpPr>
          <p:spPr bwMode="auto">
            <a:xfrm>
              <a:off x="2838450" y="3805238"/>
              <a:ext cx="39687" cy="88900"/>
            </a:xfrm>
            <a:custGeom>
              <a:avLst/>
              <a:gdLst>
                <a:gd name="T0" fmla="*/ 7 w 12"/>
                <a:gd name="T1" fmla="*/ 0 h 27"/>
                <a:gd name="T2" fmla="*/ 4 w 12"/>
                <a:gd name="T3" fmla="*/ 5 h 27"/>
                <a:gd name="T4" fmla="*/ 2 w 12"/>
                <a:gd name="T5" fmla="*/ 15 h 27"/>
                <a:gd name="T6" fmla="*/ 2 w 12"/>
                <a:gd name="T7" fmla="*/ 25 h 27"/>
                <a:gd name="T8" fmla="*/ 5 w 12"/>
                <a:gd name="T9" fmla="*/ 27 h 27"/>
                <a:gd name="T10" fmla="*/ 9 w 12"/>
                <a:gd name="T11" fmla="*/ 24 h 27"/>
                <a:gd name="T12" fmla="*/ 12 w 12"/>
                <a:gd name="T13" fmla="*/ 12 h 27"/>
                <a:gd name="T14" fmla="*/ 10 w 12"/>
                <a:gd name="T15" fmla="*/ 2 h 27"/>
                <a:gd name="T16" fmla="*/ 7 w 12"/>
                <a:gd name="T1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7">
                  <a:moveTo>
                    <a:pt x="7" y="0"/>
                  </a:moveTo>
                  <a:cubicBezTo>
                    <a:pt x="5" y="0"/>
                    <a:pt x="4" y="3"/>
                    <a:pt x="4" y="5"/>
                  </a:cubicBezTo>
                  <a:cubicBezTo>
                    <a:pt x="4" y="9"/>
                    <a:pt x="3" y="12"/>
                    <a:pt x="2" y="15"/>
                  </a:cubicBezTo>
                  <a:cubicBezTo>
                    <a:pt x="0" y="19"/>
                    <a:pt x="0" y="22"/>
                    <a:pt x="2" y="25"/>
                  </a:cubicBezTo>
                  <a:cubicBezTo>
                    <a:pt x="3" y="26"/>
                    <a:pt x="4" y="27"/>
                    <a:pt x="5" y="27"/>
                  </a:cubicBezTo>
                  <a:cubicBezTo>
                    <a:pt x="7" y="27"/>
                    <a:pt x="8" y="25"/>
                    <a:pt x="9" y="24"/>
                  </a:cubicBezTo>
                  <a:cubicBezTo>
                    <a:pt x="11" y="20"/>
                    <a:pt x="12" y="16"/>
                    <a:pt x="12" y="12"/>
                  </a:cubicBezTo>
                  <a:cubicBezTo>
                    <a:pt x="12" y="8"/>
                    <a:pt x="12" y="5"/>
                    <a:pt x="10" y="2"/>
                  </a:cubicBezTo>
                  <a:cubicBezTo>
                    <a:pt x="9" y="1"/>
                    <a:pt x="9" y="0"/>
                    <a:pt x="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41"/>
            <p:cNvSpPr>
              <a:spLocks noEditPoints="1"/>
            </p:cNvSpPr>
            <p:nvPr/>
          </p:nvSpPr>
          <p:spPr bwMode="auto">
            <a:xfrm>
              <a:off x="2928938" y="3713163"/>
              <a:ext cx="236537" cy="290513"/>
            </a:xfrm>
            <a:custGeom>
              <a:avLst/>
              <a:gdLst>
                <a:gd name="T0" fmla="*/ 65 w 72"/>
                <a:gd name="T1" fmla="*/ 81 h 88"/>
                <a:gd name="T2" fmla="*/ 48 w 72"/>
                <a:gd name="T3" fmla="*/ 70 h 88"/>
                <a:gd name="T4" fmla="*/ 35 w 72"/>
                <a:gd name="T5" fmla="*/ 54 h 88"/>
                <a:gd name="T6" fmla="*/ 51 w 72"/>
                <a:gd name="T7" fmla="*/ 52 h 88"/>
                <a:gd name="T8" fmla="*/ 65 w 72"/>
                <a:gd name="T9" fmla="*/ 51 h 88"/>
                <a:gd name="T10" fmla="*/ 70 w 72"/>
                <a:gd name="T11" fmla="*/ 49 h 88"/>
                <a:gd name="T12" fmla="*/ 68 w 72"/>
                <a:gd name="T13" fmla="*/ 45 h 88"/>
                <a:gd name="T14" fmla="*/ 59 w 72"/>
                <a:gd name="T15" fmla="*/ 42 h 88"/>
                <a:gd name="T16" fmla="*/ 50 w 72"/>
                <a:gd name="T17" fmla="*/ 44 h 88"/>
                <a:gd name="T18" fmla="*/ 54 w 72"/>
                <a:gd name="T19" fmla="*/ 32 h 88"/>
                <a:gd name="T20" fmla="*/ 57 w 72"/>
                <a:gd name="T21" fmla="*/ 28 h 88"/>
                <a:gd name="T22" fmla="*/ 55 w 72"/>
                <a:gd name="T23" fmla="*/ 25 h 88"/>
                <a:gd name="T24" fmla="*/ 49 w 72"/>
                <a:gd name="T25" fmla="*/ 21 h 88"/>
                <a:gd name="T26" fmla="*/ 42 w 72"/>
                <a:gd name="T27" fmla="*/ 22 h 88"/>
                <a:gd name="T28" fmla="*/ 35 w 72"/>
                <a:gd name="T29" fmla="*/ 25 h 88"/>
                <a:gd name="T30" fmla="*/ 37 w 72"/>
                <a:gd name="T31" fmla="*/ 9 h 88"/>
                <a:gd name="T32" fmla="*/ 38 w 72"/>
                <a:gd name="T33" fmla="*/ 6 h 88"/>
                <a:gd name="T34" fmla="*/ 35 w 72"/>
                <a:gd name="T35" fmla="*/ 3 h 88"/>
                <a:gd name="T36" fmla="*/ 28 w 72"/>
                <a:gd name="T37" fmla="*/ 0 h 88"/>
                <a:gd name="T38" fmla="*/ 24 w 72"/>
                <a:gd name="T39" fmla="*/ 2 h 88"/>
                <a:gd name="T40" fmla="*/ 25 w 72"/>
                <a:gd name="T41" fmla="*/ 6 h 88"/>
                <a:gd name="T42" fmla="*/ 26 w 72"/>
                <a:gd name="T43" fmla="*/ 27 h 88"/>
                <a:gd name="T44" fmla="*/ 16 w 72"/>
                <a:gd name="T45" fmla="*/ 28 h 88"/>
                <a:gd name="T46" fmla="*/ 12 w 72"/>
                <a:gd name="T47" fmla="*/ 30 h 88"/>
                <a:gd name="T48" fmla="*/ 14 w 72"/>
                <a:gd name="T49" fmla="*/ 33 h 88"/>
                <a:gd name="T50" fmla="*/ 20 w 72"/>
                <a:gd name="T51" fmla="*/ 35 h 88"/>
                <a:gd name="T52" fmla="*/ 26 w 72"/>
                <a:gd name="T53" fmla="*/ 34 h 88"/>
                <a:gd name="T54" fmla="*/ 24 w 72"/>
                <a:gd name="T55" fmla="*/ 48 h 88"/>
                <a:gd name="T56" fmla="*/ 6 w 72"/>
                <a:gd name="T57" fmla="*/ 50 h 88"/>
                <a:gd name="T58" fmla="*/ 5 w 72"/>
                <a:gd name="T59" fmla="*/ 50 h 88"/>
                <a:gd name="T60" fmla="*/ 2 w 72"/>
                <a:gd name="T61" fmla="*/ 52 h 88"/>
                <a:gd name="T62" fmla="*/ 4 w 72"/>
                <a:gd name="T63" fmla="*/ 55 h 88"/>
                <a:gd name="T64" fmla="*/ 13 w 72"/>
                <a:gd name="T65" fmla="*/ 57 h 88"/>
                <a:gd name="T66" fmla="*/ 23 w 72"/>
                <a:gd name="T67" fmla="*/ 56 h 88"/>
                <a:gd name="T68" fmla="*/ 16 w 72"/>
                <a:gd name="T69" fmla="*/ 71 h 88"/>
                <a:gd name="T70" fmla="*/ 5 w 72"/>
                <a:gd name="T71" fmla="*/ 82 h 88"/>
                <a:gd name="T72" fmla="*/ 1 w 72"/>
                <a:gd name="T73" fmla="*/ 86 h 88"/>
                <a:gd name="T74" fmla="*/ 3 w 72"/>
                <a:gd name="T75" fmla="*/ 87 h 88"/>
                <a:gd name="T76" fmla="*/ 6 w 72"/>
                <a:gd name="T77" fmla="*/ 86 h 88"/>
                <a:gd name="T78" fmla="*/ 21 w 72"/>
                <a:gd name="T79" fmla="*/ 77 h 88"/>
                <a:gd name="T80" fmla="*/ 31 w 72"/>
                <a:gd name="T81" fmla="*/ 58 h 88"/>
                <a:gd name="T82" fmla="*/ 42 w 72"/>
                <a:gd name="T83" fmla="*/ 79 h 88"/>
                <a:gd name="T84" fmla="*/ 53 w 72"/>
                <a:gd name="T85" fmla="*/ 88 h 88"/>
                <a:gd name="T86" fmla="*/ 58 w 72"/>
                <a:gd name="T87" fmla="*/ 88 h 88"/>
                <a:gd name="T88" fmla="*/ 68 w 72"/>
                <a:gd name="T89" fmla="*/ 88 h 88"/>
                <a:gd name="T90" fmla="*/ 72 w 72"/>
                <a:gd name="T91" fmla="*/ 85 h 88"/>
                <a:gd name="T92" fmla="*/ 65 w 72"/>
                <a:gd name="T93" fmla="*/ 81 h 88"/>
                <a:gd name="T94" fmla="*/ 42 w 72"/>
                <a:gd name="T95" fmla="*/ 35 h 88"/>
                <a:gd name="T96" fmla="*/ 41 w 72"/>
                <a:gd name="T97" fmla="*/ 45 h 88"/>
                <a:gd name="T98" fmla="*/ 33 w 72"/>
                <a:gd name="T99" fmla="*/ 46 h 88"/>
                <a:gd name="T100" fmla="*/ 34 w 72"/>
                <a:gd name="T101" fmla="*/ 32 h 88"/>
                <a:gd name="T102" fmla="*/ 42 w 72"/>
                <a:gd name="T103" fmla="*/ 31 h 88"/>
                <a:gd name="T104" fmla="*/ 42 w 72"/>
                <a:gd name="T105" fmla="*/ 3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2" h="88">
                  <a:moveTo>
                    <a:pt x="65" y="81"/>
                  </a:moveTo>
                  <a:cubicBezTo>
                    <a:pt x="59" y="79"/>
                    <a:pt x="53" y="76"/>
                    <a:pt x="48" y="70"/>
                  </a:cubicBezTo>
                  <a:cubicBezTo>
                    <a:pt x="43" y="65"/>
                    <a:pt x="39" y="60"/>
                    <a:pt x="35" y="54"/>
                  </a:cubicBezTo>
                  <a:cubicBezTo>
                    <a:pt x="41" y="53"/>
                    <a:pt x="47" y="52"/>
                    <a:pt x="51" y="52"/>
                  </a:cubicBezTo>
                  <a:cubicBezTo>
                    <a:pt x="56" y="51"/>
                    <a:pt x="60" y="51"/>
                    <a:pt x="65" y="51"/>
                  </a:cubicBezTo>
                  <a:cubicBezTo>
                    <a:pt x="67" y="51"/>
                    <a:pt x="69" y="50"/>
                    <a:pt x="70" y="49"/>
                  </a:cubicBezTo>
                  <a:cubicBezTo>
                    <a:pt x="71" y="47"/>
                    <a:pt x="69" y="45"/>
                    <a:pt x="68" y="45"/>
                  </a:cubicBezTo>
                  <a:cubicBezTo>
                    <a:pt x="65" y="43"/>
                    <a:pt x="62" y="42"/>
                    <a:pt x="59" y="42"/>
                  </a:cubicBezTo>
                  <a:cubicBezTo>
                    <a:pt x="56" y="43"/>
                    <a:pt x="53" y="44"/>
                    <a:pt x="50" y="44"/>
                  </a:cubicBezTo>
                  <a:cubicBezTo>
                    <a:pt x="51" y="36"/>
                    <a:pt x="53" y="33"/>
                    <a:pt x="54" y="32"/>
                  </a:cubicBezTo>
                  <a:cubicBezTo>
                    <a:pt x="56" y="31"/>
                    <a:pt x="57" y="29"/>
                    <a:pt x="57" y="28"/>
                  </a:cubicBezTo>
                  <a:cubicBezTo>
                    <a:pt x="57" y="27"/>
                    <a:pt x="56" y="26"/>
                    <a:pt x="55" y="25"/>
                  </a:cubicBezTo>
                  <a:cubicBezTo>
                    <a:pt x="53" y="23"/>
                    <a:pt x="51" y="22"/>
                    <a:pt x="49" y="21"/>
                  </a:cubicBezTo>
                  <a:cubicBezTo>
                    <a:pt x="46" y="20"/>
                    <a:pt x="44" y="21"/>
                    <a:pt x="42" y="22"/>
                  </a:cubicBezTo>
                  <a:cubicBezTo>
                    <a:pt x="41" y="23"/>
                    <a:pt x="39" y="24"/>
                    <a:pt x="35" y="25"/>
                  </a:cubicBezTo>
                  <a:cubicBezTo>
                    <a:pt x="36" y="13"/>
                    <a:pt x="37" y="10"/>
                    <a:pt x="37" y="9"/>
                  </a:cubicBezTo>
                  <a:cubicBezTo>
                    <a:pt x="38" y="8"/>
                    <a:pt x="38" y="7"/>
                    <a:pt x="38" y="6"/>
                  </a:cubicBezTo>
                  <a:cubicBezTo>
                    <a:pt x="37" y="5"/>
                    <a:pt x="36" y="4"/>
                    <a:pt x="35" y="3"/>
                  </a:cubicBezTo>
                  <a:cubicBezTo>
                    <a:pt x="32" y="2"/>
                    <a:pt x="30" y="1"/>
                    <a:pt x="28" y="0"/>
                  </a:cubicBezTo>
                  <a:cubicBezTo>
                    <a:pt x="25" y="0"/>
                    <a:pt x="24" y="1"/>
                    <a:pt x="24" y="2"/>
                  </a:cubicBezTo>
                  <a:cubicBezTo>
                    <a:pt x="23" y="3"/>
                    <a:pt x="24" y="5"/>
                    <a:pt x="25" y="6"/>
                  </a:cubicBezTo>
                  <a:cubicBezTo>
                    <a:pt x="25" y="7"/>
                    <a:pt x="27" y="11"/>
                    <a:pt x="26" y="27"/>
                  </a:cubicBezTo>
                  <a:cubicBezTo>
                    <a:pt x="22" y="28"/>
                    <a:pt x="19" y="28"/>
                    <a:pt x="16" y="28"/>
                  </a:cubicBezTo>
                  <a:cubicBezTo>
                    <a:pt x="15" y="29"/>
                    <a:pt x="13" y="29"/>
                    <a:pt x="12" y="30"/>
                  </a:cubicBezTo>
                  <a:cubicBezTo>
                    <a:pt x="12" y="32"/>
                    <a:pt x="13" y="33"/>
                    <a:pt x="14" y="33"/>
                  </a:cubicBezTo>
                  <a:cubicBezTo>
                    <a:pt x="16" y="35"/>
                    <a:pt x="18" y="35"/>
                    <a:pt x="20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9"/>
                    <a:pt x="25" y="44"/>
                    <a:pt x="24" y="48"/>
                  </a:cubicBezTo>
                  <a:cubicBezTo>
                    <a:pt x="15" y="49"/>
                    <a:pt x="9" y="50"/>
                    <a:pt x="6" y="50"/>
                  </a:cubicBezTo>
                  <a:cubicBezTo>
                    <a:pt x="6" y="50"/>
                    <a:pt x="6" y="50"/>
                    <a:pt x="5" y="50"/>
                  </a:cubicBezTo>
                  <a:cubicBezTo>
                    <a:pt x="5" y="50"/>
                    <a:pt x="3" y="50"/>
                    <a:pt x="2" y="52"/>
                  </a:cubicBezTo>
                  <a:cubicBezTo>
                    <a:pt x="1" y="53"/>
                    <a:pt x="3" y="55"/>
                    <a:pt x="4" y="55"/>
                  </a:cubicBezTo>
                  <a:cubicBezTo>
                    <a:pt x="7" y="57"/>
                    <a:pt x="10" y="58"/>
                    <a:pt x="13" y="57"/>
                  </a:cubicBezTo>
                  <a:cubicBezTo>
                    <a:pt x="16" y="57"/>
                    <a:pt x="19" y="56"/>
                    <a:pt x="23" y="56"/>
                  </a:cubicBezTo>
                  <a:cubicBezTo>
                    <a:pt x="21" y="62"/>
                    <a:pt x="19" y="67"/>
                    <a:pt x="16" y="71"/>
                  </a:cubicBezTo>
                  <a:cubicBezTo>
                    <a:pt x="13" y="75"/>
                    <a:pt x="9" y="79"/>
                    <a:pt x="5" y="82"/>
                  </a:cubicBezTo>
                  <a:cubicBezTo>
                    <a:pt x="2" y="83"/>
                    <a:pt x="0" y="84"/>
                    <a:pt x="1" y="86"/>
                  </a:cubicBezTo>
                  <a:cubicBezTo>
                    <a:pt x="1" y="86"/>
                    <a:pt x="2" y="87"/>
                    <a:pt x="3" y="87"/>
                  </a:cubicBezTo>
                  <a:cubicBezTo>
                    <a:pt x="3" y="87"/>
                    <a:pt x="4" y="87"/>
                    <a:pt x="6" y="86"/>
                  </a:cubicBezTo>
                  <a:cubicBezTo>
                    <a:pt x="11" y="84"/>
                    <a:pt x="16" y="81"/>
                    <a:pt x="21" y="77"/>
                  </a:cubicBezTo>
                  <a:cubicBezTo>
                    <a:pt x="25" y="73"/>
                    <a:pt x="28" y="67"/>
                    <a:pt x="31" y="58"/>
                  </a:cubicBezTo>
                  <a:cubicBezTo>
                    <a:pt x="36" y="68"/>
                    <a:pt x="39" y="75"/>
                    <a:pt x="42" y="79"/>
                  </a:cubicBezTo>
                  <a:cubicBezTo>
                    <a:pt x="45" y="85"/>
                    <a:pt x="49" y="88"/>
                    <a:pt x="53" y="88"/>
                  </a:cubicBezTo>
                  <a:cubicBezTo>
                    <a:pt x="55" y="88"/>
                    <a:pt x="56" y="88"/>
                    <a:pt x="58" y="88"/>
                  </a:cubicBezTo>
                  <a:cubicBezTo>
                    <a:pt x="61" y="88"/>
                    <a:pt x="64" y="88"/>
                    <a:pt x="68" y="88"/>
                  </a:cubicBezTo>
                  <a:cubicBezTo>
                    <a:pt x="69" y="88"/>
                    <a:pt x="72" y="87"/>
                    <a:pt x="72" y="85"/>
                  </a:cubicBezTo>
                  <a:cubicBezTo>
                    <a:pt x="72" y="84"/>
                    <a:pt x="70" y="83"/>
                    <a:pt x="65" y="81"/>
                  </a:cubicBezTo>
                  <a:close/>
                  <a:moveTo>
                    <a:pt x="42" y="35"/>
                  </a:moveTo>
                  <a:cubicBezTo>
                    <a:pt x="42" y="37"/>
                    <a:pt x="42" y="40"/>
                    <a:pt x="41" y="45"/>
                  </a:cubicBezTo>
                  <a:cubicBezTo>
                    <a:pt x="39" y="46"/>
                    <a:pt x="36" y="46"/>
                    <a:pt x="33" y="46"/>
                  </a:cubicBezTo>
                  <a:cubicBezTo>
                    <a:pt x="33" y="43"/>
                    <a:pt x="34" y="38"/>
                    <a:pt x="34" y="32"/>
                  </a:cubicBezTo>
                  <a:cubicBezTo>
                    <a:pt x="40" y="31"/>
                    <a:pt x="42" y="31"/>
                    <a:pt x="42" y="31"/>
                  </a:cubicBezTo>
                  <a:cubicBezTo>
                    <a:pt x="42" y="31"/>
                    <a:pt x="43" y="32"/>
                    <a:pt x="42" y="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42"/>
            <p:cNvSpPr>
              <a:spLocks/>
            </p:cNvSpPr>
            <p:nvPr/>
          </p:nvSpPr>
          <p:spPr bwMode="auto">
            <a:xfrm>
              <a:off x="2895600" y="4116388"/>
              <a:ext cx="223837" cy="312738"/>
            </a:xfrm>
            <a:custGeom>
              <a:avLst/>
              <a:gdLst>
                <a:gd name="T0" fmla="*/ 55 w 68"/>
                <a:gd name="T1" fmla="*/ 42 h 95"/>
                <a:gd name="T2" fmla="*/ 64 w 68"/>
                <a:gd name="T3" fmla="*/ 41 h 95"/>
                <a:gd name="T4" fmla="*/ 67 w 68"/>
                <a:gd name="T5" fmla="*/ 39 h 95"/>
                <a:gd name="T6" fmla="*/ 65 w 68"/>
                <a:gd name="T7" fmla="*/ 35 h 95"/>
                <a:gd name="T8" fmla="*/ 54 w 68"/>
                <a:gd name="T9" fmla="*/ 33 h 95"/>
                <a:gd name="T10" fmla="*/ 37 w 68"/>
                <a:gd name="T11" fmla="*/ 36 h 95"/>
                <a:gd name="T12" fmla="*/ 39 w 68"/>
                <a:gd name="T13" fmla="*/ 29 h 95"/>
                <a:gd name="T14" fmla="*/ 40 w 68"/>
                <a:gd name="T15" fmla="*/ 25 h 95"/>
                <a:gd name="T16" fmla="*/ 37 w 68"/>
                <a:gd name="T17" fmla="*/ 22 h 95"/>
                <a:gd name="T18" fmla="*/ 29 w 68"/>
                <a:gd name="T19" fmla="*/ 20 h 95"/>
                <a:gd name="T20" fmla="*/ 25 w 68"/>
                <a:gd name="T21" fmla="*/ 21 h 95"/>
                <a:gd name="T22" fmla="*/ 26 w 68"/>
                <a:gd name="T23" fmla="*/ 25 h 95"/>
                <a:gd name="T24" fmla="*/ 29 w 68"/>
                <a:gd name="T25" fmla="*/ 37 h 95"/>
                <a:gd name="T26" fmla="*/ 14 w 68"/>
                <a:gd name="T27" fmla="*/ 39 h 95"/>
                <a:gd name="T28" fmla="*/ 13 w 68"/>
                <a:gd name="T29" fmla="*/ 39 h 95"/>
                <a:gd name="T30" fmla="*/ 16 w 68"/>
                <a:gd name="T31" fmla="*/ 20 h 95"/>
                <a:gd name="T32" fmla="*/ 39 w 68"/>
                <a:gd name="T33" fmla="*/ 14 h 95"/>
                <a:gd name="T34" fmla="*/ 54 w 68"/>
                <a:gd name="T35" fmla="*/ 12 h 95"/>
                <a:gd name="T36" fmla="*/ 57 w 68"/>
                <a:gd name="T37" fmla="*/ 10 h 95"/>
                <a:gd name="T38" fmla="*/ 55 w 68"/>
                <a:gd name="T39" fmla="*/ 5 h 95"/>
                <a:gd name="T40" fmla="*/ 45 w 68"/>
                <a:gd name="T41" fmla="*/ 0 h 95"/>
                <a:gd name="T42" fmla="*/ 42 w 68"/>
                <a:gd name="T43" fmla="*/ 0 h 95"/>
                <a:gd name="T44" fmla="*/ 40 w 68"/>
                <a:gd name="T45" fmla="*/ 1 h 95"/>
                <a:gd name="T46" fmla="*/ 39 w 68"/>
                <a:gd name="T47" fmla="*/ 4 h 95"/>
                <a:gd name="T48" fmla="*/ 14 w 68"/>
                <a:gd name="T49" fmla="*/ 14 h 95"/>
                <a:gd name="T50" fmla="*/ 8 w 68"/>
                <a:gd name="T51" fmla="*/ 12 h 95"/>
                <a:gd name="T52" fmla="*/ 5 w 68"/>
                <a:gd name="T53" fmla="*/ 13 h 95"/>
                <a:gd name="T54" fmla="*/ 6 w 68"/>
                <a:gd name="T55" fmla="*/ 18 h 95"/>
                <a:gd name="T56" fmla="*/ 7 w 68"/>
                <a:gd name="T57" fmla="*/ 29 h 95"/>
                <a:gd name="T58" fmla="*/ 3 w 68"/>
                <a:gd name="T59" fmla="*/ 39 h 95"/>
                <a:gd name="T60" fmla="*/ 1 w 68"/>
                <a:gd name="T61" fmla="*/ 46 h 95"/>
                <a:gd name="T62" fmla="*/ 4 w 68"/>
                <a:gd name="T63" fmla="*/ 51 h 95"/>
                <a:gd name="T64" fmla="*/ 8 w 68"/>
                <a:gd name="T65" fmla="*/ 49 h 95"/>
                <a:gd name="T66" fmla="*/ 29 w 68"/>
                <a:gd name="T67" fmla="*/ 45 h 95"/>
                <a:gd name="T68" fmla="*/ 28 w 68"/>
                <a:gd name="T69" fmla="*/ 76 h 95"/>
                <a:gd name="T70" fmla="*/ 27 w 68"/>
                <a:gd name="T71" fmla="*/ 80 h 95"/>
                <a:gd name="T72" fmla="*/ 20 w 68"/>
                <a:gd name="T73" fmla="*/ 79 h 95"/>
                <a:gd name="T74" fmla="*/ 17 w 68"/>
                <a:gd name="T75" fmla="*/ 78 h 95"/>
                <a:gd name="T76" fmla="*/ 15 w 68"/>
                <a:gd name="T77" fmla="*/ 79 h 95"/>
                <a:gd name="T78" fmla="*/ 18 w 68"/>
                <a:gd name="T79" fmla="*/ 84 h 95"/>
                <a:gd name="T80" fmla="*/ 24 w 68"/>
                <a:gd name="T81" fmla="*/ 92 h 95"/>
                <a:gd name="T82" fmla="*/ 28 w 68"/>
                <a:gd name="T83" fmla="*/ 95 h 95"/>
                <a:gd name="T84" fmla="*/ 30 w 68"/>
                <a:gd name="T85" fmla="*/ 95 h 95"/>
                <a:gd name="T86" fmla="*/ 36 w 68"/>
                <a:gd name="T87" fmla="*/ 89 h 95"/>
                <a:gd name="T88" fmla="*/ 38 w 68"/>
                <a:gd name="T89" fmla="*/ 80 h 95"/>
                <a:gd name="T90" fmla="*/ 37 w 68"/>
                <a:gd name="T91" fmla="*/ 44 h 95"/>
                <a:gd name="T92" fmla="*/ 55 w 68"/>
                <a:gd name="T93" fmla="*/ 4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8" h="95">
                  <a:moveTo>
                    <a:pt x="55" y="42"/>
                  </a:moveTo>
                  <a:cubicBezTo>
                    <a:pt x="58" y="42"/>
                    <a:pt x="61" y="42"/>
                    <a:pt x="64" y="41"/>
                  </a:cubicBezTo>
                  <a:cubicBezTo>
                    <a:pt x="65" y="41"/>
                    <a:pt x="67" y="41"/>
                    <a:pt x="67" y="39"/>
                  </a:cubicBezTo>
                  <a:cubicBezTo>
                    <a:pt x="68" y="37"/>
                    <a:pt x="66" y="36"/>
                    <a:pt x="65" y="35"/>
                  </a:cubicBezTo>
                  <a:cubicBezTo>
                    <a:pt x="62" y="32"/>
                    <a:pt x="58" y="32"/>
                    <a:pt x="54" y="33"/>
                  </a:cubicBezTo>
                  <a:cubicBezTo>
                    <a:pt x="50" y="34"/>
                    <a:pt x="45" y="35"/>
                    <a:pt x="37" y="36"/>
                  </a:cubicBezTo>
                  <a:cubicBezTo>
                    <a:pt x="37" y="32"/>
                    <a:pt x="38" y="30"/>
                    <a:pt x="39" y="29"/>
                  </a:cubicBezTo>
                  <a:cubicBezTo>
                    <a:pt x="40" y="27"/>
                    <a:pt x="40" y="26"/>
                    <a:pt x="40" y="25"/>
                  </a:cubicBezTo>
                  <a:cubicBezTo>
                    <a:pt x="39" y="24"/>
                    <a:pt x="38" y="23"/>
                    <a:pt x="37" y="22"/>
                  </a:cubicBezTo>
                  <a:cubicBezTo>
                    <a:pt x="34" y="21"/>
                    <a:pt x="32" y="20"/>
                    <a:pt x="29" y="20"/>
                  </a:cubicBezTo>
                  <a:cubicBezTo>
                    <a:pt x="26" y="20"/>
                    <a:pt x="25" y="20"/>
                    <a:pt x="25" y="21"/>
                  </a:cubicBezTo>
                  <a:cubicBezTo>
                    <a:pt x="24" y="23"/>
                    <a:pt x="25" y="24"/>
                    <a:pt x="26" y="25"/>
                  </a:cubicBezTo>
                  <a:cubicBezTo>
                    <a:pt x="27" y="27"/>
                    <a:pt x="28" y="30"/>
                    <a:pt x="29" y="37"/>
                  </a:cubicBezTo>
                  <a:cubicBezTo>
                    <a:pt x="21" y="39"/>
                    <a:pt x="16" y="39"/>
                    <a:pt x="14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38"/>
                    <a:pt x="14" y="31"/>
                    <a:pt x="16" y="20"/>
                  </a:cubicBezTo>
                  <a:cubicBezTo>
                    <a:pt x="25" y="18"/>
                    <a:pt x="33" y="16"/>
                    <a:pt x="39" y="14"/>
                  </a:cubicBezTo>
                  <a:cubicBezTo>
                    <a:pt x="46" y="13"/>
                    <a:pt x="51" y="12"/>
                    <a:pt x="54" y="12"/>
                  </a:cubicBezTo>
                  <a:cubicBezTo>
                    <a:pt x="54" y="12"/>
                    <a:pt x="57" y="12"/>
                    <a:pt x="57" y="10"/>
                  </a:cubicBezTo>
                  <a:cubicBezTo>
                    <a:pt x="58" y="8"/>
                    <a:pt x="56" y="7"/>
                    <a:pt x="55" y="5"/>
                  </a:cubicBezTo>
                  <a:cubicBezTo>
                    <a:pt x="52" y="3"/>
                    <a:pt x="48" y="1"/>
                    <a:pt x="45" y="0"/>
                  </a:cubicBezTo>
                  <a:cubicBezTo>
                    <a:pt x="44" y="0"/>
                    <a:pt x="43" y="0"/>
                    <a:pt x="42" y="0"/>
                  </a:cubicBezTo>
                  <a:cubicBezTo>
                    <a:pt x="41" y="0"/>
                    <a:pt x="40" y="0"/>
                    <a:pt x="40" y="1"/>
                  </a:cubicBezTo>
                  <a:cubicBezTo>
                    <a:pt x="39" y="2"/>
                    <a:pt x="39" y="3"/>
                    <a:pt x="39" y="4"/>
                  </a:cubicBezTo>
                  <a:cubicBezTo>
                    <a:pt x="39" y="5"/>
                    <a:pt x="35" y="7"/>
                    <a:pt x="14" y="14"/>
                  </a:cubicBezTo>
                  <a:cubicBezTo>
                    <a:pt x="12" y="13"/>
                    <a:pt x="10" y="12"/>
                    <a:pt x="8" y="12"/>
                  </a:cubicBezTo>
                  <a:cubicBezTo>
                    <a:pt x="6" y="12"/>
                    <a:pt x="6" y="13"/>
                    <a:pt x="5" y="13"/>
                  </a:cubicBezTo>
                  <a:cubicBezTo>
                    <a:pt x="5" y="14"/>
                    <a:pt x="5" y="16"/>
                    <a:pt x="6" y="18"/>
                  </a:cubicBezTo>
                  <a:cubicBezTo>
                    <a:pt x="7" y="20"/>
                    <a:pt x="7" y="24"/>
                    <a:pt x="7" y="29"/>
                  </a:cubicBezTo>
                  <a:cubicBezTo>
                    <a:pt x="6" y="36"/>
                    <a:pt x="4" y="38"/>
                    <a:pt x="3" y="39"/>
                  </a:cubicBezTo>
                  <a:cubicBezTo>
                    <a:pt x="1" y="40"/>
                    <a:pt x="0" y="43"/>
                    <a:pt x="1" y="46"/>
                  </a:cubicBezTo>
                  <a:cubicBezTo>
                    <a:pt x="1" y="50"/>
                    <a:pt x="3" y="51"/>
                    <a:pt x="4" y="51"/>
                  </a:cubicBezTo>
                  <a:cubicBezTo>
                    <a:pt x="5" y="51"/>
                    <a:pt x="7" y="50"/>
                    <a:pt x="8" y="49"/>
                  </a:cubicBezTo>
                  <a:cubicBezTo>
                    <a:pt x="10" y="48"/>
                    <a:pt x="14" y="47"/>
                    <a:pt x="29" y="45"/>
                  </a:cubicBezTo>
                  <a:cubicBezTo>
                    <a:pt x="29" y="62"/>
                    <a:pt x="28" y="73"/>
                    <a:pt x="28" y="76"/>
                  </a:cubicBezTo>
                  <a:cubicBezTo>
                    <a:pt x="28" y="78"/>
                    <a:pt x="27" y="80"/>
                    <a:pt x="27" y="80"/>
                  </a:cubicBezTo>
                  <a:cubicBezTo>
                    <a:pt x="25" y="80"/>
                    <a:pt x="23" y="80"/>
                    <a:pt x="20" y="79"/>
                  </a:cubicBezTo>
                  <a:cubicBezTo>
                    <a:pt x="19" y="78"/>
                    <a:pt x="18" y="78"/>
                    <a:pt x="17" y="78"/>
                  </a:cubicBezTo>
                  <a:cubicBezTo>
                    <a:pt x="16" y="78"/>
                    <a:pt x="15" y="79"/>
                    <a:pt x="15" y="79"/>
                  </a:cubicBezTo>
                  <a:cubicBezTo>
                    <a:pt x="15" y="81"/>
                    <a:pt x="16" y="82"/>
                    <a:pt x="18" y="84"/>
                  </a:cubicBezTo>
                  <a:cubicBezTo>
                    <a:pt x="22" y="87"/>
                    <a:pt x="24" y="90"/>
                    <a:pt x="24" y="92"/>
                  </a:cubicBezTo>
                  <a:cubicBezTo>
                    <a:pt x="25" y="95"/>
                    <a:pt x="27" y="95"/>
                    <a:pt x="28" y="95"/>
                  </a:cubicBezTo>
                  <a:cubicBezTo>
                    <a:pt x="29" y="95"/>
                    <a:pt x="30" y="95"/>
                    <a:pt x="30" y="95"/>
                  </a:cubicBezTo>
                  <a:cubicBezTo>
                    <a:pt x="32" y="94"/>
                    <a:pt x="34" y="92"/>
                    <a:pt x="36" y="89"/>
                  </a:cubicBezTo>
                  <a:cubicBezTo>
                    <a:pt x="37" y="86"/>
                    <a:pt x="38" y="83"/>
                    <a:pt x="38" y="80"/>
                  </a:cubicBezTo>
                  <a:cubicBezTo>
                    <a:pt x="38" y="77"/>
                    <a:pt x="37" y="67"/>
                    <a:pt x="37" y="44"/>
                  </a:cubicBezTo>
                  <a:cubicBezTo>
                    <a:pt x="46" y="43"/>
                    <a:pt x="51" y="42"/>
                    <a:pt x="55" y="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43"/>
            <p:cNvSpPr>
              <a:spLocks/>
            </p:cNvSpPr>
            <p:nvPr/>
          </p:nvSpPr>
          <p:spPr bwMode="auto">
            <a:xfrm>
              <a:off x="2868613" y="4300538"/>
              <a:ext cx="66675" cy="88900"/>
            </a:xfrm>
            <a:custGeom>
              <a:avLst/>
              <a:gdLst>
                <a:gd name="T0" fmla="*/ 16 w 20"/>
                <a:gd name="T1" fmla="*/ 0 h 27"/>
                <a:gd name="T2" fmla="*/ 11 w 20"/>
                <a:gd name="T3" fmla="*/ 4 h 27"/>
                <a:gd name="T4" fmla="*/ 3 w 20"/>
                <a:gd name="T5" fmla="*/ 15 h 27"/>
                <a:gd name="T6" fmla="*/ 3 w 20"/>
                <a:gd name="T7" fmla="*/ 24 h 27"/>
                <a:gd name="T8" fmla="*/ 6 w 20"/>
                <a:gd name="T9" fmla="*/ 27 h 27"/>
                <a:gd name="T10" fmla="*/ 14 w 20"/>
                <a:gd name="T11" fmla="*/ 21 h 27"/>
                <a:gd name="T12" fmla="*/ 19 w 20"/>
                <a:gd name="T13" fmla="*/ 4 h 27"/>
                <a:gd name="T14" fmla="*/ 16 w 20"/>
                <a:gd name="T1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27">
                  <a:moveTo>
                    <a:pt x="16" y="0"/>
                  </a:moveTo>
                  <a:cubicBezTo>
                    <a:pt x="14" y="0"/>
                    <a:pt x="13" y="1"/>
                    <a:pt x="11" y="4"/>
                  </a:cubicBezTo>
                  <a:cubicBezTo>
                    <a:pt x="8" y="10"/>
                    <a:pt x="5" y="13"/>
                    <a:pt x="3" y="15"/>
                  </a:cubicBezTo>
                  <a:cubicBezTo>
                    <a:pt x="2" y="16"/>
                    <a:pt x="0" y="19"/>
                    <a:pt x="3" y="24"/>
                  </a:cubicBezTo>
                  <a:cubicBezTo>
                    <a:pt x="4" y="26"/>
                    <a:pt x="5" y="27"/>
                    <a:pt x="6" y="27"/>
                  </a:cubicBezTo>
                  <a:cubicBezTo>
                    <a:pt x="8" y="27"/>
                    <a:pt x="11" y="25"/>
                    <a:pt x="14" y="21"/>
                  </a:cubicBezTo>
                  <a:cubicBezTo>
                    <a:pt x="18" y="15"/>
                    <a:pt x="20" y="9"/>
                    <a:pt x="19" y="4"/>
                  </a:cubicBezTo>
                  <a:cubicBezTo>
                    <a:pt x="19" y="3"/>
                    <a:pt x="18" y="0"/>
                    <a:pt x="1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44"/>
            <p:cNvSpPr>
              <a:spLocks/>
            </p:cNvSpPr>
            <p:nvPr/>
          </p:nvSpPr>
          <p:spPr bwMode="auto">
            <a:xfrm>
              <a:off x="3040063" y="4303713"/>
              <a:ext cx="95250" cy="82550"/>
            </a:xfrm>
            <a:custGeom>
              <a:avLst/>
              <a:gdLst>
                <a:gd name="T0" fmla="*/ 25 w 29"/>
                <a:gd name="T1" fmla="*/ 10 h 25"/>
                <a:gd name="T2" fmla="*/ 10 w 29"/>
                <a:gd name="T3" fmla="*/ 1 h 25"/>
                <a:gd name="T4" fmla="*/ 3 w 29"/>
                <a:gd name="T5" fmla="*/ 0 h 25"/>
                <a:gd name="T6" fmla="*/ 0 w 29"/>
                <a:gd name="T7" fmla="*/ 1 h 25"/>
                <a:gd name="T8" fmla="*/ 1 w 29"/>
                <a:gd name="T9" fmla="*/ 4 h 25"/>
                <a:gd name="T10" fmla="*/ 8 w 29"/>
                <a:gd name="T11" fmla="*/ 11 h 25"/>
                <a:gd name="T12" fmla="*/ 18 w 29"/>
                <a:gd name="T13" fmla="*/ 21 h 25"/>
                <a:gd name="T14" fmla="*/ 24 w 29"/>
                <a:gd name="T15" fmla="*/ 25 h 25"/>
                <a:gd name="T16" fmla="*/ 28 w 29"/>
                <a:gd name="T17" fmla="*/ 22 h 25"/>
                <a:gd name="T18" fmla="*/ 25 w 29"/>
                <a:gd name="T19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25">
                  <a:moveTo>
                    <a:pt x="25" y="10"/>
                  </a:moveTo>
                  <a:cubicBezTo>
                    <a:pt x="22" y="6"/>
                    <a:pt x="17" y="3"/>
                    <a:pt x="10" y="1"/>
                  </a:cubicBezTo>
                  <a:cubicBezTo>
                    <a:pt x="7" y="0"/>
                    <a:pt x="4" y="0"/>
                    <a:pt x="3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11" y="14"/>
                    <a:pt x="14" y="18"/>
                    <a:pt x="18" y="21"/>
                  </a:cubicBezTo>
                  <a:cubicBezTo>
                    <a:pt x="21" y="23"/>
                    <a:pt x="22" y="25"/>
                    <a:pt x="24" y="25"/>
                  </a:cubicBezTo>
                  <a:cubicBezTo>
                    <a:pt x="25" y="25"/>
                    <a:pt x="27" y="24"/>
                    <a:pt x="28" y="22"/>
                  </a:cubicBezTo>
                  <a:cubicBezTo>
                    <a:pt x="29" y="18"/>
                    <a:pt x="28" y="14"/>
                    <a:pt x="25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1" name="Freeform 48"/>
          <p:cNvSpPr>
            <a:spLocks noEditPoints="1"/>
          </p:cNvSpPr>
          <p:nvPr/>
        </p:nvSpPr>
        <p:spPr bwMode="auto">
          <a:xfrm>
            <a:off x="11024276" y="-1"/>
            <a:ext cx="1158875" cy="1152525"/>
          </a:xfrm>
          <a:custGeom>
            <a:avLst/>
            <a:gdLst>
              <a:gd name="T0" fmla="*/ 0 w 730"/>
              <a:gd name="T1" fmla="*/ 52 h 726"/>
              <a:gd name="T2" fmla="*/ 0 w 730"/>
              <a:gd name="T3" fmla="*/ 0 h 726"/>
              <a:gd name="T4" fmla="*/ 322 w 730"/>
              <a:gd name="T5" fmla="*/ 0 h 726"/>
              <a:gd name="T6" fmla="*/ 322 w 730"/>
              <a:gd name="T7" fmla="*/ 204 h 726"/>
              <a:gd name="T8" fmla="*/ 476 w 730"/>
              <a:gd name="T9" fmla="*/ 204 h 726"/>
              <a:gd name="T10" fmla="*/ 476 w 730"/>
              <a:gd name="T11" fmla="*/ 170 h 726"/>
              <a:gd name="T12" fmla="*/ 356 w 730"/>
              <a:gd name="T13" fmla="*/ 170 h 726"/>
              <a:gd name="T14" fmla="*/ 356 w 730"/>
              <a:gd name="T15" fmla="*/ 0 h 726"/>
              <a:gd name="T16" fmla="*/ 529 w 730"/>
              <a:gd name="T17" fmla="*/ 0 h 726"/>
              <a:gd name="T18" fmla="*/ 529 w 730"/>
              <a:gd name="T19" fmla="*/ 120 h 726"/>
              <a:gd name="T20" fmla="*/ 563 w 730"/>
              <a:gd name="T21" fmla="*/ 120 h 726"/>
              <a:gd name="T22" fmla="*/ 563 w 730"/>
              <a:gd name="T23" fmla="*/ 0 h 726"/>
              <a:gd name="T24" fmla="*/ 730 w 730"/>
              <a:gd name="T25" fmla="*/ 0 h 726"/>
              <a:gd name="T26" fmla="*/ 730 w 730"/>
              <a:gd name="T27" fmla="*/ 170 h 726"/>
              <a:gd name="T28" fmla="*/ 612 w 730"/>
              <a:gd name="T29" fmla="*/ 170 h 726"/>
              <a:gd name="T30" fmla="*/ 612 w 730"/>
              <a:gd name="T31" fmla="*/ 204 h 726"/>
              <a:gd name="T32" fmla="*/ 730 w 730"/>
              <a:gd name="T33" fmla="*/ 204 h 726"/>
              <a:gd name="T34" fmla="*/ 730 w 730"/>
              <a:gd name="T35" fmla="*/ 370 h 726"/>
              <a:gd name="T36" fmla="*/ 563 w 730"/>
              <a:gd name="T37" fmla="*/ 370 h 726"/>
              <a:gd name="T38" fmla="*/ 563 w 730"/>
              <a:gd name="T39" fmla="*/ 256 h 726"/>
              <a:gd name="T40" fmla="*/ 529 w 730"/>
              <a:gd name="T41" fmla="*/ 256 h 726"/>
              <a:gd name="T42" fmla="*/ 529 w 730"/>
              <a:gd name="T43" fmla="*/ 401 h 726"/>
              <a:gd name="T44" fmla="*/ 730 w 730"/>
              <a:gd name="T45" fmla="*/ 401 h 726"/>
              <a:gd name="T46" fmla="*/ 730 w 730"/>
              <a:gd name="T47" fmla="*/ 726 h 726"/>
              <a:gd name="T48" fmla="*/ 678 w 730"/>
              <a:gd name="T49" fmla="*/ 726 h 726"/>
              <a:gd name="T50" fmla="*/ 678 w 730"/>
              <a:gd name="T51" fmla="*/ 454 h 726"/>
              <a:gd name="T52" fmla="*/ 476 w 730"/>
              <a:gd name="T53" fmla="*/ 454 h 726"/>
              <a:gd name="T54" fmla="*/ 476 w 730"/>
              <a:gd name="T55" fmla="*/ 256 h 726"/>
              <a:gd name="T56" fmla="*/ 272 w 730"/>
              <a:gd name="T57" fmla="*/ 256 h 726"/>
              <a:gd name="T58" fmla="*/ 272 w 730"/>
              <a:gd name="T59" fmla="*/ 52 h 726"/>
              <a:gd name="T60" fmla="*/ 0 w 730"/>
              <a:gd name="T61" fmla="*/ 52 h 726"/>
              <a:gd name="T62" fmla="*/ 408 w 730"/>
              <a:gd name="T63" fmla="*/ 52 h 726"/>
              <a:gd name="T64" fmla="*/ 408 w 730"/>
              <a:gd name="T65" fmla="*/ 120 h 726"/>
              <a:gd name="T66" fmla="*/ 476 w 730"/>
              <a:gd name="T67" fmla="*/ 120 h 726"/>
              <a:gd name="T68" fmla="*/ 476 w 730"/>
              <a:gd name="T69" fmla="*/ 52 h 726"/>
              <a:gd name="T70" fmla="*/ 408 w 730"/>
              <a:gd name="T71" fmla="*/ 52 h 726"/>
              <a:gd name="T72" fmla="*/ 529 w 730"/>
              <a:gd name="T73" fmla="*/ 170 h 726"/>
              <a:gd name="T74" fmla="*/ 529 w 730"/>
              <a:gd name="T75" fmla="*/ 204 h 726"/>
              <a:gd name="T76" fmla="*/ 563 w 730"/>
              <a:gd name="T77" fmla="*/ 204 h 726"/>
              <a:gd name="T78" fmla="*/ 563 w 730"/>
              <a:gd name="T79" fmla="*/ 170 h 726"/>
              <a:gd name="T80" fmla="*/ 529 w 730"/>
              <a:gd name="T81" fmla="*/ 170 h 726"/>
              <a:gd name="T82" fmla="*/ 612 w 730"/>
              <a:gd name="T83" fmla="*/ 256 h 726"/>
              <a:gd name="T84" fmla="*/ 612 w 730"/>
              <a:gd name="T85" fmla="*/ 318 h 726"/>
              <a:gd name="T86" fmla="*/ 678 w 730"/>
              <a:gd name="T87" fmla="*/ 318 h 726"/>
              <a:gd name="T88" fmla="*/ 678 w 730"/>
              <a:gd name="T89" fmla="*/ 256 h 726"/>
              <a:gd name="T90" fmla="*/ 612 w 730"/>
              <a:gd name="T91" fmla="*/ 256 h 726"/>
              <a:gd name="T92" fmla="*/ 612 w 730"/>
              <a:gd name="T93" fmla="*/ 52 h 726"/>
              <a:gd name="T94" fmla="*/ 612 w 730"/>
              <a:gd name="T95" fmla="*/ 120 h 726"/>
              <a:gd name="T96" fmla="*/ 678 w 730"/>
              <a:gd name="T97" fmla="*/ 120 h 726"/>
              <a:gd name="T98" fmla="*/ 678 w 730"/>
              <a:gd name="T99" fmla="*/ 52 h 726"/>
              <a:gd name="T100" fmla="*/ 612 w 730"/>
              <a:gd name="T101" fmla="*/ 52 h 7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30" h="726">
                <a:moveTo>
                  <a:pt x="0" y="52"/>
                </a:moveTo>
                <a:lnTo>
                  <a:pt x="0" y="0"/>
                </a:lnTo>
                <a:lnTo>
                  <a:pt x="322" y="0"/>
                </a:lnTo>
                <a:lnTo>
                  <a:pt x="322" y="204"/>
                </a:lnTo>
                <a:lnTo>
                  <a:pt x="476" y="204"/>
                </a:lnTo>
                <a:lnTo>
                  <a:pt x="476" y="170"/>
                </a:lnTo>
                <a:lnTo>
                  <a:pt x="356" y="170"/>
                </a:lnTo>
                <a:lnTo>
                  <a:pt x="356" y="0"/>
                </a:lnTo>
                <a:lnTo>
                  <a:pt x="529" y="0"/>
                </a:lnTo>
                <a:lnTo>
                  <a:pt x="529" y="120"/>
                </a:lnTo>
                <a:lnTo>
                  <a:pt x="563" y="120"/>
                </a:lnTo>
                <a:lnTo>
                  <a:pt x="563" y="0"/>
                </a:lnTo>
                <a:lnTo>
                  <a:pt x="730" y="0"/>
                </a:lnTo>
                <a:lnTo>
                  <a:pt x="730" y="170"/>
                </a:lnTo>
                <a:lnTo>
                  <a:pt x="612" y="170"/>
                </a:lnTo>
                <a:lnTo>
                  <a:pt x="612" y="204"/>
                </a:lnTo>
                <a:lnTo>
                  <a:pt x="730" y="204"/>
                </a:lnTo>
                <a:lnTo>
                  <a:pt x="730" y="370"/>
                </a:lnTo>
                <a:lnTo>
                  <a:pt x="563" y="370"/>
                </a:lnTo>
                <a:lnTo>
                  <a:pt x="563" y="256"/>
                </a:lnTo>
                <a:lnTo>
                  <a:pt x="529" y="256"/>
                </a:lnTo>
                <a:lnTo>
                  <a:pt x="529" y="401"/>
                </a:lnTo>
                <a:lnTo>
                  <a:pt x="730" y="401"/>
                </a:lnTo>
                <a:lnTo>
                  <a:pt x="730" y="726"/>
                </a:lnTo>
                <a:lnTo>
                  <a:pt x="678" y="726"/>
                </a:lnTo>
                <a:lnTo>
                  <a:pt x="678" y="454"/>
                </a:lnTo>
                <a:lnTo>
                  <a:pt x="476" y="454"/>
                </a:lnTo>
                <a:lnTo>
                  <a:pt x="476" y="256"/>
                </a:lnTo>
                <a:lnTo>
                  <a:pt x="272" y="256"/>
                </a:lnTo>
                <a:lnTo>
                  <a:pt x="272" y="52"/>
                </a:lnTo>
                <a:lnTo>
                  <a:pt x="0" y="52"/>
                </a:lnTo>
                <a:close/>
                <a:moveTo>
                  <a:pt x="408" y="52"/>
                </a:moveTo>
                <a:lnTo>
                  <a:pt x="408" y="120"/>
                </a:lnTo>
                <a:lnTo>
                  <a:pt x="476" y="120"/>
                </a:lnTo>
                <a:lnTo>
                  <a:pt x="476" y="52"/>
                </a:lnTo>
                <a:lnTo>
                  <a:pt x="408" y="52"/>
                </a:lnTo>
                <a:close/>
                <a:moveTo>
                  <a:pt x="529" y="170"/>
                </a:moveTo>
                <a:lnTo>
                  <a:pt x="529" y="204"/>
                </a:lnTo>
                <a:lnTo>
                  <a:pt x="563" y="204"/>
                </a:lnTo>
                <a:lnTo>
                  <a:pt x="563" y="170"/>
                </a:lnTo>
                <a:lnTo>
                  <a:pt x="529" y="170"/>
                </a:lnTo>
                <a:close/>
                <a:moveTo>
                  <a:pt x="612" y="256"/>
                </a:moveTo>
                <a:lnTo>
                  <a:pt x="612" y="318"/>
                </a:lnTo>
                <a:lnTo>
                  <a:pt x="678" y="318"/>
                </a:lnTo>
                <a:lnTo>
                  <a:pt x="678" y="256"/>
                </a:lnTo>
                <a:lnTo>
                  <a:pt x="612" y="256"/>
                </a:lnTo>
                <a:close/>
                <a:moveTo>
                  <a:pt x="612" y="52"/>
                </a:moveTo>
                <a:lnTo>
                  <a:pt x="612" y="120"/>
                </a:lnTo>
                <a:lnTo>
                  <a:pt x="678" y="120"/>
                </a:lnTo>
                <a:lnTo>
                  <a:pt x="678" y="52"/>
                </a:lnTo>
                <a:lnTo>
                  <a:pt x="612" y="52"/>
                </a:ln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2" name="Freeform 49"/>
          <p:cNvSpPr>
            <a:spLocks noEditPoints="1"/>
          </p:cNvSpPr>
          <p:nvPr/>
        </p:nvSpPr>
        <p:spPr bwMode="auto">
          <a:xfrm>
            <a:off x="3175" y="0"/>
            <a:ext cx="1158875" cy="1152525"/>
          </a:xfrm>
          <a:custGeom>
            <a:avLst/>
            <a:gdLst>
              <a:gd name="T0" fmla="*/ 458 w 730"/>
              <a:gd name="T1" fmla="*/ 52 h 726"/>
              <a:gd name="T2" fmla="*/ 458 w 730"/>
              <a:gd name="T3" fmla="*/ 256 h 726"/>
              <a:gd name="T4" fmla="*/ 254 w 730"/>
              <a:gd name="T5" fmla="*/ 256 h 726"/>
              <a:gd name="T6" fmla="*/ 254 w 730"/>
              <a:gd name="T7" fmla="*/ 454 h 726"/>
              <a:gd name="T8" fmla="*/ 52 w 730"/>
              <a:gd name="T9" fmla="*/ 454 h 726"/>
              <a:gd name="T10" fmla="*/ 52 w 730"/>
              <a:gd name="T11" fmla="*/ 726 h 726"/>
              <a:gd name="T12" fmla="*/ 0 w 730"/>
              <a:gd name="T13" fmla="*/ 726 h 726"/>
              <a:gd name="T14" fmla="*/ 0 w 730"/>
              <a:gd name="T15" fmla="*/ 401 h 726"/>
              <a:gd name="T16" fmla="*/ 202 w 730"/>
              <a:gd name="T17" fmla="*/ 401 h 726"/>
              <a:gd name="T18" fmla="*/ 202 w 730"/>
              <a:gd name="T19" fmla="*/ 256 h 726"/>
              <a:gd name="T20" fmla="*/ 168 w 730"/>
              <a:gd name="T21" fmla="*/ 256 h 726"/>
              <a:gd name="T22" fmla="*/ 168 w 730"/>
              <a:gd name="T23" fmla="*/ 370 h 726"/>
              <a:gd name="T24" fmla="*/ 0 w 730"/>
              <a:gd name="T25" fmla="*/ 370 h 726"/>
              <a:gd name="T26" fmla="*/ 0 w 730"/>
              <a:gd name="T27" fmla="*/ 204 h 726"/>
              <a:gd name="T28" fmla="*/ 118 w 730"/>
              <a:gd name="T29" fmla="*/ 204 h 726"/>
              <a:gd name="T30" fmla="*/ 118 w 730"/>
              <a:gd name="T31" fmla="*/ 170 h 726"/>
              <a:gd name="T32" fmla="*/ 0 w 730"/>
              <a:gd name="T33" fmla="*/ 170 h 726"/>
              <a:gd name="T34" fmla="*/ 0 w 730"/>
              <a:gd name="T35" fmla="*/ 0 h 726"/>
              <a:gd name="T36" fmla="*/ 168 w 730"/>
              <a:gd name="T37" fmla="*/ 0 h 726"/>
              <a:gd name="T38" fmla="*/ 168 w 730"/>
              <a:gd name="T39" fmla="*/ 120 h 726"/>
              <a:gd name="T40" fmla="*/ 202 w 730"/>
              <a:gd name="T41" fmla="*/ 120 h 726"/>
              <a:gd name="T42" fmla="*/ 202 w 730"/>
              <a:gd name="T43" fmla="*/ 0 h 726"/>
              <a:gd name="T44" fmla="*/ 374 w 730"/>
              <a:gd name="T45" fmla="*/ 0 h 726"/>
              <a:gd name="T46" fmla="*/ 374 w 730"/>
              <a:gd name="T47" fmla="*/ 170 h 726"/>
              <a:gd name="T48" fmla="*/ 254 w 730"/>
              <a:gd name="T49" fmla="*/ 170 h 726"/>
              <a:gd name="T50" fmla="*/ 254 w 730"/>
              <a:gd name="T51" fmla="*/ 204 h 726"/>
              <a:gd name="T52" fmla="*/ 408 w 730"/>
              <a:gd name="T53" fmla="*/ 204 h 726"/>
              <a:gd name="T54" fmla="*/ 408 w 730"/>
              <a:gd name="T55" fmla="*/ 0 h 726"/>
              <a:gd name="T56" fmla="*/ 730 w 730"/>
              <a:gd name="T57" fmla="*/ 0 h 726"/>
              <a:gd name="T58" fmla="*/ 730 w 730"/>
              <a:gd name="T59" fmla="*/ 52 h 726"/>
              <a:gd name="T60" fmla="*/ 458 w 730"/>
              <a:gd name="T61" fmla="*/ 52 h 726"/>
              <a:gd name="T62" fmla="*/ 254 w 730"/>
              <a:gd name="T63" fmla="*/ 52 h 726"/>
              <a:gd name="T64" fmla="*/ 254 w 730"/>
              <a:gd name="T65" fmla="*/ 120 h 726"/>
              <a:gd name="T66" fmla="*/ 322 w 730"/>
              <a:gd name="T67" fmla="*/ 120 h 726"/>
              <a:gd name="T68" fmla="*/ 322 w 730"/>
              <a:gd name="T69" fmla="*/ 52 h 726"/>
              <a:gd name="T70" fmla="*/ 254 w 730"/>
              <a:gd name="T71" fmla="*/ 52 h 726"/>
              <a:gd name="T72" fmla="*/ 168 w 730"/>
              <a:gd name="T73" fmla="*/ 170 h 726"/>
              <a:gd name="T74" fmla="*/ 168 w 730"/>
              <a:gd name="T75" fmla="*/ 204 h 726"/>
              <a:gd name="T76" fmla="*/ 202 w 730"/>
              <a:gd name="T77" fmla="*/ 204 h 726"/>
              <a:gd name="T78" fmla="*/ 202 w 730"/>
              <a:gd name="T79" fmla="*/ 170 h 726"/>
              <a:gd name="T80" fmla="*/ 168 w 730"/>
              <a:gd name="T81" fmla="*/ 170 h 726"/>
              <a:gd name="T82" fmla="*/ 52 w 730"/>
              <a:gd name="T83" fmla="*/ 256 h 726"/>
              <a:gd name="T84" fmla="*/ 52 w 730"/>
              <a:gd name="T85" fmla="*/ 318 h 726"/>
              <a:gd name="T86" fmla="*/ 118 w 730"/>
              <a:gd name="T87" fmla="*/ 318 h 726"/>
              <a:gd name="T88" fmla="*/ 118 w 730"/>
              <a:gd name="T89" fmla="*/ 256 h 726"/>
              <a:gd name="T90" fmla="*/ 52 w 730"/>
              <a:gd name="T91" fmla="*/ 256 h 726"/>
              <a:gd name="T92" fmla="*/ 52 w 730"/>
              <a:gd name="T93" fmla="*/ 52 h 726"/>
              <a:gd name="T94" fmla="*/ 52 w 730"/>
              <a:gd name="T95" fmla="*/ 120 h 726"/>
              <a:gd name="T96" fmla="*/ 118 w 730"/>
              <a:gd name="T97" fmla="*/ 120 h 726"/>
              <a:gd name="T98" fmla="*/ 118 w 730"/>
              <a:gd name="T99" fmla="*/ 52 h 726"/>
              <a:gd name="T100" fmla="*/ 52 w 730"/>
              <a:gd name="T101" fmla="*/ 52 h 7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30" h="726">
                <a:moveTo>
                  <a:pt x="458" y="52"/>
                </a:moveTo>
                <a:lnTo>
                  <a:pt x="458" y="256"/>
                </a:lnTo>
                <a:lnTo>
                  <a:pt x="254" y="256"/>
                </a:lnTo>
                <a:lnTo>
                  <a:pt x="254" y="454"/>
                </a:lnTo>
                <a:lnTo>
                  <a:pt x="52" y="454"/>
                </a:lnTo>
                <a:lnTo>
                  <a:pt x="52" y="726"/>
                </a:lnTo>
                <a:lnTo>
                  <a:pt x="0" y="726"/>
                </a:lnTo>
                <a:lnTo>
                  <a:pt x="0" y="401"/>
                </a:lnTo>
                <a:lnTo>
                  <a:pt x="202" y="401"/>
                </a:lnTo>
                <a:lnTo>
                  <a:pt x="202" y="256"/>
                </a:lnTo>
                <a:lnTo>
                  <a:pt x="168" y="256"/>
                </a:lnTo>
                <a:lnTo>
                  <a:pt x="168" y="370"/>
                </a:lnTo>
                <a:lnTo>
                  <a:pt x="0" y="370"/>
                </a:lnTo>
                <a:lnTo>
                  <a:pt x="0" y="204"/>
                </a:lnTo>
                <a:lnTo>
                  <a:pt x="118" y="204"/>
                </a:lnTo>
                <a:lnTo>
                  <a:pt x="118" y="170"/>
                </a:lnTo>
                <a:lnTo>
                  <a:pt x="0" y="170"/>
                </a:lnTo>
                <a:lnTo>
                  <a:pt x="0" y="0"/>
                </a:lnTo>
                <a:lnTo>
                  <a:pt x="168" y="0"/>
                </a:lnTo>
                <a:lnTo>
                  <a:pt x="168" y="120"/>
                </a:lnTo>
                <a:lnTo>
                  <a:pt x="202" y="120"/>
                </a:lnTo>
                <a:lnTo>
                  <a:pt x="202" y="0"/>
                </a:lnTo>
                <a:lnTo>
                  <a:pt x="374" y="0"/>
                </a:lnTo>
                <a:lnTo>
                  <a:pt x="374" y="170"/>
                </a:lnTo>
                <a:lnTo>
                  <a:pt x="254" y="170"/>
                </a:lnTo>
                <a:lnTo>
                  <a:pt x="254" y="204"/>
                </a:lnTo>
                <a:lnTo>
                  <a:pt x="408" y="204"/>
                </a:lnTo>
                <a:lnTo>
                  <a:pt x="408" y="0"/>
                </a:lnTo>
                <a:lnTo>
                  <a:pt x="730" y="0"/>
                </a:lnTo>
                <a:lnTo>
                  <a:pt x="730" y="52"/>
                </a:lnTo>
                <a:lnTo>
                  <a:pt x="458" y="52"/>
                </a:lnTo>
                <a:close/>
                <a:moveTo>
                  <a:pt x="254" y="52"/>
                </a:moveTo>
                <a:lnTo>
                  <a:pt x="254" y="120"/>
                </a:lnTo>
                <a:lnTo>
                  <a:pt x="322" y="120"/>
                </a:lnTo>
                <a:lnTo>
                  <a:pt x="322" y="52"/>
                </a:lnTo>
                <a:lnTo>
                  <a:pt x="254" y="52"/>
                </a:lnTo>
                <a:close/>
                <a:moveTo>
                  <a:pt x="168" y="170"/>
                </a:moveTo>
                <a:lnTo>
                  <a:pt x="168" y="204"/>
                </a:lnTo>
                <a:lnTo>
                  <a:pt x="202" y="204"/>
                </a:lnTo>
                <a:lnTo>
                  <a:pt x="202" y="170"/>
                </a:lnTo>
                <a:lnTo>
                  <a:pt x="168" y="170"/>
                </a:lnTo>
                <a:close/>
                <a:moveTo>
                  <a:pt x="52" y="256"/>
                </a:moveTo>
                <a:lnTo>
                  <a:pt x="52" y="318"/>
                </a:lnTo>
                <a:lnTo>
                  <a:pt x="118" y="318"/>
                </a:lnTo>
                <a:lnTo>
                  <a:pt x="118" y="256"/>
                </a:lnTo>
                <a:lnTo>
                  <a:pt x="52" y="256"/>
                </a:lnTo>
                <a:close/>
                <a:moveTo>
                  <a:pt x="52" y="52"/>
                </a:moveTo>
                <a:lnTo>
                  <a:pt x="52" y="120"/>
                </a:lnTo>
                <a:lnTo>
                  <a:pt x="118" y="120"/>
                </a:lnTo>
                <a:lnTo>
                  <a:pt x="118" y="52"/>
                </a:lnTo>
                <a:lnTo>
                  <a:pt x="52" y="52"/>
                </a:ln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3" name="Freeform 50"/>
          <p:cNvSpPr>
            <a:spLocks noEditPoints="1"/>
          </p:cNvSpPr>
          <p:nvPr/>
        </p:nvSpPr>
        <p:spPr bwMode="auto">
          <a:xfrm>
            <a:off x="3175" y="5710238"/>
            <a:ext cx="1158875" cy="1147763"/>
          </a:xfrm>
          <a:custGeom>
            <a:avLst/>
            <a:gdLst>
              <a:gd name="T0" fmla="*/ 730 w 730"/>
              <a:gd name="T1" fmla="*/ 673 h 723"/>
              <a:gd name="T2" fmla="*/ 730 w 730"/>
              <a:gd name="T3" fmla="*/ 723 h 723"/>
              <a:gd name="T4" fmla="*/ 408 w 730"/>
              <a:gd name="T5" fmla="*/ 723 h 723"/>
              <a:gd name="T6" fmla="*/ 408 w 730"/>
              <a:gd name="T7" fmla="*/ 519 h 723"/>
              <a:gd name="T8" fmla="*/ 254 w 730"/>
              <a:gd name="T9" fmla="*/ 519 h 723"/>
              <a:gd name="T10" fmla="*/ 254 w 730"/>
              <a:gd name="T11" fmla="*/ 553 h 723"/>
              <a:gd name="T12" fmla="*/ 374 w 730"/>
              <a:gd name="T13" fmla="*/ 553 h 723"/>
              <a:gd name="T14" fmla="*/ 374 w 730"/>
              <a:gd name="T15" fmla="*/ 723 h 723"/>
              <a:gd name="T16" fmla="*/ 202 w 730"/>
              <a:gd name="T17" fmla="*/ 723 h 723"/>
              <a:gd name="T18" fmla="*/ 202 w 730"/>
              <a:gd name="T19" fmla="*/ 605 h 723"/>
              <a:gd name="T20" fmla="*/ 168 w 730"/>
              <a:gd name="T21" fmla="*/ 605 h 723"/>
              <a:gd name="T22" fmla="*/ 168 w 730"/>
              <a:gd name="T23" fmla="*/ 723 h 723"/>
              <a:gd name="T24" fmla="*/ 0 w 730"/>
              <a:gd name="T25" fmla="*/ 723 h 723"/>
              <a:gd name="T26" fmla="*/ 0 w 730"/>
              <a:gd name="T27" fmla="*/ 553 h 723"/>
              <a:gd name="T28" fmla="*/ 118 w 730"/>
              <a:gd name="T29" fmla="*/ 553 h 723"/>
              <a:gd name="T30" fmla="*/ 118 w 730"/>
              <a:gd name="T31" fmla="*/ 519 h 723"/>
              <a:gd name="T32" fmla="*/ 0 w 730"/>
              <a:gd name="T33" fmla="*/ 519 h 723"/>
              <a:gd name="T34" fmla="*/ 0 w 730"/>
              <a:gd name="T35" fmla="*/ 356 h 723"/>
              <a:gd name="T36" fmla="*/ 168 w 730"/>
              <a:gd name="T37" fmla="*/ 356 h 723"/>
              <a:gd name="T38" fmla="*/ 168 w 730"/>
              <a:gd name="T39" fmla="*/ 469 h 723"/>
              <a:gd name="T40" fmla="*/ 202 w 730"/>
              <a:gd name="T41" fmla="*/ 469 h 723"/>
              <a:gd name="T42" fmla="*/ 202 w 730"/>
              <a:gd name="T43" fmla="*/ 322 h 723"/>
              <a:gd name="T44" fmla="*/ 0 w 730"/>
              <a:gd name="T45" fmla="*/ 322 h 723"/>
              <a:gd name="T46" fmla="*/ 0 w 730"/>
              <a:gd name="T47" fmla="*/ 0 h 723"/>
              <a:gd name="T48" fmla="*/ 52 w 730"/>
              <a:gd name="T49" fmla="*/ 0 h 723"/>
              <a:gd name="T50" fmla="*/ 52 w 730"/>
              <a:gd name="T51" fmla="*/ 272 h 723"/>
              <a:gd name="T52" fmla="*/ 254 w 730"/>
              <a:gd name="T53" fmla="*/ 272 h 723"/>
              <a:gd name="T54" fmla="*/ 254 w 730"/>
              <a:gd name="T55" fmla="*/ 469 h 723"/>
              <a:gd name="T56" fmla="*/ 458 w 730"/>
              <a:gd name="T57" fmla="*/ 469 h 723"/>
              <a:gd name="T58" fmla="*/ 458 w 730"/>
              <a:gd name="T59" fmla="*/ 673 h 723"/>
              <a:gd name="T60" fmla="*/ 730 w 730"/>
              <a:gd name="T61" fmla="*/ 673 h 723"/>
              <a:gd name="T62" fmla="*/ 322 w 730"/>
              <a:gd name="T63" fmla="*/ 673 h 723"/>
              <a:gd name="T64" fmla="*/ 322 w 730"/>
              <a:gd name="T65" fmla="*/ 605 h 723"/>
              <a:gd name="T66" fmla="*/ 254 w 730"/>
              <a:gd name="T67" fmla="*/ 605 h 723"/>
              <a:gd name="T68" fmla="*/ 254 w 730"/>
              <a:gd name="T69" fmla="*/ 673 h 723"/>
              <a:gd name="T70" fmla="*/ 322 w 730"/>
              <a:gd name="T71" fmla="*/ 673 h 723"/>
              <a:gd name="T72" fmla="*/ 202 w 730"/>
              <a:gd name="T73" fmla="*/ 553 h 723"/>
              <a:gd name="T74" fmla="*/ 202 w 730"/>
              <a:gd name="T75" fmla="*/ 519 h 723"/>
              <a:gd name="T76" fmla="*/ 168 w 730"/>
              <a:gd name="T77" fmla="*/ 519 h 723"/>
              <a:gd name="T78" fmla="*/ 168 w 730"/>
              <a:gd name="T79" fmla="*/ 553 h 723"/>
              <a:gd name="T80" fmla="*/ 202 w 730"/>
              <a:gd name="T81" fmla="*/ 553 h 723"/>
              <a:gd name="T82" fmla="*/ 118 w 730"/>
              <a:gd name="T83" fmla="*/ 469 h 723"/>
              <a:gd name="T84" fmla="*/ 118 w 730"/>
              <a:gd name="T85" fmla="*/ 406 h 723"/>
              <a:gd name="T86" fmla="*/ 52 w 730"/>
              <a:gd name="T87" fmla="*/ 406 h 723"/>
              <a:gd name="T88" fmla="*/ 52 w 730"/>
              <a:gd name="T89" fmla="*/ 469 h 723"/>
              <a:gd name="T90" fmla="*/ 118 w 730"/>
              <a:gd name="T91" fmla="*/ 469 h 723"/>
              <a:gd name="T92" fmla="*/ 118 w 730"/>
              <a:gd name="T93" fmla="*/ 673 h 723"/>
              <a:gd name="T94" fmla="*/ 118 w 730"/>
              <a:gd name="T95" fmla="*/ 605 h 723"/>
              <a:gd name="T96" fmla="*/ 52 w 730"/>
              <a:gd name="T97" fmla="*/ 605 h 723"/>
              <a:gd name="T98" fmla="*/ 52 w 730"/>
              <a:gd name="T99" fmla="*/ 673 h 723"/>
              <a:gd name="T100" fmla="*/ 118 w 730"/>
              <a:gd name="T101" fmla="*/ 673 h 7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30" h="723">
                <a:moveTo>
                  <a:pt x="730" y="673"/>
                </a:moveTo>
                <a:lnTo>
                  <a:pt x="730" y="723"/>
                </a:lnTo>
                <a:lnTo>
                  <a:pt x="408" y="723"/>
                </a:lnTo>
                <a:lnTo>
                  <a:pt x="408" y="519"/>
                </a:lnTo>
                <a:lnTo>
                  <a:pt x="254" y="519"/>
                </a:lnTo>
                <a:lnTo>
                  <a:pt x="254" y="553"/>
                </a:lnTo>
                <a:lnTo>
                  <a:pt x="374" y="553"/>
                </a:lnTo>
                <a:lnTo>
                  <a:pt x="374" y="723"/>
                </a:lnTo>
                <a:lnTo>
                  <a:pt x="202" y="723"/>
                </a:lnTo>
                <a:lnTo>
                  <a:pt x="202" y="605"/>
                </a:lnTo>
                <a:lnTo>
                  <a:pt x="168" y="605"/>
                </a:lnTo>
                <a:lnTo>
                  <a:pt x="168" y="723"/>
                </a:lnTo>
                <a:lnTo>
                  <a:pt x="0" y="723"/>
                </a:lnTo>
                <a:lnTo>
                  <a:pt x="0" y="553"/>
                </a:lnTo>
                <a:lnTo>
                  <a:pt x="118" y="553"/>
                </a:lnTo>
                <a:lnTo>
                  <a:pt x="118" y="519"/>
                </a:lnTo>
                <a:lnTo>
                  <a:pt x="0" y="519"/>
                </a:lnTo>
                <a:lnTo>
                  <a:pt x="0" y="356"/>
                </a:lnTo>
                <a:lnTo>
                  <a:pt x="168" y="356"/>
                </a:lnTo>
                <a:lnTo>
                  <a:pt x="168" y="469"/>
                </a:lnTo>
                <a:lnTo>
                  <a:pt x="202" y="469"/>
                </a:lnTo>
                <a:lnTo>
                  <a:pt x="202" y="322"/>
                </a:lnTo>
                <a:lnTo>
                  <a:pt x="0" y="322"/>
                </a:lnTo>
                <a:lnTo>
                  <a:pt x="0" y="0"/>
                </a:lnTo>
                <a:lnTo>
                  <a:pt x="52" y="0"/>
                </a:lnTo>
                <a:lnTo>
                  <a:pt x="52" y="272"/>
                </a:lnTo>
                <a:lnTo>
                  <a:pt x="254" y="272"/>
                </a:lnTo>
                <a:lnTo>
                  <a:pt x="254" y="469"/>
                </a:lnTo>
                <a:lnTo>
                  <a:pt x="458" y="469"/>
                </a:lnTo>
                <a:lnTo>
                  <a:pt x="458" y="673"/>
                </a:lnTo>
                <a:lnTo>
                  <a:pt x="730" y="673"/>
                </a:lnTo>
                <a:close/>
                <a:moveTo>
                  <a:pt x="322" y="673"/>
                </a:moveTo>
                <a:lnTo>
                  <a:pt x="322" y="605"/>
                </a:lnTo>
                <a:lnTo>
                  <a:pt x="254" y="605"/>
                </a:lnTo>
                <a:lnTo>
                  <a:pt x="254" y="673"/>
                </a:lnTo>
                <a:lnTo>
                  <a:pt x="322" y="673"/>
                </a:lnTo>
                <a:close/>
                <a:moveTo>
                  <a:pt x="202" y="553"/>
                </a:moveTo>
                <a:lnTo>
                  <a:pt x="202" y="519"/>
                </a:lnTo>
                <a:lnTo>
                  <a:pt x="168" y="519"/>
                </a:lnTo>
                <a:lnTo>
                  <a:pt x="168" y="553"/>
                </a:lnTo>
                <a:lnTo>
                  <a:pt x="202" y="553"/>
                </a:lnTo>
                <a:close/>
                <a:moveTo>
                  <a:pt x="118" y="469"/>
                </a:moveTo>
                <a:lnTo>
                  <a:pt x="118" y="406"/>
                </a:lnTo>
                <a:lnTo>
                  <a:pt x="52" y="406"/>
                </a:lnTo>
                <a:lnTo>
                  <a:pt x="52" y="469"/>
                </a:lnTo>
                <a:lnTo>
                  <a:pt x="118" y="469"/>
                </a:lnTo>
                <a:close/>
                <a:moveTo>
                  <a:pt x="118" y="673"/>
                </a:moveTo>
                <a:lnTo>
                  <a:pt x="118" y="605"/>
                </a:lnTo>
                <a:lnTo>
                  <a:pt x="52" y="605"/>
                </a:lnTo>
                <a:lnTo>
                  <a:pt x="52" y="673"/>
                </a:lnTo>
                <a:lnTo>
                  <a:pt x="118" y="673"/>
                </a:ln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4" name="Freeform 51"/>
          <p:cNvSpPr>
            <a:spLocks noEditPoints="1"/>
          </p:cNvSpPr>
          <p:nvPr/>
        </p:nvSpPr>
        <p:spPr bwMode="auto">
          <a:xfrm>
            <a:off x="11024276" y="5710237"/>
            <a:ext cx="1158875" cy="1147763"/>
          </a:xfrm>
          <a:custGeom>
            <a:avLst/>
            <a:gdLst>
              <a:gd name="T0" fmla="*/ 272 w 730"/>
              <a:gd name="T1" fmla="*/ 673 h 723"/>
              <a:gd name="T2" fmla="*/ 272 w 730"/>
              <a:gd name="T3" fmla="*/ 469 h 723"/>
              <a:gd name="T4" fmla="*/ 476 w 730"/>
              <a:gd name="T5" fmla="*/ 469 h 723"/>
              <a:gd name="T6" fmla="*/ 476 w 730"/>
              <a:gd name="T7" fmla="*/ 272 h 723"/>
              <a:gd name="T8" fmla="*/ 678 w 730"/>
              <a:gd name="T9" fmla="*/ 272 h 723"/>
              <a:gd name="T10" fmla="*/ 678 w 730"/>
              <a:gd name="T11" fmla="*/ 0 h 723"/>
              <a:gd name="T12" fmla="*/ 730 w 730"/>
              <a:gd name="T13" fmla="*/ 0 h 723"/>
              <a:gd name="T14" fmla="*/ 730 w 730"/>
              <a:gd name="T15" fmla="*/ 322 h 723"/>
              <a:gd name="T16" fmla="*/ 529 w 730"/>
              <a:gd name="T17" fmla="*/ 322 h 723"/>
              <a:gd name="T18" fmla="*/ 529 w 730"/>
              <a:gd name="T19" fmla="*/ 469 h 723"/>
              <a:gd name="T20" fmla="*/ 563 w 730"/>
              <a:gd name="T21" fmla="*/ 469 h 723"/>
              <a:gd name="T22" fmla="*/ 563 w 730"/>
              <a:gd name="T23" fmla="*/ 356 h 723"/>
              <a:gd name="T24" fmla="*/ 730 w 730"/>
              <a:gd name="T25" fmla="*/ 356 h 723"/>
              <a:gd name="T26" fmla="*/ 730 w 730"/>
              <a:gd name="T27" fmla="*/ 519 h 723"/>
              <a:gd name="T28" fmla="*/ 612 w 730"/>
              <a:gd name="T29" fmla="*/ 519 h 723"/>
              <a:gd name="T30" fmla="*/ 612 w 730"/>
              <a:gd name="T31" fmla="*/ 553 h 723"/>
              <a:gd name="T32" fmla="*/ 730 w 730"/>
              <a:gd name="T33" fmla="*/ 553 h 723"/>
              <a:gd name="T34" fmla="*/ 730 w 730"/>
              <a:gd name="T35" fmla="*/ 723 h 723"/>
              <a:gd name="T36" fmla="*/ 563 w 730"/>
              <a:gd name="T37" fmla="*/ 723 h 723"/>
              <a:gd name="T38" fmla="*/ 563 w 730"/>
              <a:gd name="T39" fmla="*/ 605 h 723"/>
              <a:gd name="T40" fmla="*/ 529 w 730"/>
              <a:gd name="T41" fmla="*/ 605 h 723"/>
              <a:gd name="T42" fmla="*/ 529 w 730"/>
              <a:gd name="T43" fmla="*/ 723 h 723"/>
              <a:gd name="T44" fmla="*/ 356 w 730"/>
              <a:gd name="T45" fmla="*/ 723 h 723"/>
              <a:gd name="T46" fmla="*/ 356 w 730"/>
              <a:gd name="T47" fmla="*/ 553 h 723"/>
              <a:gd name="T48" fmla="*/ 476 w 730"/>
              <a:gd name="T49" fmla="*/ 553 h 723"/>
              <a:gd name="T50" fmla="*/ 476 w 730"/>
              <a:gd name="T51" fmla="*/ 519 h 723"/>
              <a:gd name="T52" fmla="*/ 322 w 730"/>
              <a:gd name="T53" fmla="*/ 519 h 723"/>
              <a:gd name="T54" fmla="*/ 322 w 730"/>
              <a:gd name="T55" fmla="*/ 723 h 723"/>
              <a:gd name="T56" fmla="*/ 0 w 730"/>
              <a:gd name="T57" fmla="*/ 723 h 723"/>
              <a:gd name="T58" fmla="*/ 0 w 730"/>
              <a:gd name="T59" fmla="*/ 673 h 723"/>
              <a:gd name="T60" fmla="*/ 272 w 730"/>
              <a:gd name="T61" fmla="*/ 673 h 723"/>
              <a:gd name="T62" fmla="*/ 476 w 730"/>
              <a:gd name="T63" fmla="*/ 673 h 723"/>
              <a:gd name="T64" fmla="*/ 476 w 730"/>
              <a:gd name="T65" fmla="*/ 605 h 723"/>
              <a:gd name="T66" fmla="*/ 408 w 730"/>
              <a:gd name="T67" fmla="*/ 605 h 723"/>
              <a:gd name="T68" fmla="*/ 408 w 730"/>
              <a:gd name="T69" fmla="*/ 673 h 723"/>
              <a:gd name="T70" fmla="*/ 476 w 730"/>
              <a:gd name="T71" fmla="*/ 673 h 723"/>
              <a:gd name="T72" fmla="*/ 563 w 730"/>
              <a:gd name="T73" fmla="*/ 553 h 723"/>
              <a:gd name="T74" fmla="*/ 563 w 730"/>
              <a:gd name="T75" fmla="*/ 519 h 723"/>
              <a:gd name="T76" fmla="*/ 529 w 730"/>
              <a:gd name="T77" fmla="*/ 519 h 723"/>
              <a:gd name="T78" fmla="*/ 529 w 730"/>
              <a:gd name="T79" fmla="*/ 553 h 723"/>
              <a:gd name="T80" fmla="*/ 563 w 730"/>
              <a:gd name="T81" fmla="*/ 553 h 723"/>
              <a:gd name="T82" fmla="*/ 678 w 730"/>
              <a:gd name="T83" fmla="*/ 469 h 723"/>
              <a:gd name="T84" fmla="*/ 678 w 730"/>
              <a:gd name="T85" fmla="*/ 406 h 723"/>
              <a:gd name="T86" fmla="*/ 612 w 730"/>
              <a:gd name="T87" fmla="*/ 406 h 723"/>
              <a:gd name="T88" fmla="*/ 612 w 730"/>
              <a:gd name="T89" fmla="*/ 469 h 723"/>
              <a:gd name="T90" fmla="*/ 678 w 730"/>
              <a:gd name="T91" fmla="*/ 469 h 723"/>
              <a:gd name="T92" fmla="*/ 678 w 730"/>
              <a:gd name="T93" fmla="*/ 673 h 723"/>
              <a:gd name="T94" fmla="*/ 678 w 730"/>
              <a:gd name="T95" fmla="*/ 605 h 723"/>
              <a:gd name="T96" fmla="*/ 612 w 730"/>
              <a:gd name="T97" fmla="*/ 605 h 723"/>
              <a:gd name="T98" fmla="*/ 612 w 730"/>
              <a:gd name="T99" fmla="*/ 673 h 723"/>
              <a:gd name="T100" fmla="*/ 678 w 730"/>
              <a:gd name="T101" fmla="*/ 673 h 7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30" h="723">
                <a:moveTo>
                  <a:pt x="272" y="673"/>
                </a:moveTo>
                <a:lnTo>
                  <a:pt x="272" y="469"/>
                </a:lnTo>
                <a:lnTo>
                  <a:pt x="476" y="469"/>
                </a:lnTo>
                <a:lnTo>
                  <a:pt x="476" y="272"/>
                </a:lnTo>
                <a:lnTo>
                  <a:pt x="678" y="272"/>
                </a:lnTo>
                <a:lnTo>
                  <a:pt x="678" y="0"/>
                </a:lnTo>
                <a:lnTo>
                  <a:pt x="730" y="0"/>
                </a:lnTo>
                <a:lnTo>
                  <a:pt x="730" y="322"/>
                </a:lnTo>
                <a:lnTo>
                  <a:pt x="529" y="322"/>
                </a:lnTo>
                <a:lnTo>
                  <a:pt x="529" y="469"/>
                </a:lnTo>
                <a:lnTo>
                  <a:pt x="563" y="469"/>
                </a:lnTo>
                <a:lnTo>
                  <a:pt x="563" y="356"/>
                </a:lnTo>
                <a:lnTo>
                  <a:pt x="730" y="356"/>
                </a:lnTo>
                <a:lnTo>
                  <a:pt x="730" y="519"/>
                </a:lnTo>
                <a:lnTo>
                  <a:pt x="612" y="519"/>
                </a:lnTo>
                <a:lnTo>
                  <a:pt x="612" y="553"/>
                </a:lnTo>
                <a:lnTo>
                  <a:pt x="730" y="553"/>
                </a:lnTo>
                <a:lnTo>
                  <a:pt x="730" y="723"/>
                </a:lnTo>
                <a:lnTo>
                  <a:pt x="563" y="723"/>
                </a:lnTo>
                <a:lnTo>
                  <a:pt x="563" y="605"/>
                </a:lnTo>
                <a:lnTo>
                  <a:pt x="529" y="605"/>
                </a:lnTo>
                <a:lnTo>
                  <a:pt x="529" y="723"/>
                </a:lnTo>
                <a:lnTo>
                  <a:pt x="356" y="723"/>
                </a:lnTo>
                <a:lnTo>
                  <a:pt x="356" y="553"/>
                </a:lnTo>
                <a:lnTo>
                  <a:pt x="476" y="553"/>
                </a:lnTo>
                <a:lnTo>
                  <a:pt x="476" y="519"/>
                </a:lnTo>
                <a:lnTo>
                  <a:pt x="322" y="519"/>
                </a:lnTo>
                <a:lnTo>
                  <a:pt x="322" y="723"/>
                </a:lnTo>
                <a:lnTo>
                  <a:pt x="0" y="723"/>
                </a:lnTo>
                <a:lnTo>
                  <a:pt x="0" y="673"/>
                </a:lnTo>
                <a:lnTo>
                  <a:pt x="272" y="673"/>
                </a:lnTo>
                <a:close/>
                <a:moveTo>
                  <a:pt x="476" y="673"/>
                </a:moveTo>
                <a:lnTo>
                  <a:pt x="476" y="605"/>
                </a:lnTo>
                <a:lnTo>
                  <a:pt x="408" y="605"/>
                </a:lnTo>
                <a:lnTo>
                  <a:pt x="408" y="673"/>
                </a:lnTo>
                <a:lnTo>
                  <a:pt x="476" y="673"/>
                </a:lnTo>
                <a:close/>
                <a:moveTo>
                  <a:pt x="563" y="553"/>
                </a:moveTo>
                <a:lnTo>
                  <a:pt x="563" y="519"/>
                </a:lnTo>
                <a:lnTo>
                  <a:pt x="529" y="519"/>
                </a:lnTo>
                <a:lnTo>
                  <a:pt x="529" y="553"/>
                </a:lnTo>
                <a:lnTo>
                  <a:pt x="563" y="553"/>
                </a:lnTo>
                <a:close/>
                <a:moveTo>
                  <a:pt x="678" y="469"/>
                </a:moveTo>
                <a:lnTo>
                  <a:pt x="678" y="406"/>
                </a:lnTo>
                <a:lnTo>
                  <a:pt x="612" y="406"/>
                </a:lnTo>
                <a:lnTo>
                  <a:pt x="612" y="469"/>
                </a:lnTo>
                <a:lnTo>
                  <a:pt x="678" y="469"/>
                </a:lnTo>
                <a:close/>
                <a:moveTo>
                  <a:pt x="678" y="673"/>
                </a:moveTo>
                <a:lnTo>
                  <a:pt x="678" y="605"/>
                </a:lnTo>
                <a:lnTo>
                  <a:pt x="612" y="605"/>
                </a:lnTo>
                <a:lnTo>
                  <a:pt x="612" y="673"/>
                </a:lnTo>
                <a:lnTo>
                  <a:pt x="678" y="673"/>
                </a:ln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5" name="Rectangle 52"/>
          <p:cNvSpPr>
            <a:spLocks noChangeArrowheads="1"/>
          </p:cNvSpPr>
          <p:nvPr/>
        </p:nvSpPr>
        <p:spPr bwMode="auto">
          <a:xfrm>
            <a:off x="12103776" y="1281112"/>
            <a:ext cx="79375" cy="4291013"/>
          </a:xfrm>
          <a:prstGeom prst="rect">
            <a:avLst/>
          </a:pr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6" name="Rectangle 53"/>
          <p:cNvSpPr>
            <a:spLocks noChangeArrowheads="1"/>
          </p:cNvSpPr>
          <p:nvPr/>
        </p:nvSpPr>
        <p:spPr bwMode="auto">
          <a:xfrm>
            <a:off x="3175" y="1281113"/>
            <a:ext cx="79375" cy="4291013"/>
          </a:xfrm>
          <a:prstGeom prst="rect">
            <a:avLst/>
          </a:pr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0" name="Freeform 57"/>
          <p:cNvSpPr>
            <a:spLocks noEditPoints="1"/>
          </p:cNvSpPr>
          <p:nvPr/>
        </p:nvSpPr>
        <p:spPr bwMode="auto">
          <a:xfrm>
            <a:off x="2089150" y="5692775"/>
            <a:ext cx="750888" cy="776288"/>
          </a:xfrm>
          <a:custGeom>
            <a:avLst/>
            <a:gdLst>
              <a:gd name="T0" fmla="*/ 188 w 200"/>
              <a:gd name="T1" fmla="*/ 49 h 206"/>
              <a:gd name="T2" fmla="*/ 132 w 200"/>
              <a:gd name="T3" fmla="*/ 27 h 206"/>
              <a:gd name="T4" fmla="*/ 77 w 200"/>
              <a:gd name="T5" fmla="*/ 6 h 206"/>
              <a:gd name="T6" fmla="*/ 39 w 200"/>
              <a:gd name="T7" fmla="*/ 52 h 206"/>
              <a:gd name="T8" fmla="*/ 2 w 200"/>
              <a:gd name="T9" fmla="*/ 97 h 206"/>
              <a:gd name="T10" fmla="*/ 34 w 200"/>
              <a:gd name="T11" fmla="*/ 147 h 206"/>
              <a:gd name="T12" fmla="*/ 66 w 200"/>
              <a:gd name="T13" fmla="*/ 197 h 206"/>
              <a:gd name="T14" fmla="*/ 123 w 200"/>
              <a:gd name="T15" fmla="*/ 182 h 206"/>
              <a:gd name="T16" fmla="*/ 181 w 200"/>
              <a:gd name="T17" fmla="*/ 167 h 206"/>
              <a:gd name="T18" fmla="*/ 184 w 200"/>
              <a:gd name="T19" fmla="*/ 108 h 206"/>
              <a:gd name="T20" fmla="*/ 188 w 200"/>
              <a:gd name="T21" fmla="*/ 49 h 206"/>
              <a:gd name="T22" fmla="*/ 158 w 200"/>
              <a:gd name="T23" fmla="*/ 76 h 206"/>
              <a:gd name="T24" fmla="*/ 151 w 200"/>
              <a:gd name="T25" fmla="*/ 75 h 206"/>
              <a:gd name="T26" fmla="*/ 137 w 200"/>
              <a:gd name="T27" fmla="*/ 106 h 206"/>
              <a:gd name="T28" fmla="*/ 147 w 200"/>
              <a:gd name="T29" fmla="*/ 137 h 206"/>
              <a:gd name="T30" fmla="*/ 150 w 200"/>
              <a:gd name="T31" fmla="*/ 136 h 206"/>
              <a:gd name="T32" fmla="*/ 159 w 200"/>
              <a:gd name="T33" fmla="*/ 141 h 206"/>
              <a:gd name="T34" fmla="*/ 154 w 200"/>
              <a:gd name="T35" fmla="*/ 150 h 206"/>
              <a:gd name="T36" fmla="*/ 145 w 200"/>
              <a:gd name="T37" fmla="*/ 144 h 206"/>
              <a:gd name="T38" fmla="*/ 145 w 200"/>
              <a:gd name="T39" fmla="*/ 140 h 206"/>
              <a:gd name="T40" fmla="*/ 112 w 200"/>
              <a:gd name="T41" fmla="*/ 136 h 206"/>
              <a:gd name="T42" fmla="*/ 85 w 200"/>
              <a:gd name="T43" fmla="*/ 155 h 206"/>
              <a:gd name="T44" fmla="*/ 88 w 200"/>
              <a:gd name="T45" fmla="*/ 159 h 206"/>
              <a:gd name="T46" fmla="*/ 83 w 200"/>
              <a:gd name="T47" fmla="*/ 168 h 206"/>
              <a:gd name="T48" fmla="*/ 74 w 200"/>
              <a:gd name="T49" fmla="*/ 163 h 206"/>
              <a:gd name="T50" fmla="*/ 79 w 200"/>
              <a:gd name="T51" fmla="*/ 154 h 206"/>
              <a:gd name="T52" fmla="*/ 82 w 200"/>
              <a:gd name="T53" fmla="*/ 154 h 206"/>
              <a:gd name="T54" fmla="*/ 76 w 200"/>
              <a:gd name="T55" fmla="*/ 122 h 206"/>
              <a:gd name="T56" fmla="*/ 48 w 200"/>
              <a:gd name="T57" fmla="*/ 102 h 206"/>
              <a:gd name="T58" fmla="*/ 43 w 200"/>
              <a:gd name="T59" fmla="*/ 107 h 206"/>
              <a:gd name="T60" fmla="*/ 34 w 200"/>
              <a:gd name="T61" fmla="*/ 102 h 206"/>
              <a:gd name="T62" fmla="*/ 40 w 200"/>
              <a:gd name="T63" fmla="*/ 93 h 206"/>
              <a:gd name="T64" fmla="*/ 48 w 200"/>
              <a:gd name="T65" fmla="*/ 98 h 206"/>
              <a:gd name="T66" fmla="*/ 49 w 200"/>
              <a:gd name="T67" fmla="*/ 98 h 206"/>
              <a:gd name="T68" fmla="*/ 76 w 200"/>
              <a:gd name="T69" fmla="*/ 84 h 206"/>
              <a:gd name="T70" fmla="*/ 88 w 200"/>
              <a:gd name="T71" fmla="*/ 51 h 206"/>
              <a:gd name="T72" fmla="*/ 81 w 200"/>
              <a:gd name="T73" fmla="*/ 45 h 206"/>
              <a:gd name="T74" fmla="*/ 86 w 200"/>
              <a:gd name="T75" fmla="*/ 36 h 206"/>
              <a:gd name="T76" fmla="*/ 95 w 200"/>
              <a:gd name="T77" fmla="*/ 41 h 206"/>
              <a:gd name="T78" fmla="*/ 91 w 200"/>
              <a:gd name="T79" fmla="*/ 50 h 206"/>
              <a:gd name="T80" fmla="*/ 115 w 200"/>
              <a:gd name="T81" fmla="*/ 72 h 206"/>
              <a:gd name="T82" fmla="*/ 149 w 200"/>
              <a:gd name="T83" fmla="*/ 72 h 206"/>
              <a:gd name="T84" fmla="*/ 149 w 200"/>
              <a:gd name="T85" fmla="*/ 71 h 206"/>
              <a:gd name="T86" fmla="*/ 154 w 200"/>
              <a:gd name="T87" fmla="*/ 62 h 206"/>
              <a:gd name="T88" fmla="*/ 163 w 200"/>
              <a:gd name="T89" fmla="*/ 68 h 206"/>
              <a:gd name="T90" fmla="*/ 158 w 200"/>
              <a:gd name="T91" fmla="*/ 76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00" h="206">
                <a:moveTo>
                  <a:pt x="188" y="49"/>
                </a:moveTo>
                <a:cubicBezTo>
                  <a:pt x="175" y="30"/>
                  <a:pt x="153" y="22"/>
                  <a:pt x="132" y="27"/>
                </a:cubicBezTo>
                <a:cubicBezTo>
                  <a:pt x="121" y="9"/>
                  <a:pt x="99" y="0"/>
                  <a:pt x="77" y="6"/>
                </a:cubicBezTo>
                <a:cubicBezTo>
                  <a:pt x="55" y="11"/>
                  <a:pt x="40" y="30"/>
                  <a:pt x="39" y="52"/>
                </a:cubicBezTo>
                <a:cubicBezTo>
                  <a:pt x="19" y="57"/>
                  <a:pt x="3" y="75"/>
                  <a:pt x="2" y="97"/>
                </a:cubicBezTo>
                <a:cubicBezTo>
                  <a:pt x="0" y="120"/>
                  <a:pt x="14" y="140"/>
                  <a:pt x="34" y="147"/>
                </a:cubicBezTo>
                <a:cubicBezTo>
                  <a:pt x="33" y="169"/>
                  <a:pt x="45" y="189"/>
                  <a:pt x="66" y="197"/>
                </a:cubicBezTo>
                <a:cubicBezTo>
                  <a:pt x="87" y="206"/>
                  <a:pt x="110" y="199"/>
                  <a:pt x="123" y="182"/>
                </a:cubicBezTo>
                <a:cubicBezTo>
                  <a:pt x="143" y="190"/>
                  <a:pt x="167" y="185"/>
                  <a:pt x="181" y="167"/>
                </a:cubicBezTo>
                <a:cubicBezTo>
                  <a:pt x="195" y="150"/>
                  <a:pt x="196" y="126"/>
                  <a:pt x="184" y="108"/>
                </a:cubicBezTo>
                <a:cubicBezTo>
                  <a:pt x="198" y="91"/>
                  <a:pt x="200" y="68"/>
                  <a:pt x="188" y="49"/>
                </a:cubicBezTo>
                <a:close/>
                <a:moveTo>
                  <a:pt x="158" y="76"/>
                </a:moveTo>
                <a:cubicBezTo>
                  <a:pt x="155" y="77"/>
                  <a:pt x="153" y="76"/>
                  <a:pt x="151" y="75"/>
                </a:cubicBezTo>
                <a:cubicBezTo>
                  <a:pt x="144" y="83"/>
                  <a:pt x="138" y="94"/>
                  <a:pt x="137" y="106"/>
                </a:cubicBezTo>
                <a:cubicBezTo>
                  <a:pt x="136" y="117"/>
                  <a:pt x="141" y="128"/>
                  <a:pt x="147" y="137"/>
                </a:cubicBezTo>
                <a:cubicBezTo>
                  <a:pt x="148" y="136"/>
                  <a:pt x="149" y="136"/>
                  <a:pt x="150" y="136"/>
                </a:cubicBezTo>
                <a:cubicBezTo>
                  <a:pt x="154" y="135"/>
                  <a:pt x="158" y="137"/>
                  <a:pt x="159" y="141"/>
                </a:cubicBezTo>
                <a:cubicBezTo>
                  <a:pt x="160" y="145"/>
                  <a:pt x="157" y="149"/>
                  <a:pt x="154" y="150"/>
                </a:cubicBezTo>
                <a:cubicBezTo>
                  <a:pt x="150" y="151"/>
                  <a:pt x="146" y="148"/>
                  <a:pt x="145" y="144"/>
                </a:cubicBezTo>
                <a:cubicBezTo>
                  <a:pt x="144" y="143"/>
                  <a:pt x="144" y="141"/>
                  <a:pt x="145" y="140"/>
                </a:cubicBezTo>
                <a:cubicBezTo>
                  <a:pt x="135" y="135"/>
                  <a:pt x="123" y="133"/>
                  <a:pt x="112" y="136"/>
                </a:cubicBezTo>
                <a:cubicBezTo>
                  <a:pt x="101" y="139"/>
                  <a:pt x="92" y="146"/>
                  <a:pt x="85" y="155"/>
                </a:cubicBezTo>
                <a:cubicBezTo>
                  <a:pt x="87" y="156"/>
                  <a:pt x="88" y="158"/>
                  <a:pt x="88" y="159"/>
                </a:cubicBezTo>
                <a:cubicBezTo>
                  <a:pt x="89" y="163"/>
                  <a:pt x="87" y="167"/>
                  <a:pt x="83" y="168"/>
                </a:cubicBezTo>
                <a:cubicBezTo>
                  <a:pt x="79" y="169"/>
                  <a:pt x="75" y="167"/>
                  <a:pt x="74" y="163"/>
                </a:cubicBezTo>
                <a:cubicBezTo>
                  <a:pt x="73" y="159"/>
                  <a:pt x="75" y="155"/>
                  <a:pt x="79" y="154"/>
                </a:cubicBezTo>
                <a:cubicBezTo>
                  <a:pt x="80" y="154"/>
                  <a:pt x="81" y="154"/>
                  <a:pt x="82" y="154"/>
                </a:cubicBezTo>
                <a:cubicBezTo>
                  <a:pt x="83" y="143"/>
                  <a:pt x="82" y="132"/>
                  <a:pt x="76" y="122"/>
                </a:cubicBezTo>
                <a:cubicBezTo>
                  <a:pt x="70" y="112"/>
                  <a:pt x="59" y="106"/>
                  <a:pt x="48" y="102"/>
                </a:cubicBezTo>
                <a:cubicBezTo>
                  <a:pt x="48" y="104"/>
                  <a:pt x="46" y="106"/>
                  <a:pt x="43" y="107"/>
                </a:cubicBezTo>
                <a:cubicBezTo>
                  <a:pt x="39" y="108"/>
                  <a:pt x="35" y="105"/>
                  <a:pt x="34" y="102"/>
                </a:cubicBezTo>
                <a:cubicBezTo>
                  <a:pt x="33" y="98"/>
                  <a:pt x="36" y="94"/>
                  <a:pt x="40" y="93"/>
                </a:cubicBezTo>
                <a:cubicBezTo>
                  <a:pt x="43" y="92"/>
                  <a:pt x="47" y="94"/>
                  <a:pt x="48" y="98"/>
                </a:cubicBezTo>
                <a:cubicBezTo>
                  <a:pt x="48" y="98"/>
                  <a:pt x="48" y="98"/>
                  <a:pt x="49" y="98"/>
                </a:cubicBezTo>
                <a:cubicBezTo>
                  <a:pt x="59" y="96"/>
                  <a:pt x="69" y="93"/>
                  <a:pt x="76" y="84"/>
                </a:cubicBezTo>
                <a:cubicBezTo>
                  <a:pt x="84" y="75"/>
                  <a:pt x="87" y="62"/>
                  <a:pt x="88" y="51"/>
                </a:cubicBezTo>
                <a:cubicBezTo>
                  <a:pt x="84" y="51"/>
                  <a:pt x="82" y="48"/>
                  <a:pt x="81" y="45"/>
                </a:cubicBezTo>
                <a:cubicBezTo>
                  <a:pt x="80" y="41"/>
                  <a:pt x="82" y="37"/>
                  <a:pt x="86" y="36"/>
                </a:cubicBezTo>
                <a:cubicBezTo>
                  <a:pt x="90" y="35"/>
                  <a:pt x="94" y="38"/>
                  <a:pt x="95" y="41"/>
                </a:cubicBezTo>
                <a:cubicBezTo>
                  <a:pt x="96" y="45"/>
                  <a:pt x="94" y="48"/>
                  <a:pt x="91" y="50"/>
                </a:cubicBezTo>
                <a:cubicBezTo>
                  <a:pt x="97" y="59"/>
                  <a:pt x="104" y="68"/>
                  <a:pt x="115" y="72"/>
                </a:cubicBezTo>
                <a:cubicBezTo>
                  <a:pt x="126" y="76"/>
                  <a:pt x="138" y="75"/>
                  <a:pt x="149" y="72"/>
                </a:cubicBezTo>
                <a:cubicBezTo>
                  <a:pt x="149" y="72"/>
                  <a:pt x="149" y="71"/>
                  <a:pt x="149" y="71"/>
                </a:cubicBezTo>
                <a:cubicBezTo>
                  <a:pt x="148" y="67"/>
                  <a:pt x="150" y="63"/>
                  <a:pt x="154" y="62"/>
                </a:cubicBezTo>
                <a:cubicBezTo>
                  <a:pt x="158" y="61"/>
                  <a:pt x="162" y="64"/>
                  <a:pt x="163" y="68"/>
                </a:cubicBezTo>
                <a:cubicBezTo>
                  <a:pt x="164" y="71"/>
                  <a:pt x="162" y="75"/>
                  <a:pt x="158" y="76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1" name="Freeform 58"/>
          <p:cNvSpPr>
            <a:spLocks/>
          </p:cNvSpPr>
          <p:nvPr/>
        </p:nvSpPr>
        <p:spPr bwMode="auto">
          <a:xfrm>
            <a:off x="2378075" y="6091238"/>
            <a:ext cx="30163" cy="30163"/>
          </a:xfrm>
          <a:custGeom>
            <a:avLst/>
            <a:gdLst>
              <a:gd name="T0" fmla="*/ 7 w 8"/>
              <a:gd name="T1" fmla="*/ 3 h 8"/>
              <a:gd name="T2" fmla="*/ 7 w 8"/>
              <a:gd name="T3" fmla="*/ 3 h 8"/>
              <a:gd name="T4" fmla="*/ 3 w 8"/>
              <a:gd name="T5" fmla="*/ 0 h 8"/>
              <a:gd name="T6" fmla="*/ 0 w 8"/>
              <a:gd name="T7" fmla="*/ 5 h 8"/>
              <a:gd name="T8" fmla="*/ 5 w 8"/>
              <a:gd name="T9" fmla="*/ 7 h 8"/>
              <a:gd name="T10" fmla="*/ 7 w 8"/>
              <a:gd name="T11" fmla="*/ 3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8">
                <a:moveTo>
                  <a:pt x="7" y="3"/>
                </a:moveTo>
                <a:cubicBezTo>
                  <a:pt x="7" y="3"/>
                  <a:pt x="7" y="3"/>
                  <a:pt x="7" y="3"/>
                </a:cubicBezTo>
                <a:cubicBezTo>
                  <a:pt x="7" y="1"/>
                  <a:pt x="5" y="0"/>
                  <a:pt x="3" y="0"/>
                </a:cubicBezTo>
                <a:cubicBezTo>
                  <a:pt x="1" y="1"/>
                  <a:pt x="0" y="3"/>
                  <a:pt x="0" y="5"/>
                </a:cubicBezTo>
                <a:cubicBezTo>
                  <a:pt x="1" y="7"/>
                  <a:pt x="3" y="8"/>
                  <a:pt x="5" y="7"/>
                </a:cubicBezTo>
                <a:cubicBezTo>
                  <a:pt x="7" y="7"/>
                  <a:pt x="8" y="5"/>
                  <a:pt x="7" y="3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2" name="Freeform 59"/>
          <p:cNvSpPr>
            <a:spLocks/>
          </p:cNvSpPr>
          <p:nvPr/>
        </p:nvSpPr>
        <p:spPr bwMode="auto">
          <a:xfrm>
            <a:off x="2389188" y="6016625"/>
            <a:ext cx="34925" cy="30163"/>
          </a:xfrm>
          <a:custGeom>
            <a:avLst/>
            <a:gdLst>
              <a:gd name="T0" fmla="*/ 5 w 9"/>
              <a:gd name="T1" fmla="*/ 8 h 8"/>
              <a:gd name="T2" fmla="*/ 7 w 9"/>
              <a:gd name="T3" fmla="*/ 7 h 8"/>
              <a:gd name="T4" fmla="*/ 7 w 9"/>
              <a:gd name="T5" fmla="*/ 2 h 8"/>
              <a:gd name="T6" fmla="*/ 2 w 9"/>
              <a:gd name="T7" fmla="*/ 2 h 8"/>
              <a:gd name="T8" fmla="*/ 2 w 9"/>
              <a:gd name="T9" fmla="*/ 7 h 8"/>
              <a:gd name="T10" fmla="*/ 5 w 9"/>
              <a:gd name="T11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" h="8">
                <a:moveTo>
                  <a:pt x="5" y="8"/>
                </a:moveTo>
                <a:cubicBezTo>
                  <a:pt x="6" y="8"/>
                  <a:pt x="7" y="7"/>
                  <a:pt x="7" y="7"/>
                </a:cubicBezTo>
                <a:cubicBezTo>
                  <a:pt x="9" y="5"/>
                  <a:pt x="8" y="3"/>
                  <a:pt x="7" y="2"/>
                </a:cubicBezTo>
                <a:cubicBezTo>
                  <a:pt x="5" y="0"/>
                  <a:pt x="3" y="1"/>
                  <a:pt x="2" y="2"/>
                </a:cubicBezTo>
                <a:cubicBezTo>
                  <a:pt x="0" y="4"/>
                  <a:pt x="1" y="6"/>
                  <a:pt x="2" y="7"/>
                </a:cubicBezTo>
                <a:cubicBezTo>
                  <a:pt x="3" y="8"/>
                  <a:pt x="4" y="8"/>
                  <a:pt x="5" y="8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3" name="Freeform 60"/>
          <p:cNvSpPr>
            <a:spLocks/>
          </p:cNvSpPr>
          <p:nvPr/>
        </p:nvSpPr>
        <p:spPr bwMode="auto">
          <a:xfrm>
            <a:off x="2378075" y="6054725"/>
            <a:ext cx="26988" cy="25400"/>
          </a:xfrm>
          <a:custGeom>
            <a:avLst/>
            <a:gdLst>
              <a:gd name="T0" fmla="*/ 3 w 7"/>
              <a:gd name="T1" fmla="*/ 7 h 7"/>
              <a:gd name="T2" fmla="*/ 4 w 7"/>
              <a:gd name="T3" fmla="*/ 7 h 7"/>
              <a:gd name="T4" fmla="*/ 7 w 7"/>
              <a:gd name="T5" fmla="*/ 4 h 7"/>
              <a:gd name="T6" fmla="*/ 4 w 7"/>
              <a:gd name="T7" fmla="*/ 0 h 7"/>
              <a:gd name="T8" fmla="*/ 0 w 7"/>
              <a:gd name="T9" fmla="*/ 3 h 7"/>
              <a:gd name="T10" fmla="*/ 3 w 7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7">
                <a:moveTo>
                  <a:pt x="3" y="7"/>
                </a:moveTo>
                <a:cubicBezTo>
                  <a:pt x="3" y="7"/>
                  <a:pt x="4" y="7"/>
                  <a:pt x="4" y="7"/>
                </a:cubicBezTo>
                <a:cubicBezTo>
                  <a:pt x="6" y="7"/>
                  <a:pt x="7" y="6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2" y="0"/>
                  <a:pt x="0" y="1"/>
                  <a:pt x="0" y="3"/>
                </a:cubicBezTo>
                <a:cubicBezTo>
                  <a:pt x="0" y="5"/>
                  <a:pt x="1" y="7"/>
                  <a:pt x="3" y="7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4" name="Freeform 61"/>
          <p:cNvSpPr>
            <a:spLocks/>
          </p:cNvSpPr>
          <p:nvPr/>
        </p:nvSpPr>
        <p:spPr bwMode="auto">
          <a:xfrm>
            <a:off x="2419350" y="5994400"/>
            <a:ext cx="30163" cy="30163"/>
          </a:xfrm>
          <a:custGeom>
            <a:avLst/>
            <a:gdLst>
              <a:gd name="T0" fmla="*/ 5 w 8"/>
              <a:gd name="T1" fmla="*/ 7 h 8"/>
              <a:gd name="T2" fmla="*/ 6 w 8"/>
              <a:gd name="T3" fmla="*/ 7 h 8"/>
              <a:gd name="T4" fmla="*/ 7 w 8"/>
              <a:gd name="T5" fmla="*/ 2 h 8"/>
              <a:gd name="T6" fmla="*/ 2 w 8"/>
              <a:gd name="T7" fmla="*/ 1 h 8"/>
              <a:gd name="T8" fmla="*/ 1 w 8"/>
              <a:gd name="T9" fmla="*/ 6 h 8"/>
              <a:gd name="T10" fmla="*/ 5 w 8"/>
              <a:gd name="T11" fmla="*/ 7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8">
                <a:moveTo>
                  <a:pt x="5" y="7"/>
                </a:moveTo>
                <a:cubicBezTo>
                  <a:pt x="5" y="7"/>
                  <a:pt x="6" y="7"/>
                  <a:pt x="6" y="7"/>
                </a:cubicBezTo>
                <a:cubicBezTo>
                  <a:pt x="8" y="6"/>
                  <a:pt x="8" y="4"/>
                  <a:pt x="7" y="2"/>
                </a:cubicBezTo>
                <a:cubicBezTo>
                  <a:pt x="6" y="0"/>
                  <a:pt x="4" y="0"/>
                  <a:pt x="2" y="1"/>
                </a:cubicBezTo>
                <a:cubicBezTo>
                  <a:pt x="1" y="2"/>
                  <a:pt x="0" y="4"/>
                  <a:pt x="1" y="6"/>
                </a:cubicBezTo>
                <a:cubicBezTo>
                  <a:pt x="2" y="7"/>
                  <a:pt x="3" y="8"/>
                  <a:pt x="5" y="7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5" name="Freeform 62"/>
          <p:cNvSpPr>
            <a:spLocks/>
          </p:cNvSpPr>
          <p:nvPr/>
        </p:nvSpPr>
        <p:spPr bwMode="auto">
          <a:xfrm>
            <a:off x="2524125" y="6013450"/>
            <a:ext cx="30163" cy="30163"/>
          </a:xfrm>
          <a:custGeom>
            <a:avLst/>
            <a:gdLst>
              <a:gd name="T0" fmla="*/ 1 w 8"/>
              <a:gd name="T1" fmla="*/ 7 h 8"/>
              <a:gd name="T2" fmla="*/ 5 w 8"/>
              <a:gd name="T3" fmla="*/ 8 h 8"/>
              <a:gd name="T4" fmla="*/ 6 w 8"/>
              <a:gd name="T5" fmla="*/ 7 h 8"/>
              <a:gd name="T6" fmla="*/ 7 w 8"/>
              <a:gd name="T7" fmla="*/ 2 h 8"/>
              <a:gd name="T8" fmla="*/ 1 w 8"/>
              <a:gd name="T9" fmla="*/ 1 h 8"/>
              <a:gd name="T10" fmla="*/ 1 w 8"/>
              <a:gd name="T11" fmla="*/ 7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8">
                <a:moveTo>
                  <a:pt x="1" y="7"/>
                </a:moveTo>
                <a:cubicBezTo>
                  <a:pt x="2" y="8"/>
                  <a:pt x="3" y="8"/>
                  <a:pt x="5" y="8"/>
                </a:cubicBezTo>
                <a:cubicBezTo>
                  <a:pt x="5" y="8"/>
                  <a:pt x="6" y="7"/>
                  <a:pt x="6" y="7"/>
                </a:cubicBezTo>
                <a:cubicBezTo>
                  <a:pt x="8" y="6"/>
                  <a:pt x="8" y="3"/>
                  <a:pt x="7" y="2"/>
                </a:cubicBezTo>
                <a:cubicBezTo>
                  <a:pt x="5" y="0"/>
                  <a:pt x="3" y="0"/>
                  <a:pt x="1" y="1"/>
                </a:cubicBezTo>
                <a:cubicBezTo>
                  <a:pt x="0" y="3"/>
                  <a:pt x="0" y="5"/>
                  <a:pt x="1" y="7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6" name="Freeform 63"/>
          <p:cNvSpPr>
            <a:spLocks/>
          </p:cNvSpPr>
          <p:nvPr/>
        </p:nvSpPr>
        <p:spPr bwMode="auto">
          <a:xfrm>
            <a:off x="2457450" y="5986463"/>
            <a:ext cx="30163" cy="26988"/>
          </a:xfrm>
          <a:custGeom>
            <a:avLst/>
            <a:gdLst>
              <a:gd name="T0" fmla="*/ 4 w 8"/>
              <a:gd name="T1" fmla="*/ 7 h 7"/>
              <a:gd name="T2" fmla="*/ 5 w 8"/>
              <a:gd name="T3" fmla="*/ 7 h 7"/>
              <a:gd name="T4" fmla="*/ 8 w 8"/>
              <a:gd name="T5" fmla="*/ 3 h 7"/>
              <a:gd name="T6" fmla="*/ 4 w 8"/>
              <a:gd name="T7" fmla="*/ 0 h 7"/>
              <a:gd name="T8" fmla="*/ 0 w 8"/>
              <a:gd name="T9" fmla="*/ 3 h 7"/>
              <a:gd name="T10" fmla="*/ 4 w 8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7">
                <a:moveTo>
                  <a:pt x="4" y="7"/>
                </a:moveTo>
                <a:cubicBezTo>
                  <a:pt x="4" y="7"/>
                  <a:pt x="5" y="7"/>
                  <a:pt x="5" y="7"/>
                </a:cubicBezTo>
                <a:cubicBezTo>
                  <a:pt x="6" y="6"/>
                  <a:pt x="8" y="5"/>
                  <a:pt x="8" y="3"/>
                </a:cubicBezTo>
                <a:cubicBezTo>
                  <a:pt x="7" y="1"/>
                  <a:pt x="6" y="0"/>
                  <a:pt x="4" y="0"/>
                </a:cubicBezTo>
                <a:cubicBezTo>
                  <a:pt x="2" y="0"/>
                  <a:pt x="0" y="1"/>
                  <a:pt x="0" y="3"/>
                </a:cubicBezTo>
                <a:cubicBezTo>
                  <a:pt x="0" y="5"/>
                  <a:pt x="2" y="7"/>
                  <a:pt x="4" y="7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7" name="Freeform 64"/>
          <p:cNvSpPr>
            <a:spLocks/>
          </p:cNvSpPr>
          <p:nvPr/>
        </p:nvSpPr>
        <p:spPr bwMode="auto">
          <a:xfrm>
            <a:off x="2493963" y="5989638"/>
            <a:ext cx="30163" cy="30163"/>
          </a:xfrm>
          <a:custGeom>
            <a:avLst/>
            <a:gdLst>
              <a:gd name="T0" fmla="*/ 2 w 8"/>
              <a:gd name="T1" fmla="*/ 8 h 8"/>
              <a:gd name="T2" fmla="*/ 5 w 8"/>
              <a:gd name="T3" fmla="*/ 8 h 8"/>
              <a:gd name="T4" fmla="*/ 7 w 8"/>
              <a:gd name="T5" fmla="*/ 6 h 8"/>
              <a:gd name="T6" fmla="*/ 5 w 8"/>
              <a:gd name="T7" fmla="*/ 1 h 8"/>
              <a:gd name="T8" fmla="*/ 0 w 8"/>
              <a:gd name="T9" fmla="*/ 3 h 8"/>
              <a:gd name="T10" fmla="*/ 2 w 8"/>
              <a:gd name="T11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8">
                <a:moveTo>
                  <a:pt x="2" y="8"/>
                </a:moveTo>
                <a:cubicBezTo>
                  <a:pt x="3" y="8"/>
                  <a:pt x="4" y="8"/>
                  <a:pt x="5" y="8"/>
                </a:cubicBezTo>
                <a:cubicBezTo>
                  <a:pt x="6" y="7"/>
                  <a:pt x="7" y="7"/>
                  <a:pt x="7" y="6"/>
                </a:cubicBezTo>
                <a:cubicBezTo>
                  <a:pt x="8" y="4"/>
                  <a:pt x="7" y="2"/>
                  <a:pt x="5" y="1"/>
                </a:cubicBezTo>
                <a:cubicBezTo>
                  <a:pt x="3" y="0"/>
                  <a:pt x="1" y="1"/>
                  <a:pt x="0" y="3"/>
                </a:cubicBezTo>
                <a:cubicBezTo>
                  <a:pt x="0" y="5"/>
                  <a:pt x="0" y="7"/>
                  <a:pt x="2" y="8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8" name="Freeform 65"/>
          <p:cNvSpPr>
            <a:spLocks/>
          </p:cNvSpPr>
          <p:nvPr/>
        </p:nvSpPr>
        <p:spPr bwMode="auto">
          <a:xfrm>
            <a:off x="2540000" y="6046788"/>
            <a:ext cx="30163" cy="30163"/>
          </a:xfrm>
          <a:custGeom>
            <a:avLst/>
            <a:gdLst>
              <a:gd name="T0" fmla="*/ 4 w 8"/>
              <a:gd name="T1" fmla="*/ 1 h 8"/>
              <a:gd name="T2" fmla="*/ 1 w 8"/>
              <a:gd name="T3" fmla="*/ 5 h 8"/>
              <a:gd name="T4" fmla="*/ 1 w 8"/>
              <a:gd name="T5" fmla="*/ 5 h 8"/>
              <a:gd name="T6" fmla="*/ 5 w 8"/>
              <a:gd name="T7" fmla="*/ 8 h 8"/>
              <a:gd name="T8" fmla="*/ 8 w 8"/>
              <a:gd name="T9" fmla="*/ 3 h 8"/>
              <a:gd name="T10" fmla="*/ 8 w 8"/>
              <a:gd name="T11" fmla="*/ 3 h 8"/>
              <a:gd name="T12" fmla="*/ 8 w 8"/>
              <a:gd name="T13" fmla="*/ 3 h 8"/>
              <a:gd name="T14" fmla="*/ 4 w 8"/>
              <a:gd name="T15" fmla="*/ 1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" h="8">
                <a:moveTo>
                  <a:pt x="4" y="1"/>
                </a:moveTo>
                <a:cubicBezTo>
                  <a:pt x="2" y="1"/>
                  <a:pt x="0" y="3"/>
                  <a:pt x="1" y="5"/>
                </a:cubicBezTo>
                <a:cubicBezTo>
                  <a:pt x="1" y="5"/>
                  <a:pt x="1" y="5"/>
                  <a:pt x="1" y="5"/>
                </a:cubicBezTo>
                <a:cubicBezTo>
                  <a:pt x="1" y="7"/>
                  <a:pt x="3" y="8"/>
                  <a:pt x="5" y="8"/>
                </a:cubicBezTo>
                <a:cubicBezTo>
                  <a:pt x="7" y="7"/>
                  <a:pt x="8" y="5"/>
                  <a:pt x="8" y="3"/>
                </a:cubicBezTo>
                <a:cubicBezTo>
                  <a:pt x="8" y="3"/>
                  <a:pt x="8" y="3"/>
                  <a:pt x="8" y="3"/>
                </a:cubicBezTo>
                <a:cubicBezTo>
                  <a:pt x="8" y="3"/>
                  <a:pt x="8" y="3"/>
                  <a:pt x="8" y="3"/>
                </a:cubicBezTo>
                <a:cubicBezTo>
                  <a:pt x="7" y="1"/>
                  <a:pt x="5" y="0"/>
                  <a:pt x="4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9" name="Freeform 66"/>
          <p:cNvSpPr>
            <a:spLocks/>
          </p:cNvSpPr>
          <p:nvPr/>
        </p:nvSpPr>
        <p:spPr bwMode="auto">
          <a:xfrm>
            <a:off x="2528888" y="6118225"/>
            <a:ext cx="30163" cy="30163"/>
          </a:xfrm>
          <a:custGeom>
            <a:avLst/>
            <a:gdLst>
              <a:gd name="T0" fmla="*/ 1 w 8"/>
              <a:gd name="T1" fmla="*/ 2 h 8"/>
              <a:gd name="T2" fmla="*/ 1 w 8"/>
              <a:gd name="T3" fmla="*/ 2 h 8"/>
              <a:gd name="T4" fmla="*/ 2 w 8"/>
              <a:gd name="T5" fmla="*/ 7 h 8"/>
              <a:gd name="T6" fmla="*/ 5 w 8"/>
              <a:gd name="T7" fmla="*/ 8 h 8"/>
              <a:gd name="T8" fmla="*/ 7 w 8"/>
              <a:gd name="T9" fmla="*/ 7 h 8"/>
              <a:gd name="T10" fmla="*/ 6 w 8"/>
              <a:gd name="T11" fmla="*/ 1 h 8"/>
              <a:gd name="T12" fmla="*/ 1 w 8"/>
              <a:gd name="T13" fmla="*/ 2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8">
                <a:moveTo>
                  <a:pt x="1" y="2"/>
                </a:moveTo>
                <a:cubicBezTo>
                  <a:pt x="1" y="2"/>
                  <a:pt x="1" y="2"/>
                  <a:pt x="1" y="2"/>
                </a:cubicBezTo>
                <a:cubicBezTo>
                  <a:pt x="0" y="4"/>
                  <a:pt x="0" y="6"/>
                  <a:pt x="2" y="7"/>
                </a:cubicBezTo>
                <a:cubicBezTo>
                  <a:pt x="3" y="8"/>
                  <a:pt x="4" y="8"/>
                  <a:pt x="5" y="8"/>
                </a:cubicBezTo>
                <a:cubicBezTo>
                  <a:pt x="5" y="8"/>
                  <a:pt x="6" y="7"/>
                  <a:pt x="7" y="7"/>
                </a:cubicBezTo>
                <a:cubicBezTo>
                  <a:pt x="8" y="5"/>
                  <a:pt x="8" y="3"/>
                  <a:pt x="6" y="1"/>
                </a:cubicBezTo>
                <a:cubicBezTo>
                  <a:pt x="4" y="0"/>
                  <a:pt x="2" y="1"/>
                  <a:pt x="1" y="2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0" name="Freeform 67"/>
          <p:cNvSpPr>
            <a:spLocks/>
          </p:cNvSpPr>
          <p:nvPr/>
        </p:nvSpPr>
        <p:spPr bwMode="auto">
          <a:xfrm>
            <a:off x="2498725" y="6145213"/>
            <a:ext cx="30163" cy="30163"/>
          </a:xfrm>
          <a:custGeom>
            <a:avLst/>
            <a:gdLst>
              <a:gd name="T0" fmla="*/ 2 w 8"/>
              <a:gd name="T1" fmla="*/ 1 h 8"/>
              <a:gd name="T2" fmla="*/ 1 w 8"/>
              <a:gd name="T3" fmla="*/ 6 h 8"/>
              <a:gd name="T4" fmla="*/ 5 w 8"/>
              <a:gd name="T5" fmla="*/ 7 h 8"/>
              <a:gd name="T6" fmla="*/ 6 w 8"/>
              <a:gd name="T7" fmla="*/ 7 h 8"/>
              <a:gd name="T8" fmla="*/ 7 w 8"/>
              <a:gd name="T9" fmla="*/ 2 h 8"/>
              <a:gd name="T10" fmla="*/ 2 w 8"/>
              <a:gd name="T11" fmla="*/ 1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8">
                <a:moveTo>
                  <a:pt x="2" y="1"/>
                </a:moveTo>
                <a:cubicBezTo>
                  <a:pt x="1" y="2"/>
                  <a:pt x="0" y="4"/>
                  <a:pt x="1" y="6"/>
                </a:cubicBezTo>
                <a:cubicBezTo>
                  <a:pt x="2" y="7"/>
                  <a:pt x="3" y="8"/>
                  <a:pt x="5" y="7"/>
                </a:cubicBezTo>
                <a:cubicBezTo>
                  <a:pt x="5" y="7"/>
                  <a:pt x="6" y="7"/>
                  <a:pt x="6" y="7"/>
                </a:cubicBezTo>
                <a:cubicBezTo>
                  <a:pt x="8" y="6"/>
                  <a:pt x="8" y="4"/>
                  <a:pt x="7" y="2"/>
                </a:cubicBezTo>
                <a:cubicBezTo>
                  <a:pt x="6" y="0"/>
                  <a:pt x="4" y="0"/>
                  <a:pt x="2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1" name="Freeform 68"/>
          <p:cNvSpPr>
            <a:spLocks/>
          </p:cNvSpPr>
          <p:nvPr/>
        </p:nvSpPr>
        <p:spPr bwMode="auto">
          <a:xfrm>
            <a:off x="2543175" y="6084888"/>
            <a:ext cx="30163" cy="30163"/>
          </a:xfrm>
          <a:custGeom>
            <a:avLst/>
            <a:gdLst>
              <a:gd name="T0" fmla="*/ 4 w 8"/>
              <a:gd name="T1" fmla="*/ 1 h 8"/>
              <a:gd name="T2" fmla="*/ 0 w 8"/>
              <a:gd name="T3" fmla="*/ 3 h 8"/>
              <a:gd name="T4" fmla="*/ 0 w 8"/>
              <a:gd name="T5" fmla="*/ 3 h 8"/>
              <a:gd name="T6" fmla="*/ 3 w 8"/>
              <a:gd name="T7" fmla="*/ 8 h 8"/>
              <a:gd name="T8" fmla="*/ 5 w 8"/>
              <a:gd name="T9" fmla="*/ 8 h 8"/>
              <a:gd name="T10" fmla="*/ 7 w 8"/>
              <a:gd name="T11" fmla="*/ 5 h 8"/>
              <a:gd name="T12" fmla="*/ 4 w 8"/>
              <a:gd name="T13" fmla="*/ 1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8">
                <a:moveTo>
                  <a:pt x="4" y="1"/>
                </a:moveTo>
                <a:cubicBezTo>
                  <a:pt x="3" y="0"/>
                  <a:pt x="1" y="2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5"/>
                  <a:pt x="1" y="7"/>
                  <a:pt x="3" y="8"/>
                </a:cubicBezTo>
                <a:cubicBezTo>
                  <a:pt x="4" y="8"/>
                  <a:pt x="4" y="8"/>
                  <a:pt x="5" y="8"/>
                </a:cubicBezTo>
                <a:cubicBezTo>
                  <a:pt x="6" y="7"/>
                  <a:pt x="7" y="6"/>
                  <a:pt x="7" y="5"/>
                </a:cubicBezTo>
                <a:cubicBezTo>
                  <a:pt x="8" y="3"/>
                  <a:pt x="6" y="1"/>
                  <a:pt x="4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2" name="Freeform 69"/>
          <p:cNvSpPr>
            <a:spLocks/>
          </p:cNvSpPr>
          <p:nvPr/>
        </p:nvSpPr>
        <p:spPr bwMode="auto">
          <a:xfrm>
            <a:off x="2424113" y="6145213"/>
            <a:ext cx="33338" cy="30163"/>
          </a:xfrm>
          <a:custGeom>
            <a:avLst/>
            <a:gdLst>
              <a:gd name="T0" fmla="*/ 6 w 9"/>
              <a:gd name="T1" fmla="*/ 1 h 8"/>
              <a:gd name="T2" fmla="*/ 1 w 9"/>
              <a:gd name="T3" fmla="*/ 3 h 8"/>
              <a:gd name="T4" fmla="*/ 3 w 9"/>
              <a:gd name="T5" fmla="*/ 8 h 8"/>
              <a:gd name="T6" fmla="*/ 6 w 9"/>
              <a:gd name="T7" fmla="*/ 8 h 8"/>
              <a:gd name="T8" fmla="*/ 8 w 9"/>
              <a:gd name="T9" fmla="*/ 6 h 8"/>
              <a:gd name="T10" fmla="*/ 6 w 9"/>
              <a:gd name="T11" fmla="*/ 1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" h="8">
                <a:moveTo>
                  <a:pt x="6" y="1"/>
                </a:moveTo>
                <a:cubicBezTo>
                  <a:pt x="4" y="0"/>
                  <a:pt x="2" y="1"/>
                  <a:pt x="1" y="3"/>
                </a:cubicBezTo>
                <a:cubicBezTo>
                  <a:pt x="0" y="5"/>
                  <a:pt x="1" y="7"/>
                  <a:pt x="3" y="8"/>
                </a:cubicBezTo>
                <a:cubicBezTo>
                  <a:pt x="4" y="8"/>
                  <a:pt x="5" y="8"/>
                  <a:pt x="6" y="8"/>
                </a:cubicBezTo>
                <a:cubicBezTo>
                  <a:pt x="7" y="8"/>
                  <a:pt x="7" y="7"/>
                  <a:pt x="8" y="6"/>
                </a:cubicBezTo>
                <a:cubicBezTo>
                  <a:pt x="9" y="4"/>
                  <a:pt x="8" y="2"/>
                  <a:pt x="6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3" name="Freeform 70"/>
          <p:cNvSpPr>
            <a:spLocks/>
          </p:cNvSpPr>
          <p:nvPr/>
        </p:nvSpPr>
        <p:spPr bwMode="auto">
          <a:xfrm>
            <a:off x="2393950" y="6121400"/>
            <a:ext cx="33338" cy="30163"/>
          </a:xfrm>
          <a:custGeom>
            <a:avLst/>
            <a:gdLst>
              <a:gd name="T0" fmla="*/ 7 w 9"/>
              <a:gd name="T1" fmla="*/ 2 h 8"/>
              <a:gd name="T2" fmla="*/ 2 w 9"/>
              <a:gd name="T3" fmla="*/ 2 h 8"/>
              <a:gd name="T4" fmla="*/ 2 w 9"/>
              <a:gd name="T5" fmla="*/ 7 h 8"/>
              <a:gd name="T6" fmla="*/ 5 w 9"/>
              <a:gd name="T7" fmla="*/ 8 h 8"/>
              <a:gd name="T8" fmla="*/ 7 w 9"/>
              <a:gd name="T9" fmla="*/ 7 h 8"/>
              <a:gd name="T10" fmla="*/ 7 w 9"/>
              <a:gd name="T11" fmla="*/ 2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" h="8">
                <a:moveTo>
                  <a:pt x="7" y="2"/>
                </a:moveTo>
                <a:cubicBezTo>
                  <a:pt x="6" y="1"/>
                  <a:pt x="4" y="0"/>
                  <a:pt x="2" y="2"/>
                </a:cubicBezTo>
                <a:cubicBezTo>
                  <a:pt x="1" y="3"/>
                  <a:pt x="0" y="5"/>
                  <a:pt x="2" y="7"/>
                </a:cubicBezTo>
                <a:cubicBezTo>
                  <a:pt x="3" y="8"/>
                  <a:pt x="4" y="8"/>
                  <a:pt x="5" y="8"/>
                </a:cubicBezTo>
                <a:cubicBezTo>
                  <a:pt x="6" y="8"/>
                  <a:pt x="6" y="8"/>
                  <a:pt x="7" y="7"/>
                </a:cubicBezTo>
                <a:cubicBezTo>
                  <a:pt x="8" y="6"/>
                  <a:pt x="9" y="4"/>
                  <a:pt x="7" y="2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4" name="Freeform 71"/>
          <p:cNvSpPr>
            <a:spLocks/>
          </p:cNvSpPr>
          <p:nvPr/>
        </p:nvSpPr>
        <p:spPr bwMode="auto">
          <a:xfrm>
            <a:off x="2465388" y="6156325"/>
            <a:ext cx="25400" cy="25400"/>
          </a:xfrm>
          <a:custGeom>
            <a:avLst/>
            <a:gdLst>
              <a:gd name="T0" fmla="*/ 3 w 7"/>
              <a:gd name="T1" fmla="*/ 0 h 7"/>
              <a:gd name="T2" fmla="*/ 0 w 7"/>
              <a:gd name="T3" fmla="*/ 4 h 7"/>
              <a:gd name="T4" fmla="*/ 4 w 7"/>
              <a:gd name="T5" fmla="*/ 7 h 7"/>
              <a:gd name="T6" fmla="*/ 4 w 7"/>
              <a:gd name="T7" fmla="*/ 7 h 7"/>
              <a:gd name="T8" fmla="*/ 4 w 7"/>
              <a:gd name="T9" fmla="*/ 7 h 7"/>
              <a:gd name="T10" fmla="*/ 7 w 7"/>
              <a:gd name="T11" fmla="*/ 3 h 7"/>
              <a:gd name="T12" fmla="*/ 3 w 7"/>
              <a:gd name="T13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7">
                <a:moveTo>
                  <a:pt x="3" y="0"/>
                </a:moveTo>
                <a:cubicBezTo>
                  <a:pt x="1" y="0"/>
                  <a:pt x="0" y="2"/>
                  <a:pt x="0" y="4"/>
                </a:cubicBezTo>
                <a:cubicBezTo>
                  <a:pt x="0" y="6"/>
                  <a:pt x="2" y="7"/>
                  <a:pt x="4" y="7"/>
                </a:cubicBezTo>
                <a:cubicBezTo>
                  <a:pt x="4" y="7"/>
                  <a:pt x="4" y="7"/>
                  <a:pt x="4" y="7"/>
                </a:cubicBezTo>
                <a:cubicBezTo>
                  <a:pt x="4" y="7"/>
                  <a:pt x="4" y="7"/>
                  <a:pt x="4" y="7"/>
                </a:cubicBezTo>
                <a:cubicBezTo>
                  <a:pt x="6" y="7"/>
                  <a:pt x="7" y="5"/>
                  <a:pt x="7" y="3"/>
                </a:cubicBezTo>
                <a:cubicBezTo>
                  <a:pt x="7" y="1"/>
                  <a:pt x="5" y="0"/>
                  <a:pt x="3" y="0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5" name="Freeform 72"/>
          <p:cNvSpPr>
            <a:spLocks/>
          </p:cNvSpPr>
          <p:nvPr/>
        </p:nvSpPr>
        <p:spPr bwMode="auto">
          <a:xfrm>
            <a:off x="2427288" y="6038850"/>
            <a:ext cx="93663" cy="90488"/>
          </a:xfrm>
          <a:custGeom>
            <a:avLst/>
            <a:gdLst>
              <a:gd name="T0" fmla="*/ 23 w 25"/>
              <a:gd name="T1" fmla="*/ 9 h 24"/>
              <a:gd name="T2" fmla="*/ 10 w 25"/>
              <a:gd name="T3" fmla="*/ 1 h 24"/>
              <a:gd name="T4" fmla="*/ 2 w 25"/>
              <a:gd name="T5" fmla="*/ 15 h 24"/>
              <a:gd name="T6" fmla="*/ 15 w 25"/>
              <a:gd name="T7" fmla="*/ 23 h 24"/>
              <a:gd name="T8" fmla="*/ 23 w 25"/>
              <a:gd name="T9" fmla="*/ 9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" h="24">
                <a:moveTo>
                  <a:pt x="23" y="9"/>
                </a:moveTo>
                <a:cubicBezTo>
                  <a:pt x="22" y="3"/>
                  <a:pt x="16" y="0"/>
                  <a:pt x="10" y="1"/>
                </a:cubicBezTo>
                <a:cubicBezTo>
                  <a:pt x="4" y="3"/>
                  <a:pt x="0" y="9"/>
                  <a:pt x="2" y="15"/>
                </a:cubicBezTo>
                <a:cubicBezTo>
                  <a:pt x="4" y="21"/>
                  <a:pt x="10" y="24"/>
                  <a:pt x="15" y="23"/>
                </a:cubicBezTo>
                <a:cubicBezTo>
                  <a:pt x="21" y="21"/>
                  <a:pt x="25" y="15"/>
                  <a:pt x="23" y="9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6" name="Freeform 73"/>
          <p:cNvSpPr>
            <a:spLocks noEditPoints="1"/>
          </p:cNvSpPr>
          <p:nvPr/>
        </p:nvSpPr>
        <p:spPr bwMode="auto">
          <a:xfrm>
            <a:off x="1563688" y="4875213"/>
            <a:ext cx="600075" cy="625475"/>
          </a:xfrm>
          <a:custGeom>
            <a:avLst/>
            <a:gdLst>
              <a:gd name="T0" fmla="*/ 150 w 160"/>
              <a:gd name="T1" fmla="*/ 37 h 166"/>
              <a:gd name="T2" fmla="*/ 105 w 160"/>
              <a:gd name="T3" fmla="*/ 21 h 166"/>
              <a:gd name="T4" fmla="*/ 59 w 160"/>
              <a:gd name="T5" fmla="*/ 5 h 166"/>
              <a:gd name="T6" fmla="*/ 30 w 160"/>
              <a:gd name="T7" fmla="*/ 43 h 166"/>
              <a:gd name="T8" fmla="*/ 1 w 160"/>
              <a:gd name="T9" fmla="*/ 81 h 166"/>
              <a:gd name="T10" fmla="*/ 28 w 160"/>
              <a:gd name="T11" fmla="*/ 121 h 166"/>
              <a:gd name="T12" fmla="*/ 55 w 160"/>
              <a:gd name="T13" fmla="*/ 160 h 166"/>
              <a:gd name="T14" fmla="*/ 101 w 160"/>
              <a:gd name="T15" fmla="*/ 147 h 166"/>
              <a:gd name="T16" fmla="*/ 147 w 160"/>
              <a:gd name="T17" fmla="*/ 133 h 166"/>
              <a:gd name="T18" fmla="*/ 149 w 160"/>
              <a:gd name="T19" fmla="*/ 85 h 166"/>
              <a:gd name="T20" fmla="*/ 150 w 160"/>
              <a:gd name="T21" fmla="*/ 37 h 166"/>
              <a:gd name="T22" fmla="*/ 127 w 160"/>
              <a:gd name="T23" fmla="*/ 60 h 166"/>
              <a:gd name="T24" fmla="*/ 121 w 160"/>
              <a:gd name="T25" fmla="*/ 59 h 166"/>
              <a:gd name="T26" fmla="*/ 110 w 160"/>
              <a:gd name="T27" fmla="*/ 85 h 166"/>
              <a:gd name="T28" fmla="*/ 120 w 160"/>
              <a:gd name="T29" fmla="*/ 109 h 166"/>
              <a:gd name="T30" fmla="*/ 122 w 160"/>
              <a:gd name="T31" fmla="*/ 108 h 166"/>
              <a:gd name="T32" fmla="*/ 129 w 160"/>
              <a:gd name="T33" fmla="*/ 112 h 166"/>
              <a:gd name="T34" fmla="*/ 125 w 160"/>
              <a:gd name="T35" fmla="*/ 120 h 166"/>
              <a:gd name="T36" fmla="*/ 118 w 160"/>
              <a:gd name="T37" fmla="*/ 116 h 166"/>
              <a:gd name="T38" fmla="*/ 118 w 160"/>
              <a:gd name="T39" fmla="*/ 112 h 166"/>
              <a:gd name="T40" fmla="*/ 91 w 160"/>
              <a:gd name="T41" fmla="*/ 109 h 166"/>
              <a:gd name="T42" fmla="*/ 70 w 160"/>
              <a:gd name="T43" fmla="*/ 126 h 166"/>
              <a:gd name="T44" fmla="*/ 72 w 160"/>
              <a:gd name="T45" fmla="*/ 129 h 166"/>
              <a:gd name="T46" fmla="*/ 68 w 160"/>
              <a:gd name="T47" fmla="*/ 136 h 166"/>
              <a:gd name="T48" fmla="*/ 61 w 160"/>
              <a:gd name="T49" fmla="*/ 132 h 166"/>
              <a:gd name="T50" fmla="*/ 65 w 160"/>
              <a:gd name="T51" fmla="*/ 125 h 166"/>
              <a:gd name="T52" fmla="*/ 67 w 160"/>
              <a:gd name="T53" fmla="*/ 125 h 166"/>
              <a:gd name="T54" fmla="*/ 61 w 160"/>
              <a:gd name="T55" fmla="*/ 99 h 166"/>
              <a:gd name="T56" fmla="*/ 39 w 160"/>
              <a:gd name="T57" fmla="*/ 83 h 166"/>
              <a:gd name="T58" fmla="*/ 35 w 160"/>
              <a:gd name="T59" fmla="*/ 88 h 166"/>
              <a:gd name="T60" fmla="*/ 27 w 160"/>
              <a:gd name="T61" fmla="*/ 84 h 166"/>
              <a:gd name="T62" fmla="*/ 31 w 160"/>
              <a:gd name="T63" fmla="*/ 76 h 166"/>
              <a:gd name="T64" fmla="*/ 39 w 160"/>
              <a:gd name="T65" fmla="*/ 80 h 166"/>
              <a:gd name="T66" fmla="*/ 39 w 160"/>
              <a:gd name="T67" fmla="*/ 81 h 166"/>
              <a:gd name="T68" fmla="*/ 61 w 160"/>
              <a:gd name="T69" fmla="*/ 68 h 166"/>
              <a:gd name="T70" fmla="*/ 69 w 160"/>
              <a:gd name="T71" fmla="*/ 41 h 166"/>
              <a:gd name="T72" fmla="*/ 64 w 160"/>
              <a:gd name="T73" fmla="*/ 37 h 166"/>
              <a:gd name="T74" fmla="*/ 68 w 160"/>
              <a:gd name="T75" fmla="*/ 29 h 166"/>
              <a:gd name="T76" fmla="*/ 75 w 160"/>
              <a:gd name="T77" fmla="*/ 33 h 166"/>
              <a:gd name="T78" fmla="*/ 72 w 160"/>
              <a:gd name="T79" fmla="*/ 40 h 166"/>
              <a:gd name="T80" fmla="*/ 92 w 160"/>
              <a:gd name="T81" fmla="*/ 58 h 166"/>
              <a:gd name="T82" fmla="*/ 119 w 160"/>
              <a:gd name="T83" fmla="*/ 57 h 166"/>
              <a:gd name="T84" fmla="*/ 119 w 160"/>
              <a:gd name="T85" fmla="*/ 56 h 166"/>
              <a:gd name="T86" fmla="*/ 123 w 160"/>
              <a:gd name="T87" fmla="*/ 49 h 166"/>
              <a:gd name="T88" fmla="*/ 131 w 160"/>
              <a:gd name="T89" fmla="*/ 53 h 166"/>
              <a:gd name="T90" fmla="*/ 127 w 160"/>
              <a:gd name="T91" fmla="*/ 6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60" h="166">
                <a:moveTo>
                  <a:pt x="150" y="37"/>
                </a:moveTo>
                <a:cubicBezTo>
                  <a:pt x="140" y="22"/>
                  <a:pt x="121" y="16"/>
                  <a:pt x="105" y="21"/>
                </a:cubicBezTo>
                <a:cubicBezTo>
                  <a:pt x="95" y="7"/>
                  <a:pt x="77" y="0"/>
                  <a:pt x="59" y="5"/>
                </a:cubicBezTo>
                <a:cubicBezTo>
                  <a:pt x="42" y="10"/>
                  <a:pt x="30" y="26"/>
                  <a:pt x="30" y="43"/>
                </a:cubicBezTo>
                <a:cubicBezTo>
                  <a:pt x="13" y="48"/>
                  <a:pt x="1" y="63"/>
                  <a:pt x="1" y="81"/>
                </a:cubicBezTo>
                <a:cubicBezTo>
                  <a:pt x="0" y="99"/>
                  <a:pt x="12" y="115"/>
                  <a:pt x="28" y="121"/>
                </a:cubicBezTo>
                <a:cubicBezTo>
                  <a:pt x="27" y="138"/>
                  <a:pt x="38" y="154"/>
                  <a:pt x="55" y="160"/>
                </a:cubicBezTo>
                <a:cubicBezTo>
                  <a:pt x="72" y="166"/>
                  <a:pt x="91" y="160"/>
                  <a:pt x="101" y="147"/>
                </a:cubicBezTo>
                <a:cubicBezTo>
                  <a:pt x="117" y="153"/>
                  <a:pt x="136" y="148"/>
                  <a:pt x="147" y="133"/>
                </a:cubicBezTo>
                <a:cubicBezTo>
                  <a:pt x="158" y="119"/>
                  <a:pt x="158" y="99"/>
                  <a:pt x="149" y="85"/>
                </a:cubicBezTo>
                <a:cubicBezTo>
                  <a:pt x="159" y="71"/>
                  <a:pt x="160" y="52"/>
                  <a:pt x="150" y="37"/>
                </a:cubicBezTo>
                <a:close/>
                <a:moveTo>
                  <a:pt x="127" y="60"/>
                </a:moveTo>
                <a:cubicBezTo>
                  <a:pt x="125" y="61"/>
                  <a:pt x="123" y="60"/>
                  <a:pt x="121" y="59"/>
                </a:cubicBezTo>
                <a:cubicBezTo>
                  <a:pt x="115" y="66"/>
                  <a:pt x="111" y="75"/>
                  <a:pt x="110" y="85"/>
                </a:cubicBezTo>
                <a:cubicBezTo>
                  <a:pt x="110" y="94"/>
                  <a:pt x="114" y="102"/>
                  <a:pt x="120" y="109"/>
                </a:cubicBezTo>
                <a:cubicBezTo>
                  <a:pt x="120" y="109"/>
                  <a:pt x="121" y="108"/>
                  <a:pt x="122" y="108"/>
                </a:cubicBezTo>
                <a:cubicBezTo>
                  <a:pt x="125" y="107"/>
                  <a:pt x="128" y="109"/>
                  <a:pt x="129" y="112"/>
                </a:cubicBezTo>
                <a:cubicBezTo>
                  <a:pt x="130" y="115"/>
                  <a:pt x="128" y="119"/>
                  <a:pt x="125" y="120"/>
                </a:cubicBezTo>
                <a:cubicBezTo>
                  <a:pt x="122" y="121"/>
                  <a:pt x="118" y="119"/>
                  <a:pt x="118" y="116"/>
                </a:cubicBezTo>
                <a:cubicBezTo>
                  <a:pt x="117" y="114"/>
                  <a:pt x="117" y="113"/>
                  <a:pt x="118" y="112"/>
                </a:cubicBezTo>
                <a:cubicBezTo>
                  <a:pt x="109" y="108"/>
                  <a:pt x="100" y="107"/>
                  <a:pt x="91" y="109"/>
                </a:cubicBezTo>
                <a:cubicBezTo>
                  <a:pt x="82" y="112"/>
                  <a:pt x="75" y="118"/>
                  <a:pt x="70" y="126"/>
                </a:cubicBezTo>
                <a:cubicBezTo>
                  <a:pt x="71" y="126"/>
                  <a:pt x="72" y="128"/>
                  <a:pt x="72" y="129"/>
                </a:cubicBezTo>
                <a:cubicBezTo>
                  <a:pt x="73" y="132"/>
                  <a:pt x="71" y="135"/>
                  <a:pt x="68" y="136"/>
                </a:cubicBezTo>
                <a:cubicBezTo>
                  <a:pt x="65" y="137"/>
                  <a:pt x="62" y="135"/>
                  <a:pt x="61" y="132"/>
                </a:cubicBezTo>
                <a:cubicBezTo>
                  <a:pt x="60" y="129"/>
                  <a:pt x="62" y="126"/>
                  <a:pt x="65" y="125"/>
                </a:cubicBezTo>
                <a:cubicBezTo>
                  <a:pt x="65" y="125"/>
                  <a:pt x="66" y="125"/>
                  <a:pt x="67" y="125"/>
                </a:cubicBezTo>
                <a:cubicBezTo>
                  <a:pt x="68" y="116"/>
                  <a:pt x="66" y="107"/>
                  <a:pt x="61" y="99"/>
                </a:cubicBezTo>
                <a:cubicBezTo>
                  <a:pt x="56" y="91"/>
                  <a:pt x="47" y="86"/>
                  <a:pt x="39" y="83"/>
                </a:cubicBezTo>
                <a:cubicBezTo>
                  <a:pt x="38" y="85"/>
                  <a:pt x="37" y="87"/>
                  <a:pt x="35" y="88"/>
                </a:cubicBezTo>
                <a:cubicBezTo>
                  <a:pt x="31" y="88"/>
                  <a:pt x="28" y="87"/>
                  <a:pt x="27" y="84"/>
                </a:cubicBezTo>
                <a:cubicBezTo>
                  <a:pt x="26" y="80"/>
                  <a:pt x="28" y="77"/>
                  <a:pt x="31" y="76"/>
                </a:cubicBezTo>
                <a:cubicBezTo>
                  <a:pt x="34" y="75"/>
                  <a:pt x="38" y="77"/>
                  <a:pt x="39" y="80"/>
                </a:cubicBezTo>
                <a:cubicBezTo>
                  <a:pt x="39" y="80"/>
                  <a:pt x="39" y="80"/>
                  <a:pt x="39" y="81"/>
                </a:cubicBezTo>
                <a:cubicBezTo>
                  <a:pt x="47" y="79"/>
                  <a:pt x="55" y="76"/>
                  <a:pt x="61" y="68"/>
                </a:cubicBezTo>
                <a:cubicBezTo>
                  <a:pt x="67" y="61"/>
                  <a:pt x="69" y="50"/>
                  <a:pt x="69" y="41"/>
                </a:cubicBezTo>
                <a:cubicBezTo>
                  <a:pt x="67" y="41"/>
                  <a:pt x="64" y="39"/>
                  <a:pt x="64" y="37"/>
                </a:cubicBezTo>
                <a:cubicBezTo>
                  <a:pt x="63" y="34"/>
                  <a:pt x="64" y="30"/>
                  <a:pt x="68" y="29"/>
                </a:cubicBezTo>
                <a:cubicBezTo>
                  <a:pt x="71" y="29"/>
                  <a:pt x="74" y="30"/>
                  <a:pt x="75" y="33"/>
                </a:cubicBezTo>
                <a:cubicBezTo>
                  <a:pt x="76" y="36"/>
                  <a:pt x="74" y="39"/>
                  <a:pt x="72" y="40"/>
                </a:cubicBezTo>
                <a:cubicBezTo>
                  <a:pt x="77" y="48"/>
                  <a:pt x="83" y="55"/>
                  <a:pt x="92" y="58"/>
                </a:cubicBezTo>
                <a:cubicBezTo>
                  <a:pt x="101" y="61"/>
                  <a:pt x="111" y="60"/>
                  <a:pt x="119" y="57"/>
                </a:cubicBezTo>
                <a:cubicBezTo>
                  <a:pt x="119" y="57"/>
                  <a:pt x="119" y="56"/>
                  <a:pt x="119" y="56"/>
                </a:cubicBezTo>
                <a:cubicBezTo>
                  <a:pt x="118" y="53"/>
                  <a:pt x="120" y="50"/>
                  <a:pt x="123" y="49"/>
                </a:cubicBezTo>
                <a:cubicBezTo>
                  <a:pt x="126" y="48"/>
                  <a:pt x="130" y="50"/>
                  <a:pt x="131" y="53"/>
                </a:cubicBezTo>
                <a:cubicBezTo>
                  <a:pt x="131" y="56"/>
                  <a:pt x="130" y="59"/>
                  <a:pt x="127" y="60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7" name="Freeform 74"/>
          <p:cNvSpPr>
            <a:spLocks/>
          </p:cNvSpPr>
          <p:nvPr/>
        </p:nvSpPr>
        <p:spPr bwMode="auto">
          <a:xfrm>
            <a:off x="1797050" y="5199063"/>
            <a:ext cx="22225" cy="22225"/>
          </a:xfrm>
          <a:custGeom>
            <a:avLst/>
            <a:gdLst>
              <a:gd name="T0" fmla="*/ 6 w 6"/>
              <a:gd name="T1" fmla="*/ 2 h 6"/>
              <a:gd name="T2" fmla="*/ 6 w 6"/>
              <a:gd name="T3" fmla="*/ 2 h 6"/>
              <a:gd name="T4" fmla="*/ 2 w 6"/>
              <a:gd name="T5" fmla="*/ 0 h 6"/>
              <a:gd name="T6" fmla="*/ 0 w 6"/>
              <a:gd name="T7" fmla="*/ 4 h 6"/>
              <a:gd name="T8" fmla="*/ 4 w 6"/>
              <a:gd name="T9" fmla="*/ 6 h 6"/>
              <a:gd name="T10" fmla="*/ 6 w 6"/>
              <a:gd name="T11" fmla="*/ 2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6">
                <a:moveTo>
                  <a:pt x="6" y="2"/>
                </a:moveTo>
                <a:cubicBezTo>
                  <a:pt x="6" y="2"/>
                  <a:pt x="6" y="2"/>
                  <a:pt x="6" y="2"/>
                </a:cubicBezTo>
                <a:cubicBezTo>
                  <a:pt x="5" y="1"/>
                  <a:pt x="4" y="0"/>
                  <a:pt x="2" y="0"/>
                </a:cubicBezTo>
                <a:cubicBezTo>
                  <a:pt x="1" y="1"/>
                  <a:pt x="0" y="2"/>
                  <a:pt x="0" y="4"/>
                </a:cubicBezTo>
                <a:cubicBezTo>
                  <a:pt x="1" y="5"/>
                  <a:pt x="2" y="6"/>
                  <a:pt x="4" y="6"/>
                </a:cubicBezTo>
                <a:cubicBezTo>
                  <a:pt x="5" y="5"/>
                  <a:pt x="6" y="4"/>
                  <a:pt x="6" y="2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8" name="Freeform 75"/>
          <p:cNvSpPr>
            <a:spLocks/>
          </p:cNvSpPr>
          <p:nvPr/>
        </p:nvSpPr>
        <p:spPr bwMode="auto">
          <a:xfrm>
            <a:off x="1803400" y="5138738"/>
            <a:ext cx="26988" cy="22225"/>
          </a:xfrm>
          <a:custGeom>
            <a:avLst/>
            <a:gdLst>
              <a:gd name="T0" fmla="*/ 4 w 7"/>
              <a:gd name="T1" fmla="*/ 6 h 6"/>
              <a:gd name="T2" fmla="*/ 6 w 7"/>
              <a:gd name="T3" fmla="*/ 5 h 6"/>
              <a:gd name="T4" fmla="*/ 5 w 7"/>
              <a:gd name="T5" fmla="*/ 1 h 6"/>
              <a:gd name="T6" fmla="*/ 1 w 7"/>
              <a:gd name="T7" fmla="*/ 2 h 6"/>
              <a:gd name="T8" fmla="*/ 2 w 7"/>
              <a:gd name="T9" fmla="*/ 6 h 6"/>
              <a:gd name="T10" fmla="*/ 4 w 7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6">
                <a:moveTo>
                  <a:pt x="4" y="6"/>
                </a:moveTo>
                <a:cubicBezTo>
                  <a:pt x="5" y="6"/>
                  <a:pt x="6" y="6"/>
                  <a:pt x="6" y="5"/>
                </a:cubicBezTo>
                <a:cubicBezTo>
                  <a:pt x="7" y="4"/>
                  <a:pt x="7" y="2"/>
                  <a:pt x="5" y="1"/>
                </a:cubicBezTo>
                <a:cubicBezTo>
                  <a:pt x="4" y="0"/>
                  <a:pt x="2" y="0"/>
                  <a:pt x="1" y="2"/>
                </a:cubicBezTo>
                <a:cubicBezTo>
                  <a:pt x="0" y="3"/>
                  <a:pt x="1" y="5"/>
                  <a:pt x="2" y="6"/>
                </a:cubicBezTo>
                <a:cubicBezTo>
                  <a:pt x="3" y="6"/>
                  <a:pt x="4" y="6"/>
                  <a:pt x="4" y="6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9" name="Freeform 76"/>
          <p:cNvSpPr>
            <a:spLocks/>
          </p:cNvSpPr>
          <p:nvPr/>
        </p:nvSpPr>
        <p:spPr bwMode="auto">
          <a:xfrm>
            <a:off x="1792288" y="5168900"/>
            <a:ext cx="26988" cy="22225"/>
          </a:xfrm>
          <a:custGeom>
            <a:avLst/>
            <a:gdLst>
              <a:gd name="T0" fmla="*/ 3 w 7"/>
              <a:gd name="T1" fmla="*/ 6 h 6"/>
              <a:gd name="T2" fmla="*/ 4 w 7"/>
              <a:gd name="T3" fmla="*/ 6 h 6"/>
              <a:gd name="T4" fmla="*/ 6 w 7"/>
              <a:gd name="T5" fmla="*/ 3 h 6"/>
              <a:gd name="T6" fmla="*/ 4 w 7"/>
              <a:gd name="T7" fmla="*/ 0 h 6"/>
              <a:gd name="T8" fmla="*/ 1 w 7"/>
              <a:gd name="T9" fmla="*/ 2 h 6"/>
              <a:gd name="T10" fmla="*/ 3 w 7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6">
                <a:moveTo>
                  <a:pt x="3" y="6"/>
                </a:moveTo>
                <a:cubicBezTo>
                  <a:pt x="4" y="6"/>
                  <a:pt x="4" y="6"/>
                  <a:pt x="4" y="6"/>
                </a:cubicBezTo>
                <a:cubicBezTo>
                  <a:pt x="5" y="5"/>
                  <a:pt x="6" y="4"/>
                  <a:pt x="6" y="3"/>
                </a:cubicBezTo>
                <a:cubicBezTo>
                  <a:pt x="7" y="2"/>
                  <a:pt x="6" y="0"/>
                  <a:pt x="4" y="0"/>
                </a:cubicBezTo>
                <a:cubicBezTo>
                  <a:pt x="2" y="0"/>
                  <a:pt x="1" y="1"/>
                  <a:pt x="1" y="2"/>
                </a:cubicBezTo>
                <a:cubicBezTo>
                  <a:pt x="0" y="4"/>
                  <a:pt x="1" y="5"/>
                  <a:pt x="3" y="6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0" name="Freeform 77"/>
          <p:cNvSpPr>
            <a:spLocks/>
          </p:cNvSpPr>
          <p:nvPr/>
        </p:nvSpPr>
        <p:spPr bwMode="auto">
          <a:xfrm>
            <a:off x="1827213" y="5116513"/>
            <a:ext cx="25400" cy="25400"/>
          </a:xfrm>
          <a:custGeom>
            <a:avLst/>
            <a:gdLst>
              <a:gd name="T0" fmla="*/ 4 w 7"/>
              <a:gd name="T1" fmla="*/ 7 h 7"/>
              <a:gd name="T2" fmla="*/ 5 w 7"/>
              <a:gd name="T3" fmla="*/ 6 h 7"/>
              <a:gd name="T4" fmla="*/ 6 w 7"/>
              <a:gd name="T5" fmla="*/ 2 h 7"/>
              <a:gd name="T6" fmla="*/ 2 w 7"/>
              <a:gd name="T7" fmla="*/ 1 h 7"/>
              <a:gd name="T8" fmla="*/ 1 w 7"/>
              <a:gd name="T9" fmla="*/ 5 h 7"/>
              <a:gd name="T10" fmla="*/ 4 w 7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7">
                <a:moveTo>
                  <a:pt x="4" y="7"/>
                </a:moveTo>
                <a:cubicBezTo>
                  <a:pt x="5" y="7"/>
                  <a:pt x="5" y="7"/>
                  <a:pt x="5" y="6"/>
                </a:cubicBezTo>
                <a:cubicBezTo>
                  <a:pt x="6" y="6"/>
                  <a:pt x="7" y="4"/>
                  <a:pt x="6" y="2"/>
                </a:cubicBezTo>
                <a:cubicBezTo>
                  <a:pt x="5" y="1"/>
                  <a:pt x="4" y="0"/>
                  <a:pt x="2" y="1"/>
                </a:cubicBezTo>
                <a:cubicBezTo>
                  <a:pt x="1" y="2"/>
                  <a:pt x="0" y="4"/>
                  <a:pt x="1" y="5"/>
                </a:cubicBezTo>
                <a:cubicBezTo>
                  <a:pt x="2" y="7"/>
                  <a:pt x="3" y="7"/>
                  <a:pt x="4" y="7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1" name="Freeform 78"/>
          <p:cNvSpPr>
            <a:spLocks/>
          </p:cNvSpPr>
          <p:nvPr/>
        </p:nvSpPr>
        <p:spPr bwMode="auto">
          <a:xfrm>
            <a:off x="1912938" y="5130800"/>
            <a:ext cx="22225" cy="26988"/>
          </a:xfrm>
          <a:custGeom>
            <a:avLst/>
            <a:gdLst>
              <a:gd name="T0" fmla="*/ 1 w 6"/>
              <a:gd name="T1" fmla="*/ 5 h 7"/>
              <a:gd name="T2" fmla="*/ 4 w 6"/>
              <a:gd name="T3" fmla="*/ 6 h 7"/>
              <a:gd name="T4" fmla="*/ 5 w 6"/>
              <a:gd name="T5" fmla="*/ 6 h 7"/>
              <a:gd name="T6" fmla="*/ 5 w 6"/>
              <a:gd name="T7" fmla="*/ 1 h 7"/>
              <a:gd name="T8" fmla="*/ 1 w 6"/>
              <a:gd name="T9" fmla="*/ 1 h 7"/>
              <a:gd name="T10" fmla="*/ 1 w 6"/>
              <a:gd name="T11" fmla="*/ 5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7">
                <a:moveTo>
                  <a:pt x="1" y="5"/>
                </a:moveTo>
                <a:cubicBezTo>
                  <a:pt x="2" y="6"/>
                  <a:pt x="3" y="7"/>
                  <a:pt x="4" y="6"/>
                </a:cubicBezTo>
                <a:cubicBezTo>
                  <a:pt x="4" y="6"/>
                  <a:pt x="5" y="6"/>
                  <a:pt x="5" y="6"/>
                </a:cubicBezTo>
                <a:cubicBezTo>
                  <a:pt x="6" y="5"/>
                  <a:pt x="6" y="3"/>
                  <a:pt x="5" y="1"/>
                </a:cubicBezTo>
                <a:cubicBezTo>
                  <a:pt x="4" y="0"/>
                  <a:pt x="2" y="0"/>
                  <a:pt x="1" y="1"/>
                </a:cubicBezTo>
                <a:cubicBezTo>
                  <a:pt x="0" y="2"/>
                  <a:pt x="0" y="4"/>
                  <a:pt x="1" y="5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2" name="Freeform 79"/>
          <p:cNvSpPr>
            <a:spLocks/>
          </p:cNvSpPr>
          <p:nvPr/>
        </p:nvSpPr>
        <p:spPr bwMode="auto">
          <a:xfrm>
            <a:off x="1855788" y="5108575"/>
            <a:ext cx="23813" cy="26988"/>
          </a:xfrm>
          <a:custGeom>
            <a:avLst/>
            <a:gdLst>
              <a:gd name="T0" fmla="*/ 4 w 6"/>
              <a:gd name="T1" fmla="*/ 6 h 7"/>
              <a:gd name="T2" fmla="*/ 4 w 6"/>
              <a:gd name="T3" fmla="*/ 6 h 7"/>
              <a:gd name="T4" fmla="*/ 6 w 6"/>
              <a:gd name="T5" fmla="*/ 3 h 7"/>
              <a:gd name="T6" fmla="*/ 3 w 6"/>
              <a:gd name="T7" fmla="*/ 1 h 7"/>
              <a:gd name="T8" fmla="*/ 0 w 6"/>
              <a:gd name="T9" fmla="*/ 4 h 7"/>
              <a:gd name="T10" fmla="*/ 4 w 6"/>
              <a:gd name="T11" fmla="*/ 6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7">
                <a:moveTo>
                  <a:pt x="4" y="6"/>
                </a:moveTo>
                <a:cubicBezTo>
                  <a:pt x="4" y="6"/>
                  <a:pt x="4" y="6"/>
                  <a:pt x="4" y="6"/>
                </a:cubicBezTo>
                <a:cubicBezTo>
                  <a:pt x="6" y="6"/>
                  <a:pt x="6" y="5"/>
                  <a:pt x="6" y="3"/>
                </a:cubicBezTo>
                <a:cubicBezTo>
                  <a:pt x="6" y="2"/>
                  <a:pt x="5" y="0"/>
                  <a:pt x="3" y="1"/>
                </a:cubicBezTo>
                <a:cubicBezTo>
                  <a:pt x="2" y="1"/>
                  <a:pt x="0" y="2"/>
                  <a:pt x="0" y="4"/>
                </a:cubicBezTo>
                <a:cubicBezTo>
                  <a:pt x="1" y="5"/>
                  <a:pt x="2" y="7"/>
                  <a:pt x="4" y="6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3" name="Freeform 80"/>
          <p:cNvSpPr>
            <a:spLocks/>
          </p:cNvSpPr>
          <p:nvPr/>
        </p:nvSpPr>
        <p:spPr bwMode="auto">
          <a:xfrm>
            <a:off x="1885950" y="5111750"/>
            <a:ext cx="26988" cy="26988"/>
          </a:xfrm>
          <a:custGeom>
            <a:avLst/>
            <a:gdLst>
              <a:gd name="T0" fmla="*/ 2 w 7"/>
              <a:gd name="T1" fmla="*/ 7 h 7"/>
              <a:gd name="T2" fmla="*/ 4 w 7"/>
              <a:gd name="T3" fmla="*/ 7 h 7"/>
              <a:gd name="T4" fmla="*/ 6 w 7"/>
              <a:gd name="T5" fmla="*/ 5 h 7"/>
              <a:gd name="T6" fmla="*/ 5 w 7"/>
              <a:gd name="T7" fmla="*/ 1 h 7"/>
              <a:gd name="T8" fmla="*/ 1 w 7"/>
              <a:gd name="T9" fmla="*/ 3 h 7"/>
              <a:gd name="T10" fmla="*/ 2 w 7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7">
                <a:moveTo>
                  <a:pt x="2" y="7"/>
                </a:moveTo>
                <a:cubicBezTo>
                  <a:pt x="3" y="7"/>
                  <a:pt x="4" y="7"/>
                  <a:pt x="4" y="7"/>
                </a:cubicBezTo>
                <a:cubicBezTo>
                  <a:pt x="5" y="6"/>
                  <a:pt x="6" y="6"/>
                  <a:pt x="6" y="5"/>
                </a:cubicBezTo>
                <a:cubicBezTo>
                  <a:pt x="7" y="3"/>
                  <a:pt x="6" y="2"/>
                  <a:pt x="5" y="1"/>
                </a:cubicBezTo>
                <a:cubicBezTo>
                  <a:pt x="3" y="0"/>
                  <a:pt x="1" y="1"/>
                  <a:pt x="1" y="3"/>
                </a:cubicBezTo>
                <a:cubicBezTo>
                  <a:pt x="0" y="4"/>
                  <a:pt x="1" y="6"/>
                  <a:pt x="2" y="7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4" name="Freeform 81"/>
          <p:cNvSpPr>
            <a:spLocks/>
          </p:cNvSpPr>
          <p:nvPr/>
        </p:nvSpPr>
        <p:spPr bwMode="auto">
          <a:xfrm>
            <a:off x="1927225" y="5157788"/>
            <a:ext cx="23813" cy="25400"/>
          </a:xfrm>
          <a:custGeom>
            <a:avLst/>
            <a:gdLst>
              <a:gd name="T0" fmla="*/ 2 w 6"/>
              <a:gd name="T1" fmla="*/ 1 h 7"/>
              <a:gd name="T2" fmla="*/ 0 w 6"/>
              <a:gd name="T3" fmla="*/ 4 h 7"/>
              <a:gd name="T4" fmla="*/ 0 w 6"/>
              <a:gd name="T5" fmla="*/ 4 h 7"/>
              <a:gd name="T6" fmla="*/ 4 w 6"/>
              <a:gd name="T7" fmla="*/ 6 h 7"/>
              <a:gd name="T8" fmla="*/ 6 w 6"/>
              <a:gd name="T9" fmla="*/ 3 h 7"/>
              <a:gd name="T10" fmla="*/ 6 w 6"/>
              <a:gd name="T11" fmla="*/ 3 h 7"/>
              <a:gd name="T12" fmla="*/ 6 w 6"/>
              <a:gd name="T13" fmla="*/ 3 h 7"/>
              <a:gd name="T14" fmla="*/ 2 w 6"/>
              <a:gd name="T15" fmla="*/ 1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" h="7">
                <a:moveTo>
                  <a:pt x="2" y="1"/>
                </a:moveTo>
                <a:cubicBezTo>
                  <a:pt x="1" y="1"/>
                  <a:pt x="0" y="3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1" y="6"/>
                  <a:pt x="2" y="7"/>
                  <a:pt x="4" y="6"/>
                </a:cubicBezTo>
                <a:cubicBezTo>
                  <a:pt x="6" y="6"/>
                  <a:pt x="6" y="4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5" y="1"/>
                  <a:pt x="4" y="0"/>
                  <a:pt x="2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5" name="Freeform 82"/>
          <p:cNvSpPr>
            <a:spLocks/>
          </p:cNvSpPr>
          <p:nvPr/>
        </p:nvSpPr>
        <p:spPr bwMode="auto">
          <a:xfrm>
            <a:off x="1916113" y="5218113"/>
            <a:ext cx="26988" cy="22225"/>
          </a:xfrm>
          <a:custGeom>
            <a:avLst/>
            <a:gdLst>
              <a:gd name="T0" fmla="*/ 1 w 7"/>
              <a:gd name="T1" fmla="*/ 2 h 6"/>
              <a:gd name="T2" fmla="*/ 1 w 7"/>
              <a:gd name="T3" fmla="*/ 2 h 6"/>
              <a:gd name="T4" fmla="*/ 2 w 7"/>
              <a:gd name="T5" fmla="*/ 6 h 6"/>
              <a:gd name="T6" fmla="*/ 4 w 7"/>
              <a:gd name="T7" fmla="*/ 6 h 6"/>
              <a:gd name="T8" fmla="*/ 6 w 7"/>
              <a:gd name="T9" fmla="*/ 5 h 6"/>
              <a:gd name="T10" fmla="*/ 5 w 7"/>
              <a:gd name="T11" fmla="*/ 1 h 6"/>
              <a:gd name="T12" fmla="*/ 1 w 7"/>
              <a:gd name="T13" fmla="*/ 2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6">
                <a:moveTo>
                  <a:pt x="1" y="2"/>
                </a:moveTo>
                <a:cubicBezTo>
                  <a:pt x="1" y="2"/>
                  <a:pt x="1" y="2"/>
                  <a:pt x="1" y="2"/>
                </a:cubicBezTo>
                <a:cubicBezTo>
                  <a:pt x="0" y="3"/>
                  <a:pt x="1" y="5"/>
                  <a:pt x="2" y="6"/>
                </a:cubicBezTo>
                <a:cubicBezTo>
                  <a:pt x="3" y="6"/>
                  <a:pt x="4" y="6"/>
                  <a:pt x="4" y="6"/>
                </a:cubicBezTo>
                <a:cubicBezTo>
                  <a:pt x="5" y="6"/>
                  <a:pt x="6" y="5"/>
                  <a:pt x="6" y="5"/>
                </a:cubicBezTo>
                <a:cubicBezTo>
                  <a:pt x="7" y="4"/>
                  <a:pt x="7" y="2"/>
                  <a:pt x="5" y="1"/>
                </a:cubicBezTo>
                <a:cubicBezTo>
                  <a:pt x="4" y="0"/>
                  <a:pt x="2" y="0"/>
                  <a:pt x="1" y="2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6" name="Freeform 83"/>
          <p:cNvSpPr>
            <a:spLocks/>
          </p:cNvSpPr>
          <p:nvPr/>
        </p:nvSpPr>
        <p:spPr bwMode="auto">
          <a:xfrm>
            <a:off x="1893888" y="5237163"/>
            <a:ext cx="26988" cy="25400"/>
          </a:xfrm>
          <a:custGeom>
            <a:avLst/>
            <a:gdLst>
              <a:gd name="T0" fmla="*/ 2 w 7"/>
              <a:gd name="T1" fmla="*/ 1 h 7"/>
              <a:gd name="T2" fmla="*/ 1 w 7"/>
              <a:gd name="T3" fmla="*/ 5 h 7"/>
              <a:gd name="T4" fmla="*/ 4 w 7"/>
              <a:gd name="T5" fmla="*/ 7 h 7"/>
              <a:gd name="T6" fmla="*/ 5 w 7"/>
              <a:gd name="T7" fmla="*/ 6 h 7"/>
              <a:gd name="T8" fmla="*/ 6 w 7"/>
              <a:gd name="T9" fmla="*/ 2 h 7"/>
              <a:gd name="T10" fmla="*/ 2 w 7"/>
              <a:gd name="T11" fmla="*/ 1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7">
                <a:moveTo>
                  <a:pt x="2" y="1"/>
                </a:moveTo>
                <a:cubicBezTo>
                  <a:pt x="1" y="2"/>
                  <a:pt x="0" y="4"/>
                  <a:pt x="1" y="5"/>
                </a:cubicBezTo>
                <a:cubicBezTo>
                  <a:pt x="2" y="6"/>
                  <a:pt x="3" y="7"/>
                  <a:pt x="4" y="7"/>
                </a:cubicBezTo>
                <a:cubicBezTo>
                  <a:pt x="5" y="6"/>
                  <a:pt x="5" y="6"/>
                  <a:pt x="5" y="6"/>
                </a:cubicBezTo>
                <a:cubicBezTo>
                  <a:pt x="6" y="5"/>
                  <a:pt x="7" y="4"/>
                  <a:pt x="6" y="2"/>
                </a:cubicBezTo>
                <a:cubicBezTo>
                  <a:pt x="5" y="1"/>
                  <a:pt x="4" y="0"/>
                  <a:pt x="2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7" name="Freeform 84"/>
          <p:cNvSpPr>
            <a:spLocks/>
          </p:cNvSpPr>
          <p:nvPr/>
        </p:nvSpPr>
        <p:spPr bwMode="auto">
          <a:xfrm>
            <a:off x="1927225" y="5191125"/>
            <a:ext cx="26988" cy="22225"/>
          </a:xfrm>
          <a:custGeom>
            <a:avLst/>
            <a:gdLst>
              <a:gd name="T0" fmla="*/ 4 w 7"/>
              <a:gd name="T1" fmla="*/ 0 h 6"/>
              <a:gd name="T2" fmla="*/ 1 w 7"/>
              <a:gd name="T3" fmla="*/ 2 h 6"/>
              <a:gd name="T4" fmla="*/ 1 w 7"/>
              <a:gd name="T5" fmla="*/ 2 h 6"/>
              <a:gd name="T6" fmla="*/ 3 w 7"/>
              <a:gd name="T7" fmla="*/ 6 h 6"/>
              <a:gd name="T8" fmla="*/ 4 w 7"/>
              <a:gd name="T9" fmla="*/ 6 h 6"/>
              <a:gd name="T10" fmla="*/ 7 w 7"/>
              <a:gd name="T11" fmla="*/ 3 h 6"/>
              <a:gd name="T12" fmla="*/ 4 w 7"/>
              <a:gd name="T1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6">
                <a:moveTo>
                  <a:pt x="4" y="0"/>
                </a:moveTo>
                <a:cubicBezTo>
                  <a:pt x="2" y="0"/>
                  <a:pt x="1" y="1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0" y="4"/>
                  <a:pt x="2" y="5"/>
                  <a:pt x="3" y="6"/>
                </a:cubicBezTo>
                <a:cubicBezTo>
                  <a:pt x="4" y="6"/>
                  <a:pt x="4" y="6"/>
                  <a:pt x="4" y="6"/>
                </a:cubicBezTo>
                <a:cubicBezTo>
                  <a:pt x="6" y="5"/>
                  <a:pt x="6" y="4"/>
                  <a:pt x="7" y="3"/>
                </a:cubicBezTo>
                <a:cubicBezTo>
                  <a:pt x="7" y="2"/>
                  <a:pt x="6" y="0"/>
                  <a:pt x="4" y="0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8" name="Freeform 85"/>
          <p:cNvSpPr>
            <a:spLocks/>
          </p:cNvSpPr>
          <p:nvPr/>
        </p:nvSpPr>
        <p:spPr bwMode="auto">
          <a:xfrm>
            <a:off x="1833563" y="5240338"/>
            <a:ext cx="26988" cy="26988"/>
          </a:xfrm>
          <a:custGeom>
            <a:avLst/>
            <a:gdLst>
              <a:gd name="T0" fmla="*/ 5 w 7"/>
              <a:gd name="T1" fmla="*/ 1 h 7"/>
              <a:gd name="T2" fmla="*/ 1 w 7"/>
              <a:gd name="T3" fmla="*/ 3 h 7"/>
              <a:gd name="T4" fmla="*/ 3 w 7"/>
              <a:gd name="T5" fmla="*/ 6 h 7"/>
              <a:gd name="T6" fmla="*/ 5 w 7"/>
              <a:gd name="T7" fmla="*/ 6 h 7"/>
              <a:gd name="T8" fmla="*/ 6 w 7"/>
              <a:gd name="T9" fmla="*/ 5 h 7"/>
              <a:gd name="T10" fmla="*/ 5 w 7"/>
              <a:gd name="T11" fmla="*/ 1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7">
                <a:moveTo>
                  <a:pt x="5" y="1"/>
                </a:moveTo>
                <a:cubicBezTo>
                  <a:pt x="3" y="0"/>
                  <a:pt x="2" y="1"/>
                  <a:pt x="1" y="3"/>
                </a:cubicBezTo>
                <a:cubicBezTo>
                  <a:pt x="0" y="4"/>
                  <a:pt x="1" y="6"/>
                  <a:pt x="3" y="6"/>
                </a:cubicBezTo>
                <a:cubicBezTo>
                  <a:pt x="3" y="7"/>
                  <a:pt x="4" y="7"/>
                  <a:pt x="5" y="6"/>
                </a:cubicBezTo>
                <a:cubicBezTo>
                  <a:pt x="5" y="6"/>
                  <a:pt x="6" y="6"/>
                  <a:pt x="6" y="5"/>
                </a:cubicBezTo>
                <a:cubicBezTo>
                  <a:pt x="7" y="3"/>
                  <a:pt x="6" y="2"/>
                  <a:pt x="5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9" name="Freeform 86"/>
          <p:cNvSpPr>
            <a:spLocks/>
          </p:cNvSpPr>
          <p:nvPr/>
        </p:nvSpPr>
        <p:spPr bwMode="auto">
          <a:xfrm>
            <a:off x="1811338" y="5226050"/>
            <a:ext cx="22225" cy="22225"/>
          </a:xfrm>
          <a:custGeom>
            <a:avLst/>
            <a:gdLst>
              <a:gd name="T0" fmla="*/ 5 w 6"/>
              <a:gd name="T1" fmla="*/ 1 h 6"/>
              <a:gd name="T2" fmla="*/ 1 w 6"/>
              <a:gd name="T3" fmla="*/ 1 h 6"/>
              <a:gd name="T4" fmla="*/ 1 w 6"/>
              <a:gd name="T5" fmla="*/ 5 h 6"/>
              <a:gd name="T6" fmla="*/ 4 w 6"/>
              <a:gd name="T7" fmla="*/ 6 h 6"/>
              <a:gd name="T8" fmla="*/ 5 w 6"/>
              <a:gd name="T9" fmla="*/ 5 h 6"/>
              <a:gd name="T10" fmla="*/ 5 w 6"/>
              <a:gd name="T11" fmla="*/ 1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6">
                <a:moveTo>
                  <a:pt x="5" y="1"/>
                </a:moveTo>
                <a:cubicBezTo>
                  <a:pt x="4" y="0"/>
                  <a:pt x="2" y="0"/>
                  <a:pt x="1" y="1"/>
                </a:cubicBezTo>
                <a:cubicBezTo>
                  <a:pt x="0" y="2"/>
                  <a:pt x="0" y="4"/>
                  <a:pt x="1" y="5"/>
                </a:cubicBezTo>
                <a:cubicBezTo>
                  <a:pt x="2" y="6"/>
                  <a:pt x="3" y="6"/>
                  <a:pt x="4" y="6"/>
                </a:cubicBezTo>
                <a:cubicBezTo>
                  <a:pt x="4" y="6"/>
                  <a:pt x="5" y="6"/>
                  <a:pt x="5" y="5"/>
                </a:cubicBezTo>
                <a:cubicBezTo>
                  <a:pt x="6" y="4"/>
                  <a:pt x="6" y="2"/>
                  <a:pt x="5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0" name="Freeform 87"/>
          <p:cNvSpPr>
            <a:spLocks/>
          </p:cNvSpPr>
          <p:nvPr/>
        </p:nvSpPr>
        <p:spPr bwMode="auto">
          <a:xfrm>
            <a:off x="1868488" y="5248275"/>
            <a:ext cx="22225" cy="22225"/>
          </a:xfrm>
          <a:custGeom>
            <a:avLst/>
            <a:gdLst>
              <a:gd name="T0" fmla="*/ 3 w 6"/>
              <a:gd name="T1" fmla="*/ 0 h 6"/>
              <a:gd name="T2" fmla="*/ 0 w 6"/>
              <a:gd name="T3" fmla="*/ 3 h 6"/>
              <a:gd name="T4" fmla="*/ 3 w 6"/>
              <a:gd name="T5" fmla="*/ 6 h 6"/>
              <a:gd name="T6" fmla="*/ 3 w 6"/>
              <a:gd name="T7" fmla="*/ 6 h 6"/>
              <a:gd name="T8" fmla="*/ 4 w 6"/>
              <a:gd name="T9" fmla="*/ 6 h 6"/>
              <a:gd name="T10" fmla="*/ 6 w 6"/>
              <a:gd name="T11" fmla="*/ 3 h 6"/>
              <a:gd name="T12" fmla="*/ 3 w 6"/>
              <a:gd name="T1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" h="6">
                <a:moveTo>
                  <a:pt x="3" y="0"/>
                </a:moveTo>
                <a:cubicBezTo>
                  <a:pt x="1" y="0"/>
                  <a:pt x="0" y="2"/>
                  <a:pt x="0" y="3"/>
                </a:cubicBezTo>
                <a:cubicBezTo>
                  <a:pt x="0" y="5"/>
                  <a:pt x="1" y="6"/>
                  <a:pt x="3" y="6"/>
                </a:cubicBezTo>
                <a:cubicBezTo>
                  <a:pt x="3" y="6"/>
                  <a:pt x="3" y="6"/>
                  <a:pt x="3" y="6"/>
                </a:cubicBezTo>
                <a:cubicBezTo>
                  <a:pt x="3" y="6"/>
                  <a:pt x="3" y="6"/>
                  <a:pt x="4" y="6"/>
                </a:cubicBezTo>
                <a:cubicBezTo>
                  <a:pt x="5" y="5"/>
                  <a:pt x="6" y="4"/>
                  <a:pt x="6" y="3"/>
                </a:cubicBezTo>
                <a:cubicBezTo>
                  <a:pt x="6" y="1"/>
                  <a:pt x="4" y="0"/>
                  <a:pt x="3" y="0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1" name="Freeform 88"/>
          <p:cNvSpPr>
            <a:spLocks/>
          </p:cNvSpPr>
          <p:nvPr/>
        </p:nvSpPr>
        <p:spPr bwMode="auto">
          <a:xfrm>
            <a:off x="1838325" y="5153025"/>
            <a:ext cx="74613" cy="76200"/>
          </a:xfrm>
          <a:custGeom>
            <a:avLst/>
            <a:gdLst>
              <a:gd name="T0" fmla="*/ 18 w 20"/>
              <a:gd name="T1" fmla="*/ 7 h 20"/>
              <a:gd name="T2" fmla="*/ 7 w 20"/>
              <a:gd name="T3" fmla="*/ 1 h 20"/>
              <a:gd name="T4" fmla="*/ 1 w 20"/>
              <a:gd name="T5" fmla="*/ 12 h 20"/>
              <a:gd name="T6" fmla="*/ 12 w 20"/>
              <a:gd name="T7" fmla="*/ 18 h 20"/>
              <a:gd name="T8" fmla="*/ 18 w 20"/>
              <a:gd name="T9" fmla="*/ 7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" h="20">
                <a:moveTo>
                  <a:pt x="18" y="7"/>
                </a:moveTo>
                <a:cubicBezTo>
                  <a:pt x="17" y="2"/>
                  <a:pt x="12" y="0"/>
                  <a:pt x="7" y="1"/>
                </a:cubicBezTo>
                <a:cubicBezTo>
                  <a:pt x="2" y="3"/>
                  <a:pt x="0" y="8"/>
                  <a:pt x="1" y="12"/>
                </a:cubicBezTo>
                <a:cubicBezTo>
                  <a:pt x="2" y="17"/>
                  <a:pt x="7" y="20"/>
                  <a:pt x="12" y="18"/>
                </a:cubicBezTo>
                <a:cubicBezTo>
                  <a:pt x="17" y="17"/>
                  <a:pt x="20" y="12"/>
                  <a:pt x="18" y="7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2" name="Freeform 89"/>
          <p:cNvSpPr>
            <a:spLocks noEditPoints="1"/>
          </p:cNvSpPr>
          <p:nvPr/>
        </p:nvSpPr>
        <p:spPr bwMode="auto">
          <a:xfrm>
            <a:off x="1154113" y="4090987"/>
            <a:ext cx="484188" cy="504825"/>
          </a:xfrm>
          <a:custGeom>
            <a:avLst/>
            <a:gdLst>
              <a:gd name="T0" fmla="*/ 120 w 129"/>
              <a:gd name="T1" fmla="*/ 30 h 134"/>
              <a:gd name="T2" fmla="*/ 84 w 129"/>
              <a:gd name="T3" fmla="*/ 17 h 134"/>
              <a:gd name="T4" fmla="*/ 48 w 129"/>
              <a:gd name="T5" fmla="*/ 4 h 134"/>
              <a:gd name="T6" fmla="*/ 24 w 129"/>
              <a:gd name="T7" fmla="*/ 35 h 134"/>
              <a:gd name="T8" fmla="*/ 1 w 129"/>
              <a:gd name="T9" fmla="*/ 65 h 134"/>
              <a:gd name="T10" fmla="*/ 23 w 129"/>
              <a:gd name="T11" fmla="*/ 97 h 134"/>
              <a:gd name="T12" fmla="*/ 44 w 129"/>
              <a:gd name="T13" fmla="*/ 129 h 134"/>
              <a:gd name="T14" fmla="*/ 81 w 129"/>
              <a:gd name="T15" fmla="*/ 118 h 134"/>
              <a:gd name="T16" fmla="*/ 118 w 129"/>
              <a:gd name="T17" fmla="*/ 107 h 134"/>
              <a:gd name="T18" fmla="*/ 119 w 129"/>
              <a:gd name="T19" fmla="*/ 69 h 134"/>
              <a:gd name="T20" fmla="*/ 120 w 129"/>
              <a:gd name="T21" fmla="*/ 30 h 134"/>
              <a:gd name="T22" fmla="*/ 102 w 129"/>
              <a:gd name="T23" fmla="*/ 49 h 134"/>
              <a:gd name="T24" fmla="*/ 97 w 129"/>
              <a:gd name="T25" fmla="*/ 48 h 134"/>
              <a:gd name="T26" fmla="*/ 89 w 129"/>
              <a:gd name="T27" fmla="*/ 68 h 134"/>
              <a:gd name="T28" fmla="*/ 96 w 129"/>
              <a:gd name="T29" fmla="*/ 88 h 134"/>
              <a:gd name="T30" fmla="*/ 98 w 129"/>
              <a:gd name="T31" fmla="*/ 87 h 134"/>
              <a:gd name="T32" fmla="*/ 103 w 129"/>
              <a:gd name="T33" fmla="*/ 90 h 134"/>
              <a:gd name="T34" fmla="*/ 100 w 129"/>
              <a:gd name="T35" fmla="*/ 96 h 134"/>
              <a:gd name="T36" fmla="*/ 94 w 129"/>
              <a:gd name="T37" fmla="*/ 93 h 134"/>
              <a:gd name="T38" fmla="*/ 95 w 129"/>
              <a:gd name="T39" fmla="*/ 90 h 134"/>
              <a:gd name="T40" fmla="*/ 73 w 129"/>
              <a:gd name="T41" fmla="*/ 88 h 134"/>
              <a:gd name="T42" fmla="*/ 56 w 129"/>
              <a:gd name="T43" fmla="*/ 101 h 134"/>
              <a:gd name="T44" fmla="*/ 58 w 129"/>
              <a:gd name="T45" fmla="*/ 104 h 134"/>
              <a:gd name="T46" fmla="*/ 55 w 129"/>
              <a:gd name="T47" fmla="*/ 110 h 134"/>
              <a:gd name="T48" fmla="*/ 49 w 129"/>
              <a:gd name="T49" fmla="*/ 106 h 134"/>
              <a:gd name="T50" fmla="*/ 52 w 129"/>
              <a:gd name="T51" fmla="*/ 101 h 134"/>
              <a:gd name="T52" fmla="*/ 54 w 129"/>
              <a:gd name="T53" fmla="*/ 100 h 134"/>
              <a:gd name="T54" fmla="*/ 49 w 129"/>
              <a:gd name="T55" fmla="*/ 80 h 134"/>
              <a:gd name="T56" fmla="*/ 31 w 129"/>
              <a:gd name="T57" fmla="*/ 67 h 134"/>
              <a:gd name="T58" fmla="*/ 28 w 129"/>
              <a:gd name="T59" fmla="*/ 71 h 134"/>
              <a:gd name="T60" fmla="*/ 22 w 129"/>
              <a:gd name="T61" fmla="*/ 67 h 134"/>
              <a:gd name="T62" fmla="*/ 25 w 129"/>
              <a:gd name="T63" fmla="*/ 62 h 134"/>
              <a:gd name="T64" fmla="*/ 31 w 129"/>
              <a:gd name="T65" fmla="*/ 65 h 134"/>
              <a:gd name="T66" fmla="*/ 31 w 129"/>
              <a:gd name="T67" fmla="*/ 65 h 134"/>
              <a:gd name="T68" fmla="*/ 49 w 129"/>
              <a:gd name="T69" fmla="*/ 55 h 134"/>
              <a:gd name="T70" fmla="*/ 56 w 129"/>
              <a:gd name="T71" fmla="*/ 33 h 134"/>
              <a:gd name="T72" fmla="*/ 51 w 129"/>
              <a:gd name="T73" fmla="*/ 30 h 134"/>
              <a:gd name="T74" fmla="*/ 54 w 129"/>
              <a:gd name="T75" fmla="*/ 24 h 134"/>
              <a:gd name="T76" fmla="*/ 60 w 129"/>
              <a:gd name="T77" fmla="*/ 27 h 134"/>
              <a:gd name="T78" fmla="*/ 58 w 129"/>
              <a:gd name="T79" fmla="*/ 33 h 134"/>
              <a:gd name="T80" fmla="*/ 74 w 129"/>
              <a:gd name="T81" fmla="*/ 47 h 134"/>
              <a:gd name="T82" fmla="*/ 96 w 129"/>
              <a:gd name="T83" fmla="*/ 46 h 134"/>
              <a:gd name="T84" fmla="*/ 96 w 129"/>
              <a:gd name="T85" fmla="*/ 46 h 134"/>
              <a:gd name="T86" fmla="*/ 99 w 129"/>
              <a:gd name="T87" fmla="*/ 40 h 134"/>
              <a:gd name="T88" fmla="*/ 105 w 129"/>
              <a:gd name="T89" fmla="*/ 43 h 134"/>
              <a:gd name="T90" fmla="*/ 102 w 129"/>
              <a:gd name="T91" fmla="*/ 49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29" h="134">
                <a:moveTo>
                  <a:pt x="120" y="30"/>
                </a:moveTo>
                <a:cubicBezTo>
                  <a:pt x="112" y="18"/>
                  <a:pt x="97" y="13"/>
                  <a:pt x="84" y="17"/>
                </a:cubicBezTo>
                <a:cubicBezTo>
                  <a:pt x="76" y="6"/>
                  <a:pt x="62" y="0"/>
                  <a:pt x="48" y="4"/>
                </a:cubicBezTo>
                <a:cubicBezTo>
                  <a:pt x="34" y="9"/>
                  <a:pt x="25" y="21"/>
                  <a:pt x="24" y="35"/>
                </a:cubicBezTo>
                <a:cubicBezTo>
                  <a:pt x="11" y="39"/>
                  <a:pt x="1" y="51"/>
                  <a:pt x="1" y="65"/>
                </a:cubicBezTo>
                <a:cubicBezTo>
                  <a:pt x="0" y="80"/>
                  <a:pt x="10" y="93"/>
                  <a:pt x="23" y="97"/>
                </a:cubicBezTo>
                <a:cubicBezTo>
                  <a:pt x="22" y="111"/>
                  <a:pt x="31" y="124"/>
                  <a:pt x="44" y="129"/>
                </a:cubicBezTo>
                <a:cubicBezTo>
                  <a:pt x="58" y="134"/>
                  <a:pt x="73" y="129"/>
                  <a:pt x="81" y="118"/>
                </a:cubicBezTo>
                <a:cubicBezTo>
                  <a:pt x="94" y="123"/>
                  <a:pt x="109" y="119"/>
                  <a:pt x="118" y="107"/>
                </a:cubicBezTo>
                <a:cubicBezTo>
                  <a:pt x="127" y="96"/>
                  <a:pt x="127" y="80"/>
                  <a:pt x="119" y="69"/>
                </a:cubicBezTo>
                <a:cubicBezTo>
                  <a:pt x="128" y="58"/>
                  <a:pt x="129" y="42"/>
                  <a:pt x="120" y="30"/>
                </a:cubicBezTo>
                <a:close/>
                <a:moveTo>
                  <a:pt x="102" y="49"/>
                </a:moveTo>
                <a:cubicBezTo>
                  <a:pt x="100" y="49"/>
                  <a:pt x="98" y="49"/>
                  <a:pt x="97" y="48"/>
                </a:cubicBezTo>
                <a:cubicBezTo>
                  <a:pt x="93" y="54"/>
                  <a:pt x="89" y="61"/>
                  <a:pt x="89" y="68"/>
                </a:cubicBezTo>
                <a:cubicBezTo>
                  <a:pt x="88" y="76"/>
                  <a:pt x="92" y="82"/>
                  <a:pt x="96" y="88"/>
                </a:cubicBezTo>
                <a:cubicBezTo>
                  <a:pt x="96" y="88"/>
                  <a:pt x="97" y="87"/>
                  <a:pt x="98" y="87"/>
                </a:cubicBezTo>
                <a:cubicBezTo>
                  <a:pt x="100" y="87"/>
                  <a:pt x="103" y="88"/>
                  <a:pt x="103" y="90"/>
                </a:cubicBezTo>
                <a:cubicBezTo>
                  <a:pt x="104" y="93"/>
                  <a:pt x="103" y="96"/>
                  <a:pt x="100" y="96"/>
                </a:cubicBezTo>
                <a:cubicBezTo>
                  <a:pt x="98" y="97"/>
                  <a:pt x="95" y="96"/>
                  <a:pt x="94" y="93"/>
                </a:cubicBezTo>
                <a:cubicBezTo>
                  <a:pt x="94" y="92"/>
                  <a:pt x="94" y="91"/>
                  <a:pt x="95" y="90"/>
                </a:cubicBezTo>
                <a:cubicBezTo>
                  <a:pt x="88" y="87"/>
                  <a:pt x="80" y="86"/>
                  <a:pt x="73" y="88"/>
                </a:cubicBezTo>
                <a:cubicBezTo>
                  <a:pt x="66" y="90"/>
                  <a:pt x="60" y="95"/>
                  <a:pt x="56" y="101"/>
                </a:cubicBezTo>
                <a:cubicBezTo>
                  <a:pt x="57" y="102"/>
                  <a:pt x="58" y="103"/>
                  <a:pt x="58" y="104"/>
                </a:cubicBezTo>
                <a:cubicBezTo>
                  <a:pt x="59" y="106"/>
                  <a:pt x="57" y="109"/>
                  <a:pt x="55" y="110"/>
                </a:cubicBezTo>
                <a:cubicBezTo>
                  <a:pt x="52" y="110"/>
                  <a:pt x="50" y="109"/>
                  <a:pt x="49" y="106"/>
                </a:cubicBezTo>
                <a:cubicBezTo>
                  <a:pt x="48" y="104"/>
                  <a:pt x="50" y="101"/>
                  <a:pt x="52" y="101"/>
                </a:cubicBezTo>
                <a:cubicBezTo>
                  <a:pt x="53" y="100"/>
                  <a:pt x="53" y="100"/>
                  <a:pt x="54" y="100"/>
                </a:cubicBezTo>
                <a:cubicBezTo>
                  <a:pt x="54" y="93"/>
                  <a:pt x="53" y="86"/>
                  <a:pt x="49" y="80"/>
                </a:cubicBezTo>
                <a:cubicBezTo>
                  <a:pt x="45" y="74"/>
                  <a:pt x="38" y="70"/>
                  <a:pt x="31" y="67"/>
                </a:cubicBezTo>
                <a:cubicBezTo>
                  <a:pt x="31" y="69"/>
                  <a:pt x="30" y="70"/>
                  <a:pt x="28" y="71"/>
                </a:cubicBezTo>
                <a:cubicBezTo>
                  <a:pt x="25" y="71"/>
                  <a:pt x="23" y="70"/>
                  <a:pt x="22" y="67"/>
                </a:cubicBezTo>
                <a:cubicBezTo>
                  <a:pt x="21" y="65"/>
                  <a:pt x="23" y="62"/>
                  <a:pt x="25" y="62"/>
                </a:cubicBezTo>
                <a:cubicBezTo>
                  <a:pt x="28" y="61"/>
                  <a:pt x="30" y="62"/>
                  <a:pt x="31" y="65"/>
                </a:cubicBezTo>
                <a:cubicBezTo>
                  <a:pt x="31" y="65"/>
                  <a:pt x="31" y="65"/>
                  <a:pt x="31" y="65"/>
                </a:cubicBezTo>
                <a:cubicBezTo>
                  <a:pt x="38" y="64"/>
                  <a:pt x="45" y="61"/>
                  <a:pt x="49" y="55"/>
                </a:cubicBezTo>
                <a:cubicBezTo>
                  <a:pt x="54" y="49"/>
                  <a:pt x="55" y="41"/>
                  <a:pt x="56" y="33"/>
                </a:cubicBezTo>
                <a:cubicBezTo>
                  <a:pt x="54" y="33"/>
                  <a:pt x="52" y="32"/>
                  <a:pt x="51" y="30"/>
                </a:cubicBezTo>
                <a:cubicBezTo>
                  <a:pt x="50" y="28"/>
                  <a:pt x="52" y="25"/>
                  <a:pt x="54" y="24"/>
                </a:cubicBezTo>
                <a:cubicBezTo>
                  <a:pt x="57" y="23"/>
                  <a:pt x="59" y="25"/>
                  <a:pt x="60" y="27"/>
                </a:cubicBezTo>
                <a:cubicBezTo>
                  <a:pt x="61" y="29"/>
                  <a:pt x="60" y="32"/>
                  <a:pt x="58" y="33"/>
                </a:cubicBezTo>
                <a:cubicBezTo>
                  <a:pt x="62" y="39"/>
                  <a:pt x="67" y="44"/>
                  <a:pt x="74" y="47"/>
                </a:cubicBezTo>
                <a:cubicBezTo>
                  <a:pt x="81" y="49"/>
                  <a:pt x="89" y="48"/>
                  <a:pt x="96" y="46"/>
                </a:cubicBezTo>
                <a:cubicBezTo>
                  <a:pt x="96" y="46"/>
                  <a:pt x="96" y="46"/>
                  <a:pt x="96" y="46"/>
                </a:cubicBezTo>
                <a:cubicBezTo>
                  <a:pt x="95" y="43"/>
                  <a:pt x="96" y="41"/>
                  <a:pt x="99" y="40"/>
                </a:cubicBezTo>
                <a:cubicBezTo>
                  <a:pt x="101" y="39"/>
                  <a:pt x="104" y="40"/>
                  <a:pt x="105" y="43"/>
                </a:cubicBezTo>
                <a:cubicBezTo>
                  <a:pt x="105" y="45"/>
                  <a:pt x="104" y="48"/>
                  <a:pt x="102" y="49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3" name="Freeform 90"/>
          <p:cNvSpPr>
            <a:spLocks/>
          </p:cNvSpPr>
          <p:nvPr/>
        </p:nvSpPr>
        <p:spPr bwMode="auto">
          <a:xfrm>
            <a:off x="1341438" y="4351338"/>
            <a:ext cx="19050" cy="19050"/>
          </a:xfrm>
          <a:custGeom>
            <a:avLst/>
            <a:gdLst>
              <a:gd name="T0" fmla="*/ 5 w 5"/>
              <a:gd name="T1" fmla="*/ 2 h 5"/>
              <a:gd name="T2" fmla="*/ 5 w 5"/>
              <a:gd name="T3" fmla="*/ 2 h 5"/>
              <a:gd name="T4" fmla="*/ 2 w 5"/>
              <a:gd name="T5" fmla="*/ 1 h 5"/>
              <a:gd name="T6" fmla="*/ 0 w 5"/>
              <a:gd name="T7" fmla="*/ 3 h 5"/>
              <a:gd name="T8" fmla="*/ 3 w 5"/>
              <a:gd name="T9" fmla="*/ 5 h 5"/>
              <a:gd name="T10" fmla="*/ 5 w 5"/>
              <a:gd name="T11" fmla="*/ 2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5" y="2"/>
                </a:moveTo>
                <a:cubicBezTo>
                  <a:pt x="5" y="2"/>
                  <a:pt x="5" y="2"/>
                  <a:pt x="5" y="2"/>
                </a:cubicBezTo>
                <a:cubicBezTo>
                  <a:pt x="4" y="1"/>
                  <a:pt x="3" y="0"/>
                  <a:pt x="2" y="1"/>
                </a:cubicBezTo>
                <a:cubicBezTo>
                  <a:pt x="0" y="1"/>
                  <a:pt x="0" y="2"/>
                  <a:pt x="0" y="3"/>
                </a:cubicBezTo>
                <a:cubicBezTo>
                  <a:pt x="0" y="5"/>
                  <a:pt x="2" y="5"/>
                  <a:pt x="3" y="5"/>
                </a:cubicBezTo>
                <a:cubicBezTo>
                  <a:pt x="4" y="5"/>
                  <a:pt x="5" y="3"/>
                  <a:pt x="5" y="2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4" name="Freeform 91"/>
          <p:cNvSpPr>
            <a:spLocks/>
          </p:cNvSpPr>
          <p:nvPr/>
        </p:nvSpPr>
        <p:spPr bwMode="auto">
          <a:xfrm>
            <a:off x="1349375" y="4305300"/>
            <a:ext cx="19050" cy="19050"/>
          </a:xfrm>
          <a:custGeom>
            <a:avLst/>
            <a:gdLst>
              <a:gd name="T0" fmla="*/ 3 w 5"/>
              <a:gd name="T1" fmla="*/ 5 h 5"/>
              <a:gd name="T2" fmla="*/ 4 w 5"/>
              <a:gd name="T3" fmla="*/ 4 h 5"/>
              <a:gd name="T4" fmla="*/ 4 w 5"/>
              <a:gd name="T5" fmla="*/ 0 h 5"/>
              <a:gd name="T6" fmla="*/ 0 w 5"/>
              <a:gd name="T7" fmla="*/ 1 h 5"/>
              <a:gd name="T8" fmla="*/ 1 w 5"/>
              <a:gd name="T9" fmla="*/ 4 h 5"/>
              <a:gd name="T10" fmla="*/ 3 w 5"/>
              <a:gd name="T11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3" y="5"/>
                </a:moveTo>
                <a:cubicBezTo>
                  <a:pt x="4" y="4"/>
                  <a:pt x="4" y="4"/>
                  <a:pt x="4" y="4"/>
                </a:cubicBezTo>
                <a:cubicBezTo>
                  <a:pt x="5" y="3"/>
                  <a:pt x="5" y="1"/>
                  <a:pt x="4" y="0"/>
                </a:cubicBezTo>
                <a:cubicBezTo>
                  <a:pt x="3" y="0"/>
                  <a:pt x="1" y="0"/>
                  <a:pt x="0" y="1"/>
                </a:cubicBezTo>
                <a:cubicBezTo>
                  <a:pt x="0" y="2"/>
                  <a:pt x="0" y="3"/>
                  <a:pt x="1" y="4"/>
                </a:cubicBezTo>
                <a:cubicBezTo>
                  <a:pt x="2" y="5"/>
                  <a:pt x="2" y="5"/>
                  <a:pt x="3" y="5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5" name="Freeform 92"/>
          <p:cNvSpPr>
            <a:spLocks/>
          </p:cNvSpPr>
          <p:nvPr/>
        </p:nvSpPr>
        <p:spPr bwMode="auto">
          <a:xfrm>
            <a:off x="1338263" y="4329113"/>
            <a:ext cx="22225" cy="19050"/>
          </a:xfrm>
          <a:custGeom>
            <a:avLst/>
            <a:gdLst>
              <a:gd name="T0" fmla="*/ 3 w 6"/>
              <a:gd name="T1" fmla="*/ 5 h 5"/>
              <a:gd name="T2" fmla="*/ 4 w 6"/>
              <a:gd name="T3" fmla="*/ 5 h 5"/>
              <a:gd name="T4" fmla="*/ 5 w 6"/>
              <a:gd name="T5" fmla="*/ 3 h 5"/>
              <a:gd name="T6" fmla="*/ 3 w 6"/>
              <a:gd name="T7" fmla="*/ 0 h 5"/>
              <a:gd name="T8" fmla="*/ 1 w 6"/>
              <a:gd name="T9" fmla="*/ 2 h 5"/>
              <a:gd name="T10" fmla="*/ 3 w 6"/>
              <a:gd name="T11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5">
                <a:moveTo>
                  <a:pt x="3" y="5"/>
                </a:moveTo>
                <a:cubicBezTo>
                  <a:pt x="3" y="5"/>
                  <a:pt x="3" y="5"/>
                  <a:pt x="4" y="5"/>
                </a:cubicBezTo>
                <a:cubicBezTo>
                  <a:pt x="4" y="4"/>
                  <a:pt x="5" y="4"/>
                  <a:pt x="5" y="3"/>
                </a:cubicBezTo>
                <a:cubicBezTo>
                  <a:pt x="6" y="1"/>
                  <a:pt x="5" y="0"/>
                  <a:pt x="3" y="0"/>
                </a:cubicBezTo>
                <a:cubicBezTo>
                  <a:pt x="2" y="0"/>
                  <a:pt x="1" y="1"/>
                  <a:pt x="1" y="2"/>
                </a:cubicBezTo>
                <a:cubicBezTo>
                  <a:pt x="0" y="3"/>
                  <a:pt x="1" y="4"/>
                  <a:pt x="3" y="5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6" name="Freeform 93"/>
          <p:cNvSpPr>
            <a:spLocks/>
          </p:cNvSpPr>
          <p:nvPr/>
        </p:nvSpPr>
        <p:spPr bwMode="auto">
          <a:xfrm>
            <a:off x="1368425" y="4287838"/>
            <a:ext cx="19050" cy="17463"/>
          </a:xfrm>
          <a:custGeom>
            <a:avLst/>
            <a:gdLst>
              <a:gd name="T0" fmla="*/ 3 w 5"/>
              <a:gd name="T1" fmla="*/ 5 h 5"/>
              <a:gd name="T2" fmla="*/ 3 w 5"/>
              <a:gd name="T3" fmla="*/ 5 h 5"/>
              <a:gd name="T4" fmla="*/ 4 w 5"/>
              <a:gd name="T5" fmla="*/ 2 h 5"/>
              <a:gd name="T6" fmla="*/ 1 w 5"/>
              <a:gd name="T7" fmla="*/ 1 h 5"/>
              <a:gd name="T8" fmla="*/ 0 w 5"/>
              <a:gd name="T9" fmla="*/ 4 h 5"/>
              <a:gd name="T10" fmla="*/ 3 w 5"/>
              <a:gd name="T11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3" y="5"/>
                </a:moveTo>
                <a:cubicBezTo>
                  <a:pt x="3" y="5"/>
                  <a:pt x="3" y="5"/>
                  <a:pt x="3" y="5"/>
                </a:cubicBezTo>
                <a:cubicBezTo>
                  <a:pt x="5" y="4"/>
                  <a:pt x="5" y="3"/>
                  <a:pt x="4" y="2"/>
                </a:cubicBezTo>
                <a:cubicBezTo>
                  <a:pt x="4" y="1"/>
                  <a:pt x="2" y="0"/>
                  <a:pt x="1" y="1"/>
                </a:cubicBezTo>
                <a:cubicBezTo>
                  <a:pt x="0" y="1"/>
                  <a:pt x="0" y="3"/>
                  <a:pt x="0" y="4"/>
                </a:cubicBezTo>
                <a:cubicBezTo>
                  <a:pt x="1" y="5"/>
                  <a:pt x="2" y="5"/>
                  <a:pt x="3" y="5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7" name="Freeform 94"/>
          <p:cNvSpPr>
            <a:spLocks/>
          </p:cNvSpPr>
          <p:nvPr/>
        </p:nvSpPr>
        <p:spPr bwMode="auto">
          <a:xfrm>
            <a:off x="1436688" y="4298950"/>
            <a:ext cx="17463" cy="19050"/>
          </a:xfrm>
          <a:custGeom>
            <a:avLst/>
            <a:gdLst>
              <a:gd name="T0" fmla="*/ 0 w 5"/>
              <a:gd name="T1" fmla="*/ 4 h 5"/>
              <a:gd name="T2" fmla="*/ 3 w 5"/>
              <a:gd name="T3" fmla="*/ 5 h 5"/>
              <a:gd name="T4" fmla="*/ 4 w 5"/>
              <a:gd name="T5" fmla="*/ 5 h 5"/>
              <a:gd name="T6" fmla="*/ 4 w 5"/>
              <a:gd name="T7" fmla="*/ 1 h 5"/>
              <a:gd name="T8" fmla="*/ 1 w 5"/>
              <a:gd name="T9" fmla="*/ 1 h 5"/>
              <a:gd name="T10" fmla="*/ 0 w 5"/>
              <a:gd name="T11" fmla="*/ 4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0" y="4"/>
                </a:moveTo>
                <a:cubicBezTo>
                  <a:pt x="1" y="5"/>
                  <a:pt x="2" y="5"/>
                  <a:pt x="3" y="5"/>
                </a:cubicBezTo>
                <a:cubicBezTo>
                  <a:pt x="3" y="5"/>
                  <a:pt x="4" y="5"/>
                  <a:pt x="4" y="5"/>
                </a:cubicBezTo>
                <a:cubicBezTo>
                  <a:pt x="5" y="4"/>
                  <a:pt x="5" y="2"/>
                  <a:pt x="4" y="1"/>
                </a:cubicBezTo>
                <a:cubicBezTo>
                  <a:pt x="3" y="0"/>
                  <a:pt x="2" y="0"/>
                  <a:pt x="1" y="1"/>
                </a:cubicBezTo>
                <a:cubicBezTo>
                  <a:pt x="0" y="2"/>
                  <a:pt x="0" y="3"/>
                  <a:pt x="0" y="4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8" name="Freeform 95"/>
          <p:cNvSpPr>
            <a:spLocks/>
          </p:cNvSpPr>
          <p:nvPr/>
        </p:nvSpPr>
        <p:spPr bwMode="auto">
          <a:xfrm>
            <a:off x="1390650" y="4283075"/>
            <a:ext cx="19050" cy="15875"/>
          </a:xfrm>
          <a:custGeom>
            <a:avLst/>
            <a:gdLst>
              <a:gd name="T0" fmla="*/ 3 w 5"/>
              <a:gd name="T1" fmla="*/ 4 h 4"/>
              <a:gd name="T2" fmla="*/ 3 w 5"/>
              <a:gd name="T3" fmla="*/ 4 h 4"/>
              <a:gd name="T4" fmla="*/ 5 w 5"/>
              <a:gd name="T5" fmla="*/ 2 h 4"/>
              <a:gd name="T6" fmla="*/ 2 w 5"/>
              <a:gd name="T7" fmla="*/ 0 h 4"/>
              <a:gd name="T8" fmla="*/ 0 w 5"/>
              <a:gd name="T9" fmla="*/ 2 h 4"/>
              <a:gd name="T10" fmla="*/ 3 w 5"/>
              <a:gd name="T11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4">
                <a:moveTo>
                  <a:pt x="3" y="4"/>
                </a:moveTo>
                <a:cubicBezTo>
                  <a:pt x="3" y="4"/>
                  <a:pt x="3" y="4"/>
                  <a:pt x="3" y="4"/>
                </a:cubicBezTo>
                <a:cubicBezTo>
                  <a:pt x="4" y="4"/>
                  <a:pt x="5" y="3"/>
                  <a:pt x="5" y="2"/>
                </a:cubicBezTo>
                <a:cubicBezTo>
                  <a:pt x="5" y="1"/>
                  <a:pt x="4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4"/>
                  <a:pt x="1" y="4"/>
                  <a:pt x="3" y="4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9" name="Freeform 96"/>
          <p:cNvSpPr>
            <a:spLocks/>
          </p:cNvSpPr>
          <p:nvPr/>
        </p:nvSpPr>
        <p:spPr bwMode="auto">
          <a:xfrm>
            <a:off x="1412875" y="4283075"/>
            <a:ext cx="23813" cy="22225"/>
          </a:xfrm>
          <a:custGeom>
            <a:avLst/>
            <a:gdLst>
              <a:gd name="T0" fmla="*/ 2 w 6"/>
              <a:gd name="T1" fmla="*/ 5 h 6"/>
              <a:gd name="T2" fmla="*/ 4 w 6"/>
              <a:gd name="T3" fmla="*/ 5 h 6"/>
              <a:gd name="T4" fmla="*/ 5 w 6"/>
              <a:gd name="T5" fmla="*/ 4 h 6"/>
              <a:gd name="T6" fmla="*/ 4 w 6"/>
              <a:gd name="T7" fmla="*/ 1 h 6"/>
              <a:gd name="T8" fmla="*/ 1 w 6"/>
              <a:gd name="T9" fmla="*/ 2 h 6"/>
              <a:gd name="T10" fmla="*/ 2 w 6"/>
              <a:gd name="T11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6">
                <a:moveTo>
                  <a:pt x="2" y="5"/>
                </a:moveTo>
                <a:cubicBezTo>
                  <a:pt x="2" y="5"/>
                  <a:pt x="3" y="6"/>
                  <a:pt x="4" y="5"/>
                </a:cubicBezTo>
                <a:cubicBezTo>
                  <a:pt x="4" y="5"/>
                  <a:pt x="5" y="5"/>
                  <a:pt x="5" y="4"/>
                </a:cubicBezTo>
                <a:cubicBezTo>
                  <a:pt x="6" y="3"/>
                  <a:pt x="5" y="1"/>
                  <a:pt x="4" y="1"/>
                </a:cubicBezTo>
                <a:cubicBezTo>
                  <a:pt x="3" y="0"/>
                  <a:pt x="1" y="1"/>
                  <a:pt x="1" y="2"/>
                </a:cubicBezTo>
                <a:cubicBezTo>
                  <a:pt x="0" y="3"/>
                  <a:pt x="1" y="5"/>
                  <a:pt x="2" y="5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0" name="Freeform 97"/>
          <p:cNvSpPr>
            <a:spLocks/>
          </p:cNvSpPr>
          <p:nvPr/>
        </p:nvSpPr>
        <p:spPr bwMode="auto">
          <a:xfrm>
            <a:off x="1447800" y="4321175"/>
            <a:ext cx="19050" cy="19050"/>
          </a:xfrm>
          <a:custGeom>
            <a:avLst/>
            <a:gdLst>
              <a:gd name="T0" fmla="*/ 2 w 5"/>
              <a:gd name="T1" fmla="*/ 0 h 5"/>
              <a:gd name="T2" fmla="*/ 0 w 5"/>
              <a:gd name="T3" fmla="*/ 3 h 5"/>
              <a:gd name="T4" fmla="*/ 0 w 5"/>
              <a:gd name="T5" fmla="*/ 3 h 5"/>
              <a:gd name="T6" fmla="*/ 3 w 5"/>
              <a:gd name="T7" fmla="*/ 5 h 5"/>
              <a:gd name="T8" fmla="*/ 5 w 5"/>
              <a:gd name="T9" fmla="*/ 2 h 5"/>
              <a:gd name="T10" fmla="*/ 5 w 5"/>
              <a:gd name="T11" fmla="*/ 2 h 5"/>
              <a:gd name="T12" fmla="*/ 5 w 5"/>
              <a:gd name="T13" fmla="*/ 2 h 5"/>
              <a:gd name="T14" fmla="*/ 2 w 5"/>
              <a:gd name="T15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" h="5">
                <a:moveTo>
                  <a:pt x="2" y="0"/>
                </a:moveTo>
                <a:cubicBezTo>
                  <a:pt x="0" y="1"/>
                  <a:pt x="0" y="2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1" y="4"/>
                  <a:pt x="2" y="5"/>
                  <a:pt x="3" y="5"/>
                </a:cubicBezTo>
                <a:cubicBezTo>
                  <a:pt x="4" y="4"/>
                  <a:pt x="5" y="3"/>
                  <a:pt x="5" y="2"/>
                </a:cubicBezTo>
                <a:cubicBezTo>
                  <a:pt x="5" y="2"/>
                  <a:pt x="5" y="2"/>
                  <a:pt x="5" y="2"/>
                </a:cubicBezTo>
                <a:cubicBezTo>
                  <a:pt x="5" y="2"/>
                  <a:pt x="5" y="2"/>
                  <a:pt x="5" y="2"/>
                </a:cubicBezTo>
                <a:cubicBezTo>
                  <a:pt x="4" y="1"/>
                  <a:pt x="3" y="0"/>
                  <a:pt x="2" y="0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1" name="Freeform 98"/>
          <p:cNvSpPr>
            <a:spLocks/>
          </p:cNvSpPr>
          <p:nvPr/>
        </p:nvSpPr>
        <p:spPr bwMode="auto">
          <a:xfrm>
            <a:off x="1439863" y="4365625"/>
            <a:ext cx="19050" cy="19050"/>
          </a:xfrm>
          <a:custGeom>
            <a:avLst/>
            <a:gdLst>
              <a:gd name="T0" fmla="*/ 0 w 5"/>
              <a:gd name="T1" fmla="*/ 2 h 5"/>
              <a:gd name="T2" fmla="*/ 0 w 5"/>
              <a:gd name="T3" fmla="*/ 2 h 5"/>
              <a:gd name="T4" fmla="*/ 1 w 5"/>
              <a:gd name="T5" fmla="*/ 5 h 5"/>
              <a:gd name="T6" fmla="*/ 3 w 5"/>
              <a:gd name="T7" fmla="*/ 5 h 5"/>
              <a:gd name="T8" fmla="*/ 4 w 5"/>
              <a:gd name="T9" fmla="*/ 4 h 5"/>
              <a:gd name="T10" fmla="*/ 4 w 5"/>
              <a:gd name="T11" fmla="*/ 1 h 5"/>
              <a:gd name="T12" fmla="*/ 0 w 5"/>
              <a:gd name="T13" fmla="*/ 2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5"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3"/>
                  <a:pt x="0" y="4"/>
                  <a:pt x="1" y="5"/>
                </a:cubicBezTo>
                <a:cubicBezTo>
                  <a:pt x="2" y="5"/>
                  <a:pt x="2" y="5"/>
                  <a:pt x="3" y="5"/>
                </a:cubicBezTo>
                <a:cubicBezTo>
                  <a:pt x="4" y="5"/>
                  <a:pt x="4" y="5"/>
                  <a:pt x="4" y="4"/>
                </a:cubicBezTo>
                <a:cubicBezTo>
                  <a:pt x="5" y="3"/>
                  <a:pt x="5" y="2"/>
                  <a:pt x="4" y="1"/>
                </a:cubicBezTo>
                <a:cubicBezTo>
                  <a:pt x="3" y="0"/>
                  <a:pt x="1" y="1"/>
                  <a:pt x="0" y="2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2" name="Freeform 99"/>
          <p:cNvSpPr>
            <a:spLocks/>
          </p:cNvSpPr>
          <p:nvPr/>
        </p:nvSpPr>
        <p:spPr bwMode="auto">
          <a:xfrm>
            <a:off x="1420813" y="4384675"/>
            <a:ext cx="19050" cy="19050"/>
          </a:xfrm>
          <a:custGeom>
            <a:avLst/>
            <a:gdLst>
              <a:gd name="T0" fmla="*/ 1 w 5"/>
              <a:gd name="T1" fmla="*/ 0 h 5"/>
              <a:gd name="T2" fmla="*/ 0 w 5"/>
              <a:gd name="T3" fmla="*/ 4 h 5"/>
              <a:gd name="T4" fmla="*/ 3 w 5"/>
              <a:gd name="T5" fmla="*/ 5 h 5"/>
              <a:gd name="T6" fmla="*/ 4 w 5"/>
              <a:gd name="T7" fmla="*/ 4 h 5"/>
              <a:gd name="T8" fmla="*/ 5 w 5"/>
              <a:gd name="T9" fmla="*/ 1 h 5"/>
              <a:gd name="T10" fmla="*/ 1 w 5"/>
              <a:gd name="T11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1" y="0"/>
                </a:moveTo>
                <a:cubicBezTo>
                  <a:pt x="0" y="1"/>
                  <a:pt x="0" y="2"/>
                  <a:pt x="0" y="4"/>
                </a:cubicBezTo>
                <a:cubicBezTo>
                  <a:pt x="1" y="4"/>
                  <a:pt x="2" y="5"/>
                  <a:pt x="3" y="5"/>
                </a:cubicBezTo>
                <a:cubicBezTo>
                  <a:pt x="3" y="5"/>
                  <a:pt x="4" y="5"/>
                  <a:pt x="4" y="4"/>
                </a:cubicBezTo>
                <a:cubicBezTo>
                  <a:pt x="5" y="4"/>
                  <a:pt x="5" y="2"/>
                  <a:pt x="5" y="1"/>
                </a:cubicBezTo>
                <a:cubicBezTo>
                  <a:pt x="4" y="0"/>
                  <a:pt x="3" y="0"/>
                  <a:pt x="1" y="0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3" name="Freeform 100"/>
          <p:cNvSpPr>
            <a:spLocks/>
          </p:cNvSpPr>
          <p:nvPr/>
        </p:nvSpPr>
        <p:spPr bwMode="auto">
          <a:xfrm>
            <a:off x="1447800" y="4343400"/>
            <a:ext cx="19050" cy="19050"/>
          </a:xfrm>
          <a:custGeom>
            <a:avLst/>
            <a:gdLst>
              <a:gd name="T0" fmla="*/ 3 w 5"/>
              <a:gd name="T1" fmla="*/ 1 h 5"/>
              <a:gd name="T2" fmla="*/ 0 w 5"/>
              <a:gd name="T3" fmla="*/ 3 h 5"/>
              <a:gd name="T4" fmla="*/ 0 w 5"/>
              <a:gd name="T5" fmla="*/ 3 h 5"/>
              <a:gd name="T6" fmla="*/ 2 w 5"/>
              <a:gd name="T7" fmla="*/ 5 h 5"/>
              <a:gd name="T8" fmla="*/ 3 w 5"/>
              <a:gd name="T9" fmla="*/ 5 h 5"/>
              <a:gd name="T10" fmla="*/ 5 w 5"/>
              <a:gd name="T11" fmla="*/ 3 h 5"/>
              <a:gd name="T12" fmla="*/ 3 w 5"/>
              <a:gd name="T13" fmla="*/ 1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5">
                <a:moveTo>
                  <a:pt x="3" y="1"/>
                </a:moveTo>
                <a:cubicBezTo>
                  <a:pt x="2" y="0"/>
                  <a:pt x="1" y="1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4"/>
                  <a:pt x="1" y="5"/>
                  <a:pt x="2" y="5"/>
                </a:cubicBezTo>
                <a:cubicBezTo>
                  <a:pt x="3" y="5"/>
                  <a:pt x="3" y="5"/>
                  <a:pt x="3" y="5"/>
                </a:cubicBezTo>
                <a:cubicBezTo>
                  <a:pt x="4" y="5"/>
                  <a:pt x="5" y="4"/>
                  <a:pt x="5" y="3"/>
                </a:cubicBezTo>
                <a:cubicBezTo>
                  <a:pt x="5" y="2"/>
                  <a:pt x="4" y="1"/>
                  <a:pt x="3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4" name="Freeform 101"/>
          <p:cNvSpPr>
            <a:spLocks/>
          </p:cNvSpPr>
          <p:nvPr/>
        </p:nvSpPr>
        <p:spPr bwMode="auto">
          <a:xfrm>
            <a:off x="1371600" y="4384675"/>
            <a:ext cx="23813" cy="23813"/>
          </a:xfrm>
          <a:custGeom>
            <a:avLst/>
            <a:gdLst>
              <a:gd name="T0" fmla="*/ 4 w 6"/>
              <a:gd name="T1" fmla="*/ 1 h 6"/>
              <a:gd name="T2" fmla="*/ 1 w 6"/>
              <a:gd name="T3" fmla="*/ 2 h 6"/>
              <a:gd name="T4" fmla="*/ 2 w 6"/>
              <a:gd name="T5" fmla="*/ 5 h 6"/>
              <a:gd name="T6" fmla="*/ 4 w 6"/>
              <a:gd name="T7" fmla="*/ 5 h 6"/>
              <a:gd name="T8" fmla="*/ 5 w 6"/>
              <a:gd name="T9" fmla="*/ 4 h 6"/>
              <a:gd name="T10" fmla="*/ 4 w 6"/>
              <a:gd name="T11" fmla="*/ 1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6">
                <a:moveTo>
                  <a:pt x="4" y="1"/>
                </a:moveTo>
                <a:cubicBezTo>
                  <a:pt x="3" y="0"/>
                  <a:pt x="1" y="1"/>
                  <a:pt x="1" y="2"/>
                </a:cubicBezTo>
                <a:cubicBezTo>
                  <a:pt x="0" y="3"/>
                  <a:pt x="1" y="5"/>
                  <a:pt x="2" y="5"/>
                </a:cubicBezTo>
                <a:cubicBezTo>
                  <a:pt x="3" y="6"/>
                  <a:pt x="3" y="6"/>
                  <a:pt x="4" y="5"/>
                </a:cubicBezTo>
                <a:cubicBezTo>
                  <a:pt x="4" y="5"/>
                  <a:pt x="5" y="5"/>
                  <a:pt x="5" y="4"/>
                </a:cubicBezTo>
                <a:cubicBezTo>
                  <a:pt x="6" y="3"/>
                  <a:pt x="5" y="1"/>
                  <a:pt x="4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5" name="Freeform 102"/>
          <p:cNvSpPr>
            <a:spLocks/>
          </p:cNvSpPr>
          <p:nvPr/>
        </p:nvSpPr>
        <p:spPr bwMode="auto">
          <a:xfrm>
            <a:off x="1354138" y="4373563"/>
            <a:ext cx="17463" cy="19050"/>
          </a:xfrm>
          <a:custGeom>
            <a:avLst/>
            <a:gdLst>
              <a:gd name="T0" fmla="*/ 4 w 5"/>
              <a:gd name="T1" fmla="*/ 1 h 5"/>
              <a:gd name="T2" fmla="*/ 1 w 5"/>
              <a:gd name="T3" fmla="*/ 1 h 5"/>
              <a:gd name="T4" fmla="*/ 1 w 5"/>
              <a:gd name="T5" fmla="*/ 4 h 5"/>
              <a:gd name="T6" fmla="*/ 3 w 5"/>
              <a:gd name="T7" fmla="*/ 5 h 5"/>
              <a:gd name="T8" fmla="*/ 4 w 5"/>
              <a:gd name="T9" fmla="*/ 4 h 5"/>
              <a:gd name="T10" fmla="*/ 4 w 5"/>
              <a:gd name="T11" fmla="*/ 1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4" y="1"/>
                </a:moveTo>
                <a:cubicBezTo>
                  <a:pt x="3" y="0"/>
                  <a:pt x="2" y="0"/>
                  <a:pt x="1" y="1"/>
                </a:cubicBezTo>
                <a:cubicBezTo>
                  <a:pt x="0" y="2"/>
                  <a:pt x="0" y="3"/>
                  <a:pt x="1" y="4"/>
                </a:cubicBezTo>
                <a:cubicBezTo>
                  <a:pt x="1" y="5"/>
                  <a:pt x="2" y="5"/>
                  <a:pt x="3" y="5"/>
                </a:cubicBezTo>
                <a:cubicBezTo>
                  <a:pt x="4" y="5"/>
                  <a:pt x="4" y="4"/>
                  <a:pt x="4" y="4"/>
                </a:cubicBezTo>
                <a:cubicBezTo>
                  <a:pt x="5" y="3"/>
                  <a:pt x="5" y="2"/>
                  <a:pt x="4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6" name="Freeform 103"/>
          <p:cNvSpPr>
            <a:spLocks/>
          </p:cNvSpPr>
          <p:nvPr/>
        </p:nvSpPr>
        <p:spPr bwMode="auto">
          <a:xfrm>
            <a:off x="1398588" y="4392613"/>
            <a:ext cx="19050" cy="19050"/>
          </a:xfrm>
          <a:custGeom>
            <a:avLst/>
            <a:gdLst>
              <a:gd name="T0" fmla="*/ 2 w 5"/>
              <a:gd name="T1" fmla="*/ 0 h 5"/>
              <a:gd name="T2" fmla="*/ 0 w 5"/>
              <a:gd name="T3" fmla="*/ 2 h 5"/>
              <a:gd name="T4" fmla="*/ 2 w 5"/>
              <a:gd name="T5" fmla="*/ 5 h 5"/>
              <a:gd name="T6" fmla="*/ 2 w 5"/>
              <a:gd name="T7" fmla="*/ 5 h 5"/>
              <a:gd name="T8" fmla="*/ 3 w 5"/>
              <a:gd name="T9" fmla="*/ 4 h 5"/>
              <a:gd name="T10" fmla="*/ 5 w 5"/>
              <a:gd name="T11" fmla="*/ 2 h 5"/>
              <a:gd name="T12" fmla="*/ 2 w 5"/>
              <a:gd name="T13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5">
                <a:moveTo>
                  <a:pt x="2" y="0"/>
                </a:moveTo>
                <a:cubicBezTo>
                  <a:pt x="1" y="0"/>
                  <a:pt x="0" y="1"/>
                  <a:pt x="0" y="2"/>
                </a:cubicBezTo>
                <a:cubicBezTo>
                  <a:pt x="0" y="4"/>
                  <a:pt x="1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3" y="5"/>
                  <a:pt x="3" y="5"/>
                  <a:pt x="3" y="4"/>
                </a:cubicBezTo>
                <a:cubicBezTo>
                  <a:pt x="4" y="4"/>
                  <a:pt x="5" y="3"/>
                  <a:pt x="5" y="2"/>
                </a:cubicBezTo>
                <a:cubicBezTo>
                  <a:pt x="5" y="1"/>
                  <a:pt x="3" y="0"/>
                  <a:pt x="2" y="0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7" name="Freeform 104"/>
          <p:cNvSpPr>
            <a:spLocks/>
          </p:cNvSpPr>
          <p:nvPr/>
        </p:nvSpPr>
        <p:spPr bwMode="auto">
          <a:xfrm>
            <a:off x="1371600" y="4318000"/>
            <a:ext cx="60325" cy="60325"/>
          </a:xfrm>
          <a:custGeom>
            <a:avLst/>
            <a:gdLst>
              <a:gd name="T0" fmla="*/ 15 w 16"/>
              <a:gd name="T1" fmla="*/ 6 h 16"/>
              <a:gd name="T2" fmla="*/ 6 w 16"/>
              <a:gd name="T3" fmla="*/ 1 h 16"/>
              <a:gd name="T4" fmla="*/ 2 w 16"/>
              <a:gd name="T5" fmla="*/ 10 h 16"/>
              <a:gd name="T6" fmla="*/ 10 w 16"/>
              <a:gd name="T7" fmla="*/ 15 h 16"/>
              <a:gd name="T8" fmla="*/ 15 w 16"/>
              <a:gd name="T9" fmla="*/ 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16">
                <a:moveTo>
                  <a:pt x="15" y="6"/>
                </a:moveTo>
                <a:cubicBezTo>
                  <a:pt x="14" y="2"/>
                  <a:pt x="10" y="0"/>
                  <a:pt x="6" y="1"/>
                </a:cubicBezTo>
                <a:cubicBezTo>
                  <a:pt x="3" y="2"/>
                  <a:pt x="0" y="6"/>
                  <a:pt x="2" y="10"/>
                </a:cubicBezTo>
                <a:cubicBezTo>
                  <a:pt x="3" y="13"/>
                  <a:pt x="7" y="16"/>
                  <a:pt x="10" y="15"/>
                </a:cubicBezTo>
                <a:cubicBezTo>
                  <a:pt x="14" y="13"/>
                  <a:pt x="16" y="9"/>
                  <a:pt x="15" y="6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8" name="Freeform 105"/>
          <p:cNvSpPr>
            <a:spLocks noEditPoints="1"/>
          </p:cNvSpPr>
          <p:nvPr/>
        </p:nvSpPr>
        <p:spPr bwMode="auto">
          <a:xfrm>
            <a:off x="9485313" y="5692775"/>
            <a:ext cx="750888" cy="776288"/>
          </a:xfrm>
          <a:custGeom>
            <a:avLst/>
            <a:gdLst>
              <a:gd name="T0" fmla="*/ 16 w 200"/>
              <a:gd name="T1" fmla="*/ 108 h 206"/>
              <a:gd name="T2" fmla="*/ 19 w 200"/>
              <a:gd name="T3" fmla="*/ 167 h 206"/>
              <a:gd name="T4" fmla="*/ 77 w 200"/>
              <a:gd name="T5" fmla="*/ 182 h 206"/>
              <a:gd name="T6" fmla="*/ 134 w 200"/>
              <a:gd name="T7" fmla="*/ 197 h 206"/>
              <a:gd name="T8" fmla="*/ 166 w 200"/>
              <a:gd name="T9" fmla="*/ 147 h 206"/>
              <a:gd name="T10" fmla="*/ 198 w 200"/>
              <a:gd name="T11" fmla="*/ 97 h 206"/>
              <a:gd name="T12" fmla="*/ 161 w 200"/>
              <a:gd name="T13" fmla="*/ 52 h 206"/>
              <a:gd name="T14" fmla="*/ 123 w 200"/>
              <a:gd name="T15" fmla="*/ 6 h 206"/>
              <a:gd name="T16" fmla="*/ 68 w 200"/>
              <a:gd name="T17" fmla="*/ 27 h 206"/>
              <a:gd name="T18" fmla="*/ 12 w 200"/>
              <a:gd name="T19" fmla="*/ 49 h 206"/>
              <a:gd name="T20" fmla="*/ 16 w 200"/>
              <a:gd name="T21" fmla="*/ 108 h 206"/>
              <a:gd name="T22" fmla="*/ 37 w 200"/>
              <a:gd name="T23" fmla="*/ 68 h 206"/>
              <a:gd name="T24" fmla="*/ 46 w 200"/>
              <a:gd name="T25" fmla="*/ 62 h 206"/>
              <a:gd name="T26" fmla="*/ 51 w 200"/>
              <a:gd name="T27" fmla="*/ 71 h 206"/>
              <a:gd name="T28" fmla="*/ 51 w 200"/>
              <a:gd name="T29" fmla="*/ 72 h 206"/>
              <a:gd name="T30" fmla="*/ 85 w 200"/>
              <a:gd name="T31" fmla="*/ 72 h 206"/>
              <a:gd name="T32" fmla="*/ 109 w 200"/>
              <a:gd name="T33" fmla="*/ 50 h 206"/>
              <a:gd name="T34" fmla="*/ 105 w 200"/>
              <a:gd name="T35" fmla="*/ 41 h 206"/>
              <a:gd name="T36" fmla="*/ 114 w 200"/>
              <a:gd name="T37" fmla="*/ 36 h 206"/>
              <a:gd name="T38" fmla="*/ 119 w 200"/>
              <a:gd name="T39" fmla="*/ 45 h 206"/>
              <a:gd name="T40" fmla="*/ 112 w 200"/>
              <a:gd name="T41" fmla="*/ 51 h 206"/>
              <a:gd name="T42" fmla="*/ 124 w 200"/>
              <a:gd name="T43" fmla="*/ 84 h 206"/>
              <a:gd name="T44" fmla="*/ 151 w 200"/>
              <a:gd name="T45" fmla="*/ 98 h 206"/>
              <a:gd name="T46" fmla="*/ 152 w 200"/>
              <a:gd name="T47" fmla="*/ 98 h 206"/>
              <a:gd name="T48" fmla="*/ 160 w 200"/>
              <a:gd name="T49" fmla="*/ 93 h 206"/>
              <a:gd name="T50" fmla="*/ 166 w 200"/>
              <a:gd name="T51" fmla="*/ 102 h 206"/>
              <a:gd name="T52" fmla="*/ 157 w 200"/>
              <a:gd name="T53" fmla="*/ 107 h 206"/>
              <a:gd name="T54" fmla="*/ 152 w 200"/>
              <a:gd name="T55" fmla="*/ 102 h 206"/>
              <a:gd name="T56" fmla="*/ 124 w 200"/>
              <a:gd name="T57" fmla="*/ 122 h 206"/>
              <a:gd name="T58" fmla="*/ 118 w 200"/>
              <a:gd name="T59" fmla="*/ 154 h 206"/>
              <a:gd name="T60" fmla="*/ 121 w 200"/>
              <a:gd name="T61" fmla="*/ 154 h 206"/>
              <a:gd name="T62" fmla="*/ 126 w 200"/>
              <a:gd name="T63" fmla="*/ 163 h 206"/>
              <a:gd name="T64" fmla="*/ 117 w 200"/>
              <a:gd name="T65" fmla="*/ 168 h 206"/>
              <a:gd name="T66" fmla="*/ 112 w 200"/>
              <a:gd name="T67" fmla="*/ 159 h 206"/>
              <a:gd name="T68" fmla="*/ 115 w 200"/>
              <a:gd name="T69" fmla="*/ 155 h 206"/>
              <a:gd name="T70" fmla="*/ 88 w 200"/>
              <a:gd name="T71" fmla="*/ 136 h 206"/>
              <a:gd name="T72" fmla="*/ 55 w 200"/>
              <a:gd name="T73" fmla="*/ 140 h 206"/>
              <a:gd name="T74" fmla="*/ 55 w 200"/>
              <a:gd name="T75" fmla="*/ 144 h 206"/>
              <a:gd name="T76" fmla="*/ 46 w 200"/>
              <a:gd name="T77" fmla="*/ 150 h 206"/>
              <a:gd name="T78" fmla="*/ 41 w 200"/>
              <a:gd name="T79" fmla="*/ 141 h 206"/>
              <a:gd name="T80" fmla="*/ 50 w 200"/>
              <a:gd name="T81" fmla="*/ 136 h 206"/>
              <a:gd name="T82" fmla="*/ 53 w 200"/>
              <a:gd name="T83" fmla="*/ 137 h 206"/>
              <a:gd name="T84" fmla="*/ 63 w 200"/>
              <a:gd name="T85" fmla="*/ 106 h 206"/>
              <a:gd name="T86" fmla="*/ 49 w 200"/>
              <a:gd name="T87" fmla="*/ 75 h 206"/>
              <a:gd name="T88" fmla="*/ 42 w 200"/>
              <a:gd name="T89" fmla="*/ 76 h 206"/>
              <a:gd name="T90" fmla="*/ 37 w 200"/>
              <a:gd name="T91" fmla="*/ 68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00" h="206">
                <a:moveTo>
                  <a:pt x="16" y="108"/>
                </a:moveTo>
                <a:cubicBezTo>
                  <a:pt x="4" y="126"/>
                  <a:pt x="5" y="150"/>
                  <a:pt x="19" y="167"/>
                </a:cubicBezTo>
                <a:cubicBezTo>
                  <a:pt x="33" y="185"/>
                  <a:pt x="57" y="190"/>
                  <a:pt x="77" y="182"/>
                </a:cubicBezTo>
                <a:cubicBezTo>
                  <a:pt x="90" y="199"/>
                  <a:pt x="113" y="206"/>
                  <a:pt x="134" y="197"/>
                </a:cubicBezTo>
                <a:cubicBezTo>
                  <a:pt x="155" y="189"/>
                  <a:pt x="168" y="169"/>
                  <a:pt x="166" y="147"/>
                </a:cubicBezTo>
                <a:cubicBezTo>
                  <a:pt x="186" y="140"/>
                  <a:pt x="200" y="120"/>
                  <a:pt x="198" y="97"/>
                </a:cubicBezTo>
                <a:cubicBezTo>
                  <a:pt x="197" y="75"/>
                  <a:pt x="181" y="57"/>
                  <a:pt x="161" y="52"/>
                </a:cubicBezTo>
                <a:cubicBezTo>
                  <a:pt x="160" y="30"/>
                  <a:pt x="145" y="11"/>
                  <a:pt x="123" y="6"/>
                </a:cubicBezTo>
                <a:cubicBezTo>
                  <a:pt x="101" y="0"/>
                  <a:pt x="79" y="9"/>
                  <a:pt x="68" y="27"/>
                </a:cubicBezTo>
                <a:cubicBezTo>
                  <a:pt x="47" y="22"/>
                  <a:pt x="25" y="30"/>
                  <a:pt x="12" y="49"/>
                </a:cubicBezTo>
                <a:cubicBezTo>
                  <a:pt x="0" y="68"/>
                  <a:pt x="2" y="91"/>
                  <a:pt x="16" y="108"/>
                </a:cubicBezTo>
                <a:close/>
                <a:moveTo>
                  <a:pt x="37" y="68"/>
                </a:moveTo>
                <a:cubicBezTo>
                  <a:pt x="38" y="64"/>
                  <a:pt x="42" y="61"/>
                  <a:pt x="46" y="62"/>
                </a:cubicBezTo>
                <a:cubicBezTo>
                  <a:pt x="50" y="63"/>
                  <a:pt x="52" y="67"/>
                  <a:pt x="51" y="71"/>
                </a:cubicBezTo>
                <a:cubicBezTo>
                  <a:pt x="51" y="71"/>
                  <a:pt x="51" y="72"/>
                  <a:pt x="51" y="72"/>
                </a:cubicBezTo>
                <a:cubicBezTo>
                  <a:pt x="62" y="75"/>
                  <a:pt x="74" y="76"/>
                  <a:pt x="85" y="72"/>
                </a:cubicBezTo>
                <a:cubicBezTo>
                  <a:pt x="96" y="68"/>
                  <a:pt x="103" y="59"/>
                  <a:pt x="109" y="50"/>
                </a:cubicBezTo>
                <a:cubicBezTo>
                  <a:pt x="106" y="48"/>
                  <a:pt x="104" y="45"/>
                  <a:pt x="105" y="41"/>
                </a:cubicBezTo>
                <a:cubicBezTo>
                  <a:pt x="106" y="38"/>
                  <a:pt x="110" y="35"/>
                  <a:pt x="114" y="36"/>
                </a:cubicBezTo>
                <a:cubicBezTo>
                  <a:pt x="118" y="37"/>
                  <a:pt x="120" y="41"/>
                  <a:pt x="119" y="45"/>
                </a:cubicBezTo>
                <a:cubicBezTo>
                  <a:pt x="118" y="48"/>
                  <a:pt x="116" y="51"/>
                  <a:pt x="112" y="51"/>
                </a:cubicBezTo>
                <a:cubicBezTo>
                  <a:pt x="113" y="62"/>
                  <a:pt x="116" y="75"/>
                  <a:pt x="124" y="84"/>
                </a:cubicBezTo>
                <a:cubicBezTo>
                  <a:pt x="131" y="93"/>
                  <a:pt x="141" y="96"/>
                  <a:pt x="151" y="98"/>
                </a:cubicBezTo>
                <a:cubicBezTo>
                  <a:pt x="152" y="98"/>
                  <a:pt x="152" y="98"/>
                  <a:pt x="152" y="98"/>
                </a:cubicBezTo>
                <a:cubicBezTo>
                  <a:pt x="153" y="94"/>
                  <a:pt x="157" y="92"/>
                  <a:pt x="160" y="93"/>
                </a:cubicBezTo>
                <a:cubicBezTo>
                  <a:pt x="164" y="94"/>
                  <a:pt x="167" y="98"/>
                  <a:pt x="166" y="102"/>
                </a:cubicBezTo>
                <a:cubicBezTo>
                  <a:pt x="165" y="105"/>
                  <a:pt x="161" y="108"/>
                  <a:pt x="157" y="107"/>
                </a:cubicBezTo>
                <a:cubicBezTo>
                  <a:pt x="154" y="106"/>
                  <a:pt x="152" y="104"/>
                  <a:pt x="152" y="102"/>
                </a:cubicBezTo>
                <a:cubicBezTo>
                  <a:pt x="141" y="106"/>
                  <a:pt x="130" y="112"/>
                  <a:pt x="124" y="122"/>
                </a:cubicBezTo>
                <a:cubicBezTo>
                  <a:pt x="118" y="132"/>
                  <a:pt x="117" y="143"/>
                  <a:pt x="118" y="154"/>
                </a:cubicBezTo>
                <a:cubicBezTo>
                  <a:pt x="119" y="154"/>
                  <a:pt x="120" y="154"/>
                  <a:pt x="121" y="154"/>
                </a:cubicBezTo>
                <a:cubicBezTo>
                  <a:pt x="125" y="155"/>
                  <a:pt x="127" y="159"/>
                  <a:pt x="126" y="163"/>
                </a:cubicBezTo>
                <a:cubicBezTo>
                  <a:pt x="125" y="167"/>
                  <a:pt x="121" y="169"/>
                  <a:pt x="117" y="168"/>
                </a:cubicBezTo>
                <a:cubicBezTo>
                  <a:pt x="113" y="167"/>
                  <a:pt x="111" y="163"/>
                  <a:pt x="112" y="159"/>
                </a:cubicBezTo>
                <a:cubicBezTo>
                  <a:pt x="112" y="158"/>
                  <a:pt x="113" y="156"/>
                  <a:pt x="115" y="155"/>
                </a:cubicBezTo>
                <a:cubicBezTo>
                  <a:pt x="108" y="146"/>
                  <a:pt x="99" y="139"/>
                  <a:pt x="88" y="136"/>
                </a:cubicBezTo>
                <a:cubicBezTo>
                  <a:pt x="77" y="133"/>
                  <a:pt x="65" y="135"/>
                  <a:pt x="55" y="140"/>
                </a:cubicBezTo>
                <a:cubicBezTo>
                  <a:pt x="56" y="141"/>
                  <a:pt x="56" y="143"/>
                  <a:pt x="55" y="144"/>
                </a:cubicBezTo>
                <a:cubicBezTo>
                  <a:pt x="54" y="148"/>
                  <a:pt x="50" y="151"/>
                  <a:pt x="46" y="150"/>
                </a:cubicBezTo>
                <a:cubicBezTo>
                  <a:pt x="43" y="149"/>
                  <a:pt x="40" y="145"/>
                  <a:pt x="41" y="141"/>
                </a:cubicBezTo>
                <a:cubicBezTo>
                  <a:pt x="42" y="137"/>
                  <a:pt x="46" y="135"/>
                  <a:pt x="50" y="136"/>
                </a:cubicBezTo>
                <a:cubicBezTo>
                  <a:pt x="51" y="136"/>
                  <a:pt x="52" y="136"/>
                  <a:pt x="53" y="137"/>
                </a:cubicBezTo>
                <a:cubicBezTo>
                  <a:pt x="59" y="128"/>
                  <a:pt x="64" y="117"/>
                  <a:pt x="63" y="106"/>
                </a:cubicBezTo>
                <a:cubicBezTo>
                  <a:pt x="62" y="94"/>
                  <a:pt x="56" y="83"/>
                  <a:pt x="49" y="75"/>
                </a:cubicBezTo>
                <a:cubicBezTo>
                  <a:pt x="47" y="76"/>
                  <a:pt x="45" y="77"/>
                  <a:pt x="42" y="76"/>
                </a:cubicBezTo>
                <a:cubicBezTo>
                  <a:pt x="38" y="75"/>
                  <a:pt x="36" y="71"/>
                  <a:pt x="37" y="68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9" name="Freeform 106"/>
          <p:cNvSpPr>
            <a:spLocks/>
          </p:cNvSpPr>
          <p:nvPr/>
        </p:nvSpPr>
        <p:spPr bwMode="auto">
          <a:xfrm>
            <a:off x="9917113" y="6091238"/>
            <a:ext cx="30163" cy="30163"/>
          </a:xfrm>
          <a:custGeom>
            <a:avLst/>
            <a:gdLst>
              <a:gd name="T0" fmla="*/ 1 w 8"/>
              <a:gd name="T1" fmla="*/ 3 h 8"/>
              <a:gd name="T2" fmla="*/ 1 w 8"/>
              <a:gd name="T3" fmla="*/ 3 h 8"/>
              <a:gd name="T4" fmla="*/ 5 w 8"/>
              <a:gd name="T5" fmla="*/ 0 h 8"/>
              <a:gd name="T6" fmla="*/ 8 w 8"/>
              <a:gd name="T7" fmla="*/ 5 h 8"/>
              <a:gd name="T8" fmla="*/ 3 w 8"/>
              <a:gd name="T9" fmla="*/ 7 h 8"/>
              <a:gd name="T10" fmla="*/ 1 w 8"/>
              <a:gd name="T11" fmla="*/ 3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8"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1"/>
                  <a:pt x="3" y="0"/>
                  <a:pt x="5" y="0"/>
                </a:cubicBezTo>
                <a:cubicBezTo>
                  <a:pt x="7" y="1"/>
                  <a:pt x="8" y="3"/>
                  <a:pt x="8" y="5"/>
                </a:cubicBezTo>
                <a:cubicBezTo>
                  <a:pt x="7" y="7"/>
                  <a:pt x="5" y="8"/>
                  <a:pt x="3" y="7"/>
                </a:cubicBezTo>
                <a:cubicBezTo>
                  <a:pt x="1" y="7"/>
                  <a:pt x="0" y="5"/>
                  <a:pt x="1" y="3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0" name="Freeform 107"/>
          <p:cNvSpPr>
            <a:spLocks/>
          </p:cNvSpPr>
          <p:nvPr/>
        </p:nvSpPr>
        <p:spPr bwMode="auto">
          <a:xfrm>
            <a:off x="9901238" y="6016625"/>
            <a:ext cx="34925" cy="30163"/>
          </a:xfrm>
          <a:custGeom>
            <a:avLst/>
            <a:gdLst>
              <a:gd name="T0" fmla="*/ 4 w 9"/>
              <a:gd name="T1" fmla="*/ 8 h 8"/>
              <a:gd name="T2" fmla="*/ 2 w 9"/>
              <a:gd name="T3" fmla="*/ 7 h 8"/>
              <a:gd name="T4" fmla="*/ 2 w 9"/>
              <a:gd name="T5" fmla="*/ 2 h 8"/>
              <a:gd name="T6" fmla="*/ 7 w 9"/>
              <a:gd name="T7" fmla="*/ 2 h 8"/>
              <a:gd name="T8" fmla="*/ 7 w 9"/>
              <a:gd name="T9" fmla="*/ 7 h 8"/>
              <a:gd name="T10" fmla="*/ 4 w 9"/>
              <a:gd name="T11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" h="8">
                <a:moveTo>
                  <a:pt x="4" y="8"/>
                </a:moveTo>
                <a:cubicBezTo>
                  <a:pt x="3" y="8"/>
                  <a:pt x="2" y="7"/>
                  <a:pt x="2" y="7"/>
                </a:cubicBezTo>
                <a:cubicBezTo>
                  <a:pt x="0" y="5"/>
                  <a:pt x="1" y="3"/>
                  <a:pt x="2" y="2"/>
                </a:cubicBezTo>
                <a:cubicBezTo>
                  <a:pt x="4" y="0"/>
                  <a:pt x="6" y="1"/>
                  <a:pt x="7" y="2"/>
                </a:cubicBezTo>
                <a:cubicBezTo>
                  <a:pt x="9" y="4"/>
                  <a:pt x="8" y="6"/>
                  <a:pt x="7" y="7"/>
                </a:cubicBezTo>
                <a:cubicBezTo>
                  <a:pt x="6" y="8"/>
                  <a:pt x="5" y="8"/>
                  <a:pt x="4" y="8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1" name="Freeform 108"/>
          <p:cNvSpPr>
            <a:spLocks/>
          </p:cNvSpPr>
          <p:nvPr/>
        </p:nvSpPr>
        <p:spPr bwMode="auto">
          <a:xfrm>
            <a:off x="9920288" y="6054725"/>
            <a:ext cx="26988" cy="25400"/>
          </a:xfrm>
          <a:custGeom>
            <a:avLst/>
            <a:gdLst>
              <a:gd name="T0" fmla="*/ 4 w 7"/>
              <a:gd name="T1" fmla="*/ 7 h 7"/>
              <a:gd name="T2" fmla="*/ 3 w 7"/>
              <a:gd name="T3" fmla="*/ 7 h 7"/>
              <a:gd name="T4" fmla="*/ 0 w 7"/>
              <a:gd name="T5" fmla="*/ 4 h 7"/>
              <a:gd name="T6" fmla="*/ 3 w 7"/>
              <a:gd name="T7" fmla="*/ 0 h 7"/>
              <a:gd name="T8" fmla="*/ 7 w 7"/>
              <a:gd name="T9" fmla="*/ 3 h 7"/>
              <a:gd name="T10" fmla="*/ 4 w 7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7">
                <a:moveTo>
                  <a:pt x="4" y="7"/>
                </a:moveTo>
                <a:cubicBezTo>
                  <a:pt x="4" y="7"/>
                  <a:pt x="3" y="7"/>
                  <a:pt x="3" y="7"/>
                </a:cubicBezTo>
                <a:cubicBezTo>
                  <a:pt x="1" y="7"/>
                  <a:pt x="0" y="6"/>
                  <a:pt x="0" y="4"/>
                </a:cubicBezTo>
                <a:cubicBezTo>
                  <a:pt x="0" y="2"/>
                  <a:pt x="1" y="0"/>
                  <a:pt x="3" y="0"/>
                </a:cubicBezTo>
                <a:cubicBezTo>
                  <a:pt x="5" y="0"/>
                  <a:pt x="7" y="1"/>
                  <a:pt x="7" y="3"/>
                </a:cubicBezTo>
                <a:cubicBezTo>
                  <a:pt x="7" y="5"/>
                  <a:pt x="6" y="7"/>
                  <a:pt x="4" y="7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2" name="Freeform 109"/>
          <p:cNvSpPr>
            <a:spLocks/>
          </p:cNvSpPr>
          <p:nvPr/>
        </p:nvSpPr>
        <p:spPr bwMode="auto">
          <a:xfrm>
            <a:off x="9875838" y="5994400"/>
            <a:ext cx="30163" cy="30163"/>
          </a:xfrm>
          <a:custGeom>
            <a:avLst/>
            <a:gdLst>
              <a:gd name="T0" fmla="*/ 3 w 8"/>
              <a:gd name="T1" fmla="*/ 7 h 8"/>
              <a:gd name="T2" fmla="*/ 2 w 8"/>
              <a:gd name="T3" fmla="*/ 7 h 8"/>
              <a:gd name="T4" fmla="*/ 1 w 8"/>
              <a:gd name="T5" fmla="*/ 2 h 8"/>
              <a:gd name="T6" fmla="*/ 6 w 8"/>
              <a:gd name="T7" fmla="*/ 1 h 8"/>
              <a:gd name="T8" fmla="*/ 7 w 8"/>
              <a:gd name="T9" fmla="*/ 6 h 8"/>
              <a:gd name="T10" fmla="*/ 3 w 8"/>
              <a:gd name="T11" fmla="*/ 7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8">
                <a:moveTo>
                  <a:pt x="3" y="7"/>
                </a:moveTo>
                <a:cubicBezTo>
                  <a:pt x="3" y="7"/>
                  <a:pt x="2" y="7"/>
                  <a:pt x="2" y="7"/>
                </a:cubicBezTo>
                <a:cubicBezTo>
                  <a:pt x="0" y="6"/>
                  <a:pt x="0" y="4"/>
                  <a:pt x="1" y="2"/>
                </a:cubicBezTo>
                <a:cubicBezTo>
                  <a:pt x="2" y="0"/>
                  <a:pt x="4" y="0"/>
                  <a:pt x="6" y="1"/>
                </a:cubicBezTo>
                <a:cubicBezTo>
                  <a:pt x="7" y="2"/>
                  <a:pt x="8" y="4"/>
                  <a:pt x="7" y="6"/>
                </a:cubicBezTo>
                <a:cubicBezTo>
                  <a:pt x="6" y="7"/>
                  <a:pt x="5" y="8"/>
                  <a:pt x="3" y="7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3" name="Freeform 110"/>
          <p:cNvSpPr>
            <a:spLocks/>
          </p:cNvSpPr>
          <p:nvPr/>
        </p:nvSpPr>
        <p:spPr bwMode="auto">
          <a:xfrm>
            <a:off x="9771063" y="6013450"/>
            <a:ext cx="30163" cy="30163"/>
          </a:xfrm>
          <a:custGeom>
            <a:avLst/>
            <a:gdLst>
              <a:gd name="T0" fmla="*/ 7 w 8"/>
              <a:gd name="T1" fmla="*/ 7 h 8"/>
              <a:gd name="T2" fmla="*/ 3 w 8"/>
              <a:gd name="T3" fmla="*/ 8 h 8"/>
              <a:gd name="T4" fmla="*/ 2 w 8"/>
              <a:gd name="T5" fmla="*/ 7 h 8"/>
              <a:gd name="T6" fmla="*/ 1 w 8"/>
              <a:gd name="T7" fmla="*/ 2 h 8"/>
              <a:gd name="T8" fmla="*/ 7 w 8"/>
              <a:gd name="T9" fmla="*/ 1 h 8"/>
              <a:gd name="T10" fmla="*/ 7 w 8"/>
              <a:gd name="T11" fmla="*/ 7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8">
                <a:moveTo>
                  <a:pt x="7" y="7"/>
                </a:moveTo>
                <a:cubicBezTo>
                  <a:pt x="6" y="8"/>
                  <a:pt x="5" y="8"/>
                  <a:pt x="3" y="8"/>
                </a:cubicBezTo>
                <a:cubicBezTo>
                  <a:pt x="3" y="8"/>
                  <a:pt x="2" y="7"/>
                  <a:pt x="2" y="7"/>
                </a:cubicBezTo>
                <a:cubicBezTo>
                  <a:pt x="0" y="6"/>
                  <a:pt x="0" y="3"/>
                  <a:pt x="1" y="2"/>
                </a:cubicBezTo>
                <a:cubicBezTo>
                  <a:pt x="3" y="0"/>
                  <a:pt x="5" y="0"/>
                  <a:pt x="7" y="1"/>
                </a:cubicBezTo>
                <a:cubicBezTo>
                  <a:pt x="8" y="3"/>
                  <a:pt x="8" y="5"/>
                  <a:pt x="7" y="7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4" name="Freeform 111"/>
          <p:cNvSpPr>
            <a:spLocks/>
          </p:cNvSpPr>
          <p:nvPr/>
        </p:nvSpPr>
        <p:spPr bwMode="auto">
          <a:xfrm>
            <a:off x="9837738" y="5986463"/>
            <a:ext cx="30163" cy="26988"/>
          </a:xfrm>
          <a:custGeom>
            <a:avLst/>
            <a:gdLst>
              <a:gd name="T0" fmla="*/ 4 w 8"/>
              <a:gd name="T1" fmla="*/ 7 h 7"/>
              <a:gd name="T2" fmla="*/ 3 w 8"/>
              <a:gd name="T3" fmla="*/ 7 h 7"/>
              <a:gd name="T4" fmla="*/ 1 w 8"/>
              <a:gd name="T5" fmla="*/ 3 h 7"/>
              <a:gd name="T6" fmla="*/ 4 w 8"/>
              <a:gd name="T7" fmla="*/ 0 h 7"/>
              <a:gd name="T8" fmla="*/ 8 w 8"/>
              <a:gd name="T9" fmla="*/ 3 h 7"/>
              <a:gd name="T10" fmla="*/ 4 w 8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7">
                <a:moveTo>
                  <a:pt x="4" y="7"/>
                </a:moveTo>
                <a:cubicBezTo>
                  <a:pt x="4" y="7"/>
                  <a:pt x="3" y="7"/>
                  <a:pt x="3" y="7"/>
                </a:cubicBezTo>
                <a:cubicBezTo>
                  <a:pt x="2" y="6"/>
                  <a:pt x="0" y="5"/>
                  <a:pt x="1" y="3"/>
                </a:cubicBezTo>
                <a:cubicBezTo>
                  <a:pt x="1" y="1"/>
                  <a:pt x="2" y="0"/>
                  <a:pt x="4" y="0"/>
                </a:cubicBezTo>
                <a:cubicBezTo>
                  <a:pt x="6" y="0"/>
                  <a:pt x="8" y="1"/>
                  <a:pt x="8" y="3"/>
                </a:cubicBezTo>
                <a:cubicBezTo>
                  <a:pt x="8" y="5"/>
                  <a:pt x="6" y="7"/>
                  <a:pt x="4" y="7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5" name="Freeform 112"/>
          <p:cNvSpPr>
            <a:spLocks/>
          </p:cNvSpPr>
          <p:nvPr/>
        </p:nvSpPr>
        <p:spPr bwMode="auto">
          <a:xfrm>
            <a:off x="9801225" y="5989638"/>
            <a:ext cx="28575" cy="30163"/>
          </a:xfrm>
          <a:custGeom>
            <a:avLst/>
            <a:gdLst>
              <a:gd name="T0" fmla="*/ 6 w 8"/>
              <a:gd name="T1" fmla="*/ 8 h 8"/>
              <a:gd name="T2" fmla="*/ 3 w 8"/>
              <a:gd name="T3" fmla="*/ 8 h 8"/>
              <a:gd name="T4" fmla="*/ 1 w 8"/>
              <a:gd name="T5" fmla="*/ 6 h 8"/>
              <a:gd name="T6" fmla="*/ 3 w 8"/>
              <a:gd name="T7" fmla="*/ 1 h 8"/>
              <a:gd name="T8" fmla="*/ 8 w 8"/>
              <a:gd name="T9" fmla="*/ 3 h 8"/>
              <a:gd name="T10" fmla="*/ 6 w 8"/>
              <a:gd name="T11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8">
                <a:moveTo>
                  <a:pt x="6" y="8"/>
                </a:moveTo>
                <a:cubicBezTo>
                  <a:pt x="5" y="8"/>
                  <a:pt x="4" y="8"/>
                  <a:pt x="3" y="8"/>
                </a:cubicBezTo>
                <a:cubicBezTo>
                  <a:pt x="2" y="7"/>
                  <a:pt x="1" y="7"/>
                  <a:pt x="1" y="6"/>
                </a:cubicBezTo>
                <a:cubicBezTo>
                  <a:pt x="0" y="4"/>
                  <a:pt x="1" y="2"/>
                  <a:pt x="3" y="1"/>
                </a:cubicBezTo>
                <a:cubicBezTo>
                  <a:pt x="5" y="0"/>
                  <a:pt x="7" y="1"/>
                  <a:pt x="8" y="3"/>
                </a:cubicBezTo>
                <a:cubicBezTo>
                  <a:pt x="8" y="5"/>
                  <a:pt x="8" y="7"/>
                  <a:pt x="6" y="8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6" name="Freeform 113"/>
          <p:cNvSpPr>
            <a:spLocks/>
          </p:cNvSpPr>
          <p:nvPr/>
        </p:nvSpPr>
        <p:spPr bwMode="auto">
          <a:xfrm>
            <a:off x="9755188" y="6046788"/>
            <a:ext cx="30163" cy="30163"/>
          </a:xfrm>
          <a:custGeom>
            <a:avLst/>
            <a:gdLst>
              <a:gd name="T0" fmla="*/ 5 w 8"/>
              <a:gd name="T1" fmla="*/ 1 h 8"/>
              <a:gd name="T2" fmla="*/ 7 w 8"/>
              <a:gd name="T3" fmla="*/ 5 h 8"/>
              <a:gd name="T4" fmla="*/ 7 w 8"/>
              <a:gd name="T5" fmla="*/ 5 h 8"/>
              <a:gd name="T6" fmla="*/ 3 w 8"/>
              <a:gd name="T7" fmla="*/ 8 h 8"/>
              <a:gd name="T8" fmla="*/ 0 w 8"/>
              <a:gd name="T9" fmla="*/ 3 h 8"/>
              <a:gd name="T10" fmla="*/ 0 w 8"/>
              <a:gd name="T11" fmla="*/ 3 h 8"/>
              <a:gd name="T12" fmla="*/ 0 w 8"/>
              <a:gd name="T13" fmla="*/ 3 h 8"/>
              <a:gd name="T14" fmla="*/ 5 w 8"/>
              <a:gd name="T15" fmla="*/ 1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" h="8">
                <a:moveTo>
                  <a:pt x="5" y="1"/>
                </a:moveTo>
                <a:cubicBezTo>
                  <a:pt x="6" y="1"/>
                  <a:pt x="8" y="3"/>
                  <a:pt x="7" y="5"/>
                </a:cubicBezTo>
                <a:cubicBezTo>
                  <a:pt x="7" y="5"/>
                  <a:pt x="7" y="5"/>
                  <a:pt x="7" y="5"/>
                </a:cubicBezTo>
                <a:cubicBezTo>
                  <a:pt x="7" y="7"/>
                  <a:pt x="5" y="8"/>
                  <a:pt x="3" y="8"/>
                </a:cubicBezTo>
                <a:cubicBezTo>
                  <a:pt x="1" y="7"/>
                  <a:pt x="0" y="5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1" y="1"/>
                  <a:pt x="3" y="0"/>
                  <a:pt x="5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7" name="Freeform 114"/>
          <p:cNvSpPr>
            <a:spLocks/>
          </p:cNvSpPr>
          <p:nvPr/>
        </p:nvSpPr>
        <p:spPr bwMode="auto">
          <a:xfrm>
            <a:off x="9766300" y="6118225"/>
            <a:ext cx="30163" cy="30163"/>
          </a:xfrm>
          <a:custGeom>
            <a:avLst/>
            <a:gdLst>
              <a:gd name="T0" fmla="*/ 7 w 8"/>
              <a:gd name="T1" fmla="*/ 2 h 8"/>
              <a:gd name="T2" fmla="*/ 7 w 8"/>
              <a:gd name="T3" fmla="*/ 2 h 8"/>
              <a:gd name="T4" fmla="*/ 6 w 8"/>
              <a:gd name="T5" fmla="*/ 7 h 8"/>
              <a:gd name="T6" fmla="*/ 3 w 8"/>
              <a:gd name="T7" fmla="*/ 8 h 8"/>
              <a:gd name="T8" fmla="*/ 1 w 8"/>
              <a:gd name="T9" fmla="*/ 7 h 8"/>
              <a:gd name="T10" fmla="*/ 2 w 8"/>
              <a:gd name="T11" fmla="*/ 1 h 8"/>
              <a:gd name="T12" fmla="*/ 7 w 8"/>
              <a:gd name="T13" fmla="*/ 2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8">
                <a:moveTo>
                  <a:pt x="7" y="2"/>
                </a:moveTo>
                <a:cubicBezTo>
                  <a:pt x="7" y="2"/>
                  <a:pt x="7" y="2"/>
                  <a:pt x="7" y="2"/>
                </a:cubicBezTo>
                <a:cubicBezTo>
                  <a:pt x="8" y="4"/>
                  <a:pt x="8" y="6"/>
                  <a:pt x="6" y="7"/>
                </a:cubicBezTo>
                <a:cubicBezTo>
                  <a:pt x="6" y="8"/>
                  <a:pt x="4" y="8"/>
                  <a:pt x="3" y="8"/>
                </a:cubicBezTo>
                <a:cubicBezTo>
                  <a:pt x="3" y="8"/>
                  <a:pt x="2" y="7"/>
                  <a:pt x="1" y="7"/>
                </a:cubicBezTo>
                <a:cubicBezTo>
                  <a:pt x="0" y="5"/>
                  <a:pt x="0" y="3"/>
                  <a:pt x="2" y="1"/>
                </a:cubicBezTo>
                <a:cubicBezTo>
                  <a:pt x="4" y="0"/>
                  <a:pt x="6" y="1"/>
                  <a:pt x="7" y="2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8" name="Freeform 115"/>
          <p:cNvSpPr>
            <a:spLocks/>
          </p:cNvSpPr>
          <p:nvPr/>
        </p:nvSpPr>
        <p:spPr bwMode="auto">
          <a:xfrm>
            <a:off x="9796463" y="6145213"/>
            <a:ext cx="30163" cy="30163"/>
          </a:xfrm>
          <a:custGeom>
            <a:avLst/>
            <a:gdLst>
              <a:gd name="T0" fmla="*/ 6 w 8"/>
              <a:gd name="T1" fmla="*/ 1 h 8"/>
              <a:gd name="T2" fmla="*/ 7 w 8"/>
              <a:gd name="T3" fmla="*/ 6 h 8"/>
              <a:gd name="T4" fmla="*/ 3 w 8"/>
              <a:gd name="T5" fmla="*/ 7 h 8"/>
              <a:gd name="T6" fmla="*/ 2 w 8"/>
              <a:gd name="T7" fmla="*/ 7 h 8"/>
              <a:gd name="T8" fmla="*/ 1 w 8"/>
              <a:gd name="T9" fmla="*/ 2 h 8"/>
              <a:gd name="T10" fmla="*/ 6 w 8"/>
              <a:gd name="T11" fmla="*/ 1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8">
                <a:moveTo>
                  <a:pt x="6" y="1"/>
                </a:moveTo>
                <a:cubicBezTo>
                  <a:pt x="7" y="2"/>
                  <a:pt x="8" y="4"/>
                  <a:pt x="7" y="6"/>
                </a:cubicBezTo>
                <a:cubicBezTo>
                  <a:pt x="6" y="7"/>
                  <a:pt x="5" y="8"/>
                  <a:pt x="3" y="7"/>
                </a:cubicBezTo>
                <a:cubicBezTo>
                  <a:pt x="3" y="7"/>
                  <a:pt x="2" y="7"/>
                  <a:pt x="2" y="7"/>
                </a:cubicBezTo>
                <a:cubicBezTo>
                  <a:pt x="0" y="6"/>
                  <a:pt x="0" y="4"/>
                  <a:pt x="1" y="2"/>
                </a:cubicBezTo>
                <a:cubicBezTo>
                  <a:pt x="2" y="0"/>
                  <a:pt x="4" y="0"/>
                  <a:pt x="6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9" name="Freeform 116"/>
          <p:cNvSpPr>
            <a:spLocks/>
          </p:cNvSpPr>
          <p:nvPr/>
        </p:nvSpPr>
        <p:spPr bwMode="auto">
          <a:xfrm>
            <a:off x="9752013" y="6084888"/>
            <a:ext cx="30163" cy="30163"/>
          </a:xfrm>
          <a:custGeom>
            <a:avLst/>
            <a:gdLst>
              <a:gd name="T0" fmla="*/ 4 w 8"/>
              <a:gd name="T1" fmla="*/ 1 h 8"/>
              <a:gd name="T2" fmla="*/ 8 w 8"/>
              <a:gd name="T3" fmla="*/ 3 h 8"/>
              <a:gd name="T4" fmla="*/ 8 w 8"/>
              <a:gd name="T5" fmla="*/ 3 h 8"/>
              <a:gd name="T6" fmla="*/ 5 w 8"/>
              <a:gd name="T7" fmla="*/ 8 h 8"/>
              <a:gd name="T8" fmla="*/ 3 w 8"/>
              <a:gd name="T9" fmla="*/ 8 h 8"/>
              <a:gd name="T10" fmla="*/ 1 w 8"/>
              <a:gd name="T11" fmla="*/ 5 h 8"/>
              <a:gd name="T12" fmla="*/ 4 w 8"/>
              <a:gd name="T13" fmla="*/ 1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8">
                <a:moveTo>
                  <a:pt x="4" y="1"/>
                </a:moveTo>
                <a:cubicBezTo>
                  <a:pt x="5" y="0"/>
                  <a:pt x="7" y="2"/>
                  <a:pt x="8" y="3"/>
                </a:cubicBezTo>
                <a:cubicBezTo>
                  <a:pt x="8" y="3"/>
                  <a:pt x="8" y="3"/>
                  <a:pt x="8" y="3"/>
                </a:cubicBezTo>
                <a:cubicBezTo>
                  <a:pt x="8" y="5"/>
                  <a:pt x="7" y="7"/>
                  <a:pt x="5" y="8"/>
                </a:cubicBezTo>
                <a:cubicBezTo>
                  <a:pt x="4" y="8"/>
                  <a:pt x="4" y="8"/>
                  <a:pt x="3" y="8"/>
                </a:cubicBezTo>
                <a:cubicBezTo>
                  <a:pt x="2" y="7"/>
                  <a:pt x="1" y="6"/>
                  <a:pt x="1" y="5"/>
                </a:cubicBezTo>
                <a:cubicBezTo>
                  <a:pt x="0" y="3"/>
                  <a:pt x="2" y="1"/>
                  <a:pt x="4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0" name="Freeform 117"/>
          <p:cNvSpPr>
            <a:spLocks/>
          </p:cNvSpPr>
          <p:nvPr/>
        </p:nvSpPr>
        <p:spPr bwMode="auto">
          <a:xfrm>
            <a:off x="9867900" y="6145213"/>
            <a:ext cx="33338" cy="30163"/>
          </a:xfrm>
          <a:custGeom>
            <a:avLst/>
            <a:gdLst>
              <a:gd name="T0" fmla="*/ 3 w 9"/>
              <a:gd name="T1" fmla="*/ 1 h 8"/>
              <a:gd name="T2" fmla="*/ 8 w 9"/>
              <a:gd name="T3" fmla="*/ 3 h 8"/>
              <a:gd name="T4" fmla="*/ 6 w 9"/>
              <a:gd name="T5" fmla="*/ 8 h 8"/>
              <a:gd name="T6" fmla="*/ 4 w 9"/>
              <a:gd name="T7" fmla="*/ 8 h 8"/>
              <a:gd name="T8" fmla="*/ 1 w 9"/>
              <a:gd name="T9" fmla="*/ 6 h 8"/>
              <a:gd name="T10" fmla="*/ 3 w 9"/>
              <a:gd name="T11" fmla="*/ 1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" h="8">
                <a:moveTo>
                  <a:pt x="3" y="1"/>
                </a:moveTo>
                <a:cubicBezTo>
                  <a:pt x="5" y="0"/>
                  <a:pt x="7" y="1"/>
                  <a:pt x="8" y="3"/>
                </a:cubicBezTo>
                <a:cubicBezTo>
                  <a:pt x="9" y="5"/>
                  <a:pt x="8" y="7"/>
                  <a:pt x="6" y="8"/>
                </a:cubicBezTo>
                <a:cubicBezTo>
                  <a:pt x="5" y="8"/>
                  <a:pt x="4" y="8"/>
                  <a:pt x="4" y="8"/>
                </a:cubicBezTo>
                <a:cubicBezTo>
                  <a:pt x="2" y="8"/>
                  <a:pt x="2" y="7"/>
                  <a:pt x="1" y="6"/>
                </a:cubicBezTo>
                <a:cubicBezTo>
                  <a:pt x="0" y="4"/>
                  <a:pt x="1" y="2"/>
                  <a:pt x="3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1" name="Freeform 118"/>
          <p:cNvSpPr>
            <a:spLocks/>
          </p:cNvSpPr>
          <p:nvPr/>
        </p:nvSpPr>
        <p:spPr bwMode="auto">
          <a:xfrm>
            <a:off x="9898063" y="6121400"/>
            <a:ext cx="33338" cy="30163"/>
          </a:xfrm>
          <a:custGeom>
            <a:avLst/>
            <a:gdLst>
              <a:gd name="T0" fmla="*/ 2 w 9"/>
              <a:gd name="T1" fmla="*/ 2 h 8"/>
              <a:gd name="T2" fmla="*/ 7 w 9"/>
              <a:gd name="T3" fmla="*/ 2 h 8"/>
              <a:gd name="T4" fmla="*/ 7 w 9"/>
              <a:gd name="T5" fmla="*/ 7 h 8"/>
              <a:gd name="T6" fmla="*/ 4 w 9"/>
              <a:gd name="T7" fmla="*/ 8 h 8"/>
              <a:gd name="T8" fmla="*/ 2 w 9"/>
              <a:gd name="T9" fmla="*/ 7 h 8"/>
              <a:gd name="T10" fmla="*/ 2 w 9"/>
              <a:gd name="T11" fmla="*/ 2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" h="8">
                <a:moveTo>
                  <a:pt x="2" y="2"/>
                </a:moveTo>
                <a:cubicBezTo>
                  <a:pt x="3" y="1"/>
                  <a:pt x="5" y="0"/>
                  <a:pt x="7" y="2"/>
                </a:cubicBezTo>
                <a:cubicBezTo>
                  <a:pt x="8" y="3"/>
                  <a:pt x="9" y="5"/>
                  <a:pt x="7" y="7"/>
                </a:cubicBezTo>
                <a:cubicBezTo>
                  <a:pt x="6" y="8"/>
                  <a:pt x="5" y="8"/>
                  <a:pt x="4" y="8"/>
                </a:cubicBezTo>
                <a:cubicBezTo>
                  <a:pt x="3" y="8"/>
                  <a:pt x="3" y="8"/>
                  <a:pt x="2" y="7"/>
                </a:cubicBezTo>
                <a:cubicBezTo>
                  <a:pt x="1" y="6"/>
                  <a:pt x="0" y="4"/>
                  <a:pt x="2" y="2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2" name="Freeform 119"/>
          <p:cNvSpPr>
            <a:spLocks/>
          </p:cNvSpPr>
          <p:nvPr/>
        </p:nvSpPr>
        <p:spPr bwMode="auto">
          <a:xfrm>
            <a:off x="9834563" y="6156325"/>
            <a:ext cx="25400" cy="25400"/>
          </a:xfrm>
          <a:custGeom>
            <a:avLst/>
            <a:gdLst>
              <a:gd name="T0" fmla="*/ 4 w 7"/>
              <a:gd name="T1" fmla="*/ 0 h 7"/>
              <a:gd name="T2" fmla="*/ 7 w 7"/>
              <a:gd name="T3" fmla="*/ 4 h 7"/>
              <a:gd name="T4" fmla="*/ 3 w 7"/>
              <a:gd name="T5" fmla="*/ 7 h 7"/>
              <a:gd name="T6" fmla="*/ 3 w 7"/>
              <a:gd name="T7" fmla="*/ 7 h 7"/>
              <a:gd name="T8" fmla="*/ 3 w 7"/>
              <a:gd name="T9" fmla="*/ 7 h 7"/>
              <a:gd name="T10" fmla="*/ 0 w 7"/>
              <a:gd name="T11" fmla="*/ 3 h 7"/>
              <a:gd name="T12" fmla="*/ 4 w 7"/>
              <a:gd name="T13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7">
                <a:moveTo>
                  <a:pt x="4" y="0"/>
                </a:moveTo>
                <a:cubicBezTo>
                  <a:pt x="6" y="0"/>
                  <a:pt x="7" y="2"/>
                  <a:pt x="7" y="4"/>
                </a:cubicBezTo>
                <a:cubicBezTo>
                  <a:pt x="7" y="6"/>
                  <a:pt x="5" y="7"/>
                  <a:pt x="3" y="7"/>
                </a:cubicBez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7"/>
                  <a:pt x="3" y="7"/>
                </a:cubicBezTo>
                <a:cubicBezTo>
                  <a:pt x="1" y="7"/>
                  <a:pt x="0" y="5"/>
                  <a:pt x="0" y="3"/>
                </a:cubicBezTo>
                <a:cubicBezTo>
                  <a:pt x="0" y="1"/>
                  <a:pt x="2" y="0"/>
                  <a:pt x="4" y="0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3" name="Freeform 120"/>
          <p:cNvSpPr>
            <a:spLocks/>
          </p:cNvSpPr>
          <p:nvPr/>
        </p:nvSpPr>
        <p:spPr bwMode="auto">
          <a:xfrm>
            <a:off x="9804400" y="6038850"/>
            <a:ext cx="93663" cy="90488"/>
          </a:xfrm>
          <a:custGeom>
            <a:avLst/>
            <a:gdLst>
              <a:gd name="T0" fmla="*/ 2 w 25"/>
              <a:gd name="T1" fmla="*/ 9 h 24"/>
              <a:gd name="T2" fmla="*/ 15 w 25"/>
              <a:gd name="T3" fmla="*/ 1 h 24"/>
              <a:gd name="T4" fmla="*/ 23 w 25"/>
              <a:gd name="T5" fmla="*/ 15 h 24"/>
              <a:gd name="T6" fmla="*/ 10 w 25"/>
              <a:gd name="T7" fmla="*/ 23 h 24"/>
              <a:gd name="T8" fmla="*/ 2 w 25"/>
              <a:gd name="T9" fmla="*/ 9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" h="24">
                <a:moveTo>
                  <a:pt x="2" y="9"/>
                </a:moveTo>
                <a:cubicBezTo>
                  <a:pt x="3" y="3"/>
                  <a:pt x="9" y="0"/>
                  <a:pt x="15" y="1"/>
                </a:cubicBezTo>
                <a:cubicBezTo>
                  <a:pt x="21" y="3"/>
                  <a:pt x="25" y="9"/>
                  <a:pt x="23" y="15"/>
                </a:cubicBezTo>
                <a:cubicBezTo>
                  <a:pt x="21" y="21"/>
                  <a:pt x="15" y="24"/>
                  <a:pt x="10" y="23"/>
                </a:cubicBezTo>
                <a:cubicBezTo>
                  <a:pt x="4" y="21"/>
                  <a:pt x="0" y="15"/>
                  <a:pt x="2" y="9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4" name="Freeform 121"/>
          <p:cNvSpPr>
            <a:spLocks noEditPoints="1"/>
          </p:cNvSpPr>
          <p:nvPr/>
        </p:nvSpPr>
        <p:spPr bwMode="auto">
          <a:xfrm>
            <a:off x="10161588" y="4875213"/>
            <a:ext cx="600075" cy="625475"/>
          </a:xfrm>
          <a:custGeom>
            <a:avLst/>
            <a:gdLst>
              <a:gd name="T0" fmla="*/ 11 w 160"/>
              <a:gd name="T1" fmla="*/ 85 h 166"/>
              <a:gd name="T2" fmla="*/ 13 w 160"/>
              <a:gd name="T3" fmla="*/ 133 h 166"/>
              <a:gd name="T4" fmla="*/ 59 w 160"/>
              <a:gd name="T5" fmla="*/ 147 h 166"/>
              <a:gd name="T6" fmla="*/ 105 w 160"/>
              <a:gd name="T7" fmla="*/ 160 h 166"/>
              <a:gd name="T8" fmla="*/ 132 w 160"/>
              <a:gd name="T9" fmla="*/ 121 h 166"/>
              <a:gd name="T10" fmla="*/ 159 w 160"/>
              <a:gd name="T11" fmla="*/ 81 h 166"/>
              <a:gd name="T12" fmla="*/ 130 w 160"/>
              <a:gd name="T13" fmla="*/ 43 h 166"/>
              <a:gd name="T14" fmla="*/ 101 w 160"/>
              <a:gd name="T15" fmla="*/ 5 h 166"/>
              <a:gd name="T16" fmla="*/ 55 w 160"/>
              <a:gd name="T17" fmla="*/ 21 h 166"/>
              <a:gd name="T18" fmla="*/ 10 w 160"/>
              <a:gd name="T19" fmla="*/ 37 h 166"/>
              <a:gd name="T20" fmla="*/ 11 w 160"/>
              <a:gd name="T21" fmla="*/ 85 h 166"/>
              <a:gd name="T22" fmla="*/ 29 w 160"/>
              <a:gd name="T23" fmla="*/ 53 h 166"/>
              <a:gd name="T24" fmla="*/ 37 w 160"/>
              <a:gd name="T25" fmla="*/ 49 h 166"/>
              <a:gd name="T26" fmla="*/ 41 w 160"/>
              <a:gd name="T27" fmla="*/ 56 h 166"/>
              <a:gd name="T28" fmla="*/ 41 w 160"/>
              <a:gd name="T29" fmla="*/ 57 h 166"/>
              <a:gd name="T30" fmla="*/ 68 w 160"/>
              <a:gd name="T31" fmla="*/ 58 h 166"/>
              <a:gd name="T32" fmla="*/ 88 w 160"/>
              <a:gd name="T33" fmla="*/ 40 h 166"/>
              <a:gd name="T34" fmla="*/ 85 w 160"/>
              <a:gd name="T35" fmla="*/ 33 h 166"/>
              <a:gd name="T36" fmla="*/ 93 w 160"/>
              <a:gd name="T37" fmla="*/ 29 h 166"/>
              <a:gd name="T38" fmla="*/ 96 w 160"/>
              <a:gd name="T39" fmla="*/ 37 h 166"/>
              <a:gd name="T40" fmla="*/ 91 w 160"/>
              <a:gd name="T41" fmla="*/ 41 h 166"/>
              <a:gd name="T42" fmla="*/ 99 w 160"/>
              <a:gd name="T43" fmla="*/ 68 h 166"/>
              <a:gd name="T44" fmla="*/ 121 w 160"/>
              <a:gd name="T45" fmla="*/ 81 h 166"/>
              <a:gd name="T46" fmla="*/ 121 w 160"/>
              <a:gd name="T47" fmla="*/ 80 h 166"/>
              <a:gd name="T48" fmla="*/ 129 w 160"/>
              <a:gd name="T49" fmla="*/ 76 h 166"/>
              <a:gd name="T50" fmla="*/ 133 w 160"/>
              <a:gd name="T51" fmla="*/ 84 h 166"/>
              <a:gd name="T52" fmla="*/ 125 w 160"/>
              <a:gd name="T53" fmla="*/ 88 h 166"/>
              <a:gd name="T54" fmla="*/ 121 w 160"/>
              <a:gd name="T55" fmla="*/ 83 h 166"/>
              <a:gd name="T56" fmla="*/ 99 w 160"/>
              <a:gd name="T57" fmla="*/ 99 h 166"/>
              <a:gd name="T58" fmla="*/ 93 w 160"/>
              <a:gd name="T59" fmla="*/ 125 h 166"/>
              <a:gd name="T60" fmla="*/ 95 w 160"/>
              <a:gd name="T61" fmla="*/ 125 h 166"/>
              <a:gd name="T62" fmla="*/ 99 w 160"/>
              <a:gd name="T63" fmla="*/ 132 h 166"/>
              <a:gd name="T64" fmla="*/ 92 w 160"/>
              <a:gd name="T65" fmla="*/ 136 h 166"/>
              <a:gd name="T66" fmla="*/ 88 w 160"/>
              <a:gd name="T67" fmla="*/ 129 h 166"/>
              <a:gd name="T68" fmla="*/ 90 w 160"/>
              <a:gd name="T69" fmla="*/ 126 h 166"/>
              <a:gd name="T70" fmla="*/ 69 w 160"/>
              <a:gd name="T71" fmla="*/ 109 h 166"/>
              <a:gd name="T72" fmla="*/ 42 w 160"/>
              <a:gd name="T73" fmla="*/ 112 h 166"/>
              <a:gd name="T74" fmla="*/ 42 w 160"/>
              <a:gd name="T75" fmla="*/ 116 h 166"/>
              <a:gd name="T76" fmla="*/ 35 w 160"/>
              <a:gd name="T77" fmla="*/ 120 h 166"/>
              <a:gd name="T78" fmla="*/ 31 w 160"/>
              <a:gd name="T79" fmla="*/ 112 h 166"/>
              <a:gd name="T80" fmla="*/ 38 w 160"/>
              <a:gd name="T81" fmla="*/ 108 h 166"/>
              <a:gd name="T82" fmla="*/ 40 w 160"/>
              <a:gd name="T83" fmla="*/ 109 h 166"/>
              <a:gd name="T84" fmla="*/ 50 w 160"/>
              <a:gd name="T85" fmla="*/ 85 h 166"/>
              <a:gd name="T86" fmla="*/ 39 w 160"/>
              <a:gd name="T87" fmla="*/ 59 h 166"/>
              <a:gd name="T88" fmla="*/ 33 w 160"/>
              <a:gd name="T89" fmla="*/ 60 h 166"/>
              <a:gd name="T90" fmla="*/ 29 w 160"/>
              <a:gd name="T91" fmla="*/ 53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60" h="166">
                <a:moveTo>
                  <a:pt x="11" y="85"/>
                </a:moveTo>
                <a:cubicBezTo>
                  <a:pt x="2" y="99"/>
                  <a:pt x="2" y="119"/>
                  <a:pt x="13" y="133"/>
                </a:cubicBezTo>
                <a:cubicBezTo>
                  <a:pt x="24" y="148"/>
                  <a:pt x="43" y="153"/>
                  <a:pt x="59" y="147"/>
                </a:cubicBezTo>
                <a:cubicBezTo>
                  <a:pt x="69" y="160"/>
                  <a:pt x="88" y="166"/>
                  <a:pt x="105" y="160"/>
                </a:cubicBezTo>
                <a:cubicBezTo>
                  <a:pt x="122" y="154"/>
                  <a:pt x="133" y="138"/>
                  <a:pt x="132" y="121"/>
                </a:cubicBezTo>
                <a:cubicBezTo>
                  <a:pt x="148" y="115"/>
                  <a:pt x="160" y="99"/>
                  <a:pt x="159" y="81"/>
                </a:cubicBezTo>
                <a:cubicBezTo>
                  <a:pt x="159" y="63"/>
                  <a:pt x="147" y="48"/>
                  <a:pt x="130" y="43"/>
                </a:cubicBezTo>
                <a:cubicBezTo>
                  <a:pt x="130" y="26"/>
                  <a:pt x="118" y="10"/>
                  <a:pt x="101" y="5"/>
                </a:cubicBezTo>
                <a:cubicBezTo>
                  <a:pt x="83" y="0"/>
                  <a:pt x="65" y="7"/>
                  <a:pt x="55" y="21"/>
                </a:cubicBezTo>
                <a:cubicBezTo>
                  <a:pt x="39" y="16"/>
                  <a:pt x="20" y="22"/>
                  <a:pt x="10" y="37"/>
                </a:cubicBezTo>
                <a:cubicBezTo>
                  <a:pt x="0" y="52"/>
                  <a:pt x="1" y="71"/>
                  <a:pt x="11" y="85"/>
                </a:cubicBezTo>
                <a:close/>
                <a:moveTo>
                  <a:pt x="29" y="53"/>
                </a:moveTo>
                <a:cubicBezTo>
                  <a:pt x="30" y="50"/>
                  <a:pt x="34" y="48"/>
                  <a:pt x="37" y="49"/>
                </a:cubicBezTo>
                <a:cubicBezTo>
                  <a:pt x="40" y="50"/>
                  <a:pt x="42" y="53"/>
                  <a:pt x="41" y="56"/>
                </a:cubicBezTo>
                <a:cubicBezTo>
                  <a:pt x="41" y="56"/>
                  <a:pt x="41" y="57"/>
                  <a:pt x="41" y="57"/>
                </a:cubicBezTo>
                <a:cubicBezTo>
                  <a:pt x="49" y="60"/>
                  <a:pt x="59" y="61"/>
                  <a:pt x="68" y="58"/>
                </a:cubicBezTo>
                <a:cubicBezTo>
                  <a:pt x="77" y="55"/>
                  <a:pt x="83" y="48"/>
                  <a:pt x="88" y="40"/>
                </a:cubicBezTo>
                <a:cubicBezTo>
                  <a:pt x="86" y="39"/>
                  <a:pt x="84" y="36"/>
                  <a:pt x="85" y="33"/>
                </a:cubicBezTo>
                <a:cubicBezTo>
                  <a:pt x="86" y="30"/>
                  <a:pt x="89" y="29"/>
                  <a:pt x="93" y="29"/>
                </a:cubicBezTo>
                <a:cubicBezTo>
                  <a:pt x="96" y="30"/>
                  <a:pt x="97" y="34"/>
                  <a:pt x="96" y="37"/>
                </a:cubicBezTo>
                <a:cubicBezTo>
                  <a:pt x="96" y="39"/>
                  <a:pt x="93" y="41"/>
                  <a:pt x="91" y="41"/>
                </a:cubicBezTo>
                <a:cubicBezTo>
                  <a:pt x="91" y="50"/>
                  <a:pt x="93" y="61"/>
                  <a:pt x="99" y="68"/>
                </a:cubicBezTo>
                <a:cubicBezTo>
                  <a:pt x="105" y="76"/>
                  <a:pt x="113" y="79"/>
                  <a:pt x="121" y="81"/>
                </a:cubicBezTo>
                <a:cubicBezTo>
                  <a:pt x="121" y="80"/>
                  <a:pt x="121" y="80"/>
                  <a:pt x="121" y="80"/>
                </a:cubicBezTo>
                <a:cubicBezTo>
                  <a:pt x="122" y="77"/>
                  <a:pt x="126" y="75"/>
                  <a:pt x="129" y="76"/>
                </a:cubicBezTo>
                <a:cubicBezTo>
                  <a:pt x="132" y="77"/>
                  <a:pt x="134" y="80"/>
                  <a:pt x="133" y="84"/>
                </a:cubicBezTo>
                <a:cubicBezTo>
                  <a:pt x="132" y="87"/>
                  <a:pt x="129" y="88"/>
                  <a:pt x="125" y="88"/>
                </a:cubicBezTo>
                <a:cubicBezTo>
                  <a:pt x="123" y="87"/>
                  <a:pt x="122" y="85"/>
                  <a:pt x="121" y="83"/>
                </a:cubicBezTo>
                <a:cubicBezTo>
                  <a:pt x="113" y="86"/>
                  <a:pt x="104" y="91"/>
                  <a:pt x="99" y="99"/>
                </a:cubicBezTo>
                <a:cubicBezTo>
                  <a:pt x="94" y="107"/>
                  <a:pt x="93" y="116"/>
                  <a:pt x="93" y="125"/>
                </a:cubicBezTo>
                <a:cubicBezTo>
                  <a:pt x="94" y="125"/>
                  <a:pt x="95" y="125"/>
                  <a:pt x="95" y="125"/>
                </a:cubicBezTo>
                <a:cubicBezTo>
                  <a:pt x="98" y="126"/>
                  <a:pt x="100" y="129"/>
                  <a:pt x="99" y="132"/>
                </a:cubicBezTo>
                <a:cubicBezTo>
                  <a:pt x="98" y="135"/>
                  <a:pt x="95" y="137"/>
                  <a:pt x="92" y="136"/>
                </a:cubicBezTo>
                <a:cubicBezTo>
                  <a:pt x="89" y="135"/>
                  <a:pt x="87" y="132"/>
                  <a:pt x="88" y="129"/>
                </a:cubicBezTo>
                <a:cubicBezTo>
                  <a:pt x="88" y="128"/>
                  <a:pt x="89" y="126"/>
                  <a:pt x="90" y="126"/>
                </a:cubicBezTo>
                <a:cubicBezTo>
                  <a:pt x="85" y="118"/>
                  <a:pt x="78" y="112"/>
                  <a:pt x="69" y="109"/>
                </a:cubicBezTo>
                <a:cubicBezTo>
                  <a:pt x="60" y="107"/>
                  <a:pt x="51" y="108"/>
                  <a:pt x="42" y="112"/>
                </a:cubicBezTo>
                <a:cubicBezTo>
                  <a:pt x="43" y="113"/>
                  <a:pt x="43" y="114"/>
                  <a:pt x="42" y="116"/>
                </a:cubicBezTo>
                <a:cubicBezTo>
                  <a:pt x="42" y="119"/>
                  <a:pt x="38" y="121"/>
                  <a:pt x="35" y="120"/>
                </a:cubicBezTo>
                <a:cubicBezTo>
                  <a:pt x="32" y="119"/>
                  <a:pt x="30" y="115"/>
                  <a:pt x="31" y="112"/>
                </a:cubicBezTo>
                <a:cubicBezTo>
                  <a:pt x="32" y="109"/>
                  <a:pt x="35" y="107"/>
                  <a:pt x="38" y="108"/>
                </a:cubicBezTo>
                <a:cubicBezTo>
                  <a:pt x="39" y="108"/>
                  <a:pt x="40" y="109"/>
                  <a:pt x="40" y="109"/>
                </a:cubicBezTo>
                <a:cubicBezTo>
                  <a:pt x="46" y="102"/>
                  <a:pt x="50" y="94"/>
                  <a:pt x="50" y="85"/>
                </a:cubicBezTo>
                <a:cubicBezTo>
                  <a:pt x="49" y="75"/>
                  <a:pt x="45" y="66"/>
                  <a:pt x="39" y="59"/>
                </a:cubicBezTo>
                <a:cubicBezTo>
                  <a:pt x="37" y="60"/>
                  <a:pt x="35" y="61"/>
                  <a:pt x="33" y="60"/>
                </a:cubicBezTo>
                <a:cubicBezTo>
                  <a:pt x="30" y="59"/>
                  <a:pt x="29" y="56"/>
                  <a:pt x="29" y="53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5" name="Freeform 122"/>
          <p:cNvSpPr>
            <a:spLocks/>
          </p:cNvSpPr>
          <p:nvPr/>
        </p:nvSpPr>
        <p:spPr bwMode="auto">
          <a:xfrm>
            <a:off x="10506075" y="5199063"/>
            <a:ext cx="22225" cy="22225"/>
          </a:xfrm>
          <a:custGeom>
            <a:avLst/>
            <a:gdLst>
              <a:gd name="T0" fmla="*/ 0 w 6"/>
              <a:gd name="T1" fmla="*/ 2 h 6"/>
              <a:gd name="T2" fmla="*/ 0 w 6"/>
              <a:gd name="T3" fmla="*/ 2 h 6"/>
              <a:gd name="T4" fmla="*/ 4 w 6"/>
              <a:gd name="T5" fmla="*/ 0 h 6"/>
              <a:gd name="T6" fmla="*/ 6 w 6"/>
              <a:gd name="T7" fmla="*/ 4 h 6"/>
              <a:gd name="T8" fmla="*/ 2 w 6"/>
              <a:gd name="T9" fmla="*/ 6 h 6"/>
              <a:gd name="T10" fmla="*/ 0 w 6"/>
              <a:gd name="T11" fmla="*/ 2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6"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1" y="1"/>
                  <a:pt x="2" y="0"/>
                  <a:pt x="4" y="0"/>
                </a:cubicBezTo>
                <a:cubicBezTo>
                  <a:pt x="5" y="1"/>
                  <a:pt x="6" y="2"/>
                  <a:pt x="6" y="4"/>
                </a:cubicBezTo>
                <a:cubicBezTo>
                  <a:pt x="5" y="5"/>
                  <a:pt x="4" y="6"/>
                  <a:pt x="2" y="6"/>
                </a:cubicBezTo>
                <a:cubicBezTo>
                  <a:pt x="1" y="5"/>
                  <a:pt x="0" y="4"/>
                  <a:pt x="0" y="2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6" name="Freeform 123"/>
          <p:cNvSpPr>
            <a:spLocks/>
          </p:cNvSpPr>
          <p:nvPr/>
        </p:nvSpPr>
        <p:spPr bwMode="auto">
          <a:xfrm>
            <a:off x="10494963" y="5138738"/>
            <a:ext cx="26988" cy="22225"/>
          </a:xfrm>
          <a:custGeom>
            <a:avLst/>
            <a:gdLst>
              <a:gd name="T0" fmla="*/ 3 w 7"/>
              <a:gd name="T1" fmla="*/ 6 h 6"/>
              <a:gd name="T2" fmla="*/ 1 w 7"/>
              <a:gd name="T3" fmla="*/ 5 h 6"/>
              <a:gd name="T4" fmla="*/ 2 w 7"/>
              <a:gd name="T5" fmla="*/ 1 h 6"/>
              <a:gd name="T6" fmla="*/ 6 w 7"/>
              <a:gd name="T7" fmla="*/ 2 h 6"/>
              <a:gd name="T8" fmla="*/ 5 w 7"/>
              <a:gd name="T9" fmla="*/ 6 h 6"/>
              <a:gd name="T10" fmla="*/ 3 w 7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6">
                <a:moveTo>
                  <a:pt x="3" y="6"/>
                </a:moveTo>
                <a:cubicBezTo>
                  <a:pt x="2" y="6"/>
                  <a:pt x="1" y="6"/>
                  <a:pt x="1" y="5"/>
                </a:cubicBezTo>
                <a:cubicBezTo>
                  <a:pt x="0" y="4"/>
                  <a:pt x="0" y="2"/>
                  <a:pt x="2" y="1"/>
                </a:cubicBezTo>
                <a:cubicBezTo>
                  <a:pt x="3" y="0"/>
                  <a:pt x="5" y="0"/>
                  <a:pt x="6" y="2"/>
                </a:cubicBezTo>
                <a:cubicBezTo>
                  <a:pt x="7" y="3"/>
                  <a:pt x="6" y="5"/>
                  <a:pt x="5" y="6"/>
                </a:cubicBezTo>
                <a:cubicBezTo>
                  <a:pt x="4" y="6"/>
                  <a:pt x="3" y="6"/>
                  <a:pt x="3" y="6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7" name="Freeform 124"/>
          <p:cNvSpPr>
            <a:spLocks/>
          </p:cNvSpPr>
          <p:nvPr/>
        </p:nvSpPr>
        <p:spPr bwMode="auto">
          <a:xfrm>
            <a:off x="10506075" y="5168900"/>
            <a:ext cx="26988" cy="22225"/>
          </a:xfrm>
          <a:custGeom>
            <a:avLst/>
            <a:gdLst>
              <a:gd name="T0" fmla="*/ 4 w 7"/>
              <a:gd name="T1" fmla="*/ 6 h 6"/>
              <a:gd name="T2" fmla="*/ 3 w 7"/>
              <a:gd name="T3" fmla="*/ 6 h 6"/>
              <a:gd name="T4" fmla="*/ 1 w 7"/>
              <a:gd name="T5" fmla="*/ 3 h 6"/>
              <a:gd name="T6" fmla="*/ 3 w 7"/>
              <a:gd name="T7" fmla="*/ 0 h 6"/>
              <a:gd name="T8" fmla="*/ 6 w 7"/>
              <a:gd name="T9" fmla="*/ 2 h 6"/>
              <a:gd name="T10" fmla="*/ 4 w 7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6">
                <a:moveTo>
                  <a:pt x="4" y="6"/>
                </a:moveTo>
                <a:cubicBezTo>
                  <a:pt x="3" y="6"/>
                  <a:pt x="3" y="6"/>
                  <a:pt x="3" y="6"/>
                </a:cubicBezTo>
                <a:cubicBezTo>
                  <a:pt x="2" y="5"/>
                  <a:pt x="1" y="4"/>
                  <a:pt x="1" y="3"/>
                </a:cubicBezTo>
                <a:cubicBezTo>
                  <a:pt x="0" y="2"/>
                  <a:pt x="1" y="0"/>
                  <a:pt x="3" y="0"/>
                </a:cubicBezTo>
                <a:cubicBezTo>
                  <a:pt x="5" y="0"/>
                  <a:pt x="6" y="1"/>
                  <a:pt x="6" y="2"/>
                </a:cubicBezTo>
                <a:cubicBezTo>
                  <a:pt x="7" y="4"/>
                  <a:pt x="6" y="5"/>
                  <a:pt x="4" y="6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8" name="Freeform 125"/>
          <p:cNvSpPr>
            <a:spLocks/>
          </p:cNvSpPr>
          <p:nvPr/>
        </p:nvSpPr>
        <p:spPr bwMode="auto">
          <a:xfrm>
            <a:off x="10472738" y="5116513"/>
            <a:ext cx="25400" cy="25400"/>
          </a:xfrm>
          <a:custGeom>
            <a:avLst/>
            <a:gdLst>
              <a:gd name="T0" fmla="*/ 3 w 7"/>
              <a:gd name="T1" fmla="*/ 7 h 7"/>
              <a:gd name="T2" fmla="*/ 2 w 7"/>
              <a:gd name="T3" fmla="*/ 6 h 7"/>
              <a:gd name="T4" fmla="*/ 1 w 7"/>
              <a:gd name="T5" fmla="*/ 2 h 7"/>
              <a:gd name="T6" fmla="*/ 5 w 7"/>
              <a:gd name="T7" fmla="*/ 1 h 7"/>
              <a:gd name="T8" fmla="*/ 6 w 7"/>
              <a:gd name="T9" fmla="*/ 5 h 7"/>
              <a:gd name="T10" fmla="*/ 3 w 7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7">
                <a:moveTo>
                  <a:pt x="3" y="7"/>
                </a:moveTo>
                <a:cubicBezTo>
                  <a:pt x="2" y="7"/>
                  <a:pt x="2" y="7"/>
                  <a:pt x="2" y="6"/>
                </a:cubicBezTo>
                <a:cubicBezTo>
                  <a:pt x="1" y="6"/>
                  <a:pt x="0" y="4"/>
                  <a:pt x="1" y="2"/>
                </a:cubicBezTo>
                <a:cubicBezTo>
                  <a:pt x="2" y="1"/>
                  <a:pt x="3" y="0"/>
                  <a:pt x="5" y="1"/>
                </a:cubicBezTo>
                <a:cubicBezTo>
                  <a:pt x="6" y="2"/>
                  <a:pt x="7" y="4"/>
                  <a:pt x="6" y="5"/>
                </a:cubicBezTo>
                <a:cubicBezTo>
                  <a:pt x="5" y="7"/>
                  <a:pt x="4" y="7"/>
                  <a:pt x="3" y="7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9" name="Freeform 126"/>
          <p:cNvSpPr>
            <a:spLocks/>
          </p:cNvSpPr>
          <p:nvPr/>
        </p:nvSpPr>
        <p:spPr bwMode="auto">
          <a:xfrm>
            <a:off x="10390188" y="5130800"/>
            <a:ext cx="22225" cy="26988"/>
          </a:xfrm>
          <a:custGeom>
            <a:avLst/>
            <a:gdLst>
              <a:gd name="T0" fmla="*/ 5 w 6"/>
              <a:gd name="T1" fmla="*/ 5 h 7"/>
              <a:gd name="T2" fmla="*/ 2 w 6"/>
              <a:gd name="T3" fmla="*/ 6 h 7"/>
              <a:gd name="T4" fmla="*/ 1 w 6"/>
              <a:gd name="T5" fmla="*/ 6 h 7"/>
              <a:gd name="T6" fmla="*/ 1 w 6"/>
              <a:gd name="T7" fmla="*/ 1 h 7"/>
              <a:gd name="T8" fmla="*/ 5 w 6"/>
              <a:gd name="T9" fmla="*/ 1 h 7"/>
              <a:gd name="T10" fmla="*/ 5 w 6"/>
              <a:gd name="T11" fmla="*/ 5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7">
                <a:moveTo>
                  <a:pt x="5" y="5"/>
                </a:moveTo>
                <a:cubicBezTo>
                  <a:pt x="4" y="6"/>
                  <a:pt x="3" y="7"/>
                  <a:pt x="2" y="6"/>
                </a:cubicBezTo>
                <a:cubicBezTo>
                  <a:pt x="2" y="6"/>
                  <a:pt x="1" y="6"/>
                  <a:pt x="1" y="6"/>
                </a:cubicBezTo>
                <a:cubicBezTo>
                  <a:pt x="0" y="5"/>
                  <a:pt x="0" y="3"/>
                  <a:pt x="1" y="1"/>
                </a:cubicBezTo>
                <a:cubicBezTo>
                  <a:pt x="2" y="0"/>
                  <a:pt x="4" y="0"/>
                  <a:pt x="5" y="1"/>
                </a:cubicBezTo>
                <a:cubicBezTo>
                  <a:pt x="6" y="2"/>
                  <a:pt x="6" y="4"/>
                  <a:pt x="5" y="5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0" name="Freeform 127"/>
          <p:cNvSpPr>
            <a:spLocks/>
          </p:cNvSpPr>
          <p:nvPr/>
        </p:nvSpPr>
        <p:spPr bwMode="auto">
          <a:xfrm>
            <a:off x="10445750" y="5108575"/>
            <a:ext cx="22225" cy="26988"/>
          </a:xfrm>
          <a:custGeom>
            <a:avLst/>
            <a:gdLst>
              <a:gd name="T0" fmla="*/ 2 w 6"/>
              <a:gd name="T1" fmla="*/ 6 h 7"/>
              <a:gd name="T2" fmla="*/ 2 w 6"/>
              <a:gd name="T3" fmla="*/ 6 h 7"/>
              <a:gd name="T4" fmla="*/ 0 w 6"/>
              <a:gd name="T5" fmla="*/ 3 h 7"/>
              <a:gd name="T6" fmla="*/ 3 w 6"/>
              <a:gd name="T7" fmla="*/ 1 h 7"/>
              <a:gd name="T8" fmla="*/ 6 w 6"/>
              <a:gd name="T9" fmla="*/ 4 h 7"/>
              <a:gd name="T10" fmla="*/ 2 w 6"/>
              <a:gd name="T11" fmla="*/ 6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7">
                <a:moveTo>
                  <a:pt x="2" y="6"/>
                </a:moveTo>
                <a:cubicBezTo>
                  <a:pt x="2" y="6"/>
                  <a:pt x="2" y="6"/>
                  <a:pt x="2" y="6"/>
                </a:cubicBezTo>
                <a:cubicBezTo>
                  <a:pt x="0" y="6"/>
                  <a:pt x="0" y="5"/>
                  <a:pt x="0" y="3"/>
                </a:cubicBezTo>
                <a:cubicBezTo>
                  <a:pt x="0" y="2"/>
                  <a:pt x="1" y="0"/>
                  <a:pt x="3" y="1"/>
                </a:cubicBezTo>
                <a:cubicBezTo>
                  <a:pt x="4" y="1"/>
                  <a:pt x="6" y="2"/>
                  <a:pt x="6" y="4"/>
                </a:cubicBezTo>
                <a:cubicBezTo>
                  <a:pt x="5" y="5"/>
                  <a:pt x="4" y="7"/>
                  <a:pt x="2" y="6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1" name="Freeform 128"/>
          <p:cNvSpPr>
            <a:spLocks/>
          </p:cNvSpPr>
          <p:nvPr/>
        </p:nvSpPr>
        <p:spPr bwMode="auto">
          <a:xfrm>
            <a:off x="10412413" y="5111750"/>
            <a:ext cx="26988" cy="26988"/>
          </a:xfrm>
          <a:custGeom>
            <a:avLst/>
            <a:gdLst>
              <a:gd name="T0" fmla="*/ 5 w 7"/>
              <a:gd name="T1" fmla="*/ 7 h 7"/>
              <a:gd name="T2" fmla="*/ 3 w 7"/>
              <a:gd name="T3" fmla="*/ 7 h 7"/>
              <a:gd name="T4" fmla="*/ 1 w 7"/>
              <a:gd name="T5" fmla="*/ 5 h 7"/>
              <a:gd name="T6" fmla="*/ 2 w 7"/>
              <a:gd name="T7" fmla="*/ 1 h 7"/>
              <a:gd name="T8" fmla="*/ 6 w 7"/>
              <a:gd name="T9" fmla="*/ 3 h 7"/>
              <a:gd name="T10" fmla="*/ 5 w 7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7">
                <a:moveTo>
                  <a:pt x="5" y="7"/>
                </a:moveTo>
                <a:cubicBezTo>
                  <a:pt x="4" y="7"/>
                  <a:pt x="3" y="7"/>
                  <a:pt x="3" y="7"/>
                </a:cubicBezTo>
                <a:cubicBezTo>
                  <a:pt x="2" y="6"/>
                  <a:pt x="1" y="6"/>
                  <a:pt x="1" y="5"/>
                </a:cubicBezTo>
                <a:cubicBezTo>
                  <a:pt x="0" y="3"/>
                  <a:pt x="1" y="2"/>
                  <a:pt x="2" y="1"/>
                </a:cubicBezTo>
                <a:cubicBezTo>
                  <a:pt x="4" y="0"/>
                  <a:pt x="6" y="1"/>
                  <a:pt x="6" y="3"/>
                </a:cubicBezTo>
                <a:cubicBezTo>
                  <a:pt x="7" y="4"/>
                  <a:pt x="6" y="6"/>
                  <a:pt x="5" y="7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2" name="Freeform 129"/>
          <p:cNvSpPr>
            <a:spLocks/>
          </p:cNvSpPr>
          <p:nvPr/>
        </p:nvSpPr>
        <p:spPr bwMode="auto">
          <a:xfrm>
            <a:off x="10374313" y="5157788"/>
            <a:ext cx="23813" cy="25400"/>
          </a:xfrm>
          <a:custGeom>
            <a:avLst/>
            <a:gdLst>
              <a:gd name="T0" fmla="*/ 4 w 6"/>
              <a:gd name="T1" fmla="*/ 1 h 7"/>
              <a:gd name="T2" fmla="*/ 6 w 6"/>
              <a:gd name="T3" fmla="*/ 4 h 7"/>
              <a:gd name="T4" fmla="*/ 6 w 6"/>
              <a:gd name="T5" fmla="*/ 4 h 7"/>
              <a:gd name="T6" fmla="*/ 2 w 6"/>
              <a:gd name="T7" fmla="*/ 6 h 7"/>
              <a:gd name="T8" fmla="*/ 0 w 6"/>
              <a:gd name="T9" fmla="*/ 3 h 7"/>
              <a:gd name="T10" fmla="*/ 0 w 6"/>
              <a:gd name="T11" fmla="*/ 3 h 7"/>
              <a:gd name="T12" fmla="*/ 0 w 6"/>
              <a:gd name="T13" fmla="*/ 3 h 7"/>
              <a:gd name="T14" fmla="*/ 4 w 6"/>
              <a:gd name="T15" fmla="*/ 1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" h="7">
                <a:moveTo>
                  <a:pt x="4" y="1"/>
                </a:moveTo>
                <a:cubicBezTo>
                  <a:pt x="5" y="1"/>
                  <a:pt x="6" y="3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5" y="6"/>
                  <a:pt x="4" y="7"/>
                  <a:pt x="2" y="6"/>
                </a:cubicBezTo>
                <a:cubicBezTo>
                  <a:pt x="1" y="6"/>
                  <a:pt x="0" y="4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1" y="1"/>
                  <a:pt x="2" y="0"/>
                  <a:pt x="4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3" name="Freeform 130"/>
          <p:cNvSpPr>
            <a:spLocks/>
          </p:cNvSpPr>
          <p:nvPr/>
        </p:nvSpPr>
        <p:spPr bwMode="auto">
          <a:xfrm>
            <a:off x="10382250" y="5218113"/>
            <a:ext cx="26988" cy="22225"/>
          </a:xfrm>
          <a:custGeom>
            <a:avLst/>
            <a:gdLst>
              <a:gd name="T0" fmla="*/ 6 w 7"/>
              <a:gd name="T1" fmla="*/ 2 h 6"/>
              <a:gd name="T2" fmla="*/ 6 w 7"/>
              <a:gd name="T3" fmla="*/ 2 h 6"/>
              <a:gd name="T4" fmla="*/ 5 w 7"/>
              <a:gd name="T5" fmla="*/ 6 h 6"/>
              <a:gd name="T6" fmla="*/ 3 w 7"/>
              <a:gd name="T7" fmla="*/ 6 h 6"/>
              <a:gd name="T8" fmla="*/ 1 w 7"/>
              <a:gd name="T9" fmla="*/ 5 h 6"/>
              <a:gd name="T10" fmla="*/ 2 w 7"/>
              <a:gd name="T11" fmla="*/ 1 h 6"/>
              <a:gd name="T12" fmla="*/ 6 w 7"/>
              <a:gd name="T13" fmla="*/ 2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6">
                <a:moveTo>
                  <a:pt x="6" y="2"/>
                </a:moveTo>
                <a:cubicBezTo>
                  <a:pt x="6" y="2"/>
                  <a:pt x="6" y="2"/>
                  <a:pt x="6" y="2"/>
                </a:cubicBezTo>
                <a:cubicBezTo>
                  <a:pt x="7" y="3"/>
                  <a:pt x="6" y="5"/>
                  <a:pt x="5" y="6"/>
                </a:cubicBezTo>
                <a:cubicBezTo>
                  <a:pt x="4" y="6"/>
                  <a:pt x="3" y="6"/>
                  <a:pt x="3" y="6"/>
                </a:cubicBezTo>
                <a:cubicBezTo>
                  <a:pt x="2" y="6"/>
                  <a:pt x="1" y="5"/>
                  <a:pt x="1" y="5"/>
                </a:cubicBezTo>
                <a:cubicBezTo>
                  <a:pt x="0" y="4"/>
                  <a:pt x="0" y="2"/>
                  <a:pt x="2" y="1"/>
                </a:cubicBezTo>
                <a:cubicBezTo>
                  <a:pt x="3" y="0"/>
                  <a:pt x="5" y="0"/>
                  <a:pt x="6" y="2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4" name="Freeform 131"/>
          <p:cNvSpPr>
            <a:spLocks/>
          </p:cNvSpPr>
          <p:nvPr/>
        </p:nvSpPr>
        <p:spPr bwMode="auto">
          <a:xfrm>
            <a:off x="10404475" y="5237163"/>
            <a:ext cx="26988" cy="25400"/>
          </a:xfrm>
          <a:custGeom>
            <a:avLst/>
            <a:gdLst>
              <a:gd name="T0" fmla="*/ 5 w 7"/>
              <a:gd name="T1" fmla="*/ 1 h 7"/>
              <a:gd name="T2" fmla="*/ 6 w 7"/>
              <a:gd name="T3" fmla="*/ 5 h 7"/>
              <a:gd name="T4" fmla="*/ 3 w 7"/>
              <a:gd name="T5" fmla="*/ 7 h 7"/>
              <a:gd name="T6" fmla="*/ 2 w 7"/>
              <a:gd name="T7" fmla="*/ 6 h 7"/>
              <a:gd name="T8" fmla="*/ 1 w 7"/>
              <a:gd name="T9" fmla="*/ 2 h 7"/>
              <a:gd name="T10" fmla="*/ 5 w 7"/>
              <a:gd name="T11" fmla="*/ 1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7">
                <a:moveTo>
                  <a:pt x="5" y="1"/>
                </a:moveTo>
                <a:cubicBezTo>
                  <a:pt x="6" y="2"/>
                  <a:pt x="7" y="4"/>
                  <a:pt x="6" y="5"/>
                </a:cubicBezTo>
                <a:cubicBezTo>
                  <a:pt x="5" y="6"/>
                  <a:pt x="4" y="7"/>
                  <a:pt x="3" y="7"/>
                </a:cubicBezTo>
                <a:cubicBezTo>
                  <a:pt x="2" y="6"/>
                  <a:pt x="2" y="6"/>
                  <a:pt x="2" y="6"/>
                </a:cubicBezTo>
                <a:cubicBezTo>
                  <a:pt x="1" y="5"/>
                  <a:pt x="0" y="4"/>
                  <a:pt x="1" y="2"/>
                </a:cubicBezTo>
                <a:cubicBezTo>
                  <a:pt x="2" y="1"/>
                  <a:pt x="4" y="0"/>
                  <a:pt x="5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5" name="Freeform 132"/>
          <p:cNvSpPr>
            <a:spLocks/>
          </p:cNvSpPr>
          <p:nvPr/>
        </p:nvSpPr>
        <p:spPr bwMode="auto">
          <a:xfrm>
            <a:off x="10371138" y="5191125"/>
            <a:ext cx="26988" cy="22225"/>
          </a:xfrm>
          <a:custGeom>
            <a:avLst/>
            <a:gdLst>
              <a:gd name="T0" fmla="*/ 3 w 7"/>
              <a:gd name="T1" fmla="*/ 0 h 6"/>
              <a:gd name="T2" fmla="*/ 6 w 7"/>
              <a:gd name="T3" fmla="*/ 2 h 6"/>
              <a:gd name="T4" fmla="*/ 6 w 7"/>
              <a:gd name="T5" fmla="*/ 2 h 6"/>
              <a:gd name="T6" fmla="*/ 4 w 7"/>
              <a:gd name="T7" fmla="*/ 6 h 6"/>
              <a:gd name="T8" fmla="*/ 3 w 7"/>
              <a:gd name="T9" fmla="*/ 6 h 6"/>
              <a:gd name="T10" fmla="*/ 0 w 7"/>
              <a:gd name="T11" fmla="*/ 3 h 6"/>
              <a:gd name="T12" fmla="*/ 3 w 7"/>
              <a:gd name="T1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6">
                <a:moveTo>
                  <a:pt x="3" y="0"/>
                </a:moveTo>
                <a:cubicBezTo>
                  <a:pt x="5" y="0"/>
                  <a:pt x="6" y="1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7" y="4"/>
                  <a:pt x="5" y="5"/>
                  <a:pt x="4" y="6"/>
                </a:cubicBezTo>
                <a:cubicBezTo>
                  <a:pt x="3" y="6"/>
                  <a:pt x="3" y="6"/>
                  <a:pt x="3" y="6"/>
                </a:cubicBezTo>
                <a:cubicBezTo>
                  <a:pt x="2" y="5"/>
                  <a:pt x="1" y="4"/>
                  <a:pt x="0" y="3"/>
                </a:cubicBezTo>
                <a:cubicBezTo>
                  <a:pt x="0" y="2"/>
                  <a:pt x="1" y="0"/>
                  <a:pt x="3" y="0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6" name="Freeform 133"/>
          <p:cNvSpPr>
            <a:spLocks/>
          </p:cNvSpPr>
          <p:nvPr/>
        </p:nvSpPr>
        <p:spPr bwMode="auto">
          <a:xfrm>
            <a:off x="10464800" y="5240338"/>
            <a:ext cx="26988" cy="26988"/>
          </a:xfrm>
          <a:custGeom>
            <a:avLst/>
            <a:gdLst>
              <a:gd name="T0" fmla="*/ 2 w 7"/>
              <a:gd name="T1" fmla="*/ 1 h 7"/>
              <a:gd name="T2" fmla="*/ 6 w 7"/>
              <a:gd name="T3" fmla="*/ 3 h 7"/>
              <a:gd name="T4" fmla="*/ 4 w 7"/>
              <a:gd name="T5" fmla="*/ 6 h 7"/>
              <a:gd name="T6" fmla="*/ 2 w 7"/>
              <a:gd name="T7" fmla="*/ 6 h 7"/>
              <a:gd name="T8" fmla="*/ 1 w 7"/>
              <a:gd name="T9" fmla="*/ 5 h 7"/>
              <a:gd name="T10" fmla="*/ 2 w 7"/>
              <a:gd name="T11" fmla="*/ 1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7">
                <a:moveTo>
                  <a:pt x="2" y="1"/>
                </a:moveTo>
                <a:cubicBezTo>
                  <a:pt x="4" y="0"/>
                  <a:pt x="5" y="1"/>
                  <a:pt x="6" y="3"/>
                </a:cubicBezTo>
                <a:cubicBezTo>
                  <a:pt x="7" y="4"/>
                  <a:pt x="6" y="6"/>
                  <a:pt x="4" y="6"/>
                </a:cubicBezTo>
                <a:cubicBezTo>
                  <a:pt x="4" y="7"/>
                  <a:pt x="3" y="7"/>
                  <a:pt x="2" y="6"/>
                </a:cubicBezTo>
                <a:cubicBezTo>
                  <a:pt x="2" y="6"/>
                  <a:pt x="1" y="6"/>
                  <a:pt x="1" y="5"/>
                </a:cubicBezTo>
                <a:cubicBezTo>
                  <a:pt x="0" y="3"/>
                  <a:pt x="1" y="2"/>
                  <a:pt x="2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7" name="Freeform 134"/>
          <p:cNvSpPr>
            <a:spLocks/>
          </p:cNvSpPr>
          <p:nvPr/>
        </p:nvSpPr>
        <p:spPr bwMode="auto">
          <a:xfrm>
            <a:off x="10491788" y="5226050"/>
            <a:ext cx="22225" cy="22225"/>
          </a:xfrm>
          <a:custGeom>
            <a:avLst/>
            <a:gdLst>
              <a:gd name="T0" fmla="*/ 1 w 6"/>
              <a:gd name="T1" fmla="*/ 1 h 6"/>
              <a:gd name="T2" fmla="*/ 5 w 6"/>
              <a:gd name="T3" fmla="*/ 1 h 6"/>
              <a:gd name="T4" fmla="*/ 5 w 6"/>
              <a:gd name="T5" fmla="*/ 5 h 6"/>
              <a:gd name="T6" fmla="*/ 2 w 6"/>
              <a:gd name="T7" fmla="*/ 6 h 6"/>
              <a:gd name="T8" fmla="*/ 1 w 6"/>
              <a:gd name="T9" fmla="*/ 5 h 6"/>
              <a:gd name="T10" fmla="*/ 1 w 6"/>
              <a:gd name="T11" fmla="*/ 1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6">
                <a:moveTo>
                  <a:pt x="1" y="1"/>
                </a:moveTo>
                <a:cubicBezTo>
                  <a:pt x="2" y="0"/>
                  <a:pt x="4" y="0"/>
                  <a:pt x="5" y="1"/>
                </a:cubicBezTo>
                <a:cubicBezTo>
                  <a:pt x="6" y="2"/>
                  <a:pt x="6" y="4"/>
                  <a:pt x="5" y="5"/>
                </a:cubicBezTo>
                <a:cubicBezTo>
                  <a:pt x="4" y="6"/>
                  <a:pt x="3" y="6"/>
                  <a:pt x="2" y="6"/>
                </a:cubicBezTo>
                <a:cubicBezTo>
                  <a:pt x="2" y="6"/>
                  <a:pt x="1" y="6"/>
                  <a:pt x="1" y="5"/>
                </a:cubicBezTo>
                <a:cubicBezTo>
                  <a:pt x="0" y="4"/>
                  <a:pt x="0" y="2"/>
                  <a:pt x="1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8" name="Freeform 135"/>
          <p:cNvSpPr>
            <a:spLocks/>
          </p:cNvSpPr>
          <p:nvPr/>
        </p:nvSpPr>
        <p:spPr bwMode="auto">
          <a:xfrm>
            <a:off x="10434638" y="5248275"/>
            <a:ext cx="22225" cy="22225"/>
          </a:xfrm>
          <a:custGeom>
            <a:avLst/>
            <a:gdLst>
              <a:gd name="T0" fmla="*/ 3 w 6"/>
              <a:gd name="T1" fmla="*/ 0 h 6"/>
              <a:gd name="T2" fmla="*/ 6 w 6"/>
              <a:gd name="T3" fmla="*/ 3 h 6"/>
              <a:gd name="T4" fmla="*/ 3 w 6"/>
              <a:gd name="T5" fmla="*/ 6 h 6"/>
              <a:gd name="T6" fmla="*/ 3 w 6"/>
              <a:gd name="T7" fmla="*/ 6 h 6"/>
              <a:gd name="T8" fmla="*/ 2 w 6"/>
              <a:gd name="T9" fmla="*/ 6 h 6"/>
              <a:gd name="T10" fmla="*/ 0 w 6"/>
              <a:gd name="T11" fmla="*/ 3 h 6"/>
              <a:gd name="T12" fmla="*/ 3 w 6"/>
              <a:gd name="T1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" h="6">
                <a:moveTo>
                  <a:pt x="3" y="0"/>
                </a:moveTo>
                <a:cubicBezTo>
                  <a:pt x="5" y="0"/>
                  <a:pt x="6" y="2"/>
                  <a:pt x="6" y="3"/>
                </a:cubicBezTo>
                <a:cubicBezTo>
                  <a:pt x="6" y="5"/>
                  <a:pt x="5" y="6"/>
                  <a:pt x="3" y="6"/>
                </a:cubicBezTo>
                <a:cubicBezTo>
                  <a:pt x="3" y="6"/>
                  <a:pt x="3" y="6"/>
                  <a:pt x="3" y="6"/>
                </a:cubicBezTo>
                <a:cubicBezTo>
                  <a:pt x="3" y="6"/>
                  <a:pt x="3" y="6"/>
                  <a:pt x="2" y="6"/>
                </a:cubicBezTo>
                <a:cubicBezTo>
                  <a:pt x="1" y="5"/>
                  <a:pt x="0" y="4"/>
                  <a:pt x="0" y="3"/>
                </a:cubicBezTo>
                <a:cubicBezTo>
                  <a:pt x="0" y="1"/>
                  <a:pt x="2" y="0"/>
                  <a:pt x="3" y="0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9" name="Freeform 136"/>
          <p:cNvSpPr>
            <a:spLocks/>
          </p:cNvSpPr>
          <p:nvPr/>
        </p:nvSpPr>
        <p:spPr bwMode="auto">
          <a:xfrm>
            <a:off x="10412413" y="5153025"/>
            <a:ext cx="74613" cy="76200"/>
          </a:xfrm>
          <a:custGeom>
            <a:avLst/>
            <a:gdLst>
              <a:gd name="T0" fmla="*/ 2 w 20"/>
              <a:gd name="T1" fmla="*/ 7 h 20"/>
              <a:gd name="T2" fmla="*/ 13 w 20"/>
              <a:gd name="T3" fmla="*/ 1 h 20"/>
              <a:gd name="T4" fmla="*/ 19 w 20"/>
              <a:gd name="T5" fmla="*/ 12 h 20"/>
              <a:gd name="T6" fmla="*/ 8 w 20"/>
              <a:gd name="T7" fmla="*/ 18 h 20"/>
              <a:gd name="T8" fmla="*/ 2 w 20"/>
              <a:gd name="T9" fmla="*/ 7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" h="20">
                <a:moveTo>
                  <a:pt x="2" y="7"/>
                </a:moveTo>
                <a:cubicBezTo>
                  <a:pt x="3" y="2"/>
                  <a:pt x="8" y="0"/>
                  <a:pt x="13" y="1"/>
                </a:cubicBezTo>
                <a:cubicBezTo>
                  <a:pt x="18" y="3"/>
                  <a:pt x="20" y="8"/>
                  <a:pt x="19" y="12"/>
                </a:cubicBezTo>
                <a:cubicBezTo>
                  <a:pt x="18" y="17"/>
                  <a:pt x="13" y="20"/>
                  <a:pt x="8" y="18"/>
                </a:cubicBezTo>
                <a:cubicBezTo>
                  <a:pt x="3" y="17"/>
                  <a:pt x="0" y="12"/>
                  <a:pt x="2" y="7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0" name="Freeform 137"/>
          <p:cNvSpPr>
            <a:spLocks noEditPoints="1"/>
          </p:cNvSpPr>
          <p:nvPr/>
        </p:nvSpPr>
        <p:spPr bwMode="auto">
          <a:xfrm>
            <a:off x="10687050" y="4090987"/>
            <a:ext cx="484188" cy="504825"/>
          </a:xfrm>
          <a:custGeom>
            <a:avLst/>
            <a:gdLst>
              <a:gd name="T0" fmla="*/ 10 w 129"/>
              <a:gd name="T1" fmla="*/ 69 h 134"/>
              <a:gd name="T2" fmla="*/ 11 w 129"/>
              <a:gd name="T3" fmla="*/ 107 h 134"/>
              <a:gd name="T4" fmla="*/ 48 w 129"/>
              <a:gd name="T5" fmla="*/ 118 h 134"/>
              <a:gd name="T6" fmla="*/ 85 w 129"/>
              <a:gd name="T7" fmla="*/ 129 h 134"/>
              <a:gd name="T8" fmla="*/ 106 w 129"/>
              <a:gd name="T9" fmla="*/ 97 h 134"/>
              <a:gd name="T10" fmla="*/ 128 w 129"/>
              <a:gd name="T11" fmla="*/ 65 h 134"/>
              <a:gd name="T12" fmla="*/ 105 w 129"/>
              <a:gd name="T13" fmla="*/ 35 h 134"/>
              <a:gd name="T14" fmla="*/ 81 w 129"/>
              <a:gd name="T15" fmla="*/ 4 h 134"/>
              <a:gd name="T16" fmla="*/ 45 w 129"/>
              <a:gd name="T17" fmla="*/ 17 h 134"/>
              <a:gd name="T18" fmla="*/ 9 w 129"/>
              <a:gd name="T19" fmla="*/ 30 h 134"/>
              <a:gd name="T20" fmla="*/ 10 w 129"/>
              <a:gd name="T21" fmla="*/ 69 h 134"/>
              <a:gd name="T22" fmla="*/ 24 w 129"/>
              <a:gd name="T23" fmla="*/ 43 h 134"/>
              <a:gd name="T24" fmla="*/ 30 w 129"/>
              <a:gd name="T25" fmla="*/ 40 h 134"/>
              <a:gd name="T26" fmla="*/ 33 w 129"/>
              <a:gd name="T27" fmla="*/ 46 h 134"/>
              <a:gd name="T28" fmla="*/ 33 w 129"/>
              <a:gd name="T29" fmla="*/ 46 h 134"/>
              <a:gd name="T30" fmla="*/ 55 w 129"/>
              <a:gd name="T31" fmla="*/ 47 h 134"/>
              <a:gd name="T32" fmla="*/ 71 w 129"/>
              <a:gd name="T33" fmla="*/ 33 h 134"/>
              <a:gd name="T34" fmla="*/ 69 w 129"/>
              <a:gd name="T35" fmla="*/ 27 h 134"/>
              <a:gd name="T36" fmla="*/ 75 w 129"/>
              <a:gd name="T37" fmla="*/ 24 h 134"/>
              <a:gd name="T38" fmla="*/ 78 w 129"/>
              <a:gd name="T39" fmla="*/ 30 h 134"/>
              <a:gd name="T40" fmla="*/ 73 w 129"/>
              <a:gd name="T41" fmla="*/ 33 h 134"/>
              <a:gd name="T42" fmla="*/ 80 w 129"/>
              <a:gd name="T43" fmla="*/ 55 h 134"/>
              <a:gd name="T44" fmla="*/ 98 w 129"/>
              <a:gd name="T45" fmla="*/ 65 h 134"/>
              <a:gd name="T46" fmla="*/ 98 w 129"/>
              <a:gd name="T47" fmla="*/ 65 h 134"/>
              <a:gd name="T48" fmla="*/ 104 w 129"/>
              <a:gd name="T49" fmla="*/ 62 h 134"/>
              <a:gd name="T50" fmla="*/ 107 w 129"/>
              <a:gd name="T51" fmla="*/ 67 h 134"/>
              <a:gd name="T52" fmla="*/ 101 w 129"/>
              <a:gd name="T53" fmla="*/ 71 h 134"/>
              <a:gd name="T54" fmla="*/ 98 w 129"/>
              <a:gd name="T55" fmla="*/ 67 h 134"/>
              <a:gd name="T56" fmla="*/ 80 w 129"/>
              <a:gd name="T57" fmla="*/ 80 h 134"/>
              <a:gd name="T58" fmla="*/ 75 w 129"/>
              <a:gd name="T59" fmla="*/ 100 h 134"/>
              <a:gd name="T60" fmla="*/ 77 w 129"/>
              <a:gd name="T61" fmla="*/ 101 h 134"/>
              <a:gd name="T62" fmla="*/ 80 w 129"/>
              <a:gd name="T63" fmla="*/ 106 h 134"/>
              <a:gd name="T64" fmla="*/ 74 w 129"/>
              <a:gd name="T65" fmla="*/ 110 h 134"/>
              <a:gd name="T66" fmla="*/ 71 w 129"/>
              <a:gd name="T67" fmla="*/ 104 h 134"/>
              <a:gd name="T68" fmla="*/ 73 w 129"/>
              <a:gd name="T69" fmla="*/ 101 h 134"/>
              <a:gd name="T70" fmla="*/ 56 w 129"/>
              <a:gd name="T71" fmla="*/ 88 h 134"/>
              <a:gd name="T72" fmla="*/ 34 w 129"/>
              <a:gd name="T73" fmla="*/ 90 h 134"/>
              <a:gd name="T74" fmla="*/ 35 w 129"/>
              <a:gd name="T75" fmla="*/ 93 h 134"/>
              <a:gd name="T76" fmla="*/ 29 w 129"/>
              <a:gd name="T77" fmla="*/ 96 h 134"/>
              <a:gd name="T78" fmla="*/ 26 w 129"/>
              <a:gd name="T79" fmla="*/ 90 h 134"/>
              <a:gd name="T80" fmla="*/ 31 w 129"/>
              <a:gd name="T81" fmla="*/ 87 h 134"/>
              <a:gd name="T82" fmla="*/ 33 w 129"/>
              <a:gd name="T83" fmla="*/ 88 h 134"/>
              <a:gd name="T84" fmla="*/ 40 w 129"/>
              <a:gd name="T85" fmla="*/ 68 h 134"/>
              <a:gd name="T86" fmla="*/ 32 w 129"/>
              <a:gd name="T87" fmla="*/ 48 h 134"/>
              <a:gd name="T88" fmla="*/ 27 w 129"/>
              <a:gd name="T89" fmla="*/ 49 h 134"/>
              <a:gd name="T90" fmla="*/ 24 w 129"/>
              <a:gd name="T91" fmla="*/ 43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29" h="134">
                <a:moveTo>
                  <a:pt x="10" y="69"/>
                </a:moveTo>
                <a:cubicBezTo>
                  <a:pt x="2" y="80"/>
                  <a:pt x="2" y="96"/>
                  <a:pt x="11" y="107"/>
                </a:cubicBezTo>
                <a:cubicBezTo>
                  <a:pt x="20" y="119"/>
                  <a:pt x="35" y="123"/>
                  <a:pt x="48" y="118"/>
                </a:cubicBezTo>
                <a:cubicBezTo>
                  <a:pt x="56" y="129"/>
                  <a:pt x="71" y="134"/>
                  <a:pt x="85" y="129"/>
                </a:cubicBezTo>
                <a:cubicBezTo>
                  <a:pt x="98" y="124"/>
                  <a:pt x="107" y="111"/>
                  <a:pt x="106" y="97"/>
                </a:cubicBezTo>
                <a:cubicBezTo>
                  <a:pt x="119" y="93"/>
                  <a:pt x="129" y="80"/>
                  <a:pt x="128" y="65"/>
                </a:cubicBezTo>
                <a:cubicBezTo>
                  <a:pt x="128" y="51"/>
                  <a:pt x="118" y="39"/>
                  <a:pt x="105" y="35"/>
                </a:cubicBezTo>
                <a:cubicBezTo>
                  <a:pt x="104" y="21"/>
                  <a:pt x="95" y="9"/>
                  <a:pt x="81" y="4"/>
                </a:cubicBezTo>
                <a:cubicBezTo>
                  <a:pt x="67" y="0"/>
                  <a:pt x="53" y="6"/>
                  <a:pt x="45" y="17"/>
                </a:cubicBezTo>
                <a:cubicBezTo>
                  <a:pt x="32" y="13"/>
                  <a:pt x="17" y="18"/>
                  <a:pt x="9" y="30"/>
                </a:cubicBezTo>
                <a:cubicBezTo>
                  <a:pt x="0" y="42"/>
                  <a:pt x="1" y="58"/>
                  <a:pt x="10" y="69"/>
                </a:cubicBezTo>
                <a:close/>
                <a:moveTo>
                  <a:pt x="24" y="43"/>
                </a:moveTo>
                <a:cubicBezTo>
                  <a:pt x="25" y="40"/>
                  <a:pt x="28" y="39"/>
                  <a:pt x="30" y="40"/>
                </a:cubicBezTo>
                <a:cubicBezTo>
                  <a:pt x="33" y="41"/>
                  <a:pt x="34" y="43"/>
                  <a:pt x="33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40" y="48"/>
                  <a:pt x="48" y="49"/>
                  <a:pt x="55" y="47"/>
                </a:cubicBezTo>
                <a:cubicBezTo>
                  <a:pt x="62" y="44"/>
                  <a:pt x="67" y="39"/>
                  <a:pt x="71" y="33"/>
                </a:cubicBezTo>
                <a:cubicBezTo>
                  <a:pt x="69" y="32"/>
                  <a:pt x="68" y="29"/>
                  <a:pt x="69" y="27"/>
                </a:cubicBezTo>
                <a:cubicBezTo>
                  <a:pt x="70" y="25"/>
                  <a:pt x="72" y="23"/>
                  <a:pt x="75" y="24"/>
                </a:cubicBezTo>
                <a:cubicBezTo>
                  <a:pt x="77" y="25"/>
                  <a:pt x="79" y="28"/>
                  <a:pt x="78" y="30"/>
                </a:cubicBezTo>
                <a:cubicBezTo>
                  <a:pt x="77" y="32"/>
                  <a:pt x="75" y="33"/>
                  <a:pt x="73" y="33"/>
                </a:cubicBezTo>
                <a:cubicBezTo>
                  <a:pt x="74" y="41"/>
                  <a:pt x="75" y="49"/>
                  <a:pt x="80" y="55"/>
                </a:cubicBezTo>
                <a:cubicBezTo>
                  <a:pt x="85" y="61"/>
                  <a:pt x="91" y="64"/>
                  <a:pt x="98" y="65"/>
                </a:cubicBezTo>
                <a:cubicBezTo>
                  <a:pt x="98" y="65"/>
                  <a:pt x="98" y="65"/>
                  <a:pt x="98" y="65"/>
                </a:cubicBezTo>
                <a:cubicBezTo>
                  <a:pt x="99" y="62"/>
                  <a:pt x="101" y="61"/>
                  <a:pt x="104" y="62"/>
                </a:cubicBezTo>
                <a:cubicBezTo>
                  <a:pt x="106" y="62"/>
                  <a:pt x="108" y="65"/>
                  <a:pt x="107" y="67"/>
                </a:cubicBezTo>
                <a:cubicBezTo>
                  <a:pt x="106" y="70"/>
                  <a:pt x="104" y="71"/>
                  <a:pt x="101" y="71"/>
                </a:cubicBezTo>
                <a:cubicBezTo>
                  <a:pt x="99" y="70"/>
                  <a:pt x="98" y="69"/>
                  <a:pt x="98" y="67"/>
                </a:cubicBezTo>
                <a:cubicBezTo>
                  <a:pt x="91" y="70"/>
                  <a:pt x="84" y="74"/>
                  <a:pt x="80" y="80"/>
                </a:cubicBezTo>
                <a:cubicBezTo>
                  <a:pt x="76" y="86"/>
                  <a:pt x="75" y="93"/>
                  <a:pt x="75" y="100"/>
                </a:cubicBezTo>
                <a:cubicBezTo>
                  <a:pt x="76" y="100"/>
                  <a:pt x="76" y="100"/>
                  <a:pt x="77" y="101"/>
                </a:cubicBezTo>
                <a:cubicBezTo>
                  <a:pt x="79" y="101"/>
                  <a:pt x="81" y="104"/>
                  <a:pt x="80" y="106"/>
                </a:cubicBezTo>
                <a:cubicBezTo>
                  <a:pt x="79" y="109"/>
                  <a:pt x="77" y="110"/>
                  <a:pt x="74" y="110"/>
                </a:cubicBezTo>
                <a:cubicBezTo>
                  <a:pt x="72" y="109"/>
                  <a:pt x="70" y="106"/>
                  <a:pt x="71" y="104"/>
                </a:cubicBezTo>
                <a:cubicBezTo>
                  <a:pt x="71" y="103"/>
                  <a:pt x="72" y="102"/>
                  <a:pt x="73" y="101"/>
                </a:cubicBezTo>
                <a:cubicBezTo>
                  <a:pt x="69" y="95"/>
                  <a:pt x="63" y="90"/>
                  <a:pt x="56" y="88"/>
                </a:cubicBezTo>
                <a:cubicBezTo>
                  <a:pt x="49" y="86"/>
                  <a:pt x="41" y="87"/>
                  <a:pt x="34" y="90"/>
                </a:cubicBezTo>
                <a:cubicBezTo>
                  <a:pt x="35" y="91"/>
                  <a:pt x="35" y="92"/>
                  <a:pt x="35" y="93"/>
                </a:cubicBezTo>
                <a:cubicBezTo>
                  <a:pt x="34" y="96"/>
                  <a:pt x="31" y="97"/>
                  <a:pt x="29" y="96"/>
                </a:cubicBezTo>
                <a:cubicBezTo>
                  <a:pt x="26" y="96"/>
                  <a:pt x="25" y="93"/>
                  <a:pt x="26" y="90"/>
                </a:cubicBezTo>
                <a:cubicBezTo>
                  <a:pt x="26" y="88"/>
                  <a:pt x="29" y="87"/>
                  <a:pt x="31" y="87"/>
                </a:cubicBezTo>
                <a:cubicBezTo>
                  <a:pt x="32" y="87"/>
                  <a:pt x="33" y="88"/>
                  <a:pt x="33" y="88"/>
                </a:cubicBezTo>
                <a:cubicBezTo>
                  <a:pt x="37" y="82"/>
                  <a:pt x="41" y="76"/>
                  <a:pt x="40" y="68"/>
                </a:cubicBezTo>
                <a:cubicBezTo>
                  <a:pt x="40" y="61"/>
                  <a:pt x="36" y="54"/>
                  <a:pt x="32" y="48"/>
                </a:cubicBezTo>
                <a:cubicBezTo>
                  <a:pt x="31" y="49"/>
                  <a:pt x="29" y="49"/>
                  <a:pt x="27" y="49"/>
                </a:cubicBezTo>
                <a:cubicBezTo>
                  <a:pt x="25" y="48"/>
                  <a:pt x="24" y="45"/>
                  <a:pt x="24" y="43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1" name="Freeform 138"/>
          <p:cNvSpPr>
            <a:spLocks/>
          </p:cNvSpPr>
          <p:nvPr/>
        </p:nvSpPr>
        <p:spPr bwMode="auto">
          <a:xfrm>
            <a:off x="10964863" y="4351338"/>
            <a:ext cx="17463" cy="19050"/>
          </a:xfrm>
          <a:custGeom>
            <a:avLst/>
            <a:gdLst>
              <a:gd name="T0" fmla="*/ 0 w 5"/>
              <a:gd name="T1" fmla="*/ 2 h 5"/>
              <a:gd name="T2" fmla="*/ 0 w 5"/>
              <a:gd name="T3" fmla="*/ 2 h 5"/>
              <a:gd name="T4" fmla="*/ 3 w 5"/>
              <a:gd name="T5" fmla="*/ 1 h 5"/>
              <a:gd name="T6" fmla="*/ 5 w 5"/>
              <a:gd name="T7" fmla="*/ 3 h 5"/>
              <a:gd name="T8" fmla="*/ 2 w 5"/>
              <a:gd name="T9" fmla="*/ 5 h 5"/>
              <a:gd name="T10" fmla="*/ 0 w 5"/>
              <a:gd name="T11" fmla="*/ 2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1" y="1"/>
                  <a:pt x="2" y="0"/>
                  <a:pt x="3" y="1"/>
                </a:cubicBezTo>
                <a:cubicBezTo>
                  <a:pt x="5" y="1"/>
                  <a:pt x="5" y="2"/>
                  <a:pt x="5" y="3"/>
                </a:cubicBezTo>
                <a:cubicBezTo>
                  <a:pt x="5" y="5"/>
                  <a:pt x="3" y="5"/>
                  <a:pt x="2" y="5"/>
                </a:cubicBezTo>
                <a:cubicBezTo>
                  <a:pt x="1" y="5"/>
                  <a:pt x="0" y="3"/>
                  <a:pt x="0" y="2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2" name="Freeform 139"/>
          <p:cNvSpPr>
            <a:spLocks/>
          </p:cNvSpPr>
          <p:nvPr/>
        </p:nvSpPr>
        <p:spPr bwMode="auto">
          <a:xfrm>
            <a:off x="10956925" y="4305300"/>
            <a:ext cx="19050" cy="19050"/>
          </a:xfrm>
          <a:custGeom>
            <a:avLst/>
            <a:gdLst>
              <a:gd name="T0" fmla="*/ 2 w 5"/>
              <a:gd name="T1" fmla="*/ 5 h 5"/>
              <a:gd name="T2" fmla="*/ 1 w 5"/>
              <a:gd name="T3" fmla="*/ 4 h 5"/>
              <a:gd name="T4" fmla="*/ 1 w 5"/>
              <a:gd name="T5" fmla="*/ 0 h 5"/>
              <a:gd name="T6" fmla="*/ 5 w 5"/>
              <a:gd name="T7" fmla="*/ 1 h 5"/>
              <a:gd name="T8" fmla="*/ 4 w 5"/>
              <a:gd name="T9" fmla="*/ 4 h 5"/>
              <a:gd name="T10" fmla="*/ 2 w 5"/>
              <a:gd name="T11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2" y="5"/>
                </a:moveTo>
                <a:cubicBezTo>
                  <a:pt x="1" y="4"/>
                  <a:pt x="1" y="4"/>
                  <a:pt x="1" y="4"/>
                </a:cubicBezTo>
                <a:cubicBezTo>
                  <a:pt x="0" y="3"/>
                  <a:pt x="0" y="1"/>
                  <a:pt x="1" y="0"/>
                </a:cubicBezTo>
                <a:cubicBezTo>
                  <a:pt x="2" y="0"/>
                  <a:pt x="4" y="0"/>
                  <a:pt x="5" y="1"/>
                </a:cubicBezTo>
                <a:cubicBezTo>
                  <a:pt x="5" y="2"/>
                  <a:pt x="5" y="3"/>
                  <a:pt x="4" y="4"/>
                </a:cubicBezTo>
                <a:cubicBezTo>
                  <a:pt x="3" y="5"/>
                  <a:pt x="3" y="5"/>
                  <a:pt x="2" y="5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3" name="Freeform 140"/>
          <p:cNvSpPr>
            <a:spLocks/>
          </p:cNvSpPr>
          <p:nvPr/>
        </p:nvSpPr>
        <p:spPr bwMode="auto">
          <a:xfrm>
            <a:off x="10968038" y="4329113"/>
            <a:ext cx="19050" cy="19050"/>
          </a:xfrm>
          <a:custGeom>
            <a:avLst/>
            <a:gdLst>
              <a:gd name="T0" fmla="*/ 2 w 5"/>
              <a:gd name="T1" fmla="*/ 5 h 5"/>
              <a:gd name="T2" fmla="*/ 1 w 5"/>
              <a:gd name="T3" fmla="*/ 5 h 5"/>
              <a:gd name="T4" fmla="*/ 0 w 5"/>
              <a:gd name="T5" fmla="*/ 3 h 5"/>
              <a:gd name="T6" fmla="*/ 2 w 5"/>
              <a:gd name="T7" fmla="*/ 0 h 5"/>
              <a:gd name="T8" fmla="*/ 4 w 5"/>
              <a:gd name="T9" fmla="*/ 2 h 5"/>
              <a:gd name="T10" fmla="*/ 2 w 5"/>
              <a:gd name="T11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2" y="5"/>
                </a:moveTo>
                <a:cubicBezTo>
                  <a:pt x="2" y="5"/>
                  <a:pt x="2" y="5"/>
                  <a:pt x="1" y="5"/>
                </a:cubicBezTo>
                <a:cubicBezTo>
                  <a:pt x="1" y="4"/>
                  <a:pt x="0" y="4"/>
                  <a:pt x="0" y="3"/>
                </a:cubicBezTo>
                <a:cubicBezTo>
                  <a:pt x="0" y="1"/>
                  <a:pt x="0" y="0"/>
                  <a:pt x="2" y="0"/>
                </a:cubicBezTo>
                <a:cubicBezTo>
                  <a:pt x="3" y="0"/>
                  <a:pt x="4" y="1"/>
                  <a:pt x="4" y="2"/>
                </a:cubicBezTo>
                <a:cubicBezTo>
                  <a:pt x="5" y="3"/>
                  <a:pt x="4" y="4"/>
                  <a:pt x="2" y="5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4" name="Freeform 141"/>
          <p:cNvSpPr>
            <a:spLocks/>
          </p:cNvSpPr>
          <p:nvPr/>
        </p:nvSpPr>
        <p:spPr bwMode="auto">
          <a:xfrm>
            <a:off x="10937875" y="4287838"/>
            <a:ext cx="22225" cy="17463"/>
          </a:xfrm>
          <a:custGeom>
            <a:avLst/>
            <a:gdLst>
              <a:gd name="T0" fmla="*/ 2 w 6"/>
              <a:gd name="T1" fmla="*/ 5 h 5"/>
              <a:gd name="T2" fmla="*/ 2 w 6"/>
              <a:gd name="T3" fmla="*/ 5 h 5"/>
              <a:gd name="T4" fmla="*/ 1 w 6"/>
              <a:gd name="T5" fmla="*/ 2 h 5"/>
              <a:gd name="T6" fmla="*/ 4 w 6"/>
              <a:gd name="T7" fmla="*/ 1 h 5"/>
              <a:gd name="T8" fmla="*/ 5 w 6"/>
              <a:gd name="T9" fmla="*/ 4 h 5"/>
              <a:gd name="T10" fmla="*/ 2 w 6"/>
              <a:gd name="T11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5">
                <a:moveTo>
                  <a:pt x="2" y="5"/>
                </a:moveTo>
                <a:cubicBezTo>
                  <a:pt x="2" y="5"/>
                  <a:pt x="2" y="5"/>
                  <a:pt x="2" y="5"/>
                </a:cubicBezTo>
                <a:cubicBezTo>
                  <a:pt x="1" y="4"/>
                  <a:pt x="0" y="3"/>
                  <a:pt x="1" y="2"/>
                </a:cubicBezTo>
                <a:cubicBezTo>
                  <a:pt x="1" y="1"/>
                  <a:pt x="3" y="0"/>
                  <a:pt x="4" y="1"/>
                </a:cubicBezTo>
                <a:cubicBezTo>
                  <a:pt x="5" y="1"/>
                  <a:pt x="6" y="3"/>
                  <a:pt x="5" y="4"/>
                </a:cubicBezTo>
                <a:cubicBezTo>
                  <a:pt x="4" y="5"/>
                  <a:pt x="3" y="5"/>
                  <a:pt x="2" y="5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5" name="Freeform 142"/>
          <p:cNvSpPr>
            <a:spLocks/>
          </p:cNvSpPr>
          <p:nvPr/>
        </p:nvSpPr>
        <p:spPr bwMode="auto">
          <a:xfrm>
            <a:off x="10871200" y="4298950"/>
            <a:ext cx="17463" cy="19050"/>
          </a:xfrm>
          <a:custGeom>
            <a:avLst/>
            <a:gdLst>
              <a:gd name="T0" fmla="*/ 5 w 5"/>
              <a:gd name="T1" fmla="*/ 4 h 5"/>
              <a:gd name="T2" fmla="*/ 2 w 5"/>
              <a:gd name="T3" fmla="*/ 5 h 5"/>
              <a:gd name="T4" fmla="*/ 1 w 5"/>
              <a:gd name="T5" fmla="*/ 5 h 5"/>
              <a:gd name="T6" fmla="*/ 1 w 5"/>
              <a:gd name="T7" fmla="*/ 1 h 5"/>
              <a:gd name="T8" fmla="*/ 4 w 5"/>
              <a:gd name="T9" fmla="*/ 1 h 5"/>
              <a:gd name="T10" fmla="*/ 5 w 5"/>
              <a:gd name="T11" fmla="*/ 4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5" y="4"/>
                </a:moveTo>
                <a:cubicBezTo>
                  <a:pt x="4" y="5"/>
                  <a:pt x="3" y="5"/>
                  <a:pt x="2" y="5"/>
                </a:cubicBezTo>
                <a:cubicBezTo>
                  <a:pt x="2" y="5"/>
                  <a:pt x="2" y="5"/>
                  <a:pt x="1" y="5"/>
                </a:cubicBezTo>
                <a:cubicBezTo>
                  <a:pt x="0" y="4"/>
                  <a:pt x="0" y="2"/>
                  <a:pt x="1" y="1"/>
                </a:cubicBezTo>
                <a:cubicBezTo>
                  <a:pt x="2" y="0"/>
                  <a:pt x="3" y="0"/>
                  <a:pt x="4" y="1"/>
                </a:cubicBezTo>
                <a:cubicBezTo>
                  <a:pt x="5" y="2"/>
                  <a:pt x="5" y="3"/>
                  <a:pt x="5" y="4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6" name="Freeform 143"/>
          <p:cNvSpPr>
            <a:spLocks/>
          </p:cNvSpPr>
          <p:nvPr/>
        </p:nvSpPr>
        <p:spPr bwMode="auto">
          <a:xfrm>
            <a:off x="10915650" y="4283075"/>
            <a:ext cx="19050" cy="15875"/>
          </a:xfrm>
          <a:custGeom>
            <a:avLst/>
            <a:gdLst>
              <a:gd name="T0" fmla="*/ 2 w 5"/>
              <a:gd name="T1" fmla="*/ 4 h 4"/>
              <a:gd name="T2" fmla="*/ 2 w 5"/>
              <a:gd name="T3" fmla="*/ 4 h 4"/>
              <a:gd name="T4" fmla="*/ 0 w 5"/>
              <a:gd name="T5" fmla="*/ 2 h 4"/>
              <a:gd name="T6" fmla="*/ 3 w 5"/>
              <a:gd name="T7" fmla="*/ 0 h 4"/>
              <a:gd name="T8" fmla="*/ 5 w 5"/>
              <a:gd name="T9" fmla="*/ 2 h 4"/>
              <a:gd name="T10" fmla="*/ 2 w 5"/>
              <a:gd name="T11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4">
                <a:moveTo>
                  <a:pt x="2" y="4"/>
                </a:moveTo>
                <a:cubicBezTo>
                  <a:pt x="2" y="4"/>
                  <a:pt x="2" y="4"/>
                  <a:pt x="2" y="4"/>
                </a:cubicBezTo>
                <a:cubicBezTo>
                  <a:pt x="1" y="4"/>
                  <a:pt x="0" y="3"/>
                  <a:pt x="0" y="2"/>
                </a:cubicBezTo>
                <a:cubicBezTo>
                  <a:pt x="0" y="1"/>
                  <a:pt x="1" y="0"/>
                  <a:pt x="3" y="0"/>
                </a:cubicBezTo>
                <a:cubicBezTo>
                  <a:pt x="4" y="0"/>
                  <a:pt x="5" y="1"/>
                  <a:pt x="5" y="2"/>
                </a:cubicBezTo>
                <a:cubicBezTo>
                  <a:pt x="5" y="4"/>
                  <a:pt x="4" y="4"/>
                  <a:pt x="2" y="4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7" name="Freeform 144"/>
          <p:cNvSpPr>
            <a:spLocks/>
          </p:cNvSpPr>
          <p:nvPr/>
        </p:nvSpPr>
        <p:spPr bwMode="auto">
          <a:xfrm>
            <a:off x="10893425" y="4283075"/>
            <a:ext cx="19050" cy="22225"/>
          </a:xfrm>
          <a:custGeom>
            <a:avLst/>
            <a:gdLst>
              <a:gd name="T0" fmla="*/ 3 w 5"/>
              <a:gd name="T1" fmla="*/ 5 h 6"/>
              <a:gd name="T2" fmla="*/ 1 w 5"/>
              <a:gd name="T3" fmla="*/ 5 h 6"/>
              <a:gd name="T4" fmla="*/ 0 w 5"/>
              <a:gd name="T5" fmla="*/ 4 h 6"/>
              <a:gd name="T6" fmla="*/ 1 w 5"/>
              <a:gd name="T7" fmla="*/ 1 h 6"/>
              <a:gd name="T8" fmla="*/ 4 w 5"/>
              <a:gd name="T9" fmla="*/ 2 h 6"/>
              <a:gd name="T10" fmla="*/ 3 w 5"/>
              <a:gd name="T11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6">
                <a:moveTo>
                  <a:pt x="3" y="5"/>
                </a:moveTo>
                <a:cubicBezTo>
                  <a:pt x="3" y="5"/>
                  <a:pt x="2" y="6"/>
                  <a:pt x="1" y="5"/>
                </a:cubicBezTo>
                <a:cubicBezTo>
                  <a:pt x="1" y="5"/>
                  <a:pt x="0" y="5"/>
                  <a:pt x="0" y="4"/>
                </a:cubicBezTo>
                <a:cubicBezTo>
                  <a:pt x="0" y="3"/>
                  <a:pt x="0" y="1"/>
                  <a:pt x="1" y="1"/>
                </a:cubicBezTo>
                <a:cubicBezTo>
                  <a:pt x="2" y="0"/>
                  <a:pt x="4" y="1"/>
                  <a:pt x="4" y="2"/>
                </a:cubicBezTo>
                <a:cubicBezTo>
                  <a:pt x="5" y="3"/>
                  <a:pt x="4" y="5"/>
                  <a:pt x="3" y="5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8" name="Freeform 145"/>
          <p:cNvSpPr>
            <a:spLocks/>
          </p:cNvSpPr>
          <p:nvPr/>
        </p:nvSpPr>
        <p:spPr bwMode="auto">
          <a:xfrm>
            <a:off x="10858500" y="4321175"/>
            <a:ext cx="19050" cy="19050"/>
          </a:xfrm>
          <a:custGeom>
            <a:avLst/>
            <a:gdLst>
              <a:gd name="T0" fmla="*/ 3 w 5"/>
              <a:gd name="T1" fmla="*/ 0 h 5"/>
              <a:gd name="T2" fmla="*/ 5 w 5"/>
              <a:gd name="T3" fmla="*/ 3 h 5"/>
              <a:gd name="T4" fmla="*/ 5 w 5"/>
              <a:gd name="T5" fmla="*/ 3 h 5"/>
              <a:gd name="T6" fmla="*/ 2 w 5"/>
              <a:gd name="T7" fmla="*/ 5 h 5"/>
              <a:gd name="T8" fmla="*/ 0 w 5"/>
              <a:gd name="T9" fmla="*/ 2 h 5"/>
              <a:gd name="T10" fmla="*/ 0 w 5"/>
              <a:gd name="T11" fmla="*/ 2 h 5"/>
              <a:gd name="T12" fmla="*/ 0 w 5"/>
              <a:gd name="T13" fmla="*/ 2 h 5"/>
              <a:gd name="T14" fmla="*/ 3 w 5"/>
              <a:gd name="T15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" h="5">
                <a:moveTo>
                  <a:pt x="3" y="0"/>
                </a:moveTo>
                <a:cubicBezTo>
                  <a:pt x="5" y="1"/>
                  <a:pt x="5" y="2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4" y="4"/>
                  <a:pt x="3" y="5"/>
                  <a:pt x="2" y="5"/>
                </a:cubicBezTo>
                <a:cubicBezTo>
                  <a:pt x="1" y="4"/>
                  <a:pt x="0" y="3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1" y="1"/>
                  <a:pt x="2" y="0"/>
                  <a:pt x="3" y="0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9" name="Freeform 146"/>
          <p:cNvSpPr>
            <a:spLocks/>
          </p:cNvSpPr>
          <p:nvPr/>
        </p:nvSpPr>
        <p:spPr bwMode="auto">
          <a:xfrm>
            <a:off x="10866438" y="4365625"/>
            <a:ext cx="19050" cy="19050"/>
          </a:xfrm>
          <a:custGeom>
            <a:avLst/>
            <a:gdLst>
              <a:gd name="T0" fmla="*/ 5 w 5"/>
              <a:gd name="T1" fmla="*/ 2 h 5"/>
              <a:gd name="T2" fmla="*/ 5 w 5"/>
              <a:gd name="T3" fmla="*/ 2 h 5"/>
              <a:gd name="T4" fmla="*/ 4 w 5"/>
              <a:gd name="T5" fmla="*/ 5 h 5"/>
              <a:gd name="T6" fmla="*/ 2 w 5"/>
              <a:gd name="T7" fmla="*/ 5 h 5"/>
              <a:gd name="T8" fmla="*/ 1 w 5"/>
              <a:gd name="T9" fmla="*/ 4 h 5"/>
              <a:gd name="T10" fmla="*/ 1 w 5"/>
              <a:gd name="T11" fmla="*/ 1 h 5"/>
              <a:gd name="T12" fmla="*/ 5 w 5"/>
              <a:gd name="T13" fmla="*/ 2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5">
                <a:moveTo>
                  <a:pt x="5" y="2"/>
                </a:moveTo>
                <a:cubicBezTo>
                  <a:pt x="5" y="2"/>
                  <a:pt x="5" y="2"/>
                  <a:pt x="5" y="2"/>
                </a:cubicBezTo>
                <a:cubicBezTo>
                  <a:pt x="5" y="3"/>
                  <a:pt x="5" y="4"/>
                  <a:pt x="4" y="5"/>
                </a:cubicBezTo>
                <a:cubicBezTo>
                  <a:pt x="3" y="5"/>
                  <a:pt x="3" y="5"/>
                  <a:pt x="2" y="5"/>
                </a:cubicBezTo>
                <a:cubicBezTo>
                  <a:pt x="2" y="5"/>
                  <a:pt x="1" y="5"/>
                  <a:pt x="1" y="4"/>
                </a:cubicBezTo>
                <a:cubicBezTo>
                  <a:pt x="0" y="3"/>
                  <a:pt x="0" y="2"/>
                  <a:pt x="1" y="1"/>
                </a:cubicBezTo>
                <a:cubicBezTo>
                  <a:pt x="2" y="0"/>
                  <a:pt x="4" y="1"/>
                  <a:pt x="5" y="2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0" name="Freeform 147"/>
          <p:cNvSpPr>
            <a:spLocks/>
          </p:cNvSpPr>
          <p:nvPr/>
        </p:nvSpPr>
        <p:spPr bwMode="auto">
          <a:xfrm>
            <a:off x="10885488" y="4384675"/>
            <a:ext cx="19050" cy="19050"/>
          </a:xfrm>
          <a:custGeom>
            <a:avLst/>
            <a:gdLst>
              <a:gd name="T0" fmla="*/ 4 w 5"/>
              <a:gd name="T1" fmla="*/ 0 h 5"/>
              <a:gd name="T2" fmla="*/ 5 w 5"/>
              <a:gd name="T3" fmla="*/ 4 h 5"/>
              <a:gd name="T4" fmla="*/ 2 w 5"/>
              <a:gd name="T5" fmla="*/ 5 h 5"/>
              <a:gd name="T6" fmla="*/ 1 w 5"/>
              <a:gd name="T7" fmla="*/ 4 h 5"/>
              <a:gd name="T8" fmla="*/ 0 w 5"/>
              <a:gd name="T9" fmla="*/ 1 h 5"/>
              <a:gd name="T10" fmla="*/ 4 w 5"/>
              <a:gd name="T11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4" y="0"/>
                </a:moveTo>
                <a:cubicBezTo>
                  <a:pt x="5" y="1"/>
                  <a:pt x="5" y="2"/>
                  <a:pt x="5" y="4"/>
                </a:cubicBezTo>
                <a:cubicBezTo>
                  <a:pt x="4" y="4"/>
                  <a:pt x="3" y="5"/>
                  <a:pt x="2" y="5"/>
                </a:cubicBezTo>
                <a:cubicBezTo>
                  <a:pt x="2" y="5"/>
                  <a:pt x="1" y="5"/>
                  <a:pt x="1" y="4"/>
                </a:cubicBezTo>
                <a:cubicBezTo>
                  <a:pt x="0" y="4"/>
                  <a:pt x="0" y="2"/>
                  <a:pt x="0" y="1"/>
                </a:cubicBezTo>
                <a:cubicBezTo>
                  <a:pt x="1" y="0"/>
                  <a:pt x="2" y="0"/>
                  <a:pt x="4" y="0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1" name="Freeform 148"/>
          <p:cNvSpPr>
            <a:spLocks/>
          </p:cNvSpPr>
          <p:nvPr/>
        </p:nvSpPr>
        <p:spPr bwMode="auto">
          <a:xfrm>
            <a:off x="10858500" y="4343400"/>
            <a:ext cx="19050" cy="19050"/>
          </a:xfrm>
          <a:custGeom>
            <a:avLst/>
            <a:gdLst>
              <a:gd name="T0" fmla="*/ 2 w 5"/>
              <a:gd name="T1" fmla="*/ 1 h 5"/>
              <a:gd name="T2" fmla="*/ 5 w 5"/>
              <a:gd name="T3" fmla="*/ 3 h 5"/>
              <a:gd name="T4" fmla="*/ 5 w 5"/>
              <a:gd name="T5" fmla="*/ 3 h 5"/>
              <a:gd name="T6" fmla="*/ 3 w 5"/>
              <a:gd name="T7" fmla="*/ 5 h 5"/>
              <a:gd name="T8" fmla="*/ 2 w 5"/>
              <a:gd name="T9" fmla="*/ 5 h 5"/>
              <a:gd name="T10" fmla="*/ 0 w 5"/>
              <a:gd name="T11" fmla="*/ 3 h 5"/>
              <a:gd name="T12" fmla="*/ 2 w 5"/>
              <a:gd name="T13" fmla="*/ 1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5">
                <a:moveTo>
                  <a:pt x="2" y="1"/>
                </a:moveTo>
                <a:cubicBezTo>
                  <a:pt x="3" y="0"/>
                  <a:pt x="4" y="1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4"/>
                  <a:pt x="4" y="5"/>
                  <a:pt x="3" y="5"/>
                </a:cubicBezTo>
                <a:cubicBezTo>
                  <a:pt x="2" y="5"/>
                  <a:pt x="2" y="5"/>
                  <a:pt x="2" y="5"/>
                </a:cubicBezTo>
                <a:cubicBezTo>
                  <a:pt x="1" y="5"/>
                  <a:pt x="0" y="4"/>
                  <a:pt x="0" y="3"/>
                </a:cubicBezTo>
                <a:cubicBezTo>
                  <a:pt x="0" y="2"/>
                  <a:pt x="1" y="1"/>
                  <a:pt x="2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2" name="Freeform 149"/>
          <p:cNvSpPr>
            <a:spLocks/>
          </p:cNvSpPr>
          <p:nvPr/>
        </p:nvSpPr>
        <p:spPr bwMode="auto">
          <a:xfrm>
            <a:off x="10929938" y="4384675"/>
            <a:ext cx="23813" cy="23813"/>
          </a:xfrm>
          <a:custGeom>
            <a:avLst/>
            <a:gdLst>
              <a:gd name="T0" fmla="*/ 2 w 6"/>
              <a:gd name="T1" fmla="*/ 1 h 6"/>
              <a:gd name="T2" fmla="*/ 5 w 6"/>
              <a:gd name="T3" fmla="*/ 2 h 6"/>
              <a:gd name="T4" fmla="*/ 4 w 6"/>
              <a:gd name="T5" fmla="*/ 5 h 6"/>
              <a:gd name="T6" fmla="*/ 2 w 6"/>
              <a:gd name="T7" fmla="*/ 5 h 6"/>
              <a:gd name="T8" fmla="*/ 1 w 6"/>
              <a:gd name="T9" fmla="*/ 4 h 6"/>
              <a:gd name="T10" fmla="*/ 2 w 6"/>
              <a:gd name="T11" fmla="*/ 1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6">
                <a:moveTo>
                  <a:pt x="2" y="1"/>
                </a:moveTo>
                <a:cubicBezTo>
                  <a:pt x="3" y="0"/>
                  <a:pt x="5" y="1"/>
                  <a:pt x="5" y="2"/>
                </a:cubicBezTo>
                <a:cubicBezTo>
                  <a:pt x="6" y="3"/>
                  <a:pt x="5" y="5"/>
                  <a:pt x="4" y="5"/>
                </a:cubicBezTo>
                <a:cubicBezTo>
                  <a:pt x="3" y="6"/>
                  <a:pt x="3" y="6"/>
                  <a:pt x="2" y="5"/>
                </a:cubicBezTo>
                <a:cubicBezTo>
                  <a:pt x="2" y="5"/>
                  <a:pt x="1" y="5"/>
                  <a:pt x="1" y="4"/>
                </a:cubicBezTo>
                <a:cubicBezTo>
                  <a:pt x="0" y="3"/>
                  <a:pt x="1" y="1"/>
                  <a:pt x="2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3" name="Freeform 150"/>
          <p:cNvSpPr>
            <a:spLocks/>
          </p:cNvSpPr>
          <p:nvPr/>
        </p:nvSpPr>
        <p:spPr bwMode="auto">
          <a:xfrm>
            <a:off x="10953750" y="4373563"/>
            <a:ext cx="17463" cy="19050"/>
          </a:xfrm>
          <a:custGeom>
            <a:avLst/>
            <a:gdLst>
              <a:gd name="T0" fmla="*/ 1 w 5"/>
              <a:gd name="T1" fmla="*/ 1 h 5"/>
              <a:gd name="T2" fmla="*/ 4 w 5"/>
              <a:gd name="T3" fmla="*/ 1 h 5"/>
              <a:gd name="T4" fmla="*/ 4 w 5"/>
              <a:gd name="T5" fmla="*/ 4 h 5"/>
              <a:gd name="T6" fmla="*/ 2 w 5"/>
              <a:gd name="T7" fmla="*/ 5 h 5"/>
              <a:gd name="T8" fmla="*/ 1 w 5"/>
              <a:gd name="T9" fmla="*/ 4 h 5"/>
              <a:gd name="T10" fmla="*/ 1 w 5"/>
              <a:gd name="T11" fmla="*/ 1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1" y="1"/>
                </a:moveTo>
                <a:cubicBezTo>
                  <a:pt x="2" y="0"/>
                  <a:pt x="3" y="0"/>
                  <a:pt x="4" y="1"/>
                </a:cubicBezTo>
                <a:cubicBezTo>
                  <a:pt x="5" y="2"/>
                  <a:pt x="5" y="3"/>
                  <a:pt x="4" y="4"/>
                </a:cubicBezTo>
                <a:cubicBezTo>
                  <a:pt x="4" y="5"/>
                  <a:pt x="3" y="5"/>
                  <a:pt x="2" y="5"/>
                </a:cubicBezTo>
                <a:cubicBezTo>
                  <a:pt x="1" y="5"/>
                  <a:pt x="1" y="4"/>
                  <a:pt x="1" y="4"/>
                </a:cubicBezTo>
                <a:cubicBezTo>
                  <a:pt x="0" y="3"/>
                  <a:pt x="0" y="2"/>
                  <a:pt x="1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4" name="Freeform 151"/>
          <p:cNvSpPr>
            <a:spLocks/>
          </p:cNvSpPr>
          <p:nvPr/>
        </p:nvSpPr>
        <p:spPr bwMode="auto">
          <a:xfrm>
            <a:off x="10907713" y="4392613"/>
            <a:ext cx="19050" cy="19050"/>
          </a:xfrm>
          <a:custGeom>
            <a:avLst/>
            <a:gdLst>
              <a:gd name="T0" fmla="*/ 3 w 5"/>
              <a:gd name="T1" fmla="*/ 0 h 5"/>
              <a:gd name="T2" fmla="*/ 5 w 5"/>
              <a:gd name="T3" fmla="*/ 2 h 5"/>
              <a:gd name="T4" fmla="*/ 3 w 5"/>
              <a:gd name="T5" fmla="*/ 5 h 5"/>
              <a:gd name="T6" fmla="*/ 3 w 5"/>
              <a:gd name="T7" fmla="*/ 5 h 5"/>
              <a:gd name="T8" fmla="*/ 2 w 5"/>
              <a:gd name="T9" fmla="*/ 4 h 5"/>
              <a:gd name="T10" fmla="*/ 0 w 5"/>
              <a:gd name="T11" fmla="*/ 2 h 5"/>
              <a:gd name="T12" fmla="*/ 3 w 5"/>
              <a:gd name="T13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5">
                <a:moveTo>
                  <a:pt x="3" y="0"/>
                </a:moveTo>
                <a:cubicBezTo>
                  <a:pt x="4" y="0"/>
                  <a:pt x="5" y="1"/>
                  <a:pt x="5" y="2"/>
                </a:cubicBezTo>
                <a:cubicBezTo>
                  <a:pt x="5" y="4"/>
                  <a:pt x="4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2" y="5"/>
                  <a:pt x="2" y="5"/>
                  <a:pt x="2" y="4"/>
                </a:cubicBezTo>
                <a:cubicBezTo>
                  <a:pt x="1" y="4"/>
                  <a:pt x="0" y="3"/>
                  <a:pt x="0" y="2"/>
                </a:cubicBezTo>
                <a:cubicBezTo>
                  <a:pt x="0" y="1"/>
                  <a:pt x="2" y="0"/>
                  <a:pt x="3" y="0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5" name="Freeform 152"/>
          <p:cNvSpPr>
            <a:spLocks/>
          </p:cNvSpPr>
          <p:nvPr/>
        </p:nvSpPr>
        <p:spPr bwMode="auto">
          <a:xfrm>
            <a:off x="10893425" y="4318000"/>
            <a:ext cx="60325" cy="60325"/>
          </a:xfrm>
          <a:custGeom>
            <a:avLst/>
            <a:gdLst>
              <a:gd name="T0" fmla="*/ 1 w 16"/>
              <a:gd name="T1" fmla="*/ 6 h 16"/>
              <a:gd name="T2" fmla="*/ 10 w 16"/>
              <a:gd name="T3" fmla="*/ 1 h 16"/>
              <a:gd name="T4" fmla="*/ 14 w 16"/>
              <a:gd name="T5" fmla="*/ 10 h 16"/>
              <a:gd name="T6" fmla="*/ 6 w 16"/>
              <a:gd name="T7" fmla="*/ 15 h 16"/>
              <a:gd name="T8" fmla="*/ 1 w 16"/>
              <a:gd name="T9" fmla="*/ 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16">
                <a:moveTo>
                  <a:pt x="1" y="6"/>
                </a:moveTo>
                <a:cubicBezTo>
                  <a:pt x="2" y="2"/>
                  <a:pt x="6" y="0"/>
                  <a:pt x="10" y="1"/>
                </a:cubicBezTo>
                <a:cubicBezTo>
                  <a:pt x="13" y="2"/>
                  <a:pt x="16" y="6"/>
                  <a:pt x="14" y="10"/>
                </a:cubicBezTo>
                <a:cubicBezTo>
                  <a:pt x="13" y="13"/>
                  <a:pt x="9" y="16"/>
                  <a:pt x="6" y="15"/>
                </a:cubicBezTo>
                <a:cubicBezTo>
                  <a:pt x="2" y="13"/>
                  <a:pt x="0" y="9"/>
                  <a:pt x="1" y="6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8" name="AutoShape 154"/>
          <p:cNvSpPr>
            <a:spLocks noChangeAspect="1" noChangeArrowheads="1" noTextEdit="1"/>
          </p:cNvSpPr>
          <p:nvPr/>
        </p:nvSpPr>
        <p:spPr bwMode="auto">
          <a:xfrm>
            <a:off x="4284663" y="4665663"/>
            <a:ext cx="4162425" cy="193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98754" y="5164169"/>
            <a:ext cx="3860798" cy="1789939"/>
            <a:chOff x="4287838" y="4665663"/>
            <a:chExt cx="4167188" cy="1931987"/>
          </a:xfrm>
        </p:grpSpPr>
        <p:sp>
          <p:nvSpPr>
            <p:cNvPr id="159" name="Oval 156"/>
            <p:cNvSpPr>
              <a:spLocks noChangeArrowheads="1"/>
            </p:cNvSpPr>
            <p:nvPr/>
          </p:nvSpPr>
          <p:spPr bwMode="auto">
            <a:xfrm>
              <a:off x="4287838" y="5992813"/>
              <a:ext cx="4156075" cy="604837"/>
            </a:xfrm>
            <a:prstGeom prst="ellipse">
              <a:avLst/>
            </a:pr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176" name="组合 175"/>
            <p:cNvGrpSpPr/>
            <p:nvPr/>
          </p:nvGrpSpPr>
          <p:grpSpPr>
            <a:xfrm>
              <a:off x="4510088" y="4665663"/>
              <a:ext cx="3944938" cy="1833562"/>
              <a:chOff x="4510088" y="4665663"/>
              <a:chExt cx="3944938" cy="1833562"/>
            </a:xfrm>
          </p:grpSpPr>
          <p:sp>
            <p:nvSpPr>
              <p:cNvPr id="160" name="Freeform 157"/>
              <p:cNvSpPr>
                <a:spLocks/>
              </p:cNvSpPr>
              <p:nvPr/>
            </p:nvSpPr>
            <p:spPr bwMode="auto">
              <a:xfrm>
                <a:off x="6540501" y="4665663"/>
                <a:ext cx="1914525" cy="1595437"/>
              </a:xfrm>
              <a:custGeom>
                <a:avLst/>
                <a:gdLst>
                  <a:gd name="T0" fmla="*/ 508 w 509"/>
                  <a:gd name="T1" fmla="*/ 14 h 423"/>
                  <a:gd name="T2" fmla="*/ 502 w 509"/>
                  <a:gd name="T3" fmla="*/ 17 h 423"/>
                  <a:gd name="T4" fmla="*/ 502 w 509"/>
                  <a:gd name="T5" fmla="*/ 17 h 423"/>
                  <a:gd name="T6" fmla="*/ 459 w 509"/>
                  <a:gd name="T7" fmla="*/ 15 h 423"/>
                  <a:gd name="T8" fmla="*/ 419 w 509"/>
                  <a:gd name="T9" fmla="*/ 29 h 423"/>
                  <a:gd name="T10" fmla="*/ 386 w 509"/>
                  <a:gd name="T11" fmla="*/ 55 h 423"/>
                  <a:gd name="T12" fmla="*/ 382 w 509"/>
                  <a:gd name="T13" fmla="*/ 59 h 423"/>
                  <a:gd name="T14" fmla="*/ 378 w 509"/>
                  <a:gd name="T15" fmla="*/ 63 h 423"/>
                  <a:gd name="T16" fmla="*/ 375 w 509"/>
                  <a:gd name="T17" fmla="*/ 67 h 423"/>
                  <a:gd name="T18" fmla="*/ 372 w 509"/>
                  <a:gd name="T19" fmla="*/ 72 h 423"/>
                  <a:gd name="T20" fmla="*/ 360 w 509"/>
                  <a:gd name="T21" fmla="*/ 90 h 423"/>
                  <a:gd name="T22" fmla="*/ 331 w 509"/>
                  <a:gd name="T23" fmla="*/ 171 h 423"/>
                  <a:gd name="T24" fmla="*/ 323 w 509"/>
                  <a:gd name="T25" fmla="*/ 215 h 423"/>
                  <a:gd name="T26" fmla="*/ 317 w 509"/>
                  <a:gd name="T27" fmla="*/ 259 h 423"/>
                  <a:gd name="T28" fmla="*/ 307 w 509"/>
                  <a:gd name="T29" fmla="*/ 306 h 423"/>
                  <a:gd name="T30" fmla="*/ 288 w 509"/>
                  <a:gd name="T31" fmla="*/ 352 h 423"/>
                  <a:gd name="T32" fmla="*/ 256 w 509"/>
                  <a:gd name="T33" fmla="*/ 392 h 423"/>
                  <a:gd name="T34" fmla="*/ 234 w 509"/>
                  <a:gd name="T35" fmla="*/ 407 h 423"/>
                  <a:gd name="T36" fmla="*/ 208 w 509"/>
                  <a:gd name="T37" fmla="*/ 418 h 423"/>
                  <a:gd name="T38" fmla="*/ 201 w 509"/>
                  <a:gd name="T39" fmla="*/ 420 h 423"/>
                  <a:gd name="T40" fmla="*/ 198 w 509"/>
                  <a:gd name="T41" fmla="*/ 421 h 423"/>
                  <a:gd name="T42" fmla="*/ 194 w 509"/>
                  <a:gd name="T43" fmla="*/ 421 h 423"/>
                  <a:gd name="T44" fmla="*/ 180 w 509"/>
                  <a:gd name="T45" fmla="*/ 422 h 423"/>
                  <a:gd name="T46" fmla="*/ 154 w 509"/>
                  <a:gd name="T47" fmla="*/ 421 h 423"/>
                  <a:gd name="T48" fmla="*/ 129 w 509"/>
                  <a:gd name="T49" fmla="*/ 416 h 423"/>
                  <a:gd name="T50" fmla="*/ 129 w 509"/>
                  <a:gd name="T51" fmla="*/ 416 h 423"/>
                  <a:gd name="T52" fmla="*/ 106 w 509"/>
                  <a:gd name="T53" fmla="*/ 410 h 423"/>
                  <a:gd name="T54" fmla="*/ 17 w 509"/>
                  <a:gd name="T55" fmla="*/ 369 h 423"/>
                  <a:gd name="T56" fmla="*/ 17 w 509"/>
                  <a:gd name="T57" fmla="*/ 369 h 423"/>
                  <a:gd name="T58" fmla="*/ 9 w 509"/>
                  <a:gd name="T59" fmla="*/ 330 h 423"/>
                  <a:gd name="T60" fmla="*/ 48 w 509"/>
                  <a:gd name="T61" fmla="*/ 322 h 423"/>
                  <a:gd name="T62" fmla="*/ 49 w 509"/>
                  <a:gd name="T63" fmla="*/ 323 h 423"/>
                  <a:gd name="T64" fmla="*/ 122 w 509"/>
                  <a:gd name="T65" fmla="*/ 362 h 423"/>
                  <a:gd name="T66" fmla="*/ 124 w 509"/>
                  <a:gd name="T67" fmla="*/ 363 h 423"/>
                  <a:gd name="T68" fmla="*/ 142 w 509"/>
                  <a:gd name="T69" fmla="*/ 369 h 423"/>
                  <a:gd name="T70" fmla="*/ 161 w 509"/>
                  <a:gd name="T71" fmla="*/ 374 h 423"/>
                  <a:gd name="T72" fmla="*/ 180 w 509"/>
                  <a:gd name="T73" fmla="*/ 376 h 423"/>
                  <a:gd name="T74" fmla="*/ 189 w 509"/>
                  <a:gd name="T75" fmla="*/ 376 h 423"/>
                  <a:gd name="T76" fmla="*/ 191 w 509"/>
                  <a:gd name="T77" fmla="*/ 376 h 423"/>
                  <a:gd name="T78" fmla="*/ 193 w 509"/>
                  <a:gd name="T79" fmla="*/ 376 h 423"/>
                  <a:gd name="T80" fmla="*/ 197 w 509"/>
                  <a:gd name="T81" fmla="*/ 375 h 423"/>
                  <a:gd name="T82" fmla="*/ 213 w 509"/>
                  <a:gd name="T83" fmla="*/ 369 h 423"/>
                  <a:gd name="T84" fmla="*/ 229 w 509"/>
                  <a:gd name="T85" fmla="*/ 360 h 423"/>
                  <a:gd name="T86" fmla="*/ 255 w 509"/>
                  <a:gd name="T87" fmla="*/ 331 h 423"/>
                  <a:gd name="T88" fmla="*/ 272 w 509"/>
                  <a:gd name="T89" fmla="*/ 295 h 423"/>
                  <a:gd name="T90" fmla="*/ 284 w 509"/>
                  <a:gd name="T91" fmla="*/ 253 h 423"/>
                  <a:gd name="T92" fmla="*/ 293 w 509"/>
                  <a:gd name="T93" fmla="*/ 209 h 423"/>
                  <a:gd name="T94" fmla="*/ 304 w 509"/>
                  <a:gd name="T95" fmla="*/ 164 h 423"/>
                  <a:gd name="T96" fmla="*/ 342 w 509"/>
                  <a:gd name="T97" fmla="*/ 78 h 423"/>
                  <a:gd name="T98" fmla="*/ 356 w 509"/>
                  <a:gd name="T99" fmla="*/ 59 h 423"/>
                  <a:gd name="T100" fmla="*/ 360 w 509"/>
                  <a:gd name="T101" fmla="*/ 54 h 423"/>
                  <a:gd name="T102" fmla="*/ 364 w 509"/>
                  <a:gd name="T103" fmla="*/ 50 h 423"/>
                  <a:gd name="T104" fmla="*/ 368 w 509"/>
                  <a:gd name="T105" fmla="*/ 46 h 423"/>
                  <a:gd name="T106" fmla="*/ 373 w 509"/>
                  <a:gd name="T107" fmla="*/ 42 h 423"/>
                  <a:gd name="T108" fmla="*/ 412 w 509"/>
                  <a:gd name="T109" fmla="*/ 15 h 423"/>
                  <a:gd name="T110" fmla="*/ 458 w 509"/>
                  <a:gd name="T111" fmla="*/ 2 h 423"/>
                  <a:gd name="T112" fmla="*/ 505 w 509"/>
                  <a:gd name="T113" fmla="*/ 7 h 423"/>
                  <a:gd name="T114" fmla="*/ 508 w 509"/>
                  <a:gd name="T115" fmla="*/ 14 h 4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09" h="423">
                    <a:moveTo>
                      <a:pt x="508" y="14"/>
                    </a:moveTo>
                    <a:cubicBezTo>
                      <a:pt x="507" y="16"/>
                      <a:pt x="504" y="18"/>
                      <a:pt x="502" y="17"/>
                    </a:cubicBezTo>
                    <a:cubicBezTo>
                      <a:pt x="502" y="17"/>
                      <a:pt x="502" y="17"/>
                      <a:pt x="502" y="17"/>
                    </a:cubicBezTo>
                    <a:cubicBezTo>
                      <a:pt x="488" y="13"/>
                      <a:pt x="473" y="13"/>
                      <a:pt x="459" y="15"/>
                    </a:cubicBezTo>
                    <a:cubicBezTo>
                      <a:pt x="445" y="17"/>
                      <a:pt x="432" y="22"/>
                      <a:pt x="419" y="29"/>
                    </a:cubicBezTo>
                    <a:cubicBezTo>
                      <a:pt x="407" y="36"/>
                      <a:pt x="396" y="45"/>
                      <a:pt x="386" y="55"/>
                    </a:cubicBezTo>
                    <a:cubicBezTo>
                      <a:pt x="382" y="59"/>
                      <a:pt x="382" y="59"/>
                      <a:pt x="382" y="59"/>
                    </a:cubicBezTo>
                    <a:cubicBezTo>
                      <a:pt x="378" y="63"/>
                      <a:pt x="378" y="63"/>
                      <a:pt x="378" y="63"/>
                    </a:cubicBezTo>
                    <a:cubicBezTo>
                      <a:pt x="377" y="65"/>
                      <a:pt x="376" y="66"/>
                      <a:pt x="375" y="67"/>
                    </a:cubicBezTo>
                    <a:cubicBezTo>
                      <a:pt x="372" y="72"/>
                      <a:pt x="372" y="72"/>
                      <a:pt x="372" y="72"/>
                    </a:cubicBezTo>
                    <a:cubicBezTo>
                      <a:pt x="368" y="77"/>
                      <a:pt x="364" y="83"/>
                      <a:pt x="360" y="90"/>
                    </a:cubicBezTo>
                    <a:cubicBezTo>
                      <a:pt x="346" y="114"/>
                      <a:pt x="337" y="142"/>
                      <a:pt x="331" y="171"/>
                    </a:cubicBezTo>
                    <a:cubicBezTo>
                      <a:pt x="328" y="185"/>
                      <a:pt x="326" y="200"/>
                      <a:pt x="323" y="215"/>
                    </a:cubicBezTo>
                    <a:cubicBezTo>
                      <a:pt x="321" y="229"/>
                      <a:pt x="319" y="244"/>
                      <a:pt x="317" y="259"/>
                    </a:cubicBezTo>
                    <a:cubicBezTo>
                      <a:pt x="314" y="275"/>
                      <a:pt x="311" y="290"/>
                      <a:pt x="307" y="306"/>
                    </a:cubicBezTo>
                    <a:cubicBezTo>
                      <a:pt x="302" y="321"/>
                      <a:pt x="296" y="337"/>
                      <a:pt x="288" y="352"/>
                    </a:cubicBezTo>
                    <a:cubicBezTo>
                      <a:pt x="279" y="366"/>
                      <a:pt x="269" y="380"/>
                      <a:pt x="256" y="392"/>
                    </a:cubicBezTo>
                    <a:cubicBezTo>
                      <a:pt x="249" y="398"/>
                      <a:pt x="242" y="403"/>
                      <a:pt x="234" y="407"/>
                    </a:cubicBezTo>
                    <a:cubicBezTo>
                      <a:pt x="226" y="412"/>
                      <a:pt x="217" y="416"/>
                      <a:pt x="208" y="418"/>
                    </a:cubicBezTo>
                    <a:cubicBezTo>
                      <a:pt x="206" y="419"/>
                      <a:pt x="203" y="419"/>
                      <a:pt x="201" y="420"/>
                    </a:cubicBezTo>
                    <a:cubicBezTo>
                      <a:pt x="198" y="421"/>
                      <a:pt x="198" y="421"/>
                      <a:pt x="198" y="421"/>
                    </a:cubicBezTo>
                    <a:cubicBezTo>
                      <a:pt x="196" y="421"/>
                      <a:pt x="195" y="421"/>
                      <a:pt x="194" y="421"/>
                    </a:cubicBezTo>
                    <a:cubicBezTo>
                      <a:pt x="189" y="422"/>
                      <a:pt x="185" y="422"/>
                      <a:pt x="180" y="422"/>
                    </a:cubicBezTo>
                    <a:cubicBezTo>
                      <a:pt x="171" y="423"/>
                      <a:pt x="162" y="422"/>
                      <a:pt x="154" y="421"/>
                    </a:cubicBezTo>
                    <a:cubicBezTo>
                      <a:pt x="145" y="420"/>
                      <a:pt x="137" y="418"/>
                      <a:pt x="129" y="416"/>
                    </a:cubicBezTo>
                    <a:cubicBezTo>
                      <a:pt x="129" y="416"/>
                      <a:pt x="129" y="416"/>
                      <a:pt x="129" y="416"/>
                    </a:cubicBezTo>
                    <a:cubicBezTo>
                      <a:pt x="121" y="415"/>
                      <a:pt x="114" y="412"/>
                      <a:pt x="106" y="410"/>
                    </a:cubicBezTo>
                    <a:cubicBezTo>
                      <a:pt x="75" y="401"/>
                      <a:pt x="45" y="387"/>
                      <a:pt x="17" y="369"/>
                    </a:cubicBezTo>
                    <a:cubicBezTo>
                      <a:pt x="17" y="369"/>
                      <a:pt x="17" y="369"/>
                      <a:pt x="17" y="369"/>
                    </a:cubicBezTo>
                    <a:cubicBezTo>
                      <a:pt x="4" y="361"/>
                      <a:pt x="0" y="343"/>
                      <a:pt x="9" y="330"/>
                    </a:cubicBezTo>
                    <a:cubicBezTo>
                      <a:pt x="17" y="317"/>
                      <a:pt x="35" y="314"/>
                      <a:pt x="48" y="322"/>
                    </a:cubicBezTo>
                    <a:cubicBezTo>
                      <a:pt x="48" y="322"/>
                      <a:pt x="49" y="323"/>
                      <a:pt x="49" y="323"/>
                    </a:cubicBezTo>
                    <a:cubicBezTo>
                      <a:pt x="71" y="339"/>
                      <a:pt x="96" y="353"/>
                      <a:pt x="122" y="362"/>
                    </a:cubicBezTo>
                    <a:cubicBezTo>
                      <a:pt x="123" y="363"/>
                      <a:pt x="123" y="363"/>
                      <a:pt x="124" y="363"/>
                    </a:cubicBezTo>
                    <a:cubicBezTo>
                      <a:pt x="130" y="365"/>
                      <a:pt x="136" y="367"/>
                      <a:pt x="142" y="369"/>
                    </a:cubicBezTo>
                    <a:cubicBezTo>
                      <a:pt x="148" y="371"/>
                      <a:pt x="155" y="373"/>
                      <a:pt x="161" y="374"/>
                    </a:cubicBezTo>
                    <a:cubicBezTo>
                      <a:pt x="168" y="375"/>
                      <a:pt x="174" y="376"/>
                      <a:pt x="180" y="376"/>
                    </a:cubicBezTo>
                    <a:cubicBezTo>
                      <a:pt x="183" y="376"/>
                      <a:pt x="186" y="376"/>
                      <a:pt x="189" y="376"/>
                    </a:cubicBezTo>
                    <a:cubicBezTo>
                      <a:pt x="191" y="376"/>
                      <a:pt x="191" y="376"/>
                      <a:pt x="191" y="376"/>
                    </a:cubicBezTo>
                    <a:cubicBezTo>
                      <a:pt x="193" y="376"/>
                      <a:pt x="193" y="376"/>
                      <a:pt x="193" y="376"/>
                    </a:cubicBezTo>
                    <a:cubicBezTo>
                      <a:pt x="194" y="375"/>
                      <a:pt x="196" y="375"/>
                      <a:pt x="197" y="375"/>
                    </a:cubicBezTo>
                    <a:cubicBezTo>
                      <a:pt x="202" y="374"/>
                      <a:pt x="208" y="372"/>
                      <a:pt x="213" y="369"/>
                    </a:cubicBezTo>
                    <a:cubicBezTo>
                      <a:pt x="219" y="367"/>
                      <a:pt x="224" y="364"/>
                      <a:pt x="229" y="360"/>
                    </a:cubicBezTo>
                    <a:cubicBezTo>
                      <a:pt x="239" y="352"/>
                      <a:pt x="247" y="342"/>
                      <a:pt x="255" y="331"/>
                    </a:cubicBezTo>
                    <a:cubicBezTo>
                      <a:pt x="262" y="320"/>
                      <a:pt x="268" y="308"/>
                      <a:pt x="272" y="295"/>
                    </a:cubicBezTo>
                    <a:cubicBezTo>
                      <a:pt x="277" y="281"/>
                      <a:pt x="281" y="267"/>
                      <a:pt x="284" y="253"/>
                    </a:cubicBezTo>
                    <a:cubicBezTo>
                      <a:pt x="287" y="239"/>
                      <a:pt x="290" y="224"/>
                      <a:pt x="293" y="209"/>
                    </a:cubicBezTo>
                    <a:cubicBezTo>
                      <a:pt x="297" y="194"/>
                      <a:pt x="300" y="179"/>
                      <a:pt x="304" y="164"/>
                    </a:cubicBezTo>
                    <a:cubicBezTo>
                      <a:pt x="313" y="134"/>
                      <a:pt x="324" y="105"/>
                      <a:pt x="342" y="78"/>
                    </a:cubicBezTo>
                    <a:cubicBezTo>
                      <a:pt x="346" y="72"/>
                      <a:pt x="351" y="65"/>
                      <a:pt x="356" y="59"/>
                    </a:cubicBezTo>
                    <a:cubicBezTo>
                      <a:pt x="360" y="54"/>
                      <a:pt x="360" y="54"/>
                      <a:pt x="360" y="54"/>
                    </a:cubicBezTo>
                    <a:cubicBezTo>
                      <a:pt x="361" y="53"/>
                      <a:pt x="363" y="52"/>
                      <a:pt x="364" y="50"/>
                    </a:cubicBezTo>
                    <a:cubicBezTo>
                      <a:pt x="368" y="46"/>
                      <a:pt x="368" y="46"/>
                      <a:pt x="368" y="46"/>
                    </a:cubicBezTo>
                    <a:cubicBezTo>
                      <a:pt x="373" y="42"/>
                      <a:pt x="373" y="42"/>
                      <a:pt x="373" y="42"/>
                    </a:cubicBezTo>
                    <a:cubicBezTo>
                      <a:pt x="384" y="31"/>
                      <a:pt x="398" y="22"/>
                      <a:pt x="412" y="15"/>
                    </a:cubicBezTo>
                    <a:cubicBezTo>
                      <a:pt x="426" y="8"/>
                      <a:pt x="442" y="4"/>
                      <a:pt x="458" y="2"/>
                    </a:cubicBezTo>
                    <a:cubicBezTo>
                      <a:pt x="473" y="0"/>
                      <a:pt x="490" y="2"/>
                      <a:pt x="505" y="7"/>
                    </a:cubicBezTo>
                    <a:cubicBezTo>
                      <a:pt x="508" y="8"/>
                      <a:pt x="509" y="11"/>
                      <a:pt x="508" y="14"/>
                    </a:cubicBezTo>
                    <a:close/>
                  </a:path>
                </a:pathLst>
              </a:custGeom>
              <a:solidFill>
                <a:srgbClr val="DA9A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1" name="Freeform 158"/>
              <p:cNvSpPr>
                <a:spLocks/>
              </p:cNvSpPr>
              <p:nvPr/>
            </p:nvSpPr>
            <p:spPr bwMode="auto">
              <a:xfrm>
                <a:off x="6540501" y="5849938"/>
                <a:ext cx="496888" cy="384175"/>
              </a:xfrm>
              <a:custGeom>
                <a:avLst/>
                <a:gdLst>
                  <a:gd name="T0" fmla="*/ 129 w 132"/>
                  <a:gd name="T1" fmla="*/ 102 h 102"/>
                  <a:gd name="T2" fmla="*/ 106 w 132"/>
                  <a:gd name="T3" fmla="*/ 96 h 102"/>
                  <a:gd name="T4" fmla="*/ 17 w 132"/>
                  <a:gd name="T5" fmla="*/ 55 h 102"/>
                  <a:gd name="T6" fmla="*/ 17 w 132"/>
                  <a:gd name="T7" fmla="*/ 55 h 102"/>
                  <a:gd name="T8" fmla="*/ 9 w 132"/>
                  <a:gd name="T9" fmla="*/ 16 h 102"/>
                  <a:gd name="T10" fmla="*/ 48 w 132"/>
                  <a:gd name="T11" fmla="*/ 8 h 102"/>
                  <a:gd name="T12" fmla="*/ 49 w 132"/>
                  <a:gd name="T13" fmla="*/ 9 h 102"/>
                  <a:gd name="T14" fmla="*/ 122 w 132"/>
                  <a:gd name="T15" fmla="*/ 48 h 102"/>
                  <a:gd name="T16" fmla="*/ 124 w 132"/>
                  <a:gd name="T17" fmla="*/ 49 h 102"/>
                  <a:gd name="T18" fmla="*/ 130 w 132"/>
                  <a:gd name="T19" fmla="*/ 69 h 102"/>
                  <a:gd name="T20" fmla="*/ 129 w 132"/>
                  <a:gd name="T21" fmla="*/ 10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2" h="102">
                    <a:moveTo>
                      <a:pt x="129" y="102"/>
                    </a:moveTo>
                    <a:cubicBezTo>
                      <a:pt x="121" y="101"/>
                      <a:pt x="114" y="98"/>
                      <a:pt x="106" y="96"/>
                    </a:cubicBezTo>
                    <a:cubicBezTo>
                      <a:pt x="75" y="87"/>
                      <a:pt x="45" y="73"/>
                      <a:pt x="17" y="55"/>
                    </a:cubicBezTo>
                    <a:cubicBezTo>
                      <a:pt x="17" y="55"/>
                      <a:pt x="17" y="55"/>
                      <a:pt x="17" y="55"/>
                    </a:cubicBezTo>
                    <a:cubicBezTo>
                      <a:pt x="4" y="47"/>
                      <a:pt x="0" y="29"/>
                      <a:pt x="9" y="16"/>
                    </a:cubicBezTo>
                    <a:cubicBezTo>
                      <a:pt x="17" y="3"/>
                      <a:pt x="35" y="0"/>
                      <a:pt x="48" y="8"/>
                    </a:cubicBezTo>
                    <a:cubicBezTo>
                      <a:pt x="48" y="8"/>
                      <a:pt x="49" y="9"/>
                      <a:pt x="49" y="9"/>
                    </a:cubicBezTo>
                    <a:cubicBezTo>
                      <a:pt x="71" y="25"/>
                      <a:pt x="96" y="39"/>
                      <a:pt x="122" y="48"/>
                    </a:cubicBezTo>
                    <a:cubicBezTo>
                      <a:pt x="123" y="49"/>
                      <a:pt x="123" y="49"/>
                      <a:pt x="124" y="49"/>
                    </a:cubicBezTo>
                    <a:cubicBezTo>
                      <a:pt x="127" y="56"/>
                      <a:pt x="129" y="62"/>
                      <a:pt x="130" y="69"/>
                    </a:cubicBezTo>
                    <a:cubicBezTo>
                      <a:pt x="132" y="80"/>
                      <a:pt x="132" y="92"/>
                      <a:pt x="129" y="102"/>
                    </a:cubicBezTo>
                    <a:close/>
                  </a:path>
                </a:pathLst>
              </a:custGeom>
              <a:solidFill>
                <a:srgbClr val="C986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2" name="Freeform 159"/>
              <p:cNvSpPr>
                <a:spLocks/>
              </p:cNvSpPr>
              <p:nvPr/>
            </p:nvSpPr>
            <p:spPr bwMode="auto">
              <a:xfrm>
                <a:off x="5969001" y="6219825"/>
                <a:ext cx="563563" cy="279400"/>
              </a:xfrm>
              <a:custGeom>
                <a:avLst/>
                <a:gdLst>
                  <a:gd name="T0" fmla="*/ 149 w 150"/>
                  <a:gd name="T1" fmla="*/ 37 h 74"/>
                  <a:gd name="T2" fmla="*/ 114 w 150"/>
                  <a:gd name="T3" fmla="*/ 47 h 74"/>
                  <a:gd name="T4" fmla="*/ 88 w 150"/>
                  <a:gd name="T5" fmla="*/ 60 h 74"/>
                  <a:gd name="T6" fmla="*/ 75 w 150"/>
                  <a:gd name="T7" fmla="*/ 71 h 74"/>
                  <a:gd name="T8" fmla="*/ 71 w 150"/>
                  <a:gd name="T9" fmla="*/ 50 h 74"/>
                  <a:gd name="T10" fmla="*/ 32 w 150"/>
                  <a:gd name="T11" fmla="*/ 64 h 74"/>
                  <a:gd name="T12" fmla="*/ 14 w 150"/>
                  <a:gd name="T13" fmla="*/ 71 h 74"/>
                  <a:gd name="T14" fmla="*/ 19 w 150"/>
                  <a:gd name="T15" fmla="*/ 54 h 74"/>
                  <a:gd name="T16" fmla="*/ 15 w 150"/>
                  <a:gd name="T17" fmla="*/ 47 h 74"/>
                  <a:gd name="T18" fmla="*/ 7 w 150"/>
                  <a:gd name="T19" fmla="*/ 58 h 74"/>
                  <a:gd name="T20" fmla="*/ 3 w 150"/>
                  <a:gd name="T21" fmla="*/ 37 h 74"/>
                  <a:gd name="T22" fmla="*/ 68 w 150"/>
                  <a:gd name="T23" fmla="*/ 21 h 74"/>
                  <a:gd name="T24" fmla="*/ 68 w 150"/>
                  <a:gd name="T25" fmla="*/ 21 h 74"/>
                  <a:gd name="T26" fmla="*/ 104 w 150"/>
                  <a:gd name="T27" fmla="*/ 15 h 74"/>
                  <a:gd name="T28" fmla="*/ 150 w 150"/>
                  <a:gd name="T29" fmla="*/ 26 h 74"/>
                  <a:gd name="T30" fmla="*/ 149 w 150"/>
                  <a:gd name="T31" fmla="*/ 37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0" h="74">
                    <a:moveTo>
                      <a:pt x="149" y="37"/>
                    </a:moveTo>
                    <a:cubicBezTo>
                      <a:pt x="146" y="51"/>
                      <a:pt x="131" y="48"/>
                      <a:pt x="114" y="47"/>
                    </a:cubicBezTo>
                    <a:cubicBezTo>
                      <a:pt x="94" y="45"/>
                      <a:pt x="90" y="55"/>
                      <a:pt x="88" y="60"/>
                    </a:cubicBezTo>
                    <a:cubicBezTo>
                      <a:pt x="85" y="65"/>
                      <a:pt x="83" y="74"/>
                      <a:pt x="75" y="71"/>
                    </a:cubicBezTo>
                    <a:cubicBezTo>
                      <a:pt x="67" y="69"/>
                      <a:pt x="84" y="52"/>
                      <a:pt x="71" y="50"/>
                    </a:cubicBezTo>
                    <a:cubicBezTo>
                      <a:pt x="58" y="48"/>
                      <a:pt x="38" y="56"/>
                      <a:pt x="32" y="64"/>
                    </a:cubicBezTo>
                    <a:cubicBezTo>
                      <a:pt x="25" y="71"/>
                      <a:pt x="20" y="73"/>
                      <a:pt x="14" y="71"/>
                    </a:cubicBezTo>
                    <a:cubicBezTo>
                      <a:pt x="9" y="69"/>
                      <a:pt x="12" y="61"/>
                      <a:pt x="19" y="54"/>
                    </a:cubicBezTo>
                    <a:cubicBezTo>
                      <a:pt x="25" y="47"/>
                      <a:pt x="16" y="41"/>
                      <a:pt x="15" y="47"/>
                    </a:cubicBezTo>
                    <a:cubicBezTo>
                      <a:pt x="14" y="52"/>
                      <a:pt x="11" y="57"/>
                      <a:pt x="7" y="58"/>
                    </a:cubicBezTo>
                    <a:cubicBezTo>
                      <a:pt x="3" y="58"/>
                      <a:pt x="0" y="55"/>
                      <a:pt x="3" y="37"/>
                    </a:cubicBezTo>
                    <a:cubicBezTo>
                      <a:pt x="5" y="20"/>
                      <a:pt x="43" y="22"/>
                      <a:pt x="68" y="21"/>
                    </a:cubicBezTo>
                    <a:cubicBezTo>
                      <a:pt x="68" y="21"/>
                      <a:pt x="68" y="21"/>
                      <a:pt x="68" y="21"/>
                    </a:cubicBezTo>
                    <a:cubicBezTo>
                      <a:pt x="93" y="20"/>
                      <a:pt x="104" y="15"/>
                      <a:pt x="104" y="15"/>
                    </a:cubicBezTo>
                    <a:cubicBezTo>
                      <a:pt x="104" y="15"/>
                      <a:pt x="148" y="0"/>
                      <a:pt x="150" y="26"/>
                    </a:cubicBezTo>
                    <a:cubicBezTo>
                      <a:pt x="150" y="31"/>
                      <a:pt x="150" y="34"/>
                      <a:pt x="149" y="37"/>
                    </a:cubicBezTo>
                    <a:close/>
                  </a:path>
                </a:pathLst>
              </a:custGeom>
              <a:solidFill>
                <a:srgbClr val="DA9A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3" name="Freeform 160"/>
              <p:cNvSpPr>
                <a:spLocks/>
              </p:cNvSpPr>
              <p:nvPr/>
            </p:nvSpPr>
            <p:spPr bwMode="auto">
              <a:xfrm>
                <a:off x="6224588" y="6219825"/>
                <a:ext cx="307975" cy="139700"/>
              </a:xfrm>
              <a:custGeom>
                <a:avLst/>
                <a:gdLst>
                  <a:gd name="T0" fmla="*/ 81 w 82"/>
                  <a:gd name="T1" fmla="*/ 37 h 37"/>
                  <a:gd name="T2" fmla="*/ 20 w 82"/>
                  <a:gd name="T3" fmla="*/ 32 h 37"/>
                  <a:gd name="T4" fmla="*/ 6 w 82"/>
                  <a:gd name="T5" fmla="*/ 28 h 37"/>
                  <a:gd name="T6" fmla="*/ 0 w 82"/>
                  <a:gd name="T7" fmla="*/ 21 h 37"/>
                  <a:gd name="T8" fmla="*/ 36 w 82"/>
                  <a:gd name="T9" fmla="*/ 15 h 37"/>
                  <a:gd name="T10" fmla="*/ 82 w 82"/>
                  <a:gd name="T11" fmla="*/ 26 h 37"/>
                  <a:gd name="T12" fmla="*/ 81 w 82"/>
                  <a:gd name="T13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2" h="37">
                    <a:moveTo>
                      <a:pt x="81" y="37"/>
                    </a:moveTo>
                    <a:cubicBezTo>
                      <a:pt x="61" y="35"/>
                      <a:pt x="41" y="33"/>
                      <a:pt x="20" y="32"/>
                    </a:cubicBezTo>
                    <a:cubicBezTo>
                      <a:pt x="15" y="31"/>
                      <a:pt x="11" y="31"/>
                      <a:pt x="6" y="28"/>
                    </a:cubicBezTo>
                    <a:cubicBezTo>
                      <a:pt x="4" y="27"/>
                      <a:pt x="1" y="24"/>
                      <a:pt x="0" y="21"/>
                    </a:cubicBezTo>
                    <a:cubicBezTo>
                      <a:pt x="25" y="20"/>
                      <a:pt x="36" y="15"/>
                      <a:pt x="36" y="15"/>
                    </a:cubicBezTo>
                    <a:cubicBezTo>
                      <a:pt x="36" y="15"/>
                      <a:pt x="80" y="0"/>
                      <a:pt x="82" y="26"/>
                    </a:cubicBezTo>
                    <a:cubicBezTo>
                      <a:pt x="82" y="31"/>
                      <a:pt x="82" y="34"/>
                      <a:pt x="81" y="37"/>
                    </a:cubicBezTo>
                    <a:close/>
                  </a:path>
                </a:pathLst>
              </a:custGeom>
              <a:solidFill>
                <a:srgbClr val="C986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4" name="Freeform 161"/>
              <p:cNvSpPr>
                <a:spLocks/>
              </p:cNvSpPr>
              <p:nvPr/>
            </p:nvSpPr>
            <p:spPr bwMode="auto">
              <a:xfrm>
                <a:off x="5021263" y="5937250"/>
                <a:ext cx="334963" cy="233362"/>
              </a:xfrm>
              <a:custGeom>
                <a:avLst/>
                <a:gdLst>
                  <a:gd name="T0" fmla="*/ 89 w 89"/>
                  <a:gd name="T1" fmla="*/ 16 h 62"/>
                  <a:gd name="T2" fmla="*/ 82 w 89"/>
                  <a:gd name="T3" fmla="*/ 33 h 62"/>
                  <a:gd name="T4" fmla="*/ 45 w 89"/>
                  <a:gd name="T5" fmla="*/ 54 h 62"/>
                  <a:gd name="T6" fmla="*/ 20 w 89"/>
                  <a:gd name="T7" fmla="*/ 56 h 62"/>
                  <a:gd name="T8" fmla="*/ 16 w 89"/>
                  <a:gd name="T9" fmla="*/ 54 h 62"/>
                  <a:gd name="T10" fmla="*/ 17 w 89"/>
                  <a:gd name="T11" fmla="*/ 47 h 62"/>
                  <a:gd name="T12" fmla="*/ 3 w 89"/>
                  <a:gd name="T13" fmla="*/ 47 h 62"/>
                  <a:gd name="T14" fmla="*/ 48 w 89"/>
                  <a:gd name="T15" fmla="*/ 32 h 62"/>
                  <a:gd name="T16" fmla="*/ 66 w 89"/>
                  <a:gd name="T17" fmla="*/ 12 h 62"/>
                  <a:gd name="T18" fmla="*/ 66 w 89"/>
                  <a:gd name="T19" fmla="*/ 0 h 62"/>
                  <a:gd name="T20" fmla="*/ 66 w 89"/>
                  <a:gd name="T21" fmla="*/ 0 h 62"/>
                  <a:gd name="T22" fmla="*/ 67 w 89"/>
                  <a:gd name="T23" fmla="*/ 0 h 62"/>
                  <a:gd name="T24" fmla="*/ 89 w 89"/>
                  <a:gd name="T25" fmla="*/ 16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9" h="62">
                    <a:moveTo>
                      <a:pt x="89" y="16"/>
                    </a:moveTo>
                    <a:cubicBezTo>
                      <a:pt x="87" y="23"/>
                      <a:pt x="85" y="28"/>
                      <a:pt x="82" y="33"/>
                    </a:cubicBezTo>
                    <a:cubicBezTo>
                      <a:pt x="69" y="59"/>
                      <a:pt x="54" y="55"/>
                      <a:pt x="45" y="54"/>
                    </a:cubicBezTo>
                    <a:cubicBezTo>
                      <a:pt x="35" y="52"/>
                      <a:pt x="27" y="55"/>
                      <a:pt x="20" y="56"/>
                    </a:cubicBezTo>
                    <a:cubicBezTo>
                      <a:pt x="12" y="58"/>
                      <a:pt x="11" y="55"/>
                      <a:pt x="16" y="54"/>
                    </a:cubicBezTo>
                    <a:cubicBezTo>
                      <a:pt x="20" y="52"/>
                      <a:pt x="17" y="47"/>
                      <a:pt x="17" y="47"/>
                    </a:cubicBezTo>
                    <a:cubicBezTo>
                      <a:pt x="17" y="47"/>
                      <a:pt x="0" y="62"/>
                      <a:pt x="3" y="47"/>
                    </a:cubicBezTo>
                    <a:cubicBezTo>
                      <a:pt x="6" y="32"/>
                      <a:pt x="28" y="33"/>
                      <a:pt x="48" y="32"/>
                    </a:cubicBezTo>
                    <a:cubicBezTo>
                      <a:pt x="60" y="32"/>
                      <a:pt x="64" y="21"/>
                      <a:pt x="66" y="12"/>
                    </a:cubicBezTo>
                    <a:cubicBezTo>
                      <a:pt x="67" y="7"/>
                      <a:pt x="66" y="2"/>
                      <a:pt x="66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67" y="0"/>
                      <a:pt x="67" y="0"/>
                      <a:pt x="67" y="0"/>
                    </a:cubicBezTo>
                    <a:lnTo>
                      <a:pt x="89" y="16"/>
                    </a:lnTo>
                    <a:close/>
                  </a:path>
                </a:pathLst>
              </a:custGeom>
              <a:solidFill>
                <a:srgbClr val="DA9A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5" name="Freeform 162"/>
              <p:cNvSpPr>
                <a:spLocks/>
              </p:cNvSpPr>
              <p:nvPr/>
            </p:nvSpPr>
            <p:spPr bwMode="auto">
              <a:xfrm>
                <a:off x="5270501" y="5937250"/>
                <a:ext cx="85725" cy="123825"/>
              </a:xfrm>
              <a:custGeom>
                <a:avLst/>
                <a:gdLst>
                  <a:gd name="T0" fmla="*/ 23 w 23"/>
                  <a:gd name="T1" fmla="*/ 16 h 33"/>
                  <a:gd name="T2" fmla="*/ 16 w 23"/>
                  <a:gd name="T3" fmla="*/ 33 h 33"/>
                  <a:gd name="T4" fmla="*/ 9 w 23"/>
                  <a:gd name="T5" fmla="*/ 20 h 33"/>
                  <a:gd name="T6" fmla="*/ 0 w 23"/>
                  <a:gd name="T7" fmla="*/ 12 h 33"/>
                  <a:gd name="T8" fmla="*/ 0 w 23"/>
                  <a:gd name="T9" fmla="*/ 0 h 33"/>
                  <a:gd name="T10" fmla="*/ 1 w 23"/>
                  <a:gd name="T11" fmla="*/ 0 h 33"/>
                  <a:gd name="T12" fmla="*/ 23 w 23"/>
                  <a:gd name="T13" fmla="*/ 1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33">
                    <a:moveTo>
                      <a:pt x="23" y="16"/>
                    </a:moveTo>
                    <a:cubicBezTo>
                      <a:pt x="21" y="23"/>
                      <a:pt x="19" y="28"/>
                      <a:pt x="16" y="33"/>
                    </a:cubicBezTo>
                    <a:cubicBezTo>
                      <a:pt x="14" y="29"/>
                      <a:pt x="12" y="24"/>
                      <a:pt x="9" y="20"/>
                    </a:cubicBezTo>
                    <a:cubicBezTo>
                      <a:pt x="7" y="17"/>
                      <a:pt x="3" y="15"/>
                      <a:pt x="0" y="12"/>
                    </a:cubicBezTo>
                    <a:cubicBezTo>
                      <a:pt x="1" y="7"/>
                      <a:pt x="0" y="2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23" y="16"/>
                    </a:lnTo>
                    <a:close/>
                  </a:path>
                </a:pathLst>
              </a:custGeom>
              <a:solidFill>
                <a:srgbClr val="C986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6" name="Freeform 163"/>
              <p:cNvSpPr>
                <a:spLocks/>
              </p:cNvSpPr>
              <p:nvPr/>
            </p:nvSpPr>
            <p:spPr bwMode="auto">
              <a:xfrm>
                <a:off x="5251451" y="6291263"/>
                <a:ext cx="293688" cy="177800"/>
              </a:xfrm>
              <a:custGeom>
                <a:avLst/>
                <a:gdLst>
                  <a:gd name="T0" fmla="*/ 78 w 78"/>
                  <a:gd name="T1" fmla="*/ 2 h 47"/>
                  <a:gd name="T2" fmla="*/ 76 w 78"/>
                  <a:gd name="T3" fmla="*/ 14 h 47"/>
                  <a:gd name="T4" fmla="*/ 63 w 78"/>
                  <a:gd name="T5" fmla="*/ 38 h 47"/>
                  <a:gd name="T6" fmla="*/ 42 w 78"/>
                  <a:gd name="T7" fmla="*/ 44 h 47"/>
                  <a:gd name="T8" fmla="*/ 34 w 78"/>
                  <a:gd name="T9" fmla="*/ 44 h 47"/>
                  <a:gd name="T10" fmla="*/ 24 w 78"/>
                  <a:gd name="T11" fmla="*/ 39 h 47"/>
                  <a:gd name="T12" fmla="*/ 8 w 78"/>
                  <a:gd name="T13" fmla="*/ 31 h 47"/>
                  <a:gd name="T14" fmla="*/ 0 w 78"/>
                  <a:gd name="T15" fmla="*/ 28 h 47"/>
                  <a:gd name="T16" fmla="*/ 36 w 78"/>
                  <a:gd name="T17" fmla="*/ 13 h 47"/>
                  <a:gd name="T18" fmla="*/ 46 w 78"/>
                  <a:gd name="T19" fmla="*/ 7 h 47"/>
                  <a:gd name="T20" fmla="*/ 48 w 78"/>
                  <a:gd name="T21" fmla="*/ 0 h 47"/>
                  <a:gd name="T22" fmla="*/ 78 w 78"/>
                  <a:gd name="T23" fmla="*/ 2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8" h="47">
                    <a:moveTo>
                      <a:pt x="78" y="2"/>
                    </a:moveTo>
                    <a:cubicBezTo>
                      <a:pt x="78" y="6"/>
                      <a:pt x="77" y="10"/>
                      <a:pt x="76" y="14"/>
                    </a:cubicBezTo>
                    <a:cubicBezTo>
                      <a:pt x="74" y="27"/>
                      <a:pt x="67" y="38"/>
                      <a:pt x="63" y="38"/>
                    </a:cubicBezTo>
                    <a:cubicBezTo>
                      <a:pt x="57" y="38"/>
                      <a:pt x="52" y="40"/>
                      <a:pt x="42" y="44"/>
                    </a:cubicBezTo>
                    <a:cubicBezTo>
                      <a:pt x="33" y="47"/>
                      <a:pt x="34" y="44"/>
                      <a:pt x="34" y="44"/>
                    </a:cubicBezTo>
                    <a:cubicBezTo>
                      <a:pt x="34" y="44"/>
                      <a:pt x="48" y="35"/>
                      <a:pt x="24" y="39"/>
                    </a:cubicBezTo>
                    <a:cubicBezTo>
                      <a:pt x="1" y="43"/>
                      <a:pt x="8" y="31"/>
                      <a:pt x="8" y="31"/>
                    </a:cubicBezTo>
                    <a:cubicBezTo>
                      <a:pt x="0" y="35"/>
                      <a:pt x="0" y="28"/>
                      <a:pt x="0" y="28"/>
                    </a:cubicBezTo>
                    <a:cubicBezTo>
                      <a:pt x="9" y="11"/>
                      <a:pt x="22" y="16"/>
                      <a:pt x="36" y="13"/>
                    </a:cubicBezTo>
                    <a:cubicBezTo>
                      <a:pt x="41" y="12"/>
                      <a:pt x="44" y="10"/>
                      <a:pt x="46" y="7"/>
                    </a:cubicBezTo>
                    <a:cubicBezTo>
                      <a:pt x="49" y="4"/>
                      <a:pt x="48" y="0"/>
                      <a:pt x="48" y="0"/>
                    </a:cubicBezTo>
                    <a:lnTo>
                      <a:pt x="78" y="2"/>
                    </a:lnTo>
                    <a:close/>
                  </a:path>
                </a:pathLst>
              </a:custGeom>
              <a:solidFill>
                <a:srgbClr val="DA9A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7" name="Freeform 164"/>
              <p:cNvSpPr>
                <a:spLocks/>
              </p:cNvSpPr>
              <p:nvPr/>
            </p:nvSpPr>
            <p:spPr bwMode="auto">
              <a:xfrm>
                <a:off x="5424488" y="6291263"/>
                <a:ext cx="120650" cy="63500"/>
              </a:xfrm>
              <a:custGeom>
                <a:avLst/>
                <a:gdLst>
                  <a:gd name="T0" fmla="*/ 32 w 32"/>
                  <a:gd name="T1" fmla="*/ 2 h 17"/>
                  <a:gd name="T2" fmla="*/ 30 w 32"/>
                  <a:gd name="T3" fmla="*/ 14 h 17"/>
                  <a:gd name="T4" fmla="*/ 14 w 32"/>
                  <a:gd name="T5" fmla="*/ 17 h 17"/>
                  <a:gd name="T6" fmla="*/ 2 w 32"/>
                  <a:gd name="T7" fmla="*/ 13 h 17"/>
                  <a:gd name="T8" fmla="*/ 0 w 32"/>
                  <a:gd name="T9" fmla="*/ 7 h 17"/>
                  <a:gd name="T10" fmla="*/ 2 w 32"/>
                  <a:gd name="T11" fmla="*/ 0 h 17"/>
                  <a:gd name="T12" fmla="*/ 32 w 32"/>
                  <a:gd name="T13" fmla="*/ 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17">
                    <a:moveTo>
                      <a:pt x="32" y="2"/>
                    </a:moveTo>
                    <a:cubicBezTo>
                      <a:pt x="32" y="6"/>
                      <a:pt x="31" y="10"/>
                      <a:pt x="30" y="14"/>
                    </a:cubicBezTo>
                    <a:cubicBezTo>
                      <a:pt x="25" y="16"/>
                      <a:pt x="20" y="16"/>
                      <a:pt x="14" y="17"/>
                    </a:cubicBezTo>
                    <a:cubicBezTo>
                      <a:pt x="10" y="17"/>
                      <a:pt x="5" y="17"/>
                      <a:pt x="2" y="13"/>
                    </a:cubicBezTo>
                    <a:cubicBezTo>
                      <a:pt x="1" y="12"/>
                      <a:pt x="0" y="9"/>
                      <a:pt x="0" y="7"/>
                    </a:cubicBezTo>
                    <a:cubicBezTo>
                      <a:pt x="3" y="4"/>
                      <a:pt x="2" y="0"/>
                      <a:pt x="2" y="0"/>
                    </a:cubicBezTo>
                    <a:lnTo>
                      <a:pt x="32" y="2"/>
                    </a:lnTo>
                    <a:close/>
                  </a:path>
                </a:pathLst>
              </a:custGeom>
              <a:solidFill>
                <a:srgbClr val="C986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8" name="Freeform 165"/>
              <p:cNvSpPr>
                <a:spLocks/>
              </p:cNvSpPr>
              <p:nvPr/>
            </p:nvSpPr>
            <p:spPr bwMode="auto">
              <a:xfrm>
                <a:off x="5029201" y="4699000"/>
                <a:ext cx="615950" cy="434975"/>
              </a:xfrm>
              <a:custGeom>
                <a:avLst/>
                <a:gdLst>
                  <a:gd name="T0" fmla="*/ 93 w 164"/>
                  <a:gd name="T1" fmla="*/ 23 h 115"/>
                  <a:gd name="T2" fmla="*/ 0 w 164"/>
                  <a:gd name="T3" fmla="*/ 112 h 115"/>
                  <a:gd name="T4" fmla="*/ 106 w 164"/>
                  <a:gd name="T5" fmla="*/ 35 h 115"/>
                  <a:gd name="T6" fmla="*/ 93 w 164"/>
                  <a:gd name="T7" fmla="*/ 23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4" h="115">
                    <a:moveTo>
                      <a:pt x="93" y="23"/>
                    </a:moveTo>
                    <a:cubicBezTo>
                      <a:pt x="74" y="12"/>
                      <a:pt x="29" y="0"/>
                      <a:pt x="0" y="112"/>
                    </a:cubicBezTo>
                    <a:cubicBezTo>
                      <a:pt x="0" y="112"/>
                      <a:pt x="164" y="115"/>
                      <a:pt x="106" y="35"/>
                    </a:cubicBezTo>
                    <a:cubicBezTo>
                      <a:pt x="103" y="30"/>
                      <a:pt x="98" y="26"/>
                      <a:pt x="93" y="23"/>
                    </a:cubicBez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9" name="Freeform 166"/>
              <p:cNvSpPr>
                <a:spLocks/>
              </p:cNvSpPr>
              <p:nvPr/>
            </p:nvSpPr>
            <p:spPr bwMode="auto">
              <a:xfrm>
                <a:off x="4510088" y="4854575"/>
                <a:ext cx="2451100" cy="1573212"/>
              </a:xfrm>
              <a:custGeom>
                <a:avLst/>
                <a:gdLst>
                  <a:gd name="T0" fmla="*/ 52 w 652"/>
                  <a:gd name="T1" fmla="*/ 3 h 417"/>
                  <a:gd name="T2" fmla="*/ 49 w 652"/>
                  <a:gd name="T3" fmla="*/ 3 h 417"/>
                  <a:gd name="T4" fmla="*/ 12 w 652"/>
                  <a:gd name="T5" fmla="*/ 49 h 417"/>
                  <a:gd name="T6" fmla="*/ 134 w 652"/>
                  <a:gd name="T7" fmla="*/ 228 h 417"/>
                  <a:gd name="T8" fmla="*/ 244 w 652"/>
                  <a:gd name="T9" fmla="*/ 371 h 417"/>
                  <a:gd name="T10" fmla="*/ 296 w 652"/>
                  <a:gd name="T11" fmla="*/ 361 h 417"/>
                  <a:gd name="T12" fmla="*/ 323 w 652"/>
                  <a:gd name="T13" fmla="*/ 363 h 417"/>
                  <a:gd name="T14" fmla="*/ 349 w 652"/>
                  <a:gd name="T15" fmla="*/ 374 h 417"/>
                  <a:gd name="T16" fmla="*/ 435 w 652"/>
                  <a:gd name="T17" fmla="*/ 375 h 417"/>
                  <a:gd name="T18" fmla="*/ 448 w 652"/>
                  <a:gd name="T19" fmla="*/ 378 h 417"/>
                  <a:gd name="T20" fmla="*/ 506 w 652"/>
                  <a:gd name="T21" fmla="*/ 393 h 417"/>
                  <a:gd name="T22" fmla="*/ 595 w 652"/>
                  <a:gd name="T23" fmla="*/ 369 h 417"/>
                  <a:gd name="T24" fmla="*/ 647 w 652"/>
                  <a:gd name="T25" fmla="*/ 343 h 417"/>
                  <a:gd name="T26" fmla="*/ 613 w 652"/>
                  <a:gd name="T27" fmla="*/ 278 h 417"/>
                  <a:gd name="T28" fmla="*/ 339 w 652"/>
                  <a:gd name="T29" fmla="*/ 118 h 417"/>
                  <a:gd name="T30" fmla="*/ 173 w 652"/>
                  <a:gd name="T31" fmla="*/ 51 h 417"/>
                  <a:gd name="T32" fmla="*/ 52 w 652"/>
                  <a:gd name="T33" fmla="*/ 3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52" h="417">
                    <a:moveTo>
                      <a:pt x="52" y="3"/>
                    </a:moveTo>
                    <a:cubicBezTo>
                      <a:pt x="51" y="3"/>
                      <a:pt x="50" y="3"/>
                      <a:pt x="49" y="3"/>
                    </a:cubicBezTo>
                    <a:cubicBezTo>
                      <a:pt x="39" y="2"/>
                      <a:pt x="0" y="2"/>
                      <a:pt x="12" y="49"/>
                    </a:cubicBezTo>
                    <a:cubicBezTo>
                      <a:pt x="25" y="103"/>
                      <a:pt x="69" y="170"/>
                      <a:pt x="134" y="228"/>
                    </a:cubicBezTo>
                    <a:cubicBezTo>
                      <a:pt x="199" y="285"/>
                      <a:pt x="242" y="324"/>
                      <a:pt x="244" y="371"/>
                    </a:cubicBezTo>
                    <a:cubicBezTo>
                      <a:pt x="246" y="417"/>
                      <a:pt x="285" y="380"/>
                      <a:pt x="296" y="361"/>
                    </a:cubicBezTo>
                    <a:cubicBezTo>
                      <a:pt x="303" y="350"/>
                      <a:pt x="315" y="356"/>
                      <a:pt x="323" y="363"/>
                    </a:cubicBezTo>
                    <a:cubicBezTo>
                      <a:pt x="330" y="369"/>
                      <a:pt x="339" y="373"/>
                      <a:pt x="349" y="374"/>
                    </a:cubicBezTo>
                    <a:cubicBezTo>
                      <a:pt x="367" y="378"/>
                      <a:pt x="398" y="381"/>
                      <a:pt x="435" y="375"/>
                    </a:cubicBezTo>
                    <a:cubicBezTo>
                      <a:pt x="440" y="375"/>
                      <a:pt x="444" y="376"/>
                      <a:pt x="448" y="378"/>
                    </a:cubicBezTo>
                    <a:cubicBezTo>
                      <a:pt x="457" y="382"/>
                      <a:pt x="476" y="390"/>
                      <a:pt x="506" y="393"/>
                    </a:cubicBezTo>
                    <a:cubicBezTo>
                      <a:pt x="548" y="396"/>
                      <a:pt x="567" y="385"/>
                      <a:pt x="595" y="369"/>
                    </a:cubicBezTo>
                    <a:cubicBezTo>
                      <a:pt x="623" y="352"/>
                      <a:pt x="641" y="358"/>
                      <a:pt x="647" y="343"/>
                    </a:cubicBezTo>
                    <a:cubicBezTo>
                      <a:pt x="652" y="328"/>
                      <a:pt x="647" y="289"/>
                      <a:pt x="613" y="278"/>
                    </a:cubicBezTo>
                    <a:cubicBezTo>
                      <a:pt x="613" y="278"/>
                      <a:pt x="589" y="81"/>
                      <a:pt x="339" y="118"/>
                    </a:cubicBezTo>
                    <a:cubicBezTo>
                      <a:pt x="339" y="118"/>
                      <a:pt x="262" y="124"/>
                      <a:pt x="173" y="51"/>
                    </a:cubicBezTo>
                    <a:cubicBezTo>
                      <a:pt x="173" y="51"/>
                      <a:pt x="82" y="0"/>
                      <a:pt x="52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0" name="Freeform 167"/>
              <p:cNvSpPr>
                <a:spLocks/>
              </p:cNvSpPr>
              <p:nvPr/>
            </p:nvSpPr>
            <p:spPr bwMode="auto">
              <a:xfrm>
                <a:off x="5040313" y="4835525"/>
                <a:ext cx="658813" cy="565150"/>
              </a:xfrm>
              <a:custGeom>
                <a:avLst/>
                <a:gdLst>
                  <a:gd name="T0" fmla="*/ 117 w 175"/>
                  <a:gd name="T1" fmla="*/ 38 h 150"/>
                  <a:gd name="T2" fmla="*/ 0 w 175"/>
                  <a:gd name="T3" fmla="*/ 116 h 150"/>
                  <a:gd name="T4" fmla="*/ 129 w 175"/>
                  <a:gd name="T5" fmla="*/ 53 h 150"/>
                  <a:gd name="T6" fmla="*/ 117 w 175"/>
                  <a:gd name="T7" fmla="*/ 38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5" h="150">
                    <a:moveTo>
                      <a:pt x="117" y="38"/>
                    </a:moveTo>
                    <a:cubicBezTo>
                      <a:pt x="99" y="22"/>
                      <a:pt x="52" y="0"/>
                      <a:pt x="0" y="116"/>
                    </a:cubicBezTo>
                    <a:cubicBezTo>
                      <a:pt x="0" y="116"/>
                      <a:pt x="175" y="150"/>
                      <a:pt x="129" y="53"/>
                    </a:cubicBezTo>
                    <a:cubicBezTo>
                      <a:pt x="126" y="47"/>
                      <a:pt x="122" y="42"/>
                      <a:pt x="117" y="3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1" name="Freeform 168"/>
              <p:cNvSpPr>
                <a:spLocks/>
              </p:cNvSpPr>
              <p:nvPr/>
            </p:nvSpPr>
            <p:spPr bwMode="auto">
              <a:xfrm>
                <a:off x="5100638" y="4918075"/>
                <a:ext cx="492125" cy="419100"/>
              </a:xfrm>
              <a:custGeom>
                <a:avLst/>
                <a:gdLst>
                  <a:gd name="T0" fmla="*/ 88 w 131"/>
                  <a:gd name="T1" fmla="*/ 28 h 111"/>
                  <a:gd name="T2" fmla="*/ 0 w 131"/>
                  <a:gd name="T3" fmla="*/ 86 h 111"/>
                  <a:gd name="T4" fmla="*/ 97 w 131"/>
                  <a:gd name="T5" fmla="*/ 39 h 111"/>
                  <a:gd name="T6" fmla="*/ 88 w 131"/>
                  <a:gd name="T7" fmla="*/ 28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1" h="111">
                    <a:moveTo>
                      <a:pt x="88" y="28"/>
                    </a:moveTo>
                    <a:cubicBezTo>
                      <a:pt x="74" y="16"/>
                      <a:pt x="40" y="0"/>
                      <a:pt x="0" y="86"/>
                    </a:cubicBezTo>
                    <a:cubicBezTo>
                      <a:pt x="0" y="86"/>
                      <a:pt x="131" y="111"/>
                      <a:pt x="97" y="39"/>
                    </a:cubicBezTo>
                    <a:cubicBezTo>
                      <a:pt x="95" y="35"/>
                      <a:pt x="92" y="31"/>
                      <a:pt x="88" y="28"/>
                    </a:cubicBezTo>
                    <a:close/>
                  </a:path>
                </a:pathLst>
              </a:custGeom>
              <a:solidFill>
                <a:srgbClr val="FBD4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2" name="Oval 169"/>
              <p:cNvSpPr>
                <a:spLocks noChangeArrowheads="1"/>
              </p:cNvSpPr>
              <p:nvPr/>
            </p:nvSpPr>
            <p:spPr bwMode="auto">
              <a:xfrm>
                <a:off x="4833938" y="5024438"/>
                <a:ext cx="127000" cy="128587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3" name="Oval 170"/>
              <p:cNvSpPr>
                <a:spLocks noChangeArrowheads="1"/>
              </p:cNvSpPr>
              <p:nvPr/>
            </p:nvSpPr>
            <p:spPr bwMode="auto">
              <a:xfrm>
                <a:off x="4905376" y="5065713"/>
                <a:ext cx="41275" cy="412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4" name="Freeform 171"/>
              <p:cNvSpPr>
                <a:spLocks/>
              </p:cNvSpPr>
              <p:nvPr/>
            </p:nvSpPr>
            <p:spPr bwMode="auto">
              <a:xfrm>
                <a:off x="4529138" y="4873625"/>
                <a:ext cx="2417763" cy="1554162"/>
              </a:xfrm>
              <a:custGeom>
                <a:avLst/>
                <a:gdLst>
                  <a:gd name="T0" fmla="*/ 587 w 643"/>
                  <a:gd name="T1" fmla="*/ 339 h 412"/>
                  <a:gd name="T2" fmla="*/ 537 w 643"/>
                  <a:gd name="T3" fmla="*/ 349 h 412"/>
                  <a:gd name="T4" fmla="*/ 443 w 643"/>
                  <a:gd name="T5" fmla="*/ 334 h 412"/>
                  <a:gd name="T6" fmla="*/ 310 w 643"/>
                  <a:gd name="T7" fmla="*/ 323 h 412"/>
                  <a:gd name="T8" fmla="*/ 185 w 643"/>
                  <a:gd name="T9" fmla="*/ 256 h 412"/>
                  <a:gd name="T10" fmla="*/ 92 w 643"/>
                  <a:gd name="T11" fmla="*/ 149 h 412"/>
                  <a:gd name="T12" fmla="*/ 24 w 643"/>
                  <a:gd name="T13" fmla="*/ 0 h 412"/>
                  <a:gd name="T14" fmla="*/ 7 w 643"/>
                  <a:gd name="T15" fmla="*/ 44 h 412"/>
                  <a:gd name="T16" fmla="*/ 129 w 643"/>
                  <a:gd name="T17" fmla="*/ 223 h 412"/>
                  <a:gd name="T18" fmla="*/ 239 w 643"/>
                  <a:gd name="T19" fmla="*/ 365 h 412"/>
                  <a:gd name="T20" fmla="*/ 291 w 643"/>
                  <a:gd name="T21" fmla="*/ 356 h 412"/>
                  <a:gd name="T22" fmla="*/ 318 w 643"/>
                  <a:gd name="T23" fmla="*/ 358 h 412"/>
                  <a:gd name="T24" fmla="*/ 344 w 643"/>
                  <a:gd name="T25" fmla="*/ 369 h 412"/>
                  <a:gd name="T26" fmla="*/ 430 w 643"/>
                  <a:gd name="T27" fmla="*/ 370 h 412"/>
                  <a:gd name="T28" fmla="*/ 443 w 643"/>
                  <a:gd name="T29" fmla="*/ 373 h 412"/>
                  <a:gd name="T30" fmla="*/ 501 w 643"/>
                  <a:gd name="T31" fmla="*/ 388 h 412"/>
                  <a:gd name="T32" fmla="*/ 590 w 643"/>
                  <a:gd name="T33" fmla="*/ 364 h 412"/>
                  <a:gd name="T34" fmla="*/ 642 w 643"/>
                  <a:gd name="T35" fmla="*/ 338 h 412"/>
                  <a:gd name="T36" fmla="*/ 643 w 643"/>
                  <a:gd name="T37" fmla="*/ 334 h 412"/>
                  <a:gd name="T38" fmla="*/ 587 w 643"/>
                  <a:gd name="T39" fmla="*/ 33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43" h="412">
                    <a:moveTo>
                      <a:pt x="587" y="339"/>
                    </a:moveTo>
                    <a:cubicBezTo>
                      <a:pt x="570" y="342"/>
                      <a:pt x="554" y="347"/>
                      <a:pt x="537" y="349"/>
                    </a:cubicBezTo>
                    <a:cubicBezTo>
                      <a:pt x="505" y="351"/>
                      <a:pt x="474" y="339"/>
                      <a:pt x="443" y="334"/>
                    </a:cubicBezTo>
                    <a:cubicBezTo>
                      <a:pt x="399" y="326"/>
                      <a:pt x="353" y="332"/>
                      <a:pt x="310" y="323"/>
                    </a:cubicBezTo>
                    <a:cubicBezTo>
                      <a:pt x="263" y="313"/>
                      <a:pt x="221" y="288"/>
                      <a:pt x="185" y="256"/>
                    </a:cubicBezTo>
                    <a:cubicBezTo>
                      <a:pt x="150" y="225"/>
                      <a:pt x="121" y="187"/>
                      <a:pt x="92" y="149"/>
                    </a:cubicBezTo>
                    <a:cubicBezTo>
                      <a:pt x="66" y="116"/>
                      <a:pt x="19" y="51"/>
                      <a:pt x="24" y="0"/>
                    </a:cubicBezTo>
                    <a:cubicBezTo>
                      <a:pt x="12" y="4"/>
                      <a:pt x="0" y="15"/>
                      <a:pt x="7" y="44"/>
                    </a:cubicBezTo>
                    <a:cubicBezTo>
                      <a:pt x="20" y="98"/>
                      <a:pt x="64" y="165"/>
                      <a:pt x="129" y="223"/>
                    </a:cubicBezTo>
                    <a:cubicBezTo>
                      <a:pt x="194" y="280"/>
                      <a:pt x="237" y="319"/>
                      <a:pt x="239" y="365"/>
                    </a:cubicBezTo>
                    <a:cubicBezTo>
                      <a:pt x="241" y="412"/>
                      <a:pt x="280" y="375"/>
                      <a:pt x="291" y="356"/>
                    </a:cubicBezTo>
                    <a:cubicBezTo>
                      <a:pt x="298" y="345"/>
                      <a:pt x="310" y="351"/>
                      <a:pt x="318" y="358"/>
                    </a:cubicBezTo>
                    <a:cubicBezTo>
                      <a:pt x="325" y="364"/>
                      <a:pt x="334" y="368"/>
                      <a:pt x="344" y="369"/>
                    </a:cubicBezTo>
                    <a:cubicBezTo>
                      <a:pt x="362" y="373"/>
                      <a:pt x="393" y="376"/>
                      <a:pt x="430" y="370"/>
                    </a:cubicBezTo>
                    <a:cubicBezTo>
                      <a:pt x="435" y="370"/>
                      <a:pt x="439" y="371"/>
                      <a:pt x="443" y="373"/>
                    </a:cubicBezTo>
                    <a:cubicBezTo>
                      <a:pt x="452" y="377"/>
                      <a:pt x="471" y="385"/>
                      <a:pt x="501" y="388"/>
                    </a:cubicBezTo>
                    <a:cubicBezTo>
                      <a:pt x="543" y="391"/>
                      <a:pt x="562" y="380"/>
                      <a:pt x="590" y="364"/>
                    </a:cubicBezTo>
                    <a:cubicBezTo>
                      <a:pt x="618" y="347"/>
                      <a:pt x="636" y="352"/>
                      <a:pt x="642" y="338"/>
                    </a:cubicBezTo>
                    <a:cubicBezTo>
                      <a:pt x="642" y="337"/>
                      <a:pt x="643" y="335"/>
                      <a:pt x="643" y="334"/>
                    </a:cubicBezTo>
                    <a:cubicBezTo>
                      <a:pt x="624" y="334"/>
                      <a:pt x="605" y="335"/>
                      <a:pt x="587" y="339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5" name="Freeform 172"/>
              <p:cNvSpPr>
                <a:spLocks/>
              </p:cNvSpPr>
              <p:nvPr/>
            </p:nvSpPr>
            <p:spPr bwMode="auto">
              <a:xfrm>
                <a:off x="4521201" y="4843463"/>
                <a:ext cx="120650" cy="161925"/>
              </a:xfrm>
              <a:custGeom>
                <a:avLst/>
                <a:gdLst>
                  <a:gd name="T0" fmla="*/ 29 w 32"/>
                  <a:gd name="T1" fmla="*/ 26 h 43"/>
                  <a:gd name="T2" fmla="*/ 10 w 32"/>
                  <a:gd name="T3" fmla="*/ 40 h 43"/>
                  <a:gd name="T4" fmla="*/ 3 w 32"/>
                  <a:gd name="T5" fmla="*/ 17 h 43"/>
                  <a:gd name="T6" fmla="*/ 22 w 32"/>
                  <a:gd name="T7" fmla="*/ 3 h 43"/>
                  <a:gd name="T8" fmla="*/ 29 w 32"/>
                  <a:gd name="T9" fmla="*/ 26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43">
                    <a:moveTo>
                      <a:pt x="29" y="26"/>
                    </a:moveTo>
                    <a:cubicBezTo>
                      <a:pt x="26" y="36"/>
                      <a:pt x="17" y="43"/>
                      <a:pt x="10" y="40"/>
                    </a:cubicBezTo>
                    <a:cubicBezTo>
                      <a:pt x="3" y="38"/>
                      <a:pt x="0" y="28"/>
                      <a:pt x="3" y="17"/>
                    </a:cubicBezTo>
                    <a:cubicBezTo>
                      <a:pt x="7" y="7"/>
                      <a:pt x="15" y="0"/>
                      <a:pt x="22" y="3"/>
                    </a:cubicBezTo>
                    <a:cubicBezTo>
                      <a:pt x="29" y="5"/>
                      <a:pt x="32" y="15"/>
                      <a:pt x="29" y="26"/>
                    </a:cubicBezTo>
                    <a:close/>
                  </a:path>
                </a:pathLst>
              </a:custGeom>
              <a:solidFill>
                <a:srgbClr val="FBD4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78" name="组合 177"/>
          <p:cNvGrpSpPr/>
          <p:nvPr/>
        </p:nvGrpSpPr>
        <p:grpSpPr>
          <a:xfrm>
            <a:off x="7484558" y="6280021"/>
            <a:ext cx="647701" cy="674688"/>
            <a:chOff x="3471863" y="3533775"/>
            <a:chExt cx="647701" cy="674688"/>
          </a:xfrm>
        </p:grpSpPr>
        <p:sp>
          <p:nvSpPr>
            <p:cNvPr id="179" name="Oval 265"/>
            <p:cNvSpPr>
              <a:spLocks noChangeArrowheads="1"/>
            </p:cNvSpPr>
            <p:nvPr/>
          </p:nvSpPr>
          <p:spPr bwMode="auto">
            <a:xfrm>
              <a:off x="3736976" y="3811588"/>
              <a:ext cx="117475" cy="117475"/>
            </a:xfrm>
            <a:prstGeom prst="ellipse">
              <a:avLst/>
            </a:prstGeom>
            <a:solidFill>
              <a:srgbClr val="CB48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0" name="Oval 266"/>
            <p:cNvSpPr>
              <a:spLocks noChangeArrowheads="1"/>
            </p:cNvSpPr>
            <p:nvPr/>
          </p:nvSpPr>
          <p:spPr bwMode="auto">
            <a:xfrm>
              <a:off x="3705226" y="3533775"/>
              <a:ext cx="174625" cy="265113"/>
            </a:xfrm>
            <a:prstGeom prst="ellipse">
              <a:avLst/>
            </a:prstGeom>
            <a:solidFill>
              <a:srgbClr val="CB48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1" name="Oval 267"/>
            <p:cNvSpPr>
              <a:spLocks noChangeArrowheads="1"/>
            </p:cNvSpPr>
            <p:nvPr/>
          </p:nvSpPr>
          <p:spPr bwMode="auto">
            <a:xfrm>
              <a:off x="3705226" y="3948113"/>
              <a:ext cx="174625" cy="260350"/>
            </a:xfrm>
            <a:prstGeom prst="ellipse">
              <a:avLst/>
            </a:prstGeom>
            <a:solidFill>
              <a:srgbClr val="CB48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2" name="Freeform 268"/>
            <p:cNvSpPr>
              <a:spLocks/>
            </p:cNvSpPr>
            <p:nvPr/>
          </p:nvSpPr>
          <p:spPr bwMode="auto">
            <a:xfrm>
              <a:off x="3841751" y="3676650"/>
              <a:ext cx="277813" cy="187325"/>
            </a:xfrm>
            <a:custGeom>
              <a:avLst/>
              <a:gdLst>
                <a:gd name="T0" fmla="*/ 27 w 43"/>
                <a:gd name="T1" fmla="*/ 0 h 29"/>
                <a:gd name="T2" fmla="*/ 22 w 43"/>
                <a:gd name="T3" fmla="*/ 1 h 29"/>
                <a:gd name="T4" fmla="*/ 3 w 43"/>
                <a:gd name="T5" fmla="*/ 25 h 29"/>
                <a:gd name="T6" fmla="*/ 14 w 43"/>
                <a:gd name="T7" fmla="*/ 29 h 29"/>
                <a:gd name="T8" fmla="*/ 34 w 43"/>
                <a:gd name="T9" fmla="*/ 25 h 29"/>
                <a:gd name="T10" fmla="*/ 39 w 43"/>
                <a:gd name="T11" fmla="*/ 8 h 29"/>
                <a:gd name="T12" fmla="*/ 27 w 43"/>
                <a:gd name="T1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29">
                  <a:moveTo>
                    <a:pt x="27" y="0"/>
                  </a:moveTo>
                  <a:cubicBezTo>
                    <a:pt x="26" y="0"/>
                    <a:pt x="24" y="0"/>
                    <a:pt x="22" y="1"/>
                  </a:cubicBezTo>
                  <a:cubicBezTo>
                    <a:pt x="16" y="4"/>
                    <a:pt x="0" y="19"/>
                    <a:pt x="3" y="25"/>
                  </a:cubicBezTo>
                  <a:cubicBezTo>
                    <a:pt x="4" y="28"/>
                    <a:pt x="9" y="29"/>
                    <a:pt x="14" y="29"/>
                  </a:cubicBezTo>
                  <a:cubicBezTo>
                    <a:pt x="21" y="29"/>
                    <a:pt x="30" y="27"/>
                    <a:pt x="34" y="25"/>
                  </a:cubicBezTo>
                  <a:cubicBezTo>
                    <a:pt x="40" y="22"/>
                    <a:pt x="43" y="14"/>
                    <a:pt x="39" y="8"/>
                  </a:cubicBezTo>
                  <a:cubicBezTo>
                    <a:pt x="37" y="3"/>
                    <a:pt x="32" y="0"/>
                    <a:pt x="27" y="0"/>
                  </a:cubicBezTo>
                </a:path>
              </a:pathLst>
            </a:custGeom>
            <a:solidFill>
              <a:srgbClr val="CB48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3" name="Freeform 269"/>
            <p:cNvSpPr>
              <a:spLocks/>
            </p:cNvSpPr>
            <p:nvPr/>
          </p:nvSpPr>
          <p:spPr bwMode="auto">
            <a:xfrm>
              <a:off x="3471863" y="3876675"/>
              <a:ext cx="279400" cy="188913"/>
            </a:xfrm>
            <a:custGeom>
              <a:avLst/>
              <a:gdLst>
                <a:gd name="T0" fmla="*/ 28 w 43"/>
                <a:gd name="T1" fmla="*/ 0 h 29"/>
                <a:gd name="T2" fmla="*/ 9 w 43"/>
                <a:gd name="T3" fmla="*/ 4 h 29"/>
                <a:gd name="T4" fmla="*/ 3 w 43"/>
                <a:gd name="T5" fmla="*/ 22 h 29"/>
                <a:gd name="T6" fmla="*/ 15 w 43"/>
                <a:gd name="T7" fmla="*/ 29 h 29"/>
                <a:gd name="T8" fmla="*/ 21 w 43"/>
                <a:gd name="T9" fmla="*/ 28 h 29"/>
                <a:gd name="T10" fmla="*/ 40 w 43"/>
                <a:gd name="T11" fmla="*/ 4 h 29"/>
                <a:gd name="T12" fmla="*/ 28 w 43"/>
                <a:gd name="T1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29">
                  <a:moveTo>
                    <a:pt x="28" y="0"/>
                  </a:moveTo>
                  <a:cubicBezTo>
                    <a:pt x="21" y="0"/>
                    <a:pt x="13" y="2"/>
                    <a:pt x="9" y="4"/>
                  </a:cubicBezTo>
                  <a:cubicBezTo>
                    <a:pt x="2" y="7"/>
                    <a:pt x="0" y="15"/>
                    <a:pt x="3" y="22"/>
                  </a:cubicBezTo>
                  <a:cubicBezTo>
                    <a:pt x="5" y="27"/>
                    <a:pt x="10" y="29"/>
                    <a:pt x="15" y="29"/>
                  </a:cubicBezTo>
                  <a:cubicBezTo>
                    <a:pt x="17" y="29"/>
                    <a:pt x="19" y="29"/>
                    <a:pt x="21" y="28"/>
                  </a:cubicBezTo>
                  <a:cubicBezTo>
                    <a:pt x="27" y="25"/>
                    <a:pt x="43" y="11"/>
                    <a:pt x="40" y="4"/>
                  </a:cubicBezTo>
                  <a:cubicBezTo>
                    <a:pt x="38" y="1"/>
                    <a:pt x="34" y="0"/>
                    <a:pt x="28" y="0"/>
                  </a:cubicBezTo>
                </a:path>
              </a:pathLst>
            </a:custGeom>
            <a:solidFill>
              <a:srgbClr val="CB48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4" name="Freeform 270"/>
            <p:cNvSpPr>
              <a:spLocks/>
            </p:cNvSpPr>
            <p:nvPr/>
          </p:nvSpPr>
          <p:spPr bwMode="auto">
            <a:xfrm>
              <a:off x="3835401" y="3889375"/>
              <a:ext cx="277813" cy="195263"/>
            </a:xfrm>
            <a:custGeom>
              <a:avLst/>
              <a:gdLst>
                <a:gd name="T0" fmla="*/ 13 w 43"/>
                <a:gd name="T1" fmla="*/ 0 h 30"/>
                <a:gd name="T2" fmla="*/ 4 w 43"/>
                <a:gd name="T3" fmla="*/ 3 h 30"/>
                <a:gd name="T4" fmla="*/ 21 w 43"/>
                <a:gd name="T5" fmla="*/ 28 h 30"/>
                <a:gd name="T6" fmla="*/ 27 w 43"/>
                <a:gd name="T7" fmla="*/ 30 h 30"/>
                <a:gd name="T8" fmla="*/ 39 w 43"/>
                <a:gd name="T9" fmla="*/ 23 h 30"/>
                <a:gd name="T10" fmla="*/ 34 w 43"/>
                <a:gd name="T11" fmla="*/ 5 h 30"/>
                <a:gd name="T12" fmla="*/ 13 w 43"/>
                <a:gd name="T1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30">
                  <a:moveTo>
                    <a:pt x="13" y="0"/>
                  </a:moveTo>
                  <a:cubicBezTo>
                    <a:pt x="8" y="0"/>
                    <a:pt x="5" y="1"/>
                    <a:pt x="4" y="3"/>
                  </a:cubicBezTo>
                  <a:cubicBezTo>
                    <a:pt x="0" y="9"/>
                    <a:pt x="15" y="25"/>
                    <a:pt x="21" y="28"/>
                  </a:cubicBezTo>
                  <a:cubicBezTo>
                    <a:pt x="23" y="29"/>
                    <a:pt x="25" y="30"/>
                    <a:pt x="27" y="30"/>
                  </a:cubicBezTo>
                  <a:cubicBezTo>
                    <a:pt x="32" y="30"/>
                    <a:pt x="36" y="27"/>
                    <a:pt x="39" y="23"/>
                  </a:cubicBezTo>
                  <a:cubicBezTo>
                    <a:pt x="43" y="16"/>
                    <a:pt x="40" y="8"/>
                    <a:pt x="34" y="5"/>
                  </a:cubicBezTo>
                  <a:cubicBezTo>
                    <a:pt x="30" y="2"/>
                    <a:pt x="20" y="0"/>
                    <a:pt x="13" y="0"/>
                  </a:cubicBezTo>
                </a:path>
              </a:pathLst>
            </a:custGeom>
            <a:solidFill>
              <a:srgbClr val="CB48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5" name="Freeform 271"/>
            <p:cNvSpPr>
              <a:spLocks/>
            </p:cNvSpPr>
            <p:nvPr/>
          </p:nvSpPr>
          <p:spPr bwMode="auto">
            <a:xfrm>
              <a:off x="3478213" y="3663950"/>
              <a:ext cx="279400" cy="193675"/>
            </a:xfrm>
            <a:custGeom>
              <a:avLst/>
              <a:gdLst>
                <a:gd name="T0" fmla="*/ 15 w 43"/>
                <a:gd name="T1" fmla="*/ 0 h 30"/>
                <a:gd name="T2" fmla="*/ 4 w 43"/>
                <a:gd name="T3" fmla="*/ 6 h 30"/>
                <a:gd name="T4" fmla="*/ 8 w 43"/>
                <a:gd name="T5" fmla="*/ 25 h 30"/>
                <a:gd name="T6" fmla="*/ 30 w 43"/>
                <a:gd name="T7" fmla="*/ 30 h 30"/>
                <a:gd name="T8" fmla="*/ 39 w 43"/>
                <a:gd name="T9" fmla="*/ 27 h 30"/>
                <a:gd name="T10" fmla="*/ 22 w 43"/>
                <a:gd name="T11" fmla="*/ 1 h 30"/>
                <a:gd name="T12" fmla="*/ 15 w 43"/>
                <a:gd name="T1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30">
                  <a:moveTo>
                    <a:pt x="15" y="0"/>
                  </a:moveTo>
                  <a:cubicBezTo>
                    <a:pt x="11" y="0"/>
                    <a:pt x="6" y="2"/>
                    <a:pt x="4" y="6"/>
                  </a:cubicBezTo>
                  <a:cubicBezTo>
                    <a:pt x="0" y="13"/>
                    <a:pt x="2" y="21"/>
                    <a:pt x="8" y="25"/>
                  </a:cubicBezTo>
                  <a:cubicBezTo>
                    <a:pt x="12" y="27"/>
                    <a:pt x="22" y="30"/>
                    <a:pt x="30" y="30"/>
                  </a:cubicBezTo>
                  <a:cubicBezTo>
                    <a:pt x="34" y="30"/>
                    <a:pt x="38" y="29"/>
                    <a:pt x="39" y="27"/>
                  </a:cubicBezTo>
                  <a:cubicBezTo>
                    <a:pt x="43" y="20"/>
                    <a:pt x="28" y="5"/>
                    <a:pt x="22" y="1"/>
                  </a:cubicBezTo>
                  <a:cubicBezTo>
                    <a:pt x="20" y="0"/>
                    <a:pt x="18" y="0"/>
                    <a:pt x="15" y="0"/>
                  </a:cubicBezTo>
                </a:path>
              </a:pathLst>
            </a:custGeom>
            <a:solidFill>
              <a:srgbClr val="CB48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86" name="组合 185"/>
          <p:cNvGrpSpPr/>
          <p:nvPr/>
        </p:nvGrpSpPr>
        <p:grpSpPr>
          <a:xfrm>
            <a:off x="8304211" y="5936377"/>
            <a:ext cx="414338" cy="427038"/>
            <a:chOff x="5557838" y="3838575"/>
            <a:chExt cx="414338" cy="427038"/>
          </a:xfrm>
        </p:grpSpPr>
        <p:sp>
          <p:nvSpPr>
            <p:cNvPr id="187" name="Oval 279"/>
            <p:cNvSpPr>
              <a:spLocks noChangeArrowheads="1"/>
            </p:cNvSpPr>
            <p:nvPr/>
          </p:nvSpPr>
          <p:spPr bwMode="auto">
            <a:xfrm>
              <a:off x="5726113" y="4013200"/>
              <a:ext cx="77788" cy="77788"/>
            </a:xfrm>
            <a:prstGeom prst="ellipse">
              <a:avLst/>
            </a:prstGeom>
            <a:solidFill>
              <a:srgbClr val="FFEE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8" name="Oval 280"/>
            <p:cNvSpPr>
              <a:spLocks noChangeArrowheads="1"/>
            </p:cNvSpPr>
            <p:nvPr/>
          </p:nvSpPr>
          <p:spPr bwMode="auto">
            <a:xfrm>
              <a:off x="5713413" y="3838575"/>
              <a:ext cx="109538" cy="168275"/>
            </a:xfrm>
            <a:prstGeom prst="ellipse">
              <a:avLst/>
            </a:prstGeom>
            <a:solidFill>
              <a:srgbClr val="FFEE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9" name="Oval 281"/>
            <p:cNvSpPr>
              <a:spLocks noChangeArrowheads="1"/>
            </p:cNvSpPr>
            <p:nvPr/>
          </p:nvSpPr>
          <p:spPr bwMode="auto">
            <a:xfrm>
              <a:off x="5713413" y="4097338"/>
              <a:ext cx="109538" cy="168275"/>
            </a:xfrm>
            <a:prstGeom prst="ellipse">
              <a:avLst/>
            </a:prstGeom>
            <a:solidFill>
              <a:srgbClr val="FFEE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0" name="Freeform 282"/>
            <p:cNvSpPr>
              <a:spLocks/>
            </p:cNvSpPr>
            <p:nvPr/>
          </p:nvSpPr>
          <p:spPr bwMode="auto">
            <a:xfrm>
              <a:off x="5797551" y="3922713"/>
              <a:ext cx="174625" cy="123825"/>
            </a:xfrm>
            <a:custGeom>
              <a:avLst/>
              <a:gdLst>
                <a:gd name="T0" fmla="*/ 17 w 27"/>
                <a:gd name="T1" fmla="*/ 0 h 19"/>
                <a:gd name="T2" fmla="*/ 14 w 27"/>
                <a:gd name="T3" fmla="*/ 1 h 19"/>
                <a:gd name="T4" fmla="*/ 2 w 27"/>
                <a:gd name="T5" fmla="*/ 17 h 19"/>
                <a:gd name="T6" fmla="*/ 9 w 27"/>
                <a:gd name="T7" fmla="*/ 19 h 19"/>
                <a:gd name="T8" fmla="*/ 21 w 27"/>
                <a:gd name="T9" fmla="*/ 17 h 19"/>
                <a:gd name="T10" fmla="*/ 25 w 27"/>
                <a:gd name="T11" fmla="*/ 5 h 19"/>
                <a:gd name="T12" fmla="*/ 17 w 27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19">
                  <a:moveTo>
                    <a:pt x="17" y="0"/>
                  </a:moveTo>
                  <a:cubicBezTo>
                    <a:pt x="16" y="0"/>
                    <a:pt x="15" y="1"/>
                    <a:pt x="14" y="1"/>
                  </a:cubicBezTo>
                  <a:cubicBezTo>
                    <a:pt x="10" y="3"/>
                    <a:pt x="0" y="12"/>
                    <a:pt x="2" y="17"/>
                  </a:cubicBezTo>
                  <a:cubicBezTo>
                    <a:pt x="3" y="19"/>
                    <a:pt x="6" y="19"/>
                    <a:pt x="9" y="19"/>
                  </a:cubicBezTo>
                  <a:cubicBezTo>
                    <a:pt x="14" y="19"/>
                    <a:pt x="19" y="18"/>
                    <a:pt x="21" y="17"/>
                  </a:cubicBezTo>
                  <a:cubicBezTo>
                    <a:pt x="26" y="15"/>
                    <a:pt x="27" y="10"/>
                    <a:pt x="25" y="5"/>
                  </a:cubicBezTo>
                  <a:cubicBezTo>
                    <a:pt x="24" y="2"/>
                    <a:pt x="21" y="0"/>
                    <a:pt x="17" y="0"/>
                  </a:cubicBezTo>
                </a:path>
              </a:pathLst>
            </a:custGeom>
            <a:solidFill>
              <a:srgbClr val="FFEE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1" name="Freeform 283"/>
            <p:cNvSpPr>
              <a:spLocks/>
            </p:cNvSpPr>
            <p:nvPr/>
          </p:nvSpPr>
          <p:spPr bwMode="auto">
            <a:xfrm>
              <a:off x="5557838" y="4059238"/>
              <a:ext cx="180975" cy="115888"/>
            </a:xfrm>
            <a:custGeom>
              <a:avLst/>
              <a:gdLst>
                <a:gd name="T0" fmla="*/ 19 w 28"/>
                <a:gd name="T1" fmla="*/ 0 h 18"/>
                <a:gd name="T2" fmla="*/ 6 w 28"/>
                <a:gd name="T3" fmla="*/ 2 h 18"/>
                <a:gd name="T4" fmla="*/ 2 w 28"/>
                <a:gd name="T5" fmla="*/ 13 h 18"/>
                <a:gd name="T6" fmla="*/ 10 w 28"/>
                <a:gd name="T7" fmla="*/ 18 h 18"/>
                <a:gd name="T8" fmla="*/ 14 w 28"/>
                <a:gd name="T9" fmla="*/ 18 h 18"/>
                <a:gd name="T10" fmla="*/ 26 w 28"/>
                <a:gd name="T11" fmla="*/ 2 h 18"/>
                <a:gd name="T12" fmla="*/ 19 w 28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18">
                  <a:moveTo>
                    <a:pt x="19" y="0"/>
                  </a:moveTo>
                  <a:cubicBezTo>
                    <a:pt x="14" y="0"/>
                    <a:pt x="8" y="1"/>
                    <a:pt x="6" y="2"/>
                  </a:cubicBezTo>
                  <a:cubicBezTo>
                    <a:pt x="2" y="4"/>
                    <a:pt x="0" y="9"/>
                    <a:pt x="2" y="13"/>
                  </a:cubicBezTo>
                  <a:cubicBezTo>
                    <a:pt x="4" y="16"/>
                    <a:pt x="7" y="18"/>
                    <a:pt x="10" y="18"/>
                  </a:cubicBezTo>
                  <a:cubicBezTo>
                    <a:pt x="11" y="18"/>
                    <a:pt x="12" y="18"/>
                    <a:pt x="14" y="18"/>
                  </a:cubicBezTo>
                  <a:cubicBezTo>
                    <a:pt x="18" y="16"/>
                    <a:pt x="28" y="6"/>
                    <a:pt x="26" y="2"/>
                  </a:cubicBezTo>
                  <a:cubicBezTo>
                    <a:pt x="25" y="0"/>
                    <a:pt x="22" y="0"/>
                    <a:pt x="19" y="0"/>
                  </a:cubicBezTo>
                </a:path>
              </a:pathLst>
            </a:custGeom>
            <a:solidFill>
              <a:srgbClr val="FFEE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2" name="Freeform 284"/>
            <p:cNvSpPr>
              <a:spLocks/>
            </p:cNvSpPr>
            <p:nvPr/>
          </p:nvSpPr>
          <p:spPr bwMode="auto">
            <a:xfrm>
              <a:off x="5791201" y="4059238"/>
              <a:ext cx="174625" cy="128588"/>
            </a:xfrm>
            <a:custGeom>
              <a:avLst/>
              <a:gdLst>
                <a:gd name="T0" fmla="*/ 8 w 27"/>
                <a:gd name="T1" fmla="*/ 0 h 20"/>
                <a:gd name="T2" fmla="*/ 3 w 27"/>
                <a:gd name="T3" fmla="*/ 2 h 20"/>
                <a:gd name="T4" fmla="*/ 14 w 27"/>
                <a:gd name="T5" fmla="*/ 19 h 20"/>
                <a:gd name="T6" fmla="*/ 18 w 27"/>
                <a:gd name="T7" fmla="*/ 20 h 20"/>
                <a:gd name="T8" fmla="*/ 25 w 27"/>
                <a:gd name="T9" fmla="*/ 15 h 20"/>
                <a:gd name="T10" fmla="*/ 22 w 27"/>
                <a:gd name="T11" fmla="*/ 4 h 20"/>
                <a:gd name="T12" fmla="*/ 8 w 27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0">
                  <a:moveTo>
                    <a:pt x="8" y="0"/>
                  </a:moveTo>
                  <a:cubicBezTo>
                    <a:pt x="6" y="0"/>
                    <a:pt x="3" y="1"/>
                    <a:pt x="3" y="2"/>
                  </a:cubicBezTo>
                  <a:cubicBezTo>
                    <a:pt x="0" y="7"/>
                    <a:pt x="10" y="16"/>
                    <a:pt x="14" y="19"/>
                  </a:cubicBezTo>
                  <a:cubicBezTo>
                    <a:pt x="15" y="19"/>
                    <a:pt x="16" y="20"/>
                    <a:pt x="18" y="20"/>
                  </a:cubicBezTo>
                  <a:cubicBezTo>
                    <a:pt x="21" y="20"/>
                    <a:pt x="23" y="18"/>
                    <a:pt x="25" y="15"/>
                  </a:cubicBezTo>
                  <a:cubicBezTo>
                    <a:pt x="27" y="11"/>
                    <a:pt x="26" y="6"/>
                    <a:pt x="22" y="4"/>
                  </a:cubicBezTo>
                  <a:cubicBezTo>
                    <a:pt x="20" y="2"/>
                    <a:pt x="13" y="0"/>
                    <a:pt x="8" y="0"/>
                  </a:cubicBezTo>
                </a:path>
              </a:pathLst>
            </a:custGeom>
            <a:solidFill>
              <a:srgbClr val="FFEE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3" name="Freeform 285"/>
            <p:cNvSpPr>
              <a:spLocks/>
            </p:cNvSpPr>
            <p:nvPr/>
          </p:nvSpPr>
          <p:spPr bwMode="auto">
            <a:xfrm>
              <a:off x="5564188" y="3916363"/>
              <a:ext cx="174625" cy="122238"/>
            </a:xfrm>
            <a:custGeom>
              <a:avLst/>
              <a:gdLst>
                <a:gd name="T0" fmla="*/ 10 w 27"/>
                <a:gd name="T1" fmla="*/ 0 h 19"/>
                <a:gd name="T2" fmla="*/ 2 w 27"/>
                <a:gd name="T3" fmla="*/ 4 h 19"/>
                <a:gd name="T4" fmla="*/ 5 w 27"/>
                <a:gd name="T5" fmla="*/ 16 h 19"/>
                <a:gd name="T6" fmla="*/ 19 w 27"/>
                <a:gd name="T7" fmla="*/ 19 h 19"/>
                <a:gd name="T8" fmla="*/ 25 w 27"/>
                <a:gd name="T9" fmla="*/ 17 h 19"/>
                <a:gd name="T10" fmla="*/ 14 w 27"/>
                <a:gd name="T11" fmla="*/ 1 h 19"/>
                <a:gd name="T12" fmla="*/ 10 w 27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19">
                  <a:moveTo>
                    <a:pt x="10" y="0"/>
                  </a:moveTo>
                  <a:cubicBezTo>
                    <a:pt x="7" y="0"/>
                    <a:pt x="4" y="2"/>
                    <a:pt x="2" y="4"/>
                  </a:cubicBezTo>
                  <a:cubicBezTo>
                    <a:pt x="0" y="9"/>
                    <a:pt x="1" y="14"/>
                    <a:pt x="5" y="16"/>
                  </a:cubicBezTo>
                  <a:cubicBezTo>
                    <a:pt x="8" y="17"/>
                    <a:pt x="14" y="19"/>
                    <a:pt x="19" y="19"/>
                  </a:cubicBezTo>
                  <a:cubicBezTo>
                    <a:pt x="22" y="19"/>
                    <a:pt x="24" y="19"/>
                    <a:pt x="25" y="17"/>
                  </a:cubicBezTo>
                  <a:cubicBezTo>
                    <a:pt x="27" y="13"/>
                    <a:pt x="18" y="3"/>
                    <a:pt x="14" y="1"/>
                  </a:cubicBezTo>
                  <a:cubicBezTo>
                    <a:pt x="13" y="0"/>
                    <a:pt x="11" y="0"/>
                    <a:pt x="10" y="0"/>
                  </a:cubicBezTo>
                </a:path>
              </a:pathLst>
            </a:custGeom>
            <a:solidFill>
              <a:srgbClr val="FFEE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94" name="组合 193"/>
          <p:cNvGrpSpPr/>
          <p:nvPr/>
        </p:nvGrpSpPr>
        <p:grpSpPr>
          <a:xfrm>
            <a:off x="7009683" y="1703261"/>
            <a:ext cx="3554458" cy="3435477"/>
            <a:chOff x="4759234" y="1489763"/>
            <a:chExt cx="3554458" cy="3435477"/>
          </a:xfrm>
        </p:grpSpPr>
        <p:grpSp>
          <p:nvGrpSpPr>
            <p:cNvPr id="195" name="Group 37"/>
            <p:cNvGrpSpPr/>
            <p:nvPr/>
          </p:nvGrpSpPr>
          <p:grpSpPr>
            <a:xfrm>
              <a:off x="4759234" y="1489763"/>
              <a:ext cx="3554458" cy="3435477"/>
              <a:chOff x="3372577" y="418419"/>
              <a:chExt cx="6568281" cy="6348412"/>
            </a:xfrm>
            <a:solidFill>
              <a:sysClr val="window" lastClr="FFFFFF"/>
            </a:solidFill>
          </p:grpSpPr>
          <p:sp>
            <p:nvSpPr>
              <p:cNvPr id="220" name="梯形 2"/>
              <p:cNvSpPr/>
              <p:nvPr/>
            </p:nvSpPr>
            <p:spPr>
              <a:xfrm rot="9515397">
                <a:off x="8798652" y="4987244"/>
                <a:ext cx="654050" cy="452437"/>
              </a:xfrm>
              <a:custGeom>
                <a:avLst/>
                <a:gdLst/>
                <a:ahLst/>
                <a:cxnLst/>
                <a:rect l="l" t="t" r="r" b="b"/>
                <a:pathLst>
                  <a:path w="1673569" h="1159396">
                    <a:moveTo>
                      <a:pt x="238714" y="0"/>
                    </a:moveTo>
                    <a:lnTo>
                      <a:pt x="1358427" y="0"/>
                    </a:lnTo>
                    <a:cubicBezTo>
                      <a:pt x="1298580" y="183626"/>
                      <a:pt x="1302125" y="424075"/>
                      <a:pt x="1379974" y="668159"/>
                    </a:cubicBezTo>
                    <a:cubicBezTo>
                      <a:pt x="1444682" y="871041"/>
                      <a:pt x="1549792" y="1042153"/>
                      <a:pt x="1673569" y="1159396"/>
                    </a:cubicBezTo>
                    <a:lnTo>
                      <a:pt x="0" y="1159396"/>
                    </a:lnTo>
                    <a:cubicBezTo>
                      <a:pt x="121244" y="1027568"/>
                      <a:pt x="217761" y="835364"/>
                      <a:pt x="264199" y="611606"/>
                    </a:cubicBezTo>
                    <a:cubicBezTo>
                      <a:pt x="310990" y="386150"/>
                      <a:pt x="298390" y="169853"/>
                      <a:pt x="238714" y="0"/>
                    </a:cubicBezTo>
                    <a:close/>
                  </a:path>
                </a:pathLst>
              </a:custGeom>
              <a:solidFill>
                <a:srgbClr val="1C50A2"/>
              </a:solidFill>
              <a:ln w="25400" cap="flat" cmpd="sng" algn="ctr">
                <a:noFill/>
                <a:prstDash val="solid"/>
              </a:ln>
              <a:effectLst>
                <a:outerShdw blurRad="381000" dist="1270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21" name="梯形 2"/>
              <p:cNvSpPr/>
              <p:nvPr/>
            </p:nvSpPr>
            <p:spPr>
              <a:xfrm rot="12193735">
                <a:off x="7077802" y="5007881"/>
                <a:ext cx="825500" cy="571500"/>
              </a:xfrm>
              <a:custGeom>
                <a:avLst/>
                <a:gdLst/>
                <a:ahLst/>
                <a:cxnLst/>
                <a:rect l="l" t="t" r="r" b="b"/>
                <a:pathLst>
                  <a:path w="1673569" h="1159396">
                    <a:moveTo>
                      <a:pt x="238714" y="0"/>
                    </a:moveTo>
                    <a:lnTo>
                      <a:pt x="1358427" y="0"/>
                    </a:lnTo>
                    <a:cubicBezTo>
                      <a:pt x="1298580" y="183626"/>
                      <a:pt x="1302125" y="424075"/>
                      <a:pt x="1379974" y="668159"/>
                    </a:cubicBezTo>
                    <a:cubicBezTo>
                      <a:pt x="1444682" y="871041"/>
                      <a:pt x="1549792" y="1042153"/>
                      <a:pt x="1673569" y="1159396"/>
                    </a:cubicBezTo>
                    <a:lnTo>
                      <a:pt x="0" y="1159396"/>
                    </a:lnTo>
                    <a:cubicBezTo>
                      <a:pt x="121244" y="1027568"/>
                      <a:pt x="217761" y="835364"/>
                      <a:pt x="264199" y="611606"/>
                    </a:cubicBezTo>
                    <a:cubicBezTo>
                      <a:pt x="310990" y="386150"/>
                      <a:pt x="298390" y="169853"/>
                      <a:pt x="238714" y="0"/>
                    </a:cubicBezTo>
                    <a:close/>
                  </a:path>
                </a:pathLst>
              </a:custGeom>
              <a:solidFill>
                <a:srgbClr val="1C50A2"/>
              </a:solidFill>
              <a:ln w="25400" cap="flat" cmpd="sng" algn="ctr">
                <a:noFill/>
                <a:prstDash val="solid"/>
              </a:ln>
              <a:effectLst>
                <a:outerShdw blurRad="381000" dist="1270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22" name="梯形 2"/>
              <p:cNvSpPr/>
              <p:nvPr/>
            </p:nvSpPr>
            <p:spPr>
              <a:xfrm rot="15420804">
                <a:off x="5346633" y="3421175"/>
                <a:ext cx="1333500" cy="922338"/>
              </a:xfrm>
              <a:custGeom>
                <a:avLst/>
                <a:gdLst/>
                <a:ahLst/>
                <a:cxnLst/>
                <a:rect l="l" t="t" r="r" b="b"/>
                <a:pathLst>
                  <a:path w="1673569" h="1159396">
                    <a:moveTo>
                      <a:pt x="238714" y="0"/>
                    </a:moveTo>
                    <a:lnTo>
                      <a:pt x="1358427" y="0"/>
                    </a:lnTo>
                    <a:cubicBezTo>
                      <a:pt x="1298580" y="183626"/>
                      <a:pt x="1302125" y="424075"/>
                      <a:pt x="1379974" y="668159"/>
                    </a:cubicBezTo>
                    <a:cubicBezTo>
                      <a:pt x="1444682" y="871041"/>
                      <a:pt x="1549792" y="1042153"/>
                      <a:pt x="1673569" y="1159396"/>
                    </a:cubicBezTo>
                    <a:lnTo>
                      <a:pt x="0" y="1159396"/>
                    </a:lnTo>
                    <a:cubicBezTo>
                      <a:pt x="121244" y="1027568"/>
                      <a:pt x="217761" y="835364"/>
                      <a:pt x="264199" y="611606"/>
                    </a:cubicBezTo>
                    <a:cubicBezTo>
                      <a:pt x="310990" y="386150"/>
                      <a:pt x="298390" y="169853"/>
                      <a:pt x="238714" y="0"/>
                    </a:cubicBezTo>
                    <a:close/>
                  </a:path>
                </a:pathLst>
              </a:custGeom>
              <a:solidFill>
                <a:srgbClr val="1C50A2"/>
              </a:solidFill>
              <a:ln w="25400" cap="flat" cmpd="sng" algn="ctr">
                <a:noFill/>
                <a:prstDash val="solid"/>
              </a:ln>
              <a:effectLst>
                <a:outerShdw blurRad="381000" dist="1270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23" name="梯形 2"/>
              <p:cNvSpPr/>
              <p:nvPr/>
            </p:nvSpPr>
            <p:spPr>
              <a:xfrm rot="18285329">
                <a:off x="5954645" y="1657463"/>
                <a:ext cx="1019175" cy="706438"/>
              </a:xfrm>
              <a:custGeom>
                <a:avLst/>
                <a:gdLst/>
                <a:ahLst/>
                <a:cxnLst/>
                <a:rect l="l" t="t" r="r" b="b"/>
                <a:pathLst>
                  <a:path w="1673569" h="1159396">
                    <a:moveTo>
                      <a:pt x="238714" y="0"/>
                    </a:moveTo>
                    <a:lnTo>
                      <a:pt x="1358427" y="0"/>
                    </a:lnTo>
                    <a:cubicBezTo>
                      <a:pt x="1298580" y="183626"/>
                      <a:pt x="1302125" y="424075"/>
                      <a:pt x="1379974" y="668159"/>
                    </a:cubicBezTo>
                    <a:cubicBezTo>
                      <a:pt x="1444682" y="871041"/>
                      <a:pt x="1549792" y="1042153"/>
                      <a:pt x="1673569" y="1159396"/>
                    </a:cubicBezTo>
                    <a:lnTo>
                      <a:pt x="0" y="1159396"/>
                    </a:lnTo>
                    <a:cubicBezTo>
                      <a:pt x="121244" y="1027568"/>
                      <a:pt x="217761" y="835364"/>
                      <a:pt x="264199" y="611606"/>
                    </a:cubicBezTo>
                    <a:cubicBezTo>
                      <a:pt x="310990" y="386150"/>
                      <a:pt x="298390" y="169853"/>
                      <a:pt x="238714" y="0"/>
                    </a:cubicBezTo>
                    <a:close/>
                  </a:path>
                </a:pathLst>
              </a:custGeom>
              <a:solidFill>
                <a:srgbClr val="1C50A2"/>
              </a:solidFill>
              <a:ln w="25400" cap="flat" cmpd="sng" algn="ctr">
                <a:noFill/>
                <a:prstDash val="solid"/>
              </a:ln>
              <a:effectLst>
                <a:outerShdw blurRad="381000" dist="1270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24" name="椭圆 223"/>
              <p:cNvSpPr/>
              <p:nvPr/>
            </p:nvSpPr>
            <p:spPr bwMode="auto">
              <a:xfrm>
                <a:off x="6013382" y="1452713"/>
                <a:ext cx="3927476" cy="3925888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>
                <a:outerShdw blurRad="381000" dist="1270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25" name="椭圆 224"/>
              <p:cNvSpPr/>
              <p:nvPr/>
            </p:nvSpPr>
            <p:spPr bwMode="auto">
              <a:xfrm>
                <a:off x="6411939" y="1827251"/>
                <a:ext cx="3155617" cy="3154342"/>
              </a:xfrm>
              <a:prstGeom prst="ellipse">
                <a:avLst/>
              </a:prstGeom>
              <a:solidFill>
                <a:srgbClr val="1C50A2"/>
              </a:solidFill>
              <a:ln w="57150" cap="flat" cmpd="sng" algn="ctr">
                <a:solidFill>
                  <a:srgbClr val="1C50A2"/>
                </a:solidFill>
                <a:prstDash val="solid"/>
              </a:ln>
              <a:effectLst>
                <a:outerShdw blurRad="254000" dist="1016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26" name="椭圆 225"/>
              <p:cNvSpPr/>
              <p:nvPr/>
            </p:nvSpPr>
            <p:spPr bwMode="auto">
              <a:xfrm>
                <a:off x="4683852" y="418419"/>
                <a:ext cx="1765300" cy="1765300"/>
              </a:xfrm>
              <a:prstGeom prst="ellipse">
                <a:avLst/>
              </a:prstGeom>
              <a:solidFill>
                <a:srgbClr val="1C50A2"/>
              </a:solidFill>
              <a:ln w="57150" cap="flat" cmpd="sng" algn="ctr">
                <a:solidFill>
                  <a:sysClr val="window" lastClr="FFFFFF"/>
                </a:solidFill>
                <a:prstDash val="solid"/>
              </a:ln>
              <a:effectLst>
                <a:outerShdw blurRad="381000" dist="1270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27" name="椭圆 226"/>
              <p:cNvSpPr/>
              <p:nvPr/>
            </p:nvSpPr>
            <p:spPr bwMode="auto">
              <a:xfrm>
                <a:off x="3372577" y="2886981"/>
                <a:ext cx="2500312" cy="2500313"/>
              </a:xfrm>
              <a:prstGeom prst="ellipse">
                <a:avLst/>
              </a:prstGeom>
              <a:solidFill>
                <a:srgbClr val="1C50A2"/>
              </a:solidFill>
              <a:ln w="57150" cap="flat" cmpd="sng" algn="ctr">
                <a:solidFill>
                  <a:sysClr val="window" lastClr="FFFFFF"/>
                </a:solidFill>
                <a:prstDash val="solid"/>
              </a:ln>
              <a:effectLst>
                <a:outerShdw blurRad="381000" dist="1270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28" name="椭圆 227"/>
              <p:cNvSpPr/>
              <p:nvPr/>
            </p:nvSpPr>
            <p:spPr bwMode="auto">
              <a:xfrm>
                <a:off x="6439627" y="5371419"/>
                <a:ext cx="1395412" cy="1395412"/>
              </a:xfrm>
              <a:prstGeom prst="ellipse">
                <a:avLst/>
              </a:prstGeom>
              <a:solidFill>
                <a:srgbClr val="1C50A2"/>
              </a:solidFill>
              <a:ln w="57150" cap="flat" cmpd="sng" algn="ctr">
                <a:solidFill>
                  <a:sysClr val="window" lastClr="FFFFFF"/>
                </a:solidFill>
                <a:prstDash val="solid"/>
              </a:ln>
              <a:effectLst>
                <a:outerShdw blurRad="381000" dist="1270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29" name="椭圆 228"/>
              <p:cNvSpPr/>
              <p:nvPr/>
            </p:nvSpPr>
            <p:spPr bwMode="auto">
              <a:xfrm>
                <a:off x="8874852" y="5233306"/>
                <a:ext cx="1022350" cy="1022350"/>
              </a:xfrm>
              <a:prstGeom prst="ellipse">
                <a:avLst/>
              </a:prstGeom>
              <a:solidFill>
                <a:srgbClr val="1C50A2"/>
              </a:solidFill>
              <a:ln w="57150" cap="flat" cmpd="sng" algn="ctr">
                <a:solidFill>
                  <a:sysClr val="window" lastClr="FFFFFF"/>
                </a:solidFill>
                <a:prstDash val="solid"/>
              </a:ln>
              <a:effectLst>
                <a:outerShdw blurRad="381000" dist="1270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96" name="组合 195"/>
            <p:cNvGrpSpPr/>
            <p:nvPr/>
          </p:nvGrpSpPr>
          <p:grpSpPr bwMode="auto">
            <a:xfrm>
              <a:off x="6943414" y="2727433"/>
              <a:ext cx="782531" cy="714103"/>
              <a:chOff x="4121150" y="192088"/>
              <a:chExt cx="752475" cy="755650"/>
            </a:xfrm>
            <a:solidFill>
              <a:sysClr val="window" lastClr="FFFFFF"/>
            </a:solidFill>
          </p:grpSpPr>
          <p:sp>
            <p:nvSpPr>
              <p:cNvPr id="213" name="Freeform 50"/>
              <p:cNvSpPr>
                <a:spLocks noEditPoints="1"/>
              </p:cNvSpPr>
              <p:nvPr/>
            </p:nvSpPr>
            <p:spPr bwMode="auto">
              <a:xfrm>
                <a:off x="4121150" y="192088"/>
                <a:ext cx="752475" cy="755650"/>
              </a:xfrm>
              <a:custGeom>
                <a:avLst/>
                <a:gdLst>
                  <a:gd name="T0" fmla="*/ 160 w 474"/>
                  <a:gd name="T1" fmla="*/ 2 h 476"/>
                  <a:gd name="T2" fmla="*/ 130 w 474"/>
                  <a:gd name="T3" fmla="*/ 26 h 476"/>
                  <a:gd name="T4" fmla="*/ 102 w 474"/>
                  <a:gd name="T5" fmla="*/ 72 h 476"/>
                  <a:gd name="T6" fmla="*/ 74 w 474"/>
                  <a:gd name="T7" fmla="*/ 120 h 476"/>
                  <a:gd name="T8" fmla="*/ 172 w 474"/>
                  <a:gd name="T9" fmla="*/ 174 h 476"/>
                  <a:gd name="T10" fmla="*/ 240 w 474"/>
                  <a:gd name="T11" fmla="*/ 58 h 476"/>
                  <a:gd name="T12" fmla="*/ 216 w 474"/>
                  <a:gd name="T13" fmla="*/ 18 h 476"/>
                  <a:gd name="T14" fmla="*/ 188 w 474"/>
                  <a:gd name="T15" fmla="*/ 0 h 476"/>
                  <a:gd name="T16" fmla="*/ 226 w 474"/>
                  <a:gd name="T17" fmla="*/ 26 h 476"/>
                  <a:gd name="T18" fmla="*/ 254 w 474"/>
                  <a:gd name="T19" fmla="*/ 74 h 476"/>
                  <a:gd name="T20" fmla="*/ 274 w 474"/>
                  <a:gd name="T21" fmla="*/ 130 h 476"/>
                  <a:gd name="T22" fmla="*/ 252 w 474"/>
                  <a:gd name="T23" fmla="*/ 142 h 476"/>
                  <a:gd name="T24" fmla="*/ 360 w 474"/>
                  <a:gd name="T25" fmla="*/ 144 h 476"/>
                  <a:gd name="T26" fmla="*/ 416 w 474"/>
                  <a:gd name="T27" fmla="*/ 46 h 476"/>
                  <a:gd name="T28" fmla="*/ 390 w 474"/>
                  <a:gd name="T29" fmla="*/ 62 h 476"/>
                  <a:gd name="T30" fmla="*/ 372 w 474"/>
                  <a:gd name="T31" fmla="*/ 52 h 476"/>
                  <a:gd name="T32" fmla="*/ 350 w 474"/>
                  <a:gd name="T33" fmla="*/ 10 h 476"/>
                  <a:gd name="T34" fmla="*/ 340 w 474"/>
                  <a:gd name="T35" fmla="*/ 4 h 476"/>
                  <a:gd name="T36" fmla="*/ 290 w 474"/>
                  <a:gd name="T37" fmla="*/ 0 h 476"/>
                  <a:gd name="T38" fmla="*/ 200 w 474"/>
                  <a:gd name="T39" fmla="*/ 2 h 476"/>
                  <a:gd name="T40" fmla="*/ 222 w 474"/>
                  <a:gd name="T41" fmla="*/ 18 h 476"/>
                  <a:gd name="T42" fmla="*/ 442 w 474"/>
                  <a:gd name="T43" fmla="*/ 318 h 476"/>
                  <a:gd name="T44" fmla="*/ 470 w 474"/>
                  <a:gd name="T45" fmla="*/ 270 h 476"/>
                  <a:gd name="T46" fmla="*/ 474 w 474"/>
                  <a:gd name="T47" fmla="*/ 254 h 476"/>
                  <a:gd name="T48" fmla="*/ 460 w 474"/>
                  <a:gd name="T49" fmla="*/ 220 h 476"/>
                  <a:gd name="T50" fmla="*/ 426 w 474"/>
                  <a:gd name="T51" fmla="*/ 156 h 476"/>
                  <a:gd name="T52" fmla="*/ 318 w 474"/>
                  <a:gd name="T53" fmla="*/ 196 h 476"/>
                  <a:gd name="T54" fmla="*/ 362 w 474"/>
                  <a:gd name="T55" fmla="*/ 276 h 476"/>
                  <a:gd name="T56" fmla="*/ 390 w 474"/>
                  <a:gd name="T57" fmla="*/ 324 h 476"/>
                  <a:gd name="T58" fmla="*/ 406 w 474"/>
                  <a:gd name="T59" fmla="*/ 378 h 476"/>
                  <a:gd name="T60" fmla="*/ 442 w 474"/>
                  <a:gd name="T61" fmla="*/ 318 h 476"/>
                  <a:gd name="T62" fmla="*/ 34 w 474"/>
                  <a:gd name="T63" fmla="*/ 188 h 476"/>
                  <a:gd name="T64" fmla="*/ 12 w 474"/>
                  <a:gd name="T65" fmla="*/ 222 h 476"/>
                  <a:gd name="T66" fmla="*/ 0 w 474"/>
                  <a:gd name="T67" fmla="*/ 248 h 476"/>
                  <a:gd name="T68" fmla="*/ 2 w 474"/>
                  <a:gd name="T69" fmla="*/ 268 h 476"/>
                  <a:gd name="T70" fmla="*/ 18 w 474"/>
                  <a:gd name="T71" fmla="*/ 298 h 476"/>
                  <a:gd name="T72" fmla="*/ 66 w 474"/>
                  <a:gd name="T73" fmla="*/ 384 h 476"/>
                  <a:gd name="T74" fmla="*/ 70 w 474"/>
                  <a:gd name="T75" fmla="*/ 350 h 476"/>
                  <a:gd name="T76" fmla="*/ 102 w 474"/>
                  <a:gd name="T77" fmla="*/ 296 h 476"/>
                  <a:gd name="T78" fmla="*/ 132 w 474"/>
                  <a:gd name="T79" fmla="*/ 244 h 476"/>
                  <a:gd name="T80" fmla="*/ 136 w 474"/>
                  <a:gd name="T81" fmla="*/ 214 h 476"/>
                  <a:gd name="T82" fmla="*/ 0 w 474"/>
                  <a:gd name="T83" fmla="*/ 164 h 476"/>
                  <a:gd name="T84" fmla="*/ 16 w 474"/>
                  <a:gd name="T85" fmla="*/ 176 h 476"/>
                  <a:gd name="T86" fmla="*/ 34 w 474"/>
                  <a:gd name="T87" fmla="*/ 188 h 476"/>
                  <a:gd name="T88" fmla="*/ 274 w 474"/>
                  <a:gd name="T89" fmla="*/ 428 h 476"/>
                  <a:gd name="T90" fmla="*/ 302 w 474"/>
                  <a:gd name="T91" fmla="*/ 454 h 476"/>
                  <a:gd name="T92" fmla="*/ 324 w 474"/>
                  <a:gd name="T93" fmla="*/ 434 h 476"/>
                  <a:gd name="T94" fmla="*/ 374 w 474"/>
                  <a:gd name="T95" fmla="*/ 422 h 476"/>
                  <a:gd name="T96" fmla="*/ 400 w 474"/>
                  <a:gd name="T97" fmla="*/ 388 h 476"/>
                  <a:gd name="T98" fmla="*/ 400 w 474"/>
                  <a:gd name="T99" fmla="*/ 356 h 476"/>
                  <a:gd name="T100" fmla="*/ 382 w 474"/>
                  <a:gd name="T101" fmla="*/ 318 h 476"/>
                  <a:gd name="T102" fmla="*/ 302 w 474"/>
                  <a:gd name="T103" fmla="*/ 316 h 476"/>
                  <a:gd name="T104" fmla="*/ 302 w 474"/>
                  <a:gd name="T105" fmla="*/ 290 h 476"/>
                  <a:gd name="T106" fmla="*/ 288 w 474"/>
                  <a:gd name="T107" fmla="*/ 306 h 476"/>
                  <a:gd name="T108" fmla="*/ 248 w 474"/>
                  <a:gd name="T109" fmla="*/ 378 h 476"/>
                  <a:gd name="T110" fmla="*/ 80 w 474"/>
                  <a:gd name="T111" fmla="*/ 340 h 476"/>
                  <a:gd name="T112" fmla="*/ 70 w 474"/>
                  <a:gd name="T113" fmla="*/ 372 h 476"/>
                  <a:gd name="T114" fmla="*/ 74 w 474"/>
                  <a:gd name="T115" fmla="*/ 404 h 476"/>
                  <a:gd name="T116" fmla="*/ 86 w 474"/>
                  <a:gd name="T117" fmla="*/ 418 h 476"/>
                  <a:gd name="T118" fmla="*/ 118 w 474"/>
                  <a:gd name="T119" fmla="*/ 432 h 476"/>
                  <a:gd name="T120" fmla="*/ 180 w 474"/>
                  <a:gd name="T121" fmla="*/ 434 h 476"/>
                  <a:gd name="T122" fmla="*/ 222 w 474"/>
                  <a:gd name="T123" fmla="*/ 320 h 476"/>
                  <a:gd name="T124" fmla="*/ 92 w 474"/>
                  <a:gd name="T125" fmla="*/ 320 h 4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74" h="476">
                    <a:moveTo>
                      <a:pt x="174" y="0"/>
                    </a:moveTo>
                    <a:lnTo>
                      <a:pt x="174" y="0"/>
                    </a:lnTo>
                    <a:lnTo>
                      <a:pt x="160" y="2"/>
                    </a:lnTo>
                    <a:lnTo>
                      <a:pt x="148" y="8"/>
                    </a:lnTo>
                    <a:lnTo>
                      <a:pt x="138" y="16"/>
                    </a:lnTo>
                    <a:lnTo>
                      <a:pt x="130" y="26"/>
                    </a:lnTo>
                    <a:lnTo>
                      <a:pt x="122" y="38"/>
                    </a:lnTo>
                    <a:lnTo>
                      <a:pt x="114" y="48"/>
                    </a:lnTo>
                    <a:lnTo>
                      <a:pt x="102" y="72"/>
                    </a:lnTo>
                    <a:lnTo>
                      <a:pt x="102" y="72"/>
                    </a:lnTo>
                    <a:lnTo>
                      <a:pt x="88" y="96"/>
                    </a:lnTo>
                    <a:lnTo>
                      <a:pt x="74" y="120"/>
                    </a:lnTo>
                    <a:lnTo>
                      <a:pt x="74" y="120"/>
                    </a:lnTo>
                    <a:lnTo>
                      <a:pt x="172" y="174"/>
                    </a:lnTo>
                    <a:lnTo>
                      <a:pt x="172" y="174"/>
                    </a:lnTo>
                    <a:lnTo>
                      <a:pt x="206" y="116"/>
                    </a:lnTo>
                    <a:lnTo>
                      <a:pt x="240" y="58"/>
                    </a:lnTo>
                    <a:lnTo>
                      <a:pt x="240" y="58"/>
                    </a:lnTo>
                    <a:lnTo>
                      <a:pt x="230" y="36"/>
                    </a:lnTo>
                    <a:lnTo>
                      <a:pt x="224" y="26"/>
                    </a:lnTo>
                    <a:lnTo>
                      <a:pt x="216" y="18"/>
                    </a:lnTo>
                    <a:lnTo>
                      <a:pt x="208" y="10"/>
                    </a:lnTo>
                    <a:lnTo>
                      <a:pt x="200" y="4"/>
                    </a:lnTo>
                    <a:lnTo>
                      <a:pt x="188" y="0"/>
                    </a:lnTo>
                    <a:lnTo>
                      <a:pt x="174" y="0"/>
                    </a:lnTo>
                    <a:lnTo>
                      <a:pt x="174" y="0"/>
                    </a:lnTo>
                    <a:close/>
                    <a:moveTo>
                      <a:pt x="226" y="26"/>
                    </a:moveTo>
                    <a:lnTo>
                      <a:pt x="226" y="26"/>
                    </a:lnTo>
                    <a:lnTo>
                      <a:pt x="240" y="48"/>
                    </a:lnTo>
                    <a:lnTo>
                      <a:pt x="254" y="74"/>
                    </a:lnTo>
                    <a:lnTo>
                      <a:pt x="280" y="124"/>
                    </a:lnTo>
                    <a:lnTo>
                      <a:pt x="280" y="124"/>
                    </a:lnTo>
                    <a:lnTo>
                      <a:pt x="274" y="130"/>
                    </a:lnTo>
                    <a:lnTo>
                      <a:pt x="266" y="134"/>
                    </a:lnTo>
                    <a:lnTo>
                      <a:pt x="258" y="138"/>
                    </a:lnTo>
                    <a:lnTo>
                      <a:pt x="252" y="142"/>
                    </a:lnTo>
                    <a:lnTo>
                      <a:pt x="252" y="142"/>
                    </a:lnTo>
                    <a:lnTo>
                      <a:pt x="308" y="144"/>
                    </a:lnTo>
                    <a:lnTo>
                      <a:pt x="360" y="144"/>
                    </a:lnTo>
                    <a:lnTo>
                      <a:pt x="360" y="144"/>
                    </a:lnTo>
                    <a:lnTo>
                      <a:pt x="416" y="46"/>
                    </a:lnTo>
                    <a:lnTo>
                      <a:pt x="416" y="46"/>
                    </a:lnTo>
                    <a:lnTo>
                      <a:pt x="406" y="52"/>
                    </a:lnTo>
                    <a:lnTo>
                      <a:pt x="398" y="56"/>
                    </a:lnTo>
                    <a:lnTo>
                      <a:pt x="390" y="62"/>
                    </a:lnTo>
                    <a:lnTo>
                      <a:pt x="380" y="66"/>
                    </a:lnTo>
                    <a:lnTo>
                      <a:pt x="380" y="66"/>
                    </a:lnTo>
                    <a:lnTo>
                      <a:pt x="372" y="52"/>
                    </a:lnTo>
                    <a:lnTo>
                      <a:pt x="364" y="38"/>
                    </a:lnTo>
                    <a:lnTo>
                      <a:pt x="358" y="24"/>
                    </a:lnTo>
                    <a:lnTo>
                      <a:pt x="350" y="10"/>
                    </a:lnTo>
                    <a:lnTo>
                      <a:pt x="350" y="10"/>
                    </a:lnTo>
                    <a:lnTo>
                      <a:pt x="344" y="6"/>
                    </a:lnTo>
                    <a:lnTo>
                      <a:pt x="340" y="4"/>
                    </a:lnTo>
                    <a:lnTo>
                      <a:pt x="324" y="2"/>
                    </a:lnTo>
                    <a:lnTo>
                      <a:pt x="290" y="0"/>
                    </a:lnTo>
                    <a:lnTo>
                      <a:pt x="290" y="0"/>
                    </a:lnTo>
                    <a:lnTo>
                      <a:pt x="240" y="0"/>
                    </a:lnTo>
                    <a:lnTo>
                      <a:pt x="200" y="2"/>
                    </a:lnTo>
                    <a:lnTo>
                      <a:pt x="200" y="2"/>
                    </a:lnTo>
                    <a:lnTo>
                      <a:pt x="208" y="6"/>
                    </a:lnTo>
                    <a:lnTo>
                      <a:pt x="216" y="10"/>
                    </a:lnTo>
                    <a:lnTo>
                      <a:pt x="222" y="18"/>
                    </a:lnTo>
                    <a:lnTo>
                      <a:pt x="226" y="26"/>
                    </a:lnTo>
                    <a:lnTo>
                      <a:pt x="226" y="26"/>
                    </a:lnTo>
                    <a:close/>
                    <a:moveTo>
                      <a:pt x="442" y="318"/>
                    </a:moveTo>
                    <a:lnTo>
                      <a:pt x="442" y="318"/>
                    </a:lnTo>
                    <a:lnTo>
                      <a:pt x="460" y="288"/>
                    </a:lnTo>
                    <a:lnTo>
                      <a:pt x="470" y="270"/>
                    </a:lnTo>
                    <a:lnTo>
                      <a:pt x="472" y="262"/>
                    </a:lnTo>
                    <a:lnTo>
                      <a:pt x="474" y="254"/>
                    </a:lnTo>
                    <a:lnTo>
                      <a:pt x="474" y="254"/>
                    </a:lnTo>
                    <a:lnTo>
                      <a:pt x="472" y="244"/>
                    </a:lnTo>
                    <a:lnTo>
                      <a:pt x="470" y="236"/>
                    </a:lnTo>
                    <a:lnTo>
                      <a:pt x="460" y="220"/>
                    </a:lnTo>
                    <a:lnTo>
                      <a:pt x="460" y="220"/>
                    </a:lnTo>
                    <a:lnTo>
                      <a:pt x="438" y="178"/>
                    </a:lnTo>
                    <a:lnTo>
                      <a:pt x="426" y="156"/>
                    </a:lnTo>
                    <a:lnTo>
                      <a:pt x="416" y="138"/>
                    </a:lnTo>
                    <a:lnTo>
                      <a:pt x="416" y="138"/>
                    </a:lnTo>
                    <a:lnTo>
                      <a:pt x="318" y="196"/>
                    </a:lnTo>
                    <a:lnTo>
                      <a:pt x="318" y="196"/>
                    </a:lnTo>
                    <a:lnTo>
                      <a:pt x="340" y="236"/>
                    </a:lnTo>
                    <a:lnTo>
                      <a:pt x="362" y="276"/>
                    </a:lnTo>
                    <a:lnTo>
                      <a:pt x="362" y="276"/>
                    </a:lnTo>
                    <a:lnTo>
                      <a:pt x="376" y="298"/>
                    </a:lnTo>
                    <a:lnTo>
                      <a:pt x="390" y="324"/>
                    </a:lnTo>
                    <a:lnTo>
                      <a:pt x="400" y="350"/>
                    </a:lnTo>
                    <a:lnTo>
                      <a:pt x="404" y="364"/>
                    </a:lnTo>
                    <a:lnTo>
                      <a:pt x="406" y="378"/>
                    </a:lnTo>
                    <a:lnTo>
                      <a:pt x="406" y="378"/>
                    </a:lnTo>
                    <a:lnTo>
                      <a:pt x="422" y="348"/>
                    </a:lnTo>
                    <a:lnTo>
                      <a:pt x="442" y="318"/>
                    </a:lnTo>
                    <a:lnTo>
                      <a:pt x="442" y="318"/>
                    </a:lnTo>
                    <a:close/>
                    <a:moveTo>
                      <a:pt x="34" y="188"/>
                    </a:moveTo>
                    <a:lnTo>
                      <a:pt x="34" y="188"/>
                    </a:lnTo>
                    <a:lnTo>
                      <a:pt x="28" y="196"/>
                    </a:lnTo>
                    <a:lnTo>
                      <a:pt x="24" y="204"/>
                    </a:lnTo>
                    <a:lnTo>
                      <a:pt x="12" y="222"/>
                    </a:lnTo>
                    <a:lnTo>
                      <a:pt x="6" y="230"/>
                    </a:lnTo>
                    <a:lnTo>
                      <a:pt x="2" y="238"/>
                    </a:lnTo>
                    <a:lnTo>
                      <a:pt x="0" y="248"/>
                    </a:lnTo>
                    <a:lnTo>
                      <a:pt x="0" y="258"/>
                    </a:lnTo>
                    <a:lnTo>
                      <a:pt x="0" y="258"/>
                    </a:lnTo>
                    <a:lnTo>
                      <a:pt x="2" y="268"/>
                    </a:lnTo>
                    <a:lnTo>
                      <a:pt x="6" y="278"/>
                    </a:lnTo>
                    <a:lnTo>
                      <a:pt x="18" y="298"/>
                    </a:lnTo>
                    <a:lnTo>
                      <a:pt x="18" y="298"/>
                    </a:lnTo>
                    <a:lnTo>
                      <a:pt x="42" y="342"/>
                    </a:lnTo>
                    <a:lnTo>
                      <a:pt x="66" y="384"/>
                    </a:lnTo>
                    <a:lnTo>
                      <a:pt x="66" y="384"/>
                    </a:lnTo>
                    <a:lnTo>
                      <a:pt x="66" y="376"/>
                    </a:lnTo>
                    <a:lnTo>
                      <a:pt x="66" y="366"/>
                    </a:lnTo>
                    <a:lnTo>
                      <a:pt x="70" y="350"/>
                    </a:lnTo>
                    <a:lnTo>
                      <a:pt x="70" y="350"/>
                    </a:lnTo>
                    <a:lnTo>
                      <a:pt x="86" y="324"/>
                    </a:lnTo>
                    <a:lnTo>
                      <a:pt x="102" y="296"/>
                    </a:lnTo>
                    <a:lnTo>
                      <a:pt x="116" y="270"/>
                    </a:lnTo>
                    <a:lnTo>
                      <a:pt x="132" y="244"/>
                    </a:lnTo>
                    <a:lnTo>
                      <a:pt x="132" y="244"/>
                    </a:lnTo>
                    <a:lnTo>
                      <a:pt x="160" y="260"/>
                    </a:lnTo>
                    <a:lnTo>
                      <a:pt x="160" y="260"/>
                    </a:lnTo>
                    <a:lnTo>
                      <a:pt x="136" y="214"/>
                    </a:lnTo>
                    <a:lnTo>
                      <a:pt x="110" y="164"/>
                    </a:lnTo>
                    <a:lnTo>
                      <a:pt x="110" y="164"/>
                    </a:lnTo>
                    <a:lnTo>
                      <a:pt x="0" y="164"/>
                    </a:lnTo>
                    <a:lnTo>
                      <a:pt x="0" y="164"/>
                    </a:lnTo>
                    <a:lnTo>
                      <a:pt x="8" y="170"/>
                    </a:lnTo>
                    <a:lnTo>
                      <a:pt x="16" y="176"/>
                    </a:lnTo>
                    <a:lnTo>
                      <a:pt x="26" y="180"/>
                    </a:lnTo>
                    <a:lnTo>
                      <a:pt x="34" y="188"/>
                    </a:lnTo>
                    <a:lnTo>
                      <a:pt x="34" y="188"/>
                    </a:lnTo>
                    <a:close/>
                    <a:moveTo>
                      <a:pt x="248" y="378"/>
                    </a:moveTo>
                    <a:lnTo>
                      <a:pt x="248" y="378"/>
                    </a:lnTo>
                    <a:lnTo>
                      <a:pt x="274" y="428"/>
                    </a:lnTo>
                    <a:lnTo>
                      <a:pt x="302" y="476"/>
                    </a:lnTo>
                    <a:lnTo>
                      <a:pt x="302" y="476"/>
                    </a:lnTo>
                    <a:lnTo>
                      <a:pt x="302" y="454"/>
                    </a:lnTo>
                    <a:lnTo>
                      <a:pt x="302" y="432"/>
                    </a:lnTo>
                    <a:lnTo>
                      <a:pt x="302" y="432"/>
                    </a:lnTo>
                    <a:lnTo>
                      <a:pt x="324" y="434"/>
                    </a:lnTo>
                    <a:lnTo>
                      <a:pt x="342" y="432"/>
                    </a:lnTo>
                    <a:lnTo>
                      <a:pt x="358" y="428"/>
                    </a:lnTo>
                    <a:lnTo>
                      <a:pt x="374" y="422"/>
                    </a:lnTo>
                    <a:lnTo>
                      <a:pt x="384" y="414"/>
                    </a:lnTo>
                    <a:lnTo>
                      <a:pt x="394" y="402"/>
                    </a:lnTo>
                    <a:lnTo>
                      <a:pt x="400" y="388"/>
                    </a:lnTo>
                    <a:lnTo>
                      <a:pt x="402" y="372"/>
                    </a:lnTo>
                    <a:lnTo>
                      <a:pt x="402" y="372"/>
                    </a:lnTo>
                    <a:lnTo>
                      <a:pt x="400" y="356"/>
                    </a:lnTo>
                    <a:lnTo>
                      <a:pt x="394" y="342"/>
                    </a:lnTo>
                    <a:lnTo>
                      <a:pt x="382" y="318"/>
                    </a:lnTo>
                    <a:lnTo>
                      <a:pt x="382" y="318"/>
                    </a:lnTo>
                    <a:lnTo>
                      <a:pt x="342" y="318"/>
                    </a:lnTo>
                    <a:lnTo>
                      <a:pt x="322" y="318"/>
                    </a:lnTo>
                    <a:lnTo>
                      <a:pt x="302" y="316"/>
                    </a:lnTo>
                    <a:lnTo>
                      <a:pt x="302" y="316"/>
                    </a:lnTo>
                    <a:lnTo>
                      <a:pt x="302" y="298"/>
                    </a:lnTo>
                    <a:lnTo>
                      <a:pt x="302" y="290"/>
                    </a:lnTo>
                    <a:lnTo>
                      <a:pt x="302" y="282"/>
                    </a:lnTo>
                    <a:lnTo>
                      <a:pt x="302" y="282"/>
                    </a:lnTo>
                    <a:lnTo>
                      <a:pt x="288" y="306"/>
                    </a:lnTo>
                    <a:lnTo>
                      <a:pt x="274" y="330"/>
                    </a:lnTo>
                    <a:lnTo>
                      <a:pt x="248" y="378"/>
                    </a:lnTo>
                    <a:lnTo>
                      <a:pt x="248" y="378"/>
                    </a:lnTo>
                    <a:close/>
                    <a:moveTo>
                      <a:pt x="92" y="320"/>
                    </a:moveTo>
                    <a:lnTo>
                      <a:pt x="92" y="320"/>
                    </a:lnTo>
                    <a:lnTo>
                      <a:pt x="80" y="340"/>
                    </a:lnTo>
                    <a:lnTo>
                      <a:pt x="76" y="350"/>
                    </a:lnTo>
                    <a:lnTo>
                      <a:pt x="72" y="360"/>
                    </a:lnTo>
                    <a:lnTo>
                      <a:pt x="70" y="372"/>
                    </a:lnTo>
                    <a:lnTo>
                      <a:pt x="68" y="382"/>
                    </a:lnTo>
                    <a:lnTo>
                      <a:pt x="70" y="394"/>
                    </a:lnTo>
                    <a:lnTo>
                      <a:pt x="74" y="404"/>
                    </a:lnTo>
                    <a:lnTo>
                      <a:pt x="74" y="404"/>
                    </a:lnTo>
                    <a:lnTo>
                      <a:pt x="80" y="412"/>
                    </a:lnTo>
                    <a:lnTo>
                      <a:pt x="86" y="418"/>
                    </a:lnTo>
                    <a:lnTo>
                      <a:pt x="92" y="422"/>
                    </a:lnTo>
                    <a:lnTo>
                      <a:pt x="100" y="426"/>
                    </a:lnTo>
                    <a:lnTo>
                      <a:pt x="118" y="432"/>
                    </a:lnTo>
                    <a:lnTo>
                      <a:pt x="138" y="434"/>
                    </a:lnTo>
                    <a:lnTo>
                      <a:pt x="158" y="434"/>
                    </a:lnTo>
                    <a:lnTo>
                      <a:pt x="180" y="434"/>
                    </a:lnTo>
                    <a:lnTo>
                      <a:pt x="222" y="432"/>
                    </a:lnTo>
                    <a:lnTo>
                      <a:pt x="222" y="432"/>
                    </a:lnTo>
                    <a:lnTo>
                      <a:pt x="222" y="320"/>
                    </a:lnTo>
                    <a:lnTo>
                      <a:pt x="222" y="320"/>
                    </a:lnTo>
                    <a:lnTo>
                      <a:pt x="92" y="320"/>
                    </a:lnTo>
                    <a:lnTo>
                      <a:pt x="92" y="3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5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14" name="Freeform 51"/>
              <p:cNvSpPr/>
              <p:nvPr/>
            </p:nvSpPr>
            <p:spPr bwMode="auto">
              <a:xfrm>
                <a:off x="4238625" y="192088"/>
                <a:ext cx="263525" cy="276225"/>
              </a:xfrm>
              <a:custGeom>
                <a:avLst/>
                <a:gdLst>
                  <a:gd name="T0" fmla="*/ 166 w 166"/>
                  <a:gd name="T1" fmla="*/ 58 h 174"/>
                  <a:gd name="T2" fmla="*/ 166 w 166"/>
                  <a:gd name="T3" fmla="*/ 58 h 174"/>
                  <a:gd name="T4" fmla="*/ 132 w 166"/>
                  <a:gd name="T5" fmla="*/ 116 h 174"/>
                  <a:gd name="T6" fmla="*/ 98 w 166"/>
                  <a:gd name="T7" fmla="*/ 174 h 174"/>
                  <a:gd name="T8" fmla="*/ 98 w 166"/>
                  <a:gd name="T9" fmla="*/ 174 h 174"/>
                  <a:gd name="T10" fmla="*/ 0 w 166"/>
                  <a:gd name="T11" fmla="*/ 120 h 174"/>
                  <a:gd name="T12" fmla="*/ 0 w 166"/>
                  <a:gd name="T13" fmla="*/ 120 h 174"/>
                  <a:gd name="T14" fmla="*/ 14 w 166"/>
                  <a:gd name="T15" fmla="*/ 96 h 174"/>
                  <a:gd name="T16" fmla="*/ 28 w 166"/>
                  <a:gd name="T17" fmla="*/ 72 h 174"/>
                  <a:gd name="T18" fmla="*/ 28 w 166"/>
                  <a:gd name="T19" fmla="*/ 72 h 174"/>
                  <a:gd name="T20" fmla="*/ 40 w 166"/>
                  <a:gd name="T21" fmla="*/ 48 h 174"/>
                  <a:gd name="T22" fmla="*/ 48 w 166"/>
                  <a:gd name="T23" fmla="*/ 38 h 174"/>
                  <a:gd name="T24" fmla="*/ 56 w 166"/>
                  <a:gd name="T25" fmla="*/ 26 h 174"/>
                  <a:gd name="T26" fmla="*/ 64 w 166"/>
                  <a:gd name="T27" fmla="*/ 16 h 174"/>
                  <a:gd name="T28" fmla="*/ 74 w 166"/>
                  <a:gd name="T29" fmla="*/ 8 h 174"/>
                  <a:gd name="T30" fmla="*/ 86 w 166"/>
                  <a:gd name="T31" fmla="*/ 2 h 174"/>
                  <a:gd name="T32" fmla="*/ 100 w 166"/>
                  <a:gd name="T33" fmla="*/ 0 h 174"/>
                  <a:gd name="T34" fmla="*/ 100 w 166"/>
                  <a:gd name="T35" fmla="*/ 0 h 174"/>
                  <a:gd name="T36" fmla="*/ 114 w 166"/>
                  <a:gd name="T37" fmla="*/ 0 h 174"/>
                  <a:gd name="T38" fmla="*/ 126 w 166"/>
                  <a:gd name="T39" fmla="*/ 4 h 174"/>
                  <a:gd name="T40" fmla="*/ 134 w 166"/>
                  <a:gd name="T41" fmla="*/ 10 h 174"/>
                  <a:gd name="T42" fmla="*/ 142 w 166"/>
                  <a:gd name="T43" fmla="*/ 18 h 174"/>
                  <a:gd name="T44" fmla="*/ 150 w 166"/>
                  <a:gd name="T45" fmla="*/ 26 h 174"/>
                  <a:gd name="T46" fmla="*/ 156 w 166"/>
                  <a:gd name="T47" fmla="*/ 36 h 174"/>
                  <a:gd name="T48" fmla="*/ 166 w 166"/>
                  <a:gd name="T49" fmla="*/ 58 h 174"/>
                  <a:gd name="T50" fmla="*/ 166 w 166"/>
                  <a:gd name="T51" fmla="*/ 58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66" h="174">
                    <a:moveTo>
                      <a:pt x="166" y="58"/>
                    </a:moveTo>
                    <a:lnTo>
                      <a:pt x="166" y="58"/>
                    </a:lnTo>
                    <a:lnTo>
                      <a:pt x="132" y="116"/>
                    </a:lnTo>
                    <a:lnTo>
                      <a:pt x="98" y="174"/>
                    </a:lnTo>
                    <a:lnTo>
                      <a:pt x="98" y="174"/>
                    </a:lnTo>
                    <a:lnTo>
                      <a:pt x="0" y="120"/>
                    </a:lnTo>
                    <a:lnTo>
                      <a:pt x="0" y="120"/>
                    </a:lnTo>
                    <a:lnTo>
                      <a:pt x="14" y="96"/>
                    </a:lnTo>
                    <a:lnTo>
                      <a:pt x="28" y="72"/>
                    </a:lnTo>
                    <a:lnTo>
                      <a:pt x="28" y="72"/>
                    </a:lnTo>
                    <a:lnTo>
                      <a:pt x="40" y="48"/>
                    </a:lnTo>
                    <a:lnTo>
                      <a:pt x="48" y="38"/>
                    </a:lnTo>
                    <a:lnTo>
                      <a:pt x="56" y="26"/>
                    </a:lnTo>
                    <a:lnTo>
                      <a:pt x="64" y="16"/>
                    </a:lnTo>
                    <a:lnTo>
                      <a:pt x="74" y="8"/>
                    </a:lnTo>
                    <a:lnTo>
                      <a:pt x="86" y="2"/>
                    </a:lnTo>
                    <a:lnTo>
                      <a:pt x="100" y="0"/>
                    </a:lnTo>
                    <a:lnTo>
                      <a:pt x="100" y="0"/>
                    </a:lnTo>
                    <a:lnTo>
                      <a:pt x="114" y="0"/>
                    </a:lnTo>
                    <a:lnTo>
                      <a:pt x="126" y="4"/>
                    </a:lnTo>
                    <a:lnTo>
                      <a:pt x="134" y="10"/>
                    </a:lnTo>
                    <a:lnTo>
                      <a:pt x="142" y="18"/>
                    </a:lnTo>
                    <a:lnTo>
                      <a:pt x="150" y="26"/>
                    </a:lnTo>
                    <a:lnTo>
                      <a:pt x="156" y="36"/>
                    </a:lnTo>
                    <a:lnTo>
                      <a:pt x="166" y="58"/>
                    </a:lnTo>
                    <a:lnTo>
                      <a:pt x="166" y="5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5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15" name="Freeform 52"/>
              <p:cNvSpPr/>
              <p:nvPr/>
            </p:nvSpPr>
            <p:spPr bwMode="auto">
              <a:xfrm>
                <a:off x="4438650" y="192088"/>
                <a:ext cx="342900" cy="228600"/>
              </a:xfrm>
              <a:custGeom>
                <a:avLst/>
                <a:gdLst>
                  <a:gd name="T0" fmla="*/ 0 w 216"/>
                  <a:gd name="T1" fmla="*/ 2 h 144"/>
                  <a:gd name="T2" fmla="*/ 0 w 216"/>
                  <a:gd name="T3" fmla="*/ 2 h 144"/>
                  <a:gd name="T4" fmla="*/ 40 w 216"/>
                  <a:gd name="T5" fmla="*/ 0 h 144"/>
                  <a:gd name="T6" fmla="*/ 90 w 216"/>
                  <a:gd name="T7" fmla="*/ 0 h 144"/>
                  <a:gd name="T8" fmla="*/ 90 w 216"/>
                  <a:gd name="T9" fmla="*/ 0 h 144"/>
                  <a:gd name="T10" fmla="*/ 124 w 216"/>
                  <a:gd name="T11" fmla="*/ 2 h 144"/>
                  <a:gd name="T12" fmla="*/ 140 w 216"/>
                  <a:gd name="T13" fmla="*/ 4 h 144"/>
                  <a:gd name="T14" fmla="*/ 144 w 216"/>
                  <a:gd name="T15" fmla="*/ 6 h 144"/>
                  <a:gd name="T16" fmla="*/ 150 w 216"/>
                  <a:gd name="T17" fmla="*/ 10 h 144"/>
                  <a:gd name="T18" fmla="*/ 150 w 216"/>
                  <a:gd name="T19" fmla="*/ 10 h 144"/>
                  <a:gd name="T20" fmla="*/ 158 w 216"/>
                  <a:gd name="T21" fmla="*/ 24 h 144"/>
                  <a:gd name="T22" fmla="*/ 164 w 216"/>
                  <a:gd name="T23" fmla="*/ 38 h 144"/>
                  <a:gd name="T24" fmla="*/ 172 w 216"/>
                  <a:gd name="T25" fmla="*/ 52 h 144"/>
                  <a:gd name="T26" fmla="*/ 180 w 216"/>
                  <a:gd name="T27" fmla="*/ 66 h 144"/>
                  <a:gd name="T28" fmla="*/ 180 w 216"/>
                  <a:gd name="T29" fmla="*/ 66 h 144"/>
                  <a:gd name="T30" fmla="*/ 190 w 216"/>
                  <a:gd name="T31" fmla="*/ 62 h 144"/>
                  <a:gd name="T32" fmla="*/ 198 w 216"/>
                  <a:gd name="T33" fmla="*/ 56 h 144"/>
                  <a:gd name="T34" fmla="*/ 206 w 216"/>
                  <a:gd name="T35" fmla="*/ 52 h 144"/>
                  <a:gd name="T36" fmla="*/ 216 w 216"/>
                  <a:gd name="T37" fmla="*/ 46 h 144"/>
                  <a:gd name="T38" fmla="*/ 216 w 216"/>
                  <a:gd name="T39" fmla="*/ 46 h 144"/>
                  <a:gd name="T40" fmla="*/ 160 w 216"/>
                  <a:gd name="T41" fmla="*/ 144 h 144"/>
                  <a:gd name="T42" fmla="*/ 160 w 216"/>
                  <a:gd name="T43" fmla="*/ 144 h 144"/>
                  <a:gd name="T44" fmla="*/ 108 w 216"/>
                  <a:gd name="T45" fmla="*/ 144 h 144"/>
                  <a:gd name="T46" fmla="*/ 52 w 216"/>
                  <a:gd name="T47" fmla="*/ 142 h 144"/>
                  <a:gd name="T48" fmla="*/ 52 w 216"/>
                  <a:gd name="T49" fmla="*/ 142 h 144"/>
                  <a:gd name="T50" fmla="*/ 58 w 216"/>
                  <a:gd name="T51" fmla="*/ 138 h 144"/>
                  <a:gd name="T52" fmla="*/ 66 w 216"/>
                  <a:gd name="T53" fmla="*/ 134 h 144"/>
                  <a:gd name="T54" fmla="*/ 74 w 216"/>
                  <a:gd name="T55" fmla="*/ 130 h 144"/>
                  <a:gd name="T56" fmla="*/ 80 w 216"/>
                  <a:gd name="T57" fmla="*/ 124 h 144"/>
                  <a:gd name="T58" fmla="*/ 80 w 216"/>
                  <a:gd name="T59" fmla="*/ 124 h 144"/>
                  <a:gd name="T60" fmla="*/ 54 w 216"/>
                  <a:gd name="T61" fmla="*/ 74 h 144"/>
                  <a:gd name="T62" fmla="*/ 40 w 216"/>
                  <a:gd name="T63" fmla="*/ 48 h 144"/>
                  <a:gd name="T64" fmla="*/ 26 w 216"/>
                  <a:gd name="T65" fmla="*/ 26 h 144"/>
                  <a:gd name="T66" fmla="*/ 26 w 216"/>
                  <a:gd name="T67" fmla="*/ 26 h 144"/>
                  <a:gd name="T68" fmla="*/ 22 w 216"/>
                  <a:gd name="T69" fmla="*/ 18 h 144"/>
                  <a:gd name="T70" fmla="*/ 16 w 216"/>
                  <a:gd name="T71" fmla="*/ 10 h 144"/>
                  <a:gd name="T72" fmla="*/ 8 w 216"/>
                  <a:gd name="T73" fmla="*/ 6 h 144"/>
                  <a:gd name="T74" fmla="*/ 0 w 216"/>
                  <a:gd name="T75" fmla="*/ 2 h 144"/>
                  <a:gd name="T76" fmla="*/ 0 w 216"/>
                  <a:gd name="T77" fmla="*/ 2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16" h="144">
                    <a:moveTo>
                      <a:pt x="0" y="2"/>
                    </a:moveTo>
                    <a:lnTo>
                      <a:pt x="0" y="2"/>
                    </a:lnTo>
                    <a:lnTo>
                      <a:pt x="40" y="0"/>
                    </a:lnTo>
                    <a:lnTo>
                      <a:pt x="90" y="0"/>
                    </a:lnTo>
                    <a:lnTo>
                      <a:pt x="90" y="0"/>
                    </a:lnTo>
                    <a:lnTo>
                      <a:pt x="124" y="2"/>
                    </a:lnTo>
                    <a:lnTo>
                      <a:pt x="140" y="4"/>
                    </a:lnTo>
                    <a:lnTo>
                      <a:pt x="144" y="6"/>
                    </a:lnTo>
                    <a:lnTo>
                      <a:pt x="150" y="10"/>
                    </a:lnTo>
                    <a:lnTo>
                      <a:pt x="150" y="10"/>
                    </a:lnTo>
                    <a:lnTo>
                      <a:pt x="158" y="24"/>
                    </a:lnTo>
                    <a:lnTo>
                      <a:pt x="164" y="38"/>
                    </a:lnTo>
                    <a:lnTo>
                      <a:pt x="172" y="52"/>
                    </a:lnTo>
                    <a:lnTo>
                      <a:pt x="180" y="66"/>
                    </a:lnTo>
                    <a:lnTo>
                      <a:pt x="180" y="66"/>
                    </a:lnTo>
                    <a:lnTo>
                      <a:pt x="190" y="62"/>
                    </a:lnTo>
                    <a:lnTo>
                      <a:pt x="198" y="56"/>
                    </a:lnTo>
                    <a:lnTo>
                      <a:pt x="206" y="52"/>
                    </a:lnTo>
                    <a:lnTo>
                      <a:pt x="216" y="46"/>
                    </a:lnTo>
                    <a:lnTo>
                      <a:pt x="216" y="46"/>
                    </a:lnTo>
                    <a:lnTo>
                      <a:pt x="160" y="144"/>
                    </a:lnTo>
                    <a:lnTo>
                      <a:pt x="160" y="144"/>
                    </a:lnTo>
                    <a:lnTo>
                      <a:pt x="108" y="144"/>
                    </a:lnTo>
                    <a:lnTo>
                      <a:pt x="52" y="142"/>
                    </a:lnTo>
                    <a:lnTo>
                      <a:pt x="52" y="142"/>
                    </a:lnTo>
                    <a:lnTo>
                      <a:pt x="58" y="138"/>
                    </a:lnTo>
                    <a:lnTo>
                      <a:pt x="66" y="134"/>
                    </a:lnTo>
                    <a:lnTo>
                      <a:pt x="74" y="130"/>
                    </a:lnTo>
                    <a:lnTo>
                      <a:pt x="80" y="124"/>
                    </a:lnTo>
                    <a:lnTo>
                      <a:pt x="80" y="124"/>
                    </a:lnTo>
                    <a:lnTo>
                      <a:pt x="54" y="74"/>
                    </a:lnTo>
                    <a:lnTo>
                      <a:pt x="40" y="48"/>
                    </a:lnTo>
                    <a:lnTo>
                      <a:pt x="26" y="26"/>
                    </a:lnTo>
                    <a:lnTo>
                      <a:pt x="26" y="26"/>
                    </a:lnTo>
                    <a:lnTo>
                      <a:pt x="22" y="18"/>
                    </a:lnTo>
                    <a:lnTo>
                      <a:pt x="16" y="10"/>
                    </a:lnTo>
                    <a:lnTo>
                      <a:pt x="8" y="6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5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16" name="Freeform 53"/>
              <p:cNvSpPr/>
              <p:nvPr/>
            </p:nvSpPr>
            <p:spPr bwMode="auto">
              <a:xfrm>
                <a:off x="4625975" y="411163"/>
                <a:ext cx="247650" cy="381000"/>
              </a:xfrm>
              <a:custGeom>
                <a:avLst/>
                <a:gdLst>
                  <a:gd name="T0" fmla="*/ 88 w 156"/>
                  <a:gd name="T1" fmla="*/ 240 h 240"/>
                  <a:gd name="T2" fmla="*/ 88 w 156"/>
                  <a:gd name="T3" fmla="*/ 240 h 240"/>
                  <a:gd name="T4" fmla="*/ 86 w 156"/>
                  <a:gd name="T5" fmla="*/ 226 h 240"/>
                  <a:gd name="T6" fmla="*/ 82 w 156"/>
                  <a:gd name="T7" fmla="*/ 212 h 240"/>
                  <a:gd name="T8" fmla="*/ 72 w 156"/>
                  <a:gd name="T9" fmla="*/ 186 h 240"/>
                  <a:gd name="T10" fmla="*/ 58 w 156"/>
                  <a:gd name="T11" fmla="*/ 160 h 240"/>
                  <a:gd name="T12" fmla="*/ 44 w 156"/>
                  <a:gd name="T13" fmla="*/ 138 h 240"/>
                  <a:gd name="T14" fmla="*/ 44 w 156"/>
                  <a:gd name="T15" fmla="*/ 138 h 240"/>
                  <a:gd name="T16" fmla="*/ 22 w 156"/>
                  <a:gd name="T17" fmla="*/ 98 h 240"/>
                  <a:gd name="T18" fmla="*/ 0 w 156"/>
                  <a:gd name="T19" fmla="*/ 58 h 240"/>
                  <a:gd name="T20" fmla="*/ 0 w 156"/>
                  <a:gd name="T21" fmla="*/ 58 h 240"/>
                  <a:gd name="T22" fmla="*/ 98 w 156"/>
                  <a:gd name="T23" fmla="*/ 0 h 240"/>
                  <a:gd name="T24" fmla="*/ 98 w 156"/>
                  <a:gd name="T25" fmla="*/ 0 h 240"/>
                  <a:gd name="T26" fmla="*/ 108 w 156"/>
                  <a:gd name="T27" fmla="*/ 18 h 240"/>
                  <a:gd name="T28" fmla="*/ 120 w 156"/>
                  <a:gd name="T29" fmla="*/ 40 h 240"/>
                  <a:gd name="T30" fmla="*/ 142 w 156"/>
                  <a:gd name="T31" fmla="*/ 82 h 240"/>
                  <a:gd name="T32" fmla="*/ 142 w 156"/>
                  <a:gd name="T33" fmla="*/ 82 h 240"/>
                  <a:gd name="T34" fmla="*/ 152 w 156"/>
                  <a:gd name="T35" fmla="*/ 98 h 240"/>
                  <a:gd name="T36" fmla="*/ 154 w 156"/>
                  <a:gd name="T37" fmla="*/ 106 h 240"/>
                  <a:gd name="T38" fmla="*/ 156 w 156"/>
                  <a:gd name="T39" fmla="*/ 116 h 240"/>
                  <a:gd name="T40" fmla="*/ 156 w 156"/>
                  <a:gd name="T41" fmla="*/ 116 h 240"/>
                  <a:gd name="T42" fmla="*/ 154 w 156"/>
                  <a:gd name="T43" fmla="*/ 124 h 240"/>
                  <a:gd name="T44" fmla="*/ 152 w 156"/>
                  <a:gd name="T45" fmla="*/ 132 h 240"/>
                  <a:gd name="T46" fmla="*/ 142 w 156"/>
                  <a:gd name="T47" fmla="*/ 150 h 240"/>
                  <a:gd name="T48" fmla="*/ 124 w 156"/>
                  <a:gd name="T49" fmla="*/ 180 h 240"/>
                  <a:gd name="T50" fmla="*/ 124 w 156"/>
                  <a:gd name="T51" fmla="*/ 180 h 240"/>
                  <a:gd name="T52" fmla="*/ 104 w 156"/>
                  <a:gd name="T53" fmla="*/ 210 h 240"/>
                  <a:gd name="T54" fmla="*/ 88 w 156"/>
                  <a:gd name="T55" fmla="*/ 240 h 240"/>
                  <a:gd name="T56" fmla="*/ 88 w 156"/>
                  <a:gd name="T57" fmla="*/ 24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56" h="240">
                    <a:moveTo>
                      <a:pt x="88" y="240"/>
                    </a:moveTo>
                    <a:lnTo>
                      <a:pt x="88" y="240"/>
                    </a:lnTo>
                    <a:lnTo>
                      <a:pt x="86" y="226"/>
                    </a:lnTo>
                    <a:lnTo>
                      <a:pt x="82" y="212"/>
                    </a:lnTo>
                    <a:lnTo>
                      <a:pt x="72" y="186"/>
                    </a:lnTo>
                    <a:lnTo>
                      <a:pt x="58" y="160"/>
                    </a:lnTo>
                    <a:lnTo>
                      <a:pt x="44" y="138"/>
                    </a:lnTo>
                    <a:lnTo>
                      <a:pt x="44" y="138"/>
                    </a:lnTo>
                    <a:lnTo>
                      <a:pt x="22" y="98"/>
                    </a:lnTo>
                    <a:lnTo>
                      <a:pt x="0" y="58"/>
                    </a:lnTo>
                    <a:lnTo>
                      <a:pt x="0" y="58"/>
                    </a:lnTo>
                    <a:lnTo>
                      <a:pt x="98" y="0"/>
                    </a:lnTo>
                    <a:lnTo>
                      <a:pt x="98" y="0"/>
                    </a:lnTo>
                    <a:lnTo>
                      <a:pt x="108" y="18"/>
                    </a:lnTo>
                    <a:lnTo>
                      <a:pt x="120" y="40"/>
                    </a:lnTo>
                    <a:lnTo>
                      <a:pt x="142" y="82"/>
                    </a:lnTo>
                    <a:lnTo>
                      <a:pt x="142" y="82"/>
                    </a:lnTo>
                    <a:lnTo>
                      <a:pt x="152" y="98"/>
                    </a:lnTo>
                    <a:lnTo>
                      <a:pt x="154" y="106"/>
                    </a:lnTo>
                    <a:lnTo>
                      <a:pt x="156" y="116"/>
                    </a:lnTo>
                    <a:lnTo>
                      <a:pt x="156" y="116"/>
                    </a:lnTo>
                    <a:lnTo>
                      <a:pt x="154" y="124"/>
                    </a:lnTo>
                    <a:lnTo>
                      <a:pt x="152" y="132"/>
                    </a:lnTo>
                    <a:lnTo>
                      <a:pt x="142" y="150"/>
                    </a:lnTo>
                    <a:lnTo>
                      <a:pt x="124" y="180"/>
                    </a:lnTo>
                    <a:lnTo>
                      <a:pt x="124" y="180"/>
                    </a:lnTo>
                    <a:lnTo>
                      <a:pt x="104" y="210"/>
                    </a:lnTo>
                    <a:lnTo>
                      <a:pt x="88" y="240"/>
                    </a:lnTo>
                    <a:lnTo>
                      <a:pt x="88" y="2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5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17" name="Freeform 54"/>
              <p:cNvSpPr/>
              <p:nvPr/>
            </p:nvSpPr>
            <p:spPr bwMode="auto">
              <a:xfrm>
                <a:off x="4121150" y="452438"/>
                <a:ext cx="254000" cy="349250"/>
              </a:xfrm>
              <a:custGeom>
                <a:avLst/>
                <a:gdLst>
                  <a:gd name="T0" fmla="*/ 0 w 160"/>
                  <a:gd name="T1" fmla="*/ 0 h 220"/>
                  <a:gd name="T2" fmla="*/ 0 w 160"/>
                  <a:gd name="T3" fmla="*/ 0 h 220"/>
                  <a:gd name="T4" fmla="*/ 110 w 160"/>
                  <a:gd name="T5" fmla="*/ 0 h 220"/>
                  <a:gd name="T6" fmla="*/ 110 w 160"/>
                  <a:gd name="T7" fmla="*/ 0 h 220"/>
                  <a:gd name="T8" fmla="*/ 136 w 160"/>
                  <a:gd name="T9" fmla="*/ 50 h 220"/>
                  <a:gd name="T10" fmla="*/ 160 w 160"/>
                  <a:gd name="T11" fmla="*/ 96 h 220"/>
                  <a:gd name="T12" fmla="*/ 160 w 160"/>
                  <a:gd name="T13" fmla="*/ 96 h 220"/>
                  <a:gd name="T14" fmla="*/ 132 w 160"/>
                  <a:gd name="T15" fmla="*/ 80 h 220"/>
                  <a:gd name="T16" fmla="*/ 132 w 160"/>
                  <a:gd name="T17" fmla="*/ 80 h 220"/>
                  <a:gd name="T18" fmla="*/ 116 w 160"/>
                  <a:gd name="T19" fmla="*/ 106 h 220"/>
                  <a:gd name="T20" fmla="*/ 102 w 160"/>
                  <a:gd name="T21" fmla="*/ 132 h 220"/>
                  <a:gd name="T22" fmla="*/ 86 w 160"/>
                  <a:gd name="T23" fmla="*/ 160 h 220"/>
                  <a:gd name="T24" fmla="*/ 70 w 160"/>
                  <a:gd name="T25" fmla="*/ 186 h 220"/>
                  <a:gd name="T26" fmla="*/ 70 w 160"/>
                  <a:gd name="T27" fmla="*/ 186 h 220"/>
                  <a:gd name="T28" fmla="*/ 66 w 160"/>
                  <a:gd name="T29" fmla="*/ 202 h 220"/>
                  <a:gd name="T30" fmla="*/ 66 w 160"/>
                  <a:gd name="T31" fmla="*/ 212 h 220"/>
                  <a:gd name="T32" fmla="*/ 66 w 160"/>
                  <a:gd name="T33" fmla="*/ 220 h 220"/>
                  <a:gd name="T34" fmla="*/ 66 w 160"/>
                  <a:gd name="T35" fmla="*/ 220 h 220"/>
                  <a:gd name="T36" fmla="*/ 42 w 160"/>
                  <a:gd name="T37" fmla="*/ 178 h 220"/>
                  <a:gd name="T38" fmla="*/ 18 w 160"/>
                  <a:gd name="T39" fmla="*/ 134 h 220"/>
                  <a:gd name="T40" fmla="*/ 18 w 160"/>
                  <a:gd name="T41" fmla="*/ 134 h 220"/>
                  <a:gd name="T42" fmla="*/ 6 w 160"/>
                  <a:gd name="T43" fmla="*/ 114 h 220"/>
                  <a:gd name="T44" fmla="*/ 2 w 160"/>
                  <a:gd name="T45" fmla="*/ 104 h 220"/>
                  <a:gd name="T46" fmla="*/ 0 w 160"/>
                  <a:gd name="T47" fmla="*/ 94 h 220"/>
                  <a:gd name="T48" fmla="*/ 0 w 160"/>
                  <a:gd name="T49" fmla="*/ 94 h 220"/>
                  <a:gd name="T50" fmla="*/ 0 w 160"/>
                  <a:gd name="T51" fmla="*/ 84 h 220"/>
                  <a:gd name="T52" fmla="*/ 2 w 160"/>
                  <a:gd name="T53" fmla="*/ 74 h 220"/>
                  <a:gd name="T54" fmla="*/ 6 w 160"/>
                  <a:gd name="T55" fmla="*/ 66 h 220"/>
                  <a:gd name="T56" fmla="*/ 12 w 160"/>
                  <a:gd name="T57" fmla="*/ 58 h 220"/>
                  <a:gd name="T58" fmla="*/ 24 w 160"/>
                  <a:gd name="T59" fmla="*/ 40 h 220"/>
                  <a:gd name="T60" fmla="*/ 28 w 160"/>
                  <a:gd name="T61" fmla="*/ 32 h 220"/>
                  <a:gd name="T62" fmla="*/ 34 w 160"/>
                  <a:gd name="T63" fmla="*/ 24 h 220"/>
                  <a:gd name="T64" fmla="*/ 34 w 160"/>
                  <a:gd name="T65" fmla="*/ 24 h 220"/>
                  <a:gd name="T66" fmla="*/ 26 w 160"/>
                  <a:gd name="T67" fmla="*/ 16 h 220"/>
                  <a:gd name="T68" fmla="*/ 16 w 160"/>
                  <a:gd name="T69" fmla="*/ 12 h 220"/>
                  <a:gd name="T70" fmla="*/ 8 w 160"/>
                  <a:gd name="T71" fmla="*/ 6 h 220"/>
                  <a:gd name="T72" fmla="*/ 0 w 160"/>
                  <a:gd name="T73" fmla="*/ 0 h 220"/>
                  <a:gd name="T74" fmla="*/ 0 w 160"/>
                  <a:gd name="T75" fmla="*/ 0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220">
                    <a:moveTo>
                      <a:pt x="0" y="0"/>
                    </a:moveTo>
                    <a:lnTo>
                      <a:pt x="0" y="0"/>
                    </a:lnTo>
                    <a:lnTo>
                      <a:pt x="110" y="0"/>
                    </a:lnTo>
                    <a:lnTo>
                      <a:pt x="110" y="0"/>
                    </a:lnTo>
                    <a:lnTo>
                      <a:pt x="136" y="50"/>
                    </a:lnTo>
                    <a:lnTo>
                      <a:pt x="160" y="96"/>
                    </a:lnTo>
                    <a:lnTo>
                      <a:pt x="160" y="96"/>
                    </a:lnTo>
                    <a:lnTo>
                      <a:pt x="132" y="80"/>
                    </a:lnTo>
                    <a:lnTo>
                      <a:pt x="132" y="80"/>
                    </a:lnTo>
                    <a:lnTo>
                      <a:pt x="116" y="106"/>
                    </a:lnTo>
                    <a:lnTo>
                      <a:pt x="102" y="132"/>
                    </a:lnTo>
                    <a:lnTo>
                      <a:pt x="86" y="160"/>
                    </a:lnTo>
                    <a:lnTo>
                      <a:pt x="70" y="186"/>
                    </a:lnTo>
                    <a:lnTo>
                      <a:pt x="70" y="186"/>
                    </a:lnTo>
                    <a:lnTo>
                      <a:pt x="66" y="202"/>
                    </a:lnTo>
                    <a:lnTo>
                      <a:pt x="66" y="212"/>
                    </a:lnTo>
                    <a:lnTo>
                      <a:pt x="66" y="220"/>
                    </a:lnTo>
                    <a:lnTo>
                      <a:pt x="66" y="220"/>
                    </a:lnTo>
                    <a:lnTo>
                      <a:pt x="42" y="178"/>
                    </a:lnTo>
                    <a:lnTo>
                      <a:pt x="18" y="134"/>
                    </a:lnTo>
                    <a:lnTo>
                      <a:pt x="18" y="134"/>
                    </a:lnTo>
                    <a:lnTo>
                      <a:pt x="6" y="114"/>
                    </a:lnTo>
                    <a:lnTo>
                      <a:pt x="2" y="104"/>
                    </a:lnTo>
                    <a:lnTo>
                      <a:pt x="0" y="94"/>
                    </a:lnTo>
                    <a:lnTo>
                      <a:pt x="0" y="94"/>
                    </a:lnTo>
                    <a:lnTo>
                      <a:pt x="0" y="84"/>
                    </a:lnTo>
                    <a:lnTo>
                      <a:pt x="2" y="74"/>
                    </a:lnTo>
                    <a:lnTo>
                      <a:pt x="6" y="66"/>
                    </a:lnTo>
                    <a:lnTo>
                      <a:pt x="12" y="58"/>
                    </a:lnTo>
                    <a:lnTo>
                      <a:pt x="24" y="40"/>
                    </a:lnTo>
                    <a:lnTo>
                      <a:pt x="28" y="32"/>
                    </a:lnTo>
                    <a:lnTo>
                      <a:pt x="34" y="24"/>
                    </a:lnTo>
                    <a:lnTo>
                      <a:pt x="34" y="24"/>
                    </a:lnTo>
                    <a:lnTo>
                      <a:pt x="26" y="16"/>
                    </a:lnTo>
                    <a:lnTo>
                      <a:pt x="16" y="12"/>
                    </a:lnTo>
                    <a:lnTo>
                      <a:pt x="8" y="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5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18" name="Freeform 55"/>
              <p:cNvSpPr/>
              <p:nvPr/>
            </p:nvSpPr>
            <p:spPr bwMode="auto">
              <a:xfrm>
                <a:off x="4514850" y="639763"/>
                <a:ext cx="244475" cy="307975"/>
              </a:xfrm>
              <a:custGeom>
                <a:avLst/>
                <a:gdLst>
                  <a:gd name="T0" fmla="*/ 54 w 154"/>
                  <a:gd name="T1" fmla="*/ 0 h 194"/>
                  <a:gd name="T2" fmla="*/ 54 w 154"/>
                  <a:gd name="T3" fmla="*/ 0 h 194"/>
                  <a:gd name="T4" fmla="*/ 54 w 154"/>
                  <a:gd name="T5" fmla="*/ 8 h 194"/>
                  <a:gd name="T6" fmla="*/ 54 w 154"/>
                  <a:gd name="T7" fmla="*/ 16 h 194"/>
                  <a:gd name="T8" fmla="*/ 54 w 154"/>
                  <a:gd name="T9" fmla="*/ 34 h 194"/>
                  <a:gd name="T10" fmla="*/ 54 w 154"/>
                  <a:gd name="T11" fmla="*/ 34 h 194"/>
                  <a:gd name="T12" fmla="*/ 74 w 154"/>
                  <a:gd name="T13" fmla="*/ 36 h 194"/>
                  <a:gd name="T14" fmla="*/ 94 w 154"/>
                  <a:gd name="T15" fmla="*/ 36 h 194"/>
                  <a:gd name="T16" fmla="*/ 134 w 154"/>
                  <a:gd name="T17" fmla="*/ 36 h 194"/>
                  <a:gd name="T18" fmla="*/ 134 w 154"/>
                  <a:gd name="T19" fmla="*/ 36 h 194"/>
                  <a:gd name="T20" fmla="*/ 146 w 154"/>
                  <a:gd name="T21" fmla="*/ 60 h 194"/>
                  <a:gd name="T22" fmla="*/ 152 w 154"/>
                  <a:gd name="T23" fmla="*/ 74 h 194"/>
                  <a:gd name="T24" fmla="*/ 154 w 154"/>
                  <a:gd name="T25" fmla="*/ 90 h 194"/>
                  <a:gd name="T26" fmla="*/ 154 w 154"/>
                  <a:gd name="T27" fmla="*/ 90 h 194"/>
                  <a:gd name="T28" fmla="*/ 152 w 154"/>
                  <a:gd name="T29" fmla="*/ 106 h 194"/>
                  <a:gd name="T30" fmla="*/ 146 w 154"/>
                  <a:gd name="T31" fmla="*/ 120 h 194"/>
                  <a:gd name="T32" fmla="*/ 136 w 154"/>
                  <a:gd name="T33" fmla="*/ 132 h 194"/>
                  <a:gd name="T34" fmla="*/ 126 w 154"/>
                  <a:gd name="T35" fmla="*/ 140 h 194"/>
                  <a:gd name="T36" fmla="*/ 110 w 154"/>
                  <a:gd name="T37" fmla="*/ 146 h 194"/>
                  <a:gd name="T38" fmla="*/ 94 w 154"/>
                  <a:gd name="T39" fmla="*/ 150 h 194"/>
                  <a:gd name="T40" fmla="*/ 76 w 154"/>
                  <a:gd name="T41" fmla="*/ 152 h 194"/>
                  <a:gd name="T42" fmla="*/ 54 w 154"/>
                  <a:gd name="T43" fmla="*/ 150 h 194"/>
                  <a:gd name="T44" fmla="*/ 54 w 154"/>
                  <a:gd name="T45" fmla="*/ 150 h 194"/>
                  <a:gd name="T46" fmla="*/ 54 w 154"/>
                  <a:gd name="T47" fmla="*/ 172 h 194"/>
                  <a:gd name="T48" fmla="*/ 54 w 154"/>
                  <a:gd name="T49" fmla="*/ 194 h 194"/>
                  <a:gd name="T50" fmla="*/ 54 w 154"/>
                  <a:gd name="T51" fmla="*/ 194 h 194"/>
                  <a:gd name="T52" fmla="*/ 26 w 154"/>
                  <a:gd name="T53" fmla="*/ 146 h 194"/>
                  <a:gd name="T54" fmla="*/ 0 w 154"/>
                  <a:gd name="T55" fmla="*/ 96 h 194"/>
                  <a:gd name="T56" fmla="*/ 0 w 154"/>
                  <a:gd name="T57" fmla="*/ 96 h 194"/>
                  <a:gd name="T58" fmla="*/ 26 w 154"/>
                  <a:gd name="T59" fmla="*/ 48 h 194"/>
                  <a:gd name="T60" fmla="*/ 40 w 154"/>
                  <a:gd name="T61" fmla="*/ 24 h 194"/>
                  <a:gd name="T62" fmla="*/ 54 w 154"/>
                  <a:gd name="T63" fmla="*/ 0 h 194"/>
                  <a:gd name="T64" fmla="*/ 54 w 154"/>
                  <a:gd name="T65" fmla="*/ 0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54" h="194">
                    <a:moveTo>
                      <a:pt x="54" y="0"/>
                    </a:moveTo>
                    <a:lnTo>
                      <a:pt x="54" y="0"/>
                    </a:lnTo>
                    <a:lnTo>
                      <a:pt x="54" y="8"/>
                    </a:lnTo>
                    <a:lnTo>
                      <a:pt x="54" y="16"/>
                    </a:lnTo>
                    <a:lnTo>
                      <a:pt x="54" y="34"/>
                    </a:lnTo>
                    <a:lnTo>
                      <a:pt x="54" y="34"/>
                    </a:lnTo>
                    <a:lnTo>
                      <a:pt x="74" y="36"/>
                    </a:lnTo>
                    <a:lnTo>
                      <a:pt x="94" y="36"/>
                    </a:lnTo>
                    <a:lnTo>
                      <a:pt x="134" y="36"/>
                    </a:lnTo>
                    <a:lnTo>
                      <a:pt x="134" y="36"/>
                    </a:lnTo>
                    <a:lnTo>
                      <a:pt x="146" y="60"/>
                    </a:lnTo>
                    <a:lnTo>
                      <a:pt x="152" y="74"/>
                    </a:lnTo>
                    <a:lnTo>
                      <a:pt x="154" y="90"/>
                    </a:lnTo>
                    <a:lnTo>
                      <a:pt x="154" y="90"/>
                    </a:lnTo>
                    <a:lnTo>
                      <a:pt x="152" y="106"/>
                    </a:lnTo>
                    <a:lnTo>
                      <a:pt x="146" y="120"/>
                    </a:lnTo>
                    <a:lnTo>
                      <a:pt x="136" y="132"/>
                    </a:lnTo>
                    <a:lnTo>
                      <a:pt x="126" y="140"/>
                    </a:lnTo>
                    <a:lnTo>
                      <a:pt x="110" y="146"/>
                    </a:lnTo>
                    <a:lnTo>
                      <a:pt x="94" y="150"/>
                    </a:lnTo>
                    <a:lnTo>
                      <a:pt x="76" y="152"/>
                    </a:lnTo>
                    <a:lnTo>
                      <a:pt x="54" y="150"/>
                    </a:lnTo>
                    <a:lnTo>
                      <a:pt x="54" y="150"/>
                    </a:lnTo>
                    <a:lnTo>
                      <a:pt x="54" y="172"/>
                    </a:lnTo>
                    <a:lnTo>
                      <a:pt x="54" y="194"/>
                    </a:lnTo>
                    <a:lnTo>
                      <a:pt x="54" y="194"/>
                    </a:lnTo>
                    <a:lnTo>
                      <a:pt x="26" y="146"/>
                    </a:lnTo>
                    <a:lnTo>
                      <a:pt x="0" y="96"/>
                    </a:lnTo>
                    <a:lnTo>
                      <a:pt x="0" y="96"/>
                    </a:lnTo>
                    <a:lnTo>
                      <a:pt x="26" y="48"/>
                    </a:lnTo>
                    <a:lnTo>
                      <a:pt x="40" y="24"/>
                    </a:lnTo>
                    <a:lnTo>
                      <a:pt x="54" y="0"/>
                    </a:lnTo>
                    <a:lnTo>
                      <a:pt x="5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5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19" name="Freeform 56"/>
              <p:cNvSpPr/>
              <p:nvPr/>
            </p:nvSpPr>
            <p:spPr bwMode="auto">
              <a:xfrm>
                <a:off x="4229100" y="700088"/>
                <a:ext cx="244475" cy="180975"/>
              </a:xfrm>
              <a:custGeom>
                <a:avLst/>
                <a:gdLst>
                  <a:gd name="T0" fmla="*/ 154 w 154"/>
                  <a:gd name="T1" fmla="*/ 0 h 114"/>
                  <a:gd name="T2" fmla="*/ 154 w 154"/>
                  <a:gd name="T3" fmla="*/ 0 h 114"/>
                  <a:gd name="T4" fmla="*/ 154 w 154"/>
                  <a:gd name="T5" fmla="*/ 112 h 114"/>
                  <a:gd name="T6" fmla="*/ 154 w 154"/>
                  <a:gd name="T7" fmla="*/ 112 h 114"/>
                  <a:gd name="T8" fmla="*/ 112 w 154"/>
                  <a:gd name="T9" fmla="*/ 114 h 114"/>
                  <a:gd name="T10" fmla="*/ 90 w 154"/>
                  <a:gd name="T11" fmla="*/ 114 h 114"/>
                  <a:gd name="T12" fmla="*/ 70 w 154"/>
                  <a:gd name="T13" fmla="*/ 114 h 114"/>
                  <a:gd name="T14" fmla="*/ 50 w 154"/>
                  <a:gd name="T15" fmla="*/ 112 h 114"/>
                  <a:gd name="T16" fmla="*/ 32 w 154"/>
                  <a:gd name="T17" fmla="*/ 106 h 114"/>
                  <a:gd name="T18" fmla="*/ 24 w 154"/>
                  <a:gd name="T19" fmla="*/ 102 h 114"/>
                  <a:gd name="T20" fmla="*/ 18 w 154"/>
                  <a:gd name="T21" fmla="*/ 98 h 114"/>
                  <a:gd name="T22" fmla="*/ 12 w 154"/>
                  <a:gd name="T23" fmla="*/ 92 h 114"/>
                  <a:gd name="T24" fmla="*/ 6 w 154"/>
                  <a:gd name="T25" fmla="*/ 84 h 114"/>
                  <a:gd name="T26" fmla="*/ 6 w 154"/>
                  <a:gd name="T27" fmla="*/ 84 h 114"/>
                  <a:gd name="T28" fmla="*/ 2 w 154"/>
                  <a:gd name="T29" fmla="*/ 74 h 114"/>
                  <a:gd name="T30" fmla="*/ 0 w 154"/>
                  <a:gd name="T31" fmla="*/ 62 h 114"/>
                  <a:gd name="T32" fmla="*/ 2 w 154"/>
                  <a:gd name="T33" fmla="*/ 52 h 114"/>
                  <a:gd name="T34" fmla="*/ 4 w 154"/>
                  <a:gd name="T35" fmla="*/ 40 h 114"/>
                  <a:gd name="T36" fmla="*/ 8 w 154"/>
                  <a:gd name="T37" fmla="*/ 30 h 114"/>
                  <a:gd name="T38" fmla="*/ 12 w 154"/>
                  <a:gd name="T39" fmla="*/ 20 h 114"/>
                  <a:gd name="T40" fmla="*/ 24 w 154"/>
                  <a:gd name="T41" fmla="*/ 0 h 114"/>
                  <a:gd name="T42" fmla="*/ 24 w 154"/>
                  <a:gd name="T43" fmla="*/ 0 h 114"/>
                  <a:gd name="T44" fmla="*/ 154 w 154"/>
                  <a:gd name="T45" fmla="*/ 0 h 114"/>
                  <a:gd name="T46" fmla="*/ 154 w 154"/>
                  <a:gd name="T47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54" h="114">
                    <a:moveTo>
                      <a:pt x="154" y="0"/>
                    </a:moveTo>
                    <a:lnTo>
                      <a:pt x="154" y="0"/>
                    </a:lnTo>
                    <a:lnTo>
                      <a:pt x="154" y="112"/>
                    </a:lnTo>
                    <a:lnTo>
                      <a:pt x="154" y="112"/>
                    </a:lnTo>
                    <a:lnTo>
                      <a:pt x="112" y="114"/>
                    </a:lnTo>
                    <a:lnTo>
                      <a:pt x="90" y="114"/>
                    </a:lnTo>
                    <a:lnTo>
                      <a:pt x="70" y="114"/>
                    </a:lnTo>
                    <a:lnTo>
                      <a:pt x="50" y="112"/>
                    </a:lnTo>
                    <a:lnTo>
                      <a:pt x="32" y="106"/>
                    </a:lnTo>
                    <a:lnTo>
                      <a:pt x="24" y="102"/>
                    </a:lnTo>
                    <a:lnTo>
                      <a:pt x="18" y="98"/>
                    </a:lnTo>
                    <a:lnTo>
                      <a:pt x="12" y="92"/>
                    </a:lnTo>
                    <a:lnTo>
                      <a:pt x="6" y="84"/>
                    </a:lnTo>
                    <a:lnTo>
                      <a:pt x="6" y="84"/>
                    </a:lnTo>
                    <a:lnTo>
                      <a:pt x="2" y="74"/>
                    </a:lnTo>
                    <a:lnTo>
                      <a:pt x="0" y="62"/>
                    </a:lnTo>
                    <a:lnTo>
                      <a:pt x="2" y="52"/>
                    </a:lnTo>
                    <a:lnTo>
                      <a:pt x="4" y="40"/>
                    </a:lnTo>
                    <a:lnTo>
                      <a:pt x="8" y="30"/>
                    </a:lnTo>
                    <a:lnTo>
                      <a:pt x="12" y="20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154" y="0"/>
                    </a:lnTo>
                    <a:lnTo>
                      <a:pt x="15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5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97" name="Group 38"/>
            <p:cNvGrpSpPr/>
            <p:nvPr/>
          </p:nvGrpSpPr>
          <p:grpSpPr>
            <a:xfrm>
              <a:off x="5213975" y="3254771"/>
              <a:ext cx="489678" cy="490515"/>
              <a:chOff x="7287419" y="3505994"/>
              <a:chExt cx="464344" cy="465138"/>
            </a:xfrm>
            <a:solidFill>
              <a:sysClr val="window" lastClr="FFFFFF"/>
            </a:solidFill>
          </p:grpSpPr>
          <p:sp>
            <p:nvSpPr>
              <p:cNvPr id="207" name="AutoShape 37"/>
              <p:cNvSpPr/>
              <p:nvPr/>
            </p:nvSpPr>
            <p:spPr bwMode="auto">
              <a:xfrm>
                <a:off x="7287419" y="3549650"/>
                <a:ext cx="423069" cy="421482"/>
              </a:xfrm>
              <a:custGeom>
                <a:avLst/>
                <a:gdLst>
                  <a:gd name="T0" fmla="+- 0 10849 98"/>
                  <a:gd name="T1" fmla="*/ T0 w 21502"/>
                  <a:gd name="T2" fmla="*/ 10800 h 21600"/>
                  <a:gd name="T3" fmla="+- 0 10849 98"/>
                  <a:gd name="T4" fmla="*/ T3 w 21502"/>
                  <a:gd name="T5" fmla="*/ 10800 h 21600"/>
                  <a:gd name="T6" fmla="+- 0 10849 98"/>
                  <a:gd name="T7" fmla="*/ T6 w 21502"/>
                  <a:gd name="T8" fmla="*/ 10800 h 21600"/>
                  <a:gd name="T9" fmla="+- 0 10849 98"/>
                  <a:gd name="T10" fmla="*/ T9 w 21502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02" h="21600">
                    <a:moveTo>
                      <a:pt x="19917" y="7880"/>
                    </a:moveTo>
                    <a:lnTo>
                      <a:pt x="18875" y="8932"/>
                    </a:lnTo>
                    <a:cubicBezTo>
                      <a:pt x="18730" y="9079"/>
                      <a:pt x="18497" y="9079"/>
                      <a:pt x="18353" y="8932"/>
                    </a:cubicBezTo>
                    <a:lnTo>
                      <a:pt x="17048" y="7617"/>
                    </a:lnTo>
                    <a:lnTo>
                      <a:pt x="15991" y="10290"/>
                    </a:lnTo>
                    <a:lnTo>
                      <a:pt x="16080" y="10064"/>
                    </a:lnTo>
                    <a:cubicBezTo>
                      <a:pt x="13859" y="7826"/>
                      <a:pt x="11601" y="7544"/>
                      <a:pt x="9565" y="7291"/>
                    </a:cubicBezTo>
                    <a:cubicBezTo>
                      <a:pt x="8910" y="7210"/>
                      <a:pt x="8276" y="7126"/>
                      <a:pt x="7652" y="6990"/>
                    </a:cubicBezTo>
                    <a:lnTo>
                      <a:pt x="13918" y="4456"/>
                    </a:lnTo>
                    <a:lnTo>
                      <a:pt x="12652" y="3179"/>
                    </a:lnTo>
                    <a:cubicBezTo>
                      <a:pt x="12508" y="3033"/>
                      <a:pt x="12508" y="2798"/>
                      <a:pt x="12652" y="2652"/>
                    </a:cubicBezTo>
                    <a:lnTo>
                      <a:pt x="13695" y="1598"/>
                    </a:lnTo>
                    <a:cubicBezTo>
                      <a:pt x="13840" y="1453"/>
                      <a:pt x="14073" y="1453"/>
                      <a:pt x="14217" y="1598"/>
                    </a:cubicBezTo>
                    <a:lnTo>
                      <a:pt x="19917" y="7353"/>
                    </a:lnTo>
                    <a:cubicBezTo>
                      <a:pt x="20062" y="7499"/>
                      <a:pt x="20062" y="7734"/>
                      <a:pt x="19917" y="7880"/>
                    </a:cubicBezTo>
                    <a:moveTo>
                      <a:pt x="12292" y="19639"/>
                    </a:moveTo>
                    <a:cubicBezTo>
                      <a:pt x="12200" y="19872"/>
                      <a:pt x="11999" y="20044"/>
                      <a:pt x="11756" y="20095"/>
                    </a:cubicBezTo>
                    <a:cubicBezTo>
                      <a:pt x="11700" y="20106"/>
                      <a:pt x="11643" y="20111"/>
                      <a:pt x="11587" y="20110"/>
                    </a:cubicBezTo>
                    <a:cubicBezTo>
                      <a:pt x="11400" y="20105"/>
                      <a:pt x="11219" y="20030"/>
                      <a:pt x="11084" y="19892"/>
                    </a:cubicBezTo>
                    <a:lnTo>
                      <a:pt x="1692" y="10517"/>
                    </a:lnTo>
                    <a:cubicBezTo>
                      <a:pt x="1519" y="10343"/>
                      <a:pt x="1443" y="10094"/>
                      <a:pt x="1488" y="9852"/>
                    </a:cubicBezTo>
                    <a:cubicBezTo>
                      <a:pt x="1533" y="9610"/>
                      <a:pt x="1695" y="9407"/>
                      <a:pt x="1917" y="9308"/>
                    </a:cubicBezTo>
                    <a:lnTo>
                      <a:pt x="6505" y="7453"/>
                    </a:lnTo>
                    <a:cubicBezTo>
                      <a:pt x="9597" y="8490"/>
                      <a:pt x="12689" y="7491"/>
                      <a:pt x="15781" y="10821"/>
                    </a:cubicBezTo>
                    <a:cubicBezTo>
                      <a:pt x="15781" y="10821"/>
                      <a:pt x="12292" y="19639"/>
                      <a:pt x="12292" y="19639"/>
                    </a:cubicBezTo>
                    <a:close/>
                    <a:moveTo>
                      <a:pt x="15260" y="545"/>
                    </a:moveTo>
                    <a:cubicBezTo>
                      <a:pt x="14912" y="193"/>
                      <a:pt x="14449" y="0"/>
                      <a:pt x="13956" y="0"/>
                    </a:cubicBezTo>
                    <a:cubicBezTo>
                      <a:pt x="13463" y="0"/>
                      <a:pt x="13000" y="193"/>
                      <a:pt x="12651" y="546"/>
                    </a:cubicBezTo>
                    <a:lnTo>
                      <a:pt x="11610" y="1598"/>
                    </a:lnTo>
                    <a:cubicBezTo>
                      <a:pt x="11261" y="1949"/>
                      <a:pt x="11068" y="2417"/>
                      <a:pt x="11068" y="2915"/>
                    </a:cubicBezTo>
                    <a:cubicBezTo>
                      <a:pt x="11068" y="3265"/>
                      <a:pt x="11164" y="3601"/>
                      <a:pt x="11342" y="3893"/>
                    </a:cubicBezTo>
                    <a:lnTo>
                      <a:pt x="1324" y="7944"/>
                    </a:lnTo>
                    <a:cubicBezTo>
                      <a:pt x="654" y="8241"/>
                      <a:pt x="173" y="8851"/>
                      <a:pt x="38" y="9575"/>
                    </a:cubicBezTo>
                    <a:cubicBezTo>
                      <a:pt x="-98" y="10302"/>
                      <a:pt x="130" y="11048"/>
                      <a:pt x="654" y="11576"/>
                    </a:cubicBezTo>
                    <a:lnTo>
                      <a:pt x="10041" y="20946"/>
                    </a:lnTo>
                    <a:cubicBezTo>
                      <a:pt x="10445" y="21354"/>
                      <a:pt x="10982" y="21586"/>
                      <a:pt x="11549" y="21599"/>
                    </a:cubicBezTo>
                    <a:cubicBezTo>
                      <a:pt x="11562" y="21599"/>
                      <a:pt x="11593" y="21599"/>
                      <a:pt x="11605" y="21599"/>
                    </a:cubicBezTo>
                    <a:cubicBezTo>
                      <a:pt x="11754" y="21599"/>
                      <a:pt x="11906" y="21584"/>
                      <a:pt x="12056" y="21553"/>
                    </a:cubicBezTo>
                    <a:cubicBezTo>
                      <a:pt x="12789" y="21399"/>
                      <a:pt x="13390" y="20888"/>
                      <a:pt x="13662" y="20191"/>
                    </a:cubicBezTo>
                    <a:lnTo>
                      <a:pt x="17604" y="10229"/>
                    </a:lnTo>
                    <a:cubicBezTo>
                      <a:pt x="17902" y="10426"/>
                      <a:pt x="18250" y="10532"/>
                      <a:pt x="18613" y="10532"/>
                    </a:cubicBezTo>
                    <a:cubicBezTo>
                      <a:pt x="19107" y="10532"/>
                      <a:pt x="19570" y="10338"/>
                      <a:pt x="19918" y="9986"/>
                    </a:cubicBezTo>
                    <a:lnTo>
                      <a:pt x="20957" y="8937"/>
                    </a:lnTo>
                    <a:cubicBezTo>
                      <a:pt x="21308" y="8585"/>
                      <a:pt x="21502" y="8116"/>
                      <a:pt x="21502" y="7617"/>
                    </a:cubicBezTo>
                    <a:cubicBezTo>
                      <a:pt x="21502" y="7117"/>
                      <a:pt x="21308" y="6648"/>
                      <a:pt x="20961" y="6300"/>
                    </a:cubicBezTo>
                    <a:cubicBezTo>
                      <a:pt x="20961" y="6300"/>
                      <a:pt x="15260" y="545"/>
                      <a:pt x="15260" y="54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41300" eaLnBrk="1" fontAlgn="auto" latinLnBrk="0" hangingPunct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8" name="AutoShape 38"/>
              <p:cNvSpPr/>
              <p:nvPr/>
            </p:nvSpPr>
            <p:spPr bwMode="auto">
              <a:xfrm>
                <a:off x="7490619" y="3738563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4320"/>
                    </a:moveTo>
                    <a:cubicBezTo>
                      <a:pt x="14381" y="4320"/>
                      <a:pt x="17279" y="7222"/>
                      <a:pt x="17279" y="10800"/>
                    </a:cubicBezTo>
                    <a:cubicBezTo>
                      <a:pt x="17279" y="14377"/>
                      <a:pt x="14381" y="17279"/>
                      <a:pt x="10800" y="17279"/>
                    </a:cubicBezTo>
                    <a:cubicBezTo>
                      <a:pt x="7218" y="17279"/>
                      <a:pt x="4319" y="14377"/>
                      <a:pt x="4319" y="10800"/>
                    </a:cubicBezTo>
                    <a:cubicBezTo>
                      <a:pt x="4319" y="7222"/>
                      <a:pt x="7218" y="4320"/>
                      <a:pt x="10800" y="4320"/>
                    </a:cubicBezTo>
                    <a:moveTo>
                      <a:pt x="10800" y="21599"/>
                    </a:move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41300" eaLnBrk="1" fontAlgn="auto" latinLnBrk="0" hangingPunct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9" name="AutoShape 39"/>
              <p:cNvSpPr/>
              <p:nvPr/>
            </p:nvSpPr>
            <p:spPr bwMode="auto">
              <a:xfrm>
                <a:off x="7679532" y="3505994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7279"/>
                    </a:moveTo>
                    <a:cubicBezTo>
                      <a:pt x="7218" y="17279"/>
                      <a:pt x="4320" y="14377"/>
                      <a:pt x="4320" y="10800"/>
                    </a:cubicBezTo>
                    <a:cubicBezTo>
                      <a:pt x="4320" y="7222"/>
                      <a:pt x="7218" y="4320"/>
                      <a:pt x="10800" y="4320"/>
                    </a:cubicBezTo>
                    <a:cubicBezTo>
                      <a:pt x="14381" y="4320"/>
                      <a:pt x="17280" y="7222"/>
                      <a:pt x="17280" y="10800"/>
                    </a:cubicBezTo>
                    <a:cubicBezTo>
                      <a:pt x="17280" y="14377"/>
                      <a:pt x="14381" y="17279"/>
                      <a:pt x="10800" y="17279"/>
                    </a:cubicBezTo>
                    <a:moveTo>
                      <a:pt x="10800" y="0"/>
                    </a:move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41300" eaLnBrk="1" fontAlgn="auto" latinLnBrk="0" hangingPunct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10" name="AutoShape 40"/>
              <p:cNvSpPr/>
              <p:nvPr/>
            </p:nvSpPr>
            <p:spPr bwMode="auto">
              <a:xfrm>
                <a:off x="7403307" y="3724275"/>
                <a:ext cx="57944" cy="579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5400"/>
                    </a:moveTo>
                    <a:cubicBezTo>
                      <a:pt x="13779" y="5400"/>
                      <a:pt x="16199" y="7815"/>
                      <a:pt x="16199" y="10800"/>
                    </a:cubicBezTo>
                    <a:cubicBezTo>
                      <a:pt x="16199" y="13784"/>
                      <a:pt x="13779" y="16200"/>
                      <a:pt x="10800" y="16200"/>
                    </a:cubicBezTo>
                    <a:cubicBezTo>
                      <a:pt x="7820" y="16200"/>
                      <a:pt x="5399" y="13784"/>
                      <a:pt x="5399" y="10800"/>
                    </a:cubicBezTo>
                    <a:cubicBezTo>
                      <a:pt x="5399" y="7815"/>
                      <a:pt x="7820" y="5400"/>
                      <a:pt x="10800" y="5400"/>
                    </a:cubicBezTo>
                    <a:moveTo>
                      <a:pt x="0" y="10800"/>
                    </a:moveTo>
                    <a:cubicBezTo>
                      <a:pt x="0" y="16753"/>
                      <a:pt x="4843" y="21599"/>
                      <a:pt x="10800" y="21599"/>
                    </a:cubicBezTo>
                    <a:cubicBezTo>
                      <a:pt x="16756" y="21599"/>
                      <a:pt x="21600" y="16753"/>
                      <a:pt x="21600" y="10800"/>
                    </a:cubicBezTo>
                    <a:cubicBezTo>
                      <a:pt x="21600" y="4846"/>
                      <a:pt x="16756" y="0"/>
                      <a:pt x="10800" y="0"/>
                    </a:cubicBezTo>
                    <a:cubicBezTo>
                      <a:pt x="4843" y="0"/>
                      <a:pt x="0" y="4846"/>
                      <a:pt x="0" y="1080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41300" eaLnBrk="1" fontAlgn="auto" latinLnBrk="0" hangingPunct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11" name="AutoShape 41"/>
              <p:cNvSpPr/>
              <p:nvPr/>
            </p:nvSpPr>
            <p:spPr bwMode="auto">
              <a:xfrm>
                <a:off x="7461250" y="3825875"/>
                <a:ext cx="29369" cy="285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1599"/>
                    </a:move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41300" eaLnBrk="1" fontAlgn="auto" latinLnBrk="0" hangingPunct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12" name="AutoShape 42"/>
              <p:cNvSpPr/>
              <p:nvPr/>
            </p:nvSpPr>
            <p:spPr bwMode="auto">
              <a:xfrm>
                <a:off x="7693819" y="3607594"/>
                <a:ext cx="28575" cy="293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41300" eaLnBrk="1" fontAlgn="auto" latinLnBrk="0" hangingPunct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98" name="AutoShape 59"/>
            <p:cNvSpPr/>
            <p:nvPr/>
          </p:nvSpPr>
          <p:spPr bwMode="auto">
            <a:xfrm>
              <a:off x="6612074" y="4361582"/>
              <a:ext cx="368531" cy="367902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89" tIns="20089" rIns="20089" bIns="20089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41300" eaLnBrk="1" fontAlgn="auto" latinLnBrk="0" hangingPunct="0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05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grpSp>
          <p:nvGrpSpPr>
            <p:cNvPr id="199" name="Group 46"/>
            <p:cNvGrpSpPr/>
            <p:nvPr/>
          </p:nvGrpSpPr>
          <p:grpSpPr>
            <a:xfrm>
              <a:off x="7884466" y="4220637"/>
              <a:ext cx="304051" cy="304051"/>
              <a:chOff x="4439441" y="2582069"/>
              <a:chExt cx="464344" cy="464344"/>
            </a:xfrm>
            <a:solidFill>
              <a:sysClr val="window" lastClr="FFFFFF"/>
            </a:solidFill>
          </p:grpSpPr>
          <p:sp>
            <p:nvSpPr>
              <p:cNvPr id="204" name="AutoShape 123"/>
              <p:cNvSpPr/>
              <p:nvPr/>
            </p:nvSpPr>
            <p:spPr bwMode="auto">
              <a:xfrm>
                <a:off x="4439441" y="2582069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180" y="12132"/>
                    </a:moveTo>
                    <a:cubicBezTo>
                      <a:pt x="17710" y="12226"/>
                      <a:pt x="17327" y="12561"/>
                      <a:pt x="17170" y="13012"/>
                    </a:cubicBezTo>
                    <a:cubicBezTo>
                      <a:pt x="17083" y="13261"/>
                      <a:pt x="16981" y="13503"/>
                      <a:pt x="16868" y="13738"/>
                    </a:cubicBezTo>
                    <a:cubicBezTo>
                      <a:pt x="16658" y="14169"/>
                      <a:pt x="16694" y="14677"/>
                      <a:pt x="16959" y="15075"/>
                    </a:cubicBezTo>
                    <a:lnTo>
                      <a:pt x="18131" y="16833"/>
                    </a:lnTo>
                    <a:lnTo>
                      <a:pt x="16832" y="18132"/>
                    </a:lnTo>
                    <a:lnTo>
                      <a:pt x="15075" y="16960"/>
                    </a:lnTo>
                    <a:cubicBezTo>
                      <a:pt x="14850" y="16810"/>
                      <a:pt x="14589" y="16733"/>
                      <a:pt x="14326" y="16733"/>
                    </a:cubicBezTo>
                    <a:cubicBezTo>
                      <a:pt x="14126" y="16733"/>
                      <a:pt x="13924" y="16778"/>
                      <a:pt x="13738" y="16868"/>
                    </a:cubicBezTo>
                    <a:cubicBezTo>
                      <a:pt x="13504" y="16981"/>
                      <a:pt x="13262" y="17083"/>
                      <a:pt x="13012" y="17170"/>
                    </a:cubicBezTo>
                    <a:cubicBezTo>
                      <a:pt x="12561" y="17327"/>
                      <a:pt x="12226" y="17712"/>
                      <a:pt x="12133" y="18180"/>
                    </a:cubicBezTo>
                    <a:lnTo>
                      <a:pt x="11717" y="20249"/>
                    </a:lnTo>
                    <a:lnTo>
                      <a:pt x="9881" y="20249"/>
                    </a:lnTo>
                    <a:lnTo>
                      <a:pt x="9467" y="18180"/>
                    </a:lnTo>
                    <a:cubicBezTo>
                      <a:pt x="9373" y="17712"/>
                      <a:pt x="9039" y="17327"/>
                      <a:pt x="8588" y="17170"/>
                    </a:cubicBezTo>
                    <a:cubicBezTo>
                      <a:pt x="8339" y="17083"/>
                      <a:pt x="8096" y="16983"/>
                      <a:pt x="7861" y="16869"/>
                    </a:cubicBezTo>
                    <a:cubicBezTo>
                      <a:pt x="7675" y="16778"/>
                      <a:pt x="7474" y="16733"/>
                      <a:pt x="7273" y="16733"/>
                    </a:cubicBezTo>
                    <a:cubicBezTo>
                      <a:pt x="7011" y="16733"/>
                      <a:pt x="6750" y="16810"/>
                      <a:pt x="6525" y="16960"/>
                    </a:cubicBezTo>
                    <a:lnTo>
                      <a:pt x="4767" y="18132"/>
                    </a:lnTo>
                    <a:lnTo>
                      <a:pt x="3468" y="16833"/>
                    </a:lnTo>
                    <a:lnTo>
                      <a:pt x="4639" y="15075"/>
                    </a:lnTo>
                    <a:cubicBezTo>
                      <a:pt x="4904" y="14677"/>
                      <a:pt x="4939" y="14169"/>
                      <a:pt x="4732" y="13738"/>
                    </a:cubicBezTo>
                    <a:cubicBezTo>
                      <a:pt x="4618" y="13504"/>
                      <a:pt x="4516" y="13263"/>
                      <a:pt x="4429" y="13013"/>
                    </a:cubicBezTo>
                    <a:cubicBezTo>
                      <a:pt x="4273" y="12561"/>
                      <a:pt x="3888" y="12227"/>
                      <a:pt x="3419" y="12133"/>
                    </a:cubicBezTo>
                    <a:lnTo>
                      <a:pt x="1350" y="11718"/>
                    </a:lnTo>
                    <a:lnTo>
                      <a:pt x="1349" y="9882"/>
                    </a:lnTo>
                    <a:lnTo>
                      <a:pt x="3419" y="9468"/>
                    </a:lnTo>
                    <a:cubicBezTo>
                      <a:pt x="3888" y="9374"/>
                      <a:pt x="4273" y="9039"/>
                      <a:pt x="4429" y="8588"/>
                    </a:cubicBezTo>
                    <a:cubicBezTo>
                      <a:pt x="4516" y="8338"/>
                      <a:pt x="4617" y="8096"/>
                      <a:pt x="4731" y="7862"/>
                    </a:cubicBezTo>
                    <a:cubicBezTo>
                      <a:pt x="4940" y="7431"/>
                      <a:pt x="4905" y="6923"/>
                      <a:pt x="4639" y="6524"/>
                    </a:cubicBezTo>
                    <a:lnTo>
                      <a:pt x="3468" y="4767"/>
                    </a:lnTo>
                    <a:lnTo>
                      <a:pt x="4767" y="3468"/>
                    </a:lnTo>
                    <a:lnTo>
                      <a:pt x="6525" y="4639"/>
                    </a:lnTo>
                    <a:cubicBezTo>
                      <a:pt x="6750" y="4790"/>
                      <a:pt x="7011" y="4866"/>
                      <a:pt x="7273" y="4866"/>
                    </a:cubicBezTo>
                    <a:cubicBezTo>
                      <a:pt x="7474" y="4866"/>
                      <a:pt x="7674" y="4822"/>
                      <a:pt x="7861" y="4732"/>
                    </a:cubicBezTo>
                    <a:cubicBezTo>
                      <a:pt x="8095" y="4619"/>
                      <a:pt x="8337" y="4517"/>
                      <a:pt x="8586" y="4430"/>
                    </a:cubicBezTo>
                    <a:cubicBezTo>
                      <a:pt x="9039" y="4272"/>
                      <a:pt x="9373" y="3888"/>
                      <a:pt x="9467" y="3420"/>
                    </a:cubicBezTo>
                    <a:lnTo>
                      <a:pt x="9881" y="1350"/>
                    </a:lnTo>
                    <a:lnTo>
                      <a:pt x="11717" y="1350"/>
                    </a:lnTo>
                    <a:lnTo>
                      <a:pt x="12131" y="3420"/>
                    </a:lnTo>
                    <a:cubicBezTo>
                      <a:pt x="12225" y="3888"/>
                      <a:pt x="12560" y="4272"/>
                      <a:pt x="13012" y="4430"/>
                    </a:cubicBezTo>
                    <a:cubicBezTo>
                      <a:pt x="13261" y="4517"/>
                      <a:pt x="13502" y="4617"/>
                      <a:pt x="13737" y="4731"/>
                    </a:cubicBezTo>
                    <a:cubicBezTo>
                      <a:pt x="13924" y="4822"/>
                      <a:pt x="14125" y="4866"/>
                      <a:pt x="14326" y="4866"/>
                    </a:cubicBezTo>
                    <a:cubicBezTo>
                      <a:pt x="14589" y="4866"/>
                      <a:pt x="14850" y="4790"/>
                      <a:pt x="15075" y="4639"/>
                    </a:cubicBezTo>
                    <a:lnTo>
                      <a:pt x="16832" y="3468"/>
                    </a:lnTo>
                    <a:lnTo>
                      <a:pt x="18131" y="4767"/>
                    </a:lnTo>
                    <a:lnTo>
                      <a:pt x="16959" y="6524"/>
                    </a:lnTo>
                    <a:cubicBezTo>
                      <a:pt x="16694" y="6923"/>
                      <a:pt x="16660" y="7431"/>
                      <a:pt x="16867" y="7861"/>
                    </a:cubicBezTo>
                    <a:cubicBezTo>
                      <a:pt x="16980" y="8096"/>
                      <a:pt x="17083" y="8337"/>
                      <a:pt x="17170" y="8587"/>
                    </a:cubicBezTo>
                    <a:cubicBezTo>
                      <a:pt x="17327" y="9039"/>
                      <a:pt x="17710" y="9373"/>
                      <a:pt x="18180" y="9467"/>
                    </a:cubicBezTo>
                    <a:lnTo>
                      <a:pt x="20248" y="9882"/>
                    </a:lnTo>
                    <a:lnTo>
                      <a:pt x="20250" y="11718"/>
                    </a:lnTo>
                    <a:cubicBezTo>
                      <a:pt x="20250" y="11718"/>
                      <a:pt x="18180" y="12132"/>
                      <a:pt x="18180" y="12132"/>
                    </a:cubicBezTo>
                    <a:close/>
                    <a:moveTo>
                      <a:pt x="20513" y="8558"/>
                    </a:moveTo>
                    <a:lnTo>
                      <a:pt x="18445" y="8143"/>
                    </a:lnTo>
                    <a:cubicBezTo>
                      <a:pt x="18341" y="7844"/>
                      <a:pt x="18218" y="7554"/>
                      <a:pt x="18082" y="7273"/>
                    </a:cubicBezTo>
                    <a:lnTo>
                      <a:pt x="19254" y="5516"/>
                    </a:lnTo>
                    <a:cubicBezTo>
                      <a:pt x="19611" y="4980"/>
                      <a:pt x="19540" y="4268"/>
                      <a:pt x="19085" y="3813"/>
                    </a:cubicBezTo>
                    <a:lnTo>
                      <a:pt x="17787" y="2514"/>
                    </a:lnTo>
                    <a:cubicBezTo>
                      <a:pt x="17526" y="2253"/>
                      <a:pt x="17181" y="2118"/>
                      <a:pt x="16831" y="2118"/>
                    </a:cubicBezTo>
                    <a:cubicBezTo>
                      <a:pt x="16573" y="2118"/>
                      <a:pt x="16312" y="2193"/>
                      <a:pt x="16084" y="2345"/>
                    </a:cubicBezTo>
                    <a:lnTo>
                      <a:pt x="14326" y="3516"/>
                    </a:lnTo>
                    <a:cubicBezTo>
                      <a:pt x="14044" y="3380"/>
                      <a:pt x="13754" y="3258"/>
                      <a:pt x="13455" y="3155"/>
                    </a:cubicBezTo>
                    <a:lnTo>
                      <a:pt x="13041" y="1085"/>
                    </a:lnTo>
                    <a:cubicBezTo>
                      <a:pt x="12916" y="454"/>
                      <a:pt x="12361" y="0"/>
                      <a:pt x="11717" y="0"/>
                    </a:cubicBezTo>
                    <a:lnTo>
                      <a:pt x="9881" y="0"/>
                    </a:lnTo>
                    <a:cubicBezTo>
                      <a:pt x="9238" y="0"/>
                      <a:pt x="8684" y="454"/>
                      <a:pt x="8557" y="1085"/>
                    </a:cubicBezTo>
                    <a:lnTo>
                      <a:pt x="8143" y="3155"/>
                    </a:lnTo>
                    <a:cubicBezTo>
                      <a:pt x="7843" y="3258"/>
                      <a:pt x="7554" y="3381"/>
                      <a:pt x="7273" y="3516"/>
                    </a:cubicBezTo>
                    <a:lnTo>
                      <a:pt x="5516" y="2345"/>
                    </a:lnTo>
                    <a:cubicBezTo>
                      <a:pt x="5287" y="2193"/>
                      <a:pt x="5026" y="2118"/>
                      <a:pt x="4767" y="2118"/>
                    </a:cubicBezTo>
                    <a:cubicBezTo>
                      <a:pt x="4419" y="2118"/>
                      <a:pt x="4073" y="2253"/>
                      <a:pt x="3812" y="2514"/>
                    </a:cubicBezTo>
                    <a:lnTo>
                      <a:pt x="2514" y="3813"/>
                    </a:lnTo>
                    <a:cubicBezTo>
                      <a:pt x="2059" y="4268"/>
                      <a:pt x="1988" y="4980"/>
                      <a:pt x="2345" y="5516"/>
                    </a:cubicBezTo>
                    <a:lnTo>
                      <a:pt x="3516" y="7273"/>
                    </a:lnTo>
                    <a:cubicBezTo>
                      <a:pt x="3380" y="7555"/>
                      <a:pt x="3258" y="7844"/>
                      <a:pt x="3154" y="8144"/>
                    </a:cubicBezTo>
                    <a:lnTo>
                      <a:pt x="1085" y="8558"/>
                    </a:lnTo>
                    <a:cubicBezTo>
                      <a:pt x="454" y="8684"/>
                      <a:pt x="0" y="9238"/>
                      <a:pt x="0" y="9882"/>
                    </a:cubicBezTo>
                    <a:lnTo>
                      <a:pt x="0" y="11718"/>
                    </a:lnTo>
                    <a:cubicBezTo>
                      <a:pt x="0" y="12361"/>
                      <a:pt x="454" y="12916"/>
                      <a:pt x="1085" y="13042"/>
                    </a:cubicBezTo>
                    <a:lnTo>
                      <a:pt x="3154" y="13456"/>
                    </a:lnTo>
                    <a:cubicBezTo>
                      <a:pt x="3258" y="13755"/>
                      <a:pt x="3380" y="14046"/>
                      <a:pt x="3516" y="14326"/>
                    </a:cubicBezTo>
                    <a:lnTo>
                      <a:pt x="2345" y="16083"/>
                    </a:lnTo>
                    <a:cubicBezTo>
                      <a:pt x="1988" y="16619"/>
                      <a:pt x="2059" y="17332"/>
                      <a:pt x="2514" y="17787"/>
                    </a:cubicBezTo>
                    <a:lnTo>
                      <a:pt x="3812" y="19086"/>
                    </a:lnTo>
                    <a:cubicBezTo>
                      <a:pt x="4073" y="19346"/>
                      <a:pt x="4419" y="19482"/>
                      <a:pt x="4767" y="19482"/>
                    </a:cubicBezTo>
                    <a:cubicBezTo>
                      <a:pt x="5026" y="19482"/>
                      <a:pt x="5287" y="19406"/>
                      <a:pt x="5516" y="19254"/>
                    </a:cubicBezTo>
                    <a:lnTo>
                      <a:pt x="7273" y="18083"/>
                    </a:lnTo>
                    <a:cubicBezTo>
                      <a:pt x="7554" y="18220"/>
                      <a:pt x="7843" y="18341"/>
                      <a:pt x="8143" y="18445"/>
                    </a:cubicBezTo>
                    <a:lnTo>
                      <a:pt x="8557" y="20514"/>
                    </a:lnTo>
                    <a:cubicBezTo>
                      <a:pt x="8684" y="21146"/>
                      <a:pt x="9238" y="21599"/>
                      <a:pt x="9881" y="21599"/>
                    </a:cubicBezTo>
                    <a:lnTo>
                      <a:pt x="11717" y="21599"/>
                    </a:lnTo>
                    <a:cubicBezTo>
                      <a:pt x="12361" y="21599"/>
                      <a:pt x="12916" y="21146"/>
                      <a:pt x="13041" y="20514"/>
                    </a:cubicBezTo>
                    <a:lnTo>
                      <a:pt x="13456" y="18445"/>
                    </a:lnTo>
                    <a:cubicBezTo>
                      <a:pt x="13755" y="18341"/>
                      <a:pt x="14046" y="18219"/>
                      <a:pt x="14326" y="18083"/>
                    </a:cubicBezTo>
                    <a:lnTo>
                      <a:pt x="16084" y="19254"/>
                    </a:lnTo>
                    <a:cubicBezTo>
                      <a:pt x="16312" y="19406"/>
                      <a:pt x="16573" y="19482"/>
                      <a:pt x="16831" y="19482"/>
                    </a:cubicBezTo>
                    <a:cubicBezTo>
                      <a:pt x="17181" y="19482"/>
                      <a:pt x="17526" y="19346"/>
                      <a:pt x="17787" y="19086"/>
                    </a:cubicBezTo>
                    <a:lnTo>
                      <a:pt x="19085" y="17787"/>
                    </a:lnTo>
                    <a:cubicBezTo>
                      <a:pt x="19540" y="17332"/>
                      <a:pt x="19611" y="16619"/>
                      <a:pt x="19254" y="16083"/>
                    </a:cubicBezTo>
                    <a:lnTo>
                      <a:pt x="18082" y="14326"/>
                    </a:lnTo>
                    <a:cubicBezTo>
                      <a:pt x="18219" y="14045"/>
                      <a:pt x="18341" y="13755"/>
                      <a:pt x="18445" y="13456"/>
                    </a:cubicBezTo>
                    <a:lnTo>
                      <a:pt x="20513" y="13042"/>
                    </a:lnTo>
                    <a:cubicBezTo>
                      <a:pt x="21145" y="12916"/>
                      <a:pt x="21599" y="12361"/>
                      <a:pt x="21599" y="11718"/>
                    </a:cubicBezTo>
                    <a:lnTo>
                      <a:pt x="21599" y="9882"/>
                    </a:lnTo>
                    <a:cubicBezTo>
                      <a:pt x="21599" y="9238"/>
                      <a:pt x="21145" y="8684"/>
                      <a:pt x="20513" y="855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41300" eaLnBrk="1" fontAlgn="auto" latinLnBrk="0" hangingPunct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5" name="AutoShape 124"/>
              <p:cNvSpPr/>
              <p:nvPr/>
            </p:nvSpPr>
            <p:spPr bwMode="auto">
              <a:xfrm>
                <a:off x="4570413" y="2712244"/>
                <a:ext cx="203200" cy="2032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250"/>
                    </a:moveTo>
                    <a:cubicBezTo>
                      <a:pt x="5580" y="20250"/>
                      <a:pt x="1350" y="16017"/>
                      <a:pt x="1350" y="10800"/>
                    </a:cubicBezTo>
                    <a:cubicBezTo>
                      <a:pt x="1350" y="5582"/>
                      <a:pt x="5580" y="1349"/>
                      <a:pt x="10800" y="1349"/>
                    </a:cubicBezTo>
                    <a:cubicBezTo>
                      <a:pt x="16016" y="1349"/>
                      <a:pt x="20250" y="5582"/>
                      <a:pt x="20250" y="10800"/>
                    </a:cubicBezTo>
                    <a:cubicBezTo>
                      <a:pt x="20250" y="16017"/>
                      <a:pt x="16016" y="20250"/>
                      <a:pt x="10800" y="20250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3"/>
                      <a:pt x="4836" y="21600"/>
                      <a:pt x="10800" y="21600"/>
                    </a:cubicBezTo>
                    <a:cubicBezTo>
                      <a:pt x="16763" y="21600"/>
                      <a:pt x="21599" y="16763"/>
                      <a:pt x="21599" y="10800"/>
                    </a:cubicBezTo>
                    <a:cubicBezTo>
                      <a:pt x="21599" y="4836"/>
                      <a:pt x="16763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41300" eaLnBrk="1" fontAlgn="auto" latinLnBrk="0" hangingPunct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6" name="AutoShape 125"/>
              <p:cNvSpPr/>
              <p:nvPr/>
            </p:nvSpPr>
            <p:spPr bwMode="auto">
              <a:xfrm>
                <a:off x="4613275" y="2755900"/>
                <a:ext cx="116682" cy="1166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900"/>
                    </a:moveTo>
                    <a:cubicBezTo>
                      <a:pt x="6328" y="18900"/>
                      <a:pt x="2699" y="15271"/>
                      <a:pt x="2699" y="10800"/>
                    </a:cubicBezTo>
                    <a:cubicBezTo>
                      <a:pt x="2699" y="6329"/>
                      <a:pt x="6328" y="2700"/>
                      <a:pt x="10800" y="2700"/>
                    </a:cubicBezTo>
                    <a:cubicBezTo>
                      <a:pt x="15271" y="2700"/>
                      <a:pt x="18899" y="6329"/>
                      <a:pt x="18899" y="10800"/>
                    </a:cubicBezTo>
                    <a:cubicBezTo>
                      <a:pt x="18899" y="15271"/>
                      <a:pt x="15271" y="18900"/>
                      <a:pt x="10800" y="18900"/>
                    </a:cubicBezTo>
                    <a:moveTo>
                      <a:pt x="10800" y="0"/>
                    </a:moveTo>
                    <a:cubicBezTo>
                      <a:pt x="4830" y="0"/>
                      <a:pt x="0" y="4833"/>
                      <a:pt x="0" y="10800"/>
                    </a:cubicBezTo>
                    <a:cubicBezTo>
                      <a:pt x="0" y="16766"/>
                      <a:pt x="4830" y="21599"/>
                      <a:pt x="10800" y="21599"/>
                    </a:cubicBezTo>
                    <a:cubicBezTo>
                      <a:pt x="16764" y="21599"/>
                      <a:pt x="21600" y="16766"/>
                      <a:pt x="21600" y="10800"/>
                    </a:cubicBezTo>
                    <a:cubicBezTo>
                      <a:pt x="21600" y="4833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41300" eaLnBrk="1" fontAlgn="auto" latinLnBrk="0" hangingPunct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0" name="Group 50"/>
            <p:cNvGrpSpPr/>
            <p:nvPr/>
          </p:nvGrpSpPr>
          <p:grpSpPr>
            <a:xfrm>
              <a:off x="5811611" y="1785331"/>
              <a:ext cx="367902" cy="367902"/>
              <a:chOff x="4439444" y="1652588"/>
              <a:chExt cx="464344" cy="464344"/>
            </a:xfrm>
            <a:solidFill>
              <a:sysClr val="window" lastClr="FFFFFF"/>
            </a:solidFill>
          </p:grpSpPr>
          <p:sp>
            <p:nvSpPr>
              <p:cNvPr id="201" name="AutoShape 136"/>
              <p:cNvSpPr/>
              <p:nvPr/>
            </p:nvSpPr>
            <p:spPr bwMode="auto">
              <a:xfrm>
                <a:off x="4686300" y="1710532"/>
                <a:ext cx="152400" cy="1524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38" y="20579"/>
                    </a:moveTo>
                    <a:lnTo>
                      <a:pt x="19542" y="20579"/>
                    </a:lnTo>
                    <a:cubicBezTo>
                      <a:pt x="19546" y="21142"/>
                      <a:pt x="20004" y="21600"/>
                      <a:pt x="20571" y="21600"/>
                    </a:cubicBezTo>
                    <a:cubicBezTo>
                      <a:pt x="21137" y="21600"/>
                      <a:pt x="21599" y="21138"/>
                      <a:pt x="21599" y="20571"/>
                    </a:cubicBezTo>
                    <a:cubicBezTo>
                      <a:pt x="21599" y="20565"/>
                      <a:pt x="21595" y="20561"/>
                      <a:pt x="21595" y="20555"/>
                    </a:cubicBezTo>
                    <a:cubicBezTo>
                      <a:pt x="21583" y="9221"/>
                      <a:pt x="12411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3" y="2065"/>
                      <a:pt x="19538" y="10370"/>
                      <a:pt x="19538" y="2057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41300" eaLnBrk="1" fontAlgn="auto" latinLnBrk="0" hangingPunct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2" name="AutoShape 137"/>
              <p:cNvSpPr/>
              <p:nvPr/>
            </p:nvSpPr>
            <p:spPr bwMode="auto">
              <a:xfrm>
                <a:off x="4439444" y="1652588"/>
                <a:ext cx="464344" cy="464344"/>
              </a:xfrm>
              <a:custGeom>
                <a:avLst/>
                <a:gdLst>
                  <a:gd name="T0" fmla="+- 0 10819 195"/>
                  <a:gd name="T1" fmla="*/ T0 w 21248"/>
                  <a:gd name="T2" fmla="*/ 10800 h 21600"/>
                  <a:gd name="T3" fmla="+- 0 10819 195"/>
                  <a:gd name="T4" fmla="*/ T3 w 21248"/>
                  <a:gd name="T5" fmla="*/ 10800 h 21600"/>
                  <a:gd name="T6" fmla="+- 0 10819 195"/>
                  <a:gd name="T7" fmla="*/ T6 w 21248"/>
                  <a:gd name="T8" fmla="*/ 10800 h 21600"/>
                  <a:gd name="T9" fmla="+- 0 10819 195"/>
                  <a:gd name="T10" fmla="*/ T9 w 212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248" h="21600">
                    <a:moveTo>
                      <a:pt x="19868" y="17133"/>
                    </a:moveTo>
                    <a:cubicBezTo>
                      <a:pt x="19766" y="17386"/>
                      <a:pt x="19525" y="17549"/>
                      <a:pt x="19255" y="17549"/>
                    </a:cubicBezTo>
                    <a:lnTo>
                      <a:pt x="19058" y="17549"/>
                    </a:lnTo>
                    <a:lnTo>
                      <a:pt x="3983" y="2226"/>
                    </a:lnTo>
                    <a:lnTo>
                      <a:pt x="3983" y="2025"/>
                    </a:lnTo>
                    <a:cubicBezTo>
                      <a:pt x="3983" y="1750"/>
                      <a:pt x="4144" y="1506"/>
                      <a:pt x="4393" y="1401"/>
                    </a:cubicBezTo>
                    <a:cubicBezTo>
                      <a:pt x="4475" y="1367"/>
                      <a:pt x="4560" y="1350"/>
                      <a:pt x="4647" y="1350"/>
                    </a:cubicBezTo>
                    <a:cubicBezTo>
                      <a:pt x="4824" y="1350"/>
                      <a:pt x="4991" y="1420"/>
                      <a:pt x="5116" y="1547"/>
                    </a:cubicBezTo>
                    <a:lnTo>
                      <a:pt x="19724" y="16397"/>
                    </a:lnTo>
                    <a:cubicBezTo>
                      <a:pt x="19915" y="16591"/>
                      <a:pt x="19972" y="16880"/>
                      <a:pt x="19868" y="17133"/>
                    </a:cubicBezTo>
                    <a:moveTo>
                      <a:pt x="10121" y="17549"/>
                    </a:moveTo>
                    <a:cubicBezTo>
                      <a:pt x="10017" y="17549"/>
                      <a:pt x="9922" y="17586"/>
                      <a:pt x="9824" y="17609"/>
                    </a:cubicBezTo>
                    <a:lnTo>
                      <a:pt x="3923" y="11612"/>
                    </a:lnTo>
                    <a:cubicBezTo>
                      <a:pt x="3946" y="11512"/>
                      <a:pt x="3982" y="11415"/>
                      <a:pt x="3982" y="11311"/>
                    </a:cubicBezTo>
                    <a:lnTo>
                      <a:pt x="3983" y="3180"/>
                    </a:lnTo>
                    <a:lnTo>
                      <a:pt x="18119" y="17549"/>
                    </a:lnTo>
                    <a:cubicBezTo>
                      <a:pt x="18119" y="17549"/>
                      <a:pt x="10121" y="17549"/>
                      <a:pt x="10121" y="17549"/>
                    </a:cubicBezTo>
                    <a:close/>
                    <a:moveTo>
                      <a:pt x="9182" y="17945"/>
                    </a:moveTo>
                    <a:lnTo>
                      <a:pt x="7109" y="20052"/>
                    </a:lnTo>
                    <a:cubicBezTo>
                      <a:pt x="6939" y="20224"/>
                      <a:pt x="6742" y="20249"/>
                      <a:pt x="6640" y="20249"/>
                    </a:cubicBezTo>
                    <a:cubicBezTo>
                      <a:pt x="6537" y="20249"/>
                      <a:pt x="6339" y="20224"/>
                      <a:pt x="6170" y="20052"/>
                    </a:cubicBezTo>
                    <a:lnTo>
                      <a:pt x="1522" y="15327"/>
                    </a:lnTo>
                    <a:cubicBezTo>
                      <a:pt x="1352" y="15154"/>
                      <a:pt x="1327" y="14953"/>
                      <a:pt x="1327" y="14850"/>
                    </a:cubicBezTo>
                    <a:cubicBezTo>
                      <a:pt x="1327" y="14745"/>
                      <a:pt x="1352" y="14544"/>
                      <a:pt x="1522" y="14373"/>
                    </a:cubicBezTo>
                    <a:lnTo>
                      <a:pt x="3593" y="12266"/>
                    </a:lnTo>
                    <a:cubicBezTo>
                      <a:pt x="3599" y="12260"/>
                      <a:pt x="3601" y="12251"/>
                      <a:pt x="3607" y="12245"/>
                    </a:cubicBezTo>
                    <a:lnTo>
                      <a:pt x="9202" y="17932"/>
                    </a:lnTo>
                    <a:cubicBezTo>
                      <a:pt x="9196" y="17937"/>
                      <a:pt x="9187" y="17939"/>
                      <a:pt x="9182" y="17945"/>
                    </a:cubicBezTo>
                    <a:moveTo>
                      <a:pt x="6056" y="593"/>
                    </a:moveTo>
                    <a:cubicBezTo>
                      <a:pt x="5675" y="205"/>
                      <a:pt x="5165" y="0"/>
                      <a:pt x="4647" y="0"/>
                    </a:cubicBezTo>
                    <a:cubicBezTo>
                      <a:pt x="4390" y="0"/>
                      <a:pt x="4132" y="49"/>
                      <a:pt x="3885" y="154"/>
                    </a:cubicBezTo>
                    <a:cubicBezTo>
                      <a:pt x="3141" y="467"/>
                      <a:pt x="2655" y="1205"/>
                      <a:pt x="2655" y="2025"/>
                    </a:cubicBezTo>
                    <a:lnTo>
                      <a:pt x="2654" y="11311"/>
                    </a:lnTo>
                    <a:lnTo>
                      <a:pt x="583" y="13418"/>
                    </a:lnTo>
                    <a:cubicBezTo>
                      <a:pt x="-195" y="14208"/>
                      <a:pt x="-195" y="15491"/>
                      <a:pt x="583" y="16281"/>
                    </a:cubicBezTo>
                    <a:lnTo>
                      <a:pt x="5231" y="21006"/>
                    </a:lnTo>
                    <a:cubicBezTo>
                      <a:pt x="5620" y="21402"/>
                      <a:pt x="6131" y="21599"/>
                      <a:pt x="6640" y="21599"/>
                    </a:cubicBezTo>
                    <a:cubicBezTo>
                      <a:pt x="7150" y="21599"/>
                      <a:pt x="7659" y="21402"/>
                      <a:pt x="8048" y="21006"/>
                    </a:cubicBezTo>
                    <a:lnTo>
                      <a:pt x="10121" y="18900"/>
                    </a:lnTo>
                    <a:lnTo>
                      <a:pt x="19255" y="18900"/>
                    </a:lnTo>
                    <a:cubicBezTo>
                      <a:pt x="20062" y="18900"/>
                      <a:pt x="20788" y="18407"/>
                      <a:pt x="21095" y="17650"/>
                    </a:cubicBezTo>
                    <a:cubicBezTo>
                      <a:pt x="21405" y="16893"/>
                      <a:pt x="21234" y="16022"/>
                      <a:pt x="20663" y="15443"/>
                    </a:cubicBezTo>
                    <a:cubicBezTo>
                      <a:pt x="20663" y="15443"/>
                      <a:pt x="6056" y="593"/>
                      <a:pt x="6056" y="59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41300" eaLnBrk="1" fontAlgn="auto" latinLnBrk="0" hangingPunct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3" name="AutoShape 138"/>
              <p:cNvSpPr/>
              <p:nvPr/>
            </p:nvSpPr>
            <p:spPr bwMode="auto">
              <a:xfrm>
                <a:off x="4686300" y="1652588"/>
                <a:ext cx="217488" cy="217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5" y="2885"/>
                      <a:pt x="18717" y="10637"/>
                      <a:pt x="18717" y="20165"/>
                    </a:cubicBezTo>
                    <a:lnTo>
                      <a:pt x="18720" y="20165"/>
                    </a:lnTo>
                    <a:cubicBezTo>
                      <a:pt x="18722" y="20959"/>
                      <a:pt x="19366" y="21600"/>
                      <a:pt x="20160" y="21600"/>
                    </a:cubicBezTo>
                    <a:cubicBezTo>
                      <a:pt x="20955" y="21600"/>
                      <a:pt x="21599" y="20956"/>
                      <a:pt x="21599" y="20160"/>
                    </a:cubicBezTo>
                    <a:cubicBezTo>
                      <a:pt x="21599" y="20155"/>
                      <a:pt x="21597" y="20152"/>
                      <a:pt x="21597" y="20148"/>
                    </a:cubicBezTo>
                    <a:cubicBezTo>
                      <a:pt x="21588" y="9034"/>
                      <a:pt x="12588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41300" eaLnBrk="1" fontAlgn="auto" latinLnBrk="0" hangingPunct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30" name="组合 229"/>
          <p:cNvGrpSpPr/>
          <p:nvPr/>
        </p:nvGrpSpPr>
        <p:grpSpPr>
          <a:xfrm>
            <a:off x="1526624" y="2350235"/>
            <a:ext cx="2108063" cy="882390"/>
            <a:chOff x="1068797" y="2701101"/>
            <a:chExt cx="2108063" cy="882390"/>
          </a:xfrm>
        </p:grpSpPr>
        <p:sp>
          <p:nvSpPr>
            <p:cNvPr id="231" name="îśḷîḓe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schemeClr val="bg1"/>
                </a:solidFill>
              </a:endParaRPr>
            </a:p>
          </p:txBody>
        </p:sp>
        <p:sp>
          <p:nvSpPr>
            <p:cNvPr id="232" name="íṧḻîďè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solidFill>
                    <a:schemeClr val="bg1"/>
                  </a:solidFill>
                  <a:latin typeface="+mj-ea"/>
                </a:rPr>
                <a:t>PPT</a:t>
              </a:r>
              <a:r>
                <a:rPr lang="zh-CN" altLang="en-US" sz="2000" b="1" dirty="0">
                  <a:solidFill>
                    <a:schemeClr val="bg1"/>
                  </a:solidFill>
                  <a:latin typeface="+mj-ea"/>
                </a:rPr>
                <a:t>标题文档</a:t>
              </a:r>
            </a:p>
          </p:txBody>
        </p:sp>
      </p:grpSp>
      <p:grpSp>
        <p:nvGrpSpPr>
          <p:cNvPr id="233" name="组合 232"/>
          <p:cNvGrpSpPr/>
          <p:nvPr/>
        </p:nvGrpSpPr>
        <p:grpSpPr>
          <a:xfrm>
            <a:off x="1526624" y="3703729"/>
            <a:ext cx="2108063" cy="882390"/>
            <a:chOff x="1068797" y="2701101"/>
            <a:chExt cx="2108063" cy="882390"/>
          </a:xfrm>
        </p:grpSpPr>
        <p:sp>
          <p:nvSpPr>
            <p:cNvPr id="234" name="îśḷîḓe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schemeClr val="bg1"/>
                </a:solidFill>
              </a:endParaRPr>
            </a:p>
          </p:txBody>
        </p:sp>
        <p:sp>
          <p:nvSpPr>
            <p:cNvPr id="235" name="íṧḻîďè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solidFill>
                    <a:schemeClr val="bg1"/>
                  </a:solidFill>
                  <a:latin typeface="+mj-ea"/>
                </a:rPr>
                <a:t>PPT</a:t>
              </a:r>
              <a:r>
                <a:rPr lang="zh-CN" altLang="en-US" sz="2000" b="1" dirty="0">
                  <a:solidFill>
                    <a:schemeClr val="bg1"/>
                  </a:solidFill>
                  <a:latin typeface="+mj-ea"/>
                </a:rPr>
                <a:t>标题文档</a:t>
              </a:r>
            </a:p>
          </p:txBody>
        </p:sp>
      </p:grpSp>
      <p:grpSp>
        <p:nvGrpSpPr>
          <p:cNvPr id="236" name="组合 235"/>
          <p:cNvGrpSpPr/>
          <p:nvPr/>
        </p:nvGrpSpPr>
        <p:grpSpPr>
          <a:xfrm>
            <a:off x="4315753" y="2350235"/>
            <a:ext cx="2108063" cy="882390"/>
            <a:chOff x="1068797" y="2701101"/>
            <a:chExt cx="2108063" cy="882390"/>
          </a:xfrm>
        </p:grpSpPr>
        <p:sp>
          <p:nvSpPr>
            <p:cNvPr id="237" name="îśḷîḓe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schemeClr val="bg1"/>
                </a:solidFill>
              </a:endParaRPr>
            </a:p>
          </p:txBody>
        </p:sp>
        <p:sp>
          <p:nvSpPr>
            <p:cNvPr id="238" name="íṧḻîďè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solidFill>
                    <a:schemeClr val="bg1"/>
                  </a:solidFill>
                  <a:latin typeface="+mj-ea"/>
                </a:rPr>
                <a:t>PPT</a:t>
              </a:r>
              <a:r>
                <a:rPr lang="zh-CN" altLang="en-US" sz="2000" b="1" dirty="0">
                  <a:solidFill>
                    <a:schemeClr val="bg1"/>
                  </a:solidFill>
                  <a:latin typeface="+mj-ea"/>
                </a:rPr>
                <a:t>标题文档</a:t>
              </a:r>
            </a:p>
          </p:txBody>
        </p:sp>
      </p:grpSp>
      <p:grpSp>
        <p:nvGrpSpPr>
          <p:cNvPr id="239" name="组合 238"/>
          <p:cNvGrpSpPr/>
          <p:nvPr/>
        </p:nvGrpSpPr>
        <p:grpSpPr>
          <a:xfrm>
            <a:off x="4315753" y="3703729"/>
            <a:ext cx="2108063" cy="882390"/>
            <a:chOff x="1068797" y="2701101"/>
            <a:chExt cx="2108063" cy="882390"/>
          </a:xfrm>
        </p:grpSpPr>
        <p:sp>
          <p:nvSpPr>
            <p:cNvPr id="240" name="îśḷîḓe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schemeClr val="bg1"/>
                </a:solidFill>
              </a:endParaRPr>
            </a:p>
          </p:txBody>
        </p:sp>
        <p:sp>
          <p:nvSpPr>
            <p:cNvPr id="241" name="íṧḻîďè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solidFill>
                    <a:schemeClr val="bg1"/>
                  </a:solidFill>
                  <a:latin typeface="+mj-ea"/>
                </a:rPr>
                <a:t>PPT</a:t>
              </a:r>
              <a:r>
                <a:rPr lang="zh-CN" altLang="en-US" sz="2000" b="1" dirty="0">
                  <a:solidFill>
                    <a:schemeClr val="bg1"/>
                  </a:solidFill>
                  <a:latin typeface="+mj-ea"/>
                </a:rPr>
                <a:t>标题文档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801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0" name="图片 22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6" y="0"/>
            <a:ext cx="12188824" cy="6866158"/>
          </a:xfrm>
          <a:prstGeom prst="rect">
            <a:avLst/>
          </a:prstGeom>
        </p:spPr>
      </p:pic>
      <p:grpSp>
        <p:nvGrpSpPr>
          <p:cNvPr id="46" name="组合 45"/>
          <p:cNvGrpSpPr/>
          <p:nvPr/>
        </p:nvGrpSpPr>
        <p:grpSpPr>
          <a:xfrm>
            <a:off x="10336136" y="79777"/>
            <a:ext cx="1493744" cy="3582768"/>
            <a:chOff x="8591550" y="0"/>
            <a:chExt cx="1924050" cy="4614863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9528175" y="0"/>
              <a:ext cx="39687" cy="2698750"/>
            </a:xfrm>
            <a:custGeom>
              <a:avLst/>
              <a:gdLst>
                <a:gd name="T0" fmla="*/ 12 w 12"/>
                <a:gd name="T1" fmla="*/ 0 h 817"/>
                <a:gd name="T2" fmla="*/ 12 w 12"/>
                <a:gd name="T3" fmla="*/ 812 h 817"/>
                <a:gd name="T4" fmla="*/ 6 w 12"/>
                <a:gd name="T5" fmla="*/ 817 h 817"/>
                <a:gd name="T6" fmla="*/ 6 w 12"/>
                <a:gd name="T7" fmla="*/ 817 h 817"/>
                <a:gd name="T8" fmla="*/ 0 w 12"/>
                <a:gd name="T9" fmla="*/ 812 h 817"/>
                <a:gd name="T10" fmla="*/ 0 w 12"/>
                <a:gd name="T11" fmla="*/ 0 h 817"/>
                <a:gd name="T12" fmla="*/ 12 w 12"/>
                <a:gd name="T13" fmla="*/ 0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817">
                  <a:moveTo>
                    <a:pt x="12" y="0"/>
                  </a:moveTo>
                  <a:cubicBezTo>
                    <a:pt x="12" y="812"/>
                    <a:pt x="12" y="812"/>
                    <a:pt x="12" y="812"/>
                  </a:cubicBezTo>
                  <a:cubicBezTo>
                    <a:pt x="12" y="815"/>
                    <a:pt x="9" y="817"/>
                    <a:pt x="6" y="817"/>
                  </a:cubicBezTo>
                  <a:cubicBezTo>
                    <a:pt x="6" y="817"/>
                    <a:pt x="6" y="817"/>
                    <a:pt x="6" y="817"/>
                  </a:cubicBezTo>
                  <a:cubicBezTo>
                    <a:pt x="2" y="817"/>
                    <a:pt x="0" y="815"/>
                    <a:pt x="0" y="812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9D1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9221788" y="2686050"/>
              <a:ext cx="660400" cy="1862138"/>
            </a:xfrm>
            <a:prstGeom prst="rect">
              <a:avLst/>
            </a:pr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9283700" y="2747963"/>
              <a:ext cx="538162" cy="1738313"/>
            </a:xfrm>
            <a:custGeom>
              <a:avLst/>
              <a:gdLst>
                <a:gd name="T0" fmla="*/ 339 w 339"/>
                <a:gd name="T1" fmla="*/ 1095 h 1095"/>
                <a:gd name="T2" fmla="*/ 0 w 339"/>
                <a:gd name="T3" fmla="*/ 1095 h 1095"/>
                <a:gd name="T4" fmla="*/ 0 w 339"/>
                <a:gd name="T5" fmla="*/ 0 h 1095"/>
                <a:gd name="T6" fmla="*/ 339 w 339"/>
                <a:gd name="T7" fmla="*/ 0 h 1095"/>
                <a:gd name="T8" fmla="*/ 339 w 339"/>
                <a:gd name="T9" fmla="*/ 1095 h 1095"/>
                <a:gd name="T10" fmla="*/ 3 w 339"/>
                <a:gd name="T11" fmla="*/ 1093 h 1095"/>
                <a:gd name="T12" fmla="*/ 335 w 339"/>
                <a:gd name="T13" fmla="*/ 1093 h 1095"/>
                <a:gd name="T14" fmla="*/ 335 w 339"/>
                <a:gd name="T15" fmla="*/ 2 h 1095"/>
                <a:gd name="T16" fmla="*/ 3 w 339"/>
                <a:gd name="T17" fmla="*/ 2 h 1095"/>
                <a:gd name="T18" fmla="*/ 3 w 339"/>
                <a:gd name="T19" fmla="*/ 1093 h 1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9" h="1095">
                  <a:moveTo>
                    <a:pt x="339" y="1095"/>
                  </a:moveTo>
                  <a:lnTo>
                    <a:pt x="0" y="1095"/>
                  </a:lnTo>
                  <a:lnTo>
                    <a:pt x="0" y="0"/>
                  </a:lnTo>
                  <a:lnTo>
                    <a:pt x="339" y="0"/>
                  </a:lnTo>
                  <a:lnTo>
                    <a:pt x="339" y="1095"/>
                  </a:lnTo>
                  <a:close/>
                  <a:moveTo>
                    <a:pt x="3" y="1093"/>
                  </a:moveTo>
                  <a:lnTo>
                    <a:pt x="335" y="1093"/>
                  </a:lnTo>
                  <a:lnTo>
                    <a:pt x="335" y="2"/>
                  </a:lnTo>
                  <a:lnTo>
                    <a:pt x="3" y="2"/>
                  </a:lnTo>
                  <a:lnTo>
                    <a:pt x="3" y="1093"/>
                  </a:lnTo>
                  <a:close/>
                </a:path>
              </a:pathLst>
            </a:custGeom>
            <a:solidFill>
              <a:srgbClr val="9D1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9166225" y="4514850"/>
              <a:ext cx="774700" cy="100013"/>
            </a:xfrm>
            <a:custGeom>
              <a:avLst/>
              <a:gdLst>
                <a:gd name="T0" fmla="*/ 220 w 235"/>
                <a:gd name="T1" fmla="*/ 30 h 30"/>
                <a:gd name="T2" fmla="*/ 15 w 235"/>
                <a:gd name="T3" fmla="*/ 30 h 30"/>
                <a:gd name="T4" fmla="*/ 0 w 235"/>
                <a:gd name="T5" fmla="*/ 15 h 30"/>
                <a:gd name="T6" fmla="*/ 0 w 235"/>
                <a:gd name="T7" fmla="*/ 15 h 30"/>
                <a:gd name="T8" fmla="*/ 15 w 235"/>
                <a:gd name="T9" fmla="*/ 0 h 30"/>
                <a:gd name="T10" fmla="*/ 220 w 235"/>
                <a:gd name="T11" fmla="*/ 0 h 30"/>
                <a:gd name="T12" fmla="*/ 235 w 235"/>
                <a:gd name="T13" fmla="*/ 15 h 30"/>
                <a:gd name="T14" fmla="*/ 235 w 235"/>
                <a:gd name="T15" fmla="*/ 15 h 30"/>
                <a:gd name="T16" fmla="*/ 220 w 235"/>
                <a:gd name="T1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5" h="30">
                  <a:moveTo>
                    <a:pt x="220" y="30"/>
                  </a:moveTo>
                  <a:cubicBezTo>
                    <a:pt x="15" y="30"/>
                    <a:pt x="15" y="30"/>
                    <a:pt x="15" y="30"/>
                  </a:cubicBezTo>
                  <a:cubicBezTo>
                    <a:pt x="6" y="30"/>
                    <a:pt x="0" y="24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6" y="0"/>
                    <a:pt x="15" y="0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28" y="0"/>
                    <a:pt x="235" y="7"/>
                    <a:pt x="235" y="15"/>
                  </a:cubicBezTo>
                  <a:cubicBezTo>
                    <a:pt x="235" y="15"/>
                    <a:pt x="235" y="15"/>
                    <a:pt x="235" y="15"/>
                  </a:cubicBezTo>
                  <a:cubicBezTo>
                    <a:pt x="235" y="24"/>
                    <a:pt x="228" y="30"/>
                    <a:pt x="220" y="30"/>
                  </a:cubicBezTo>
                  <a:close/>
                </a:path>
              </a:pathLst>
            </a:custGeom>
            <a:solidFill>
              <a:srgbClr val="9D1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9166225" y="2613025"/>
              <a:ext cx="774700" cy="101600"/>
            </a:xfrm>
            <a:custGeom>
              <a:avLst/>
              <a:gdLst>
                <a:gd name="T0" fmla="*/ 220 w 235"/>
                <a:gd name="T1" fmla="*/ 31 h 31"/>
                <a:gd name="T2" fmla="*/ 15 w 235"/>
                <a:gd name="T3" fmla="*/ 31 h 31"/>
                <a:gd name="T4" fmla="*/ 0 w 235"/>
                <a:gd name="T5" fmla="*/ 15 h 31"/>
                <a:gd name="T6" fmla="*/ 0 w 235"/>
                <a:gd name="T7" fmla="*/ 15 h 31"/>
                <a:gd name="T8" fmla="*/ 15 w 235"/>
                <a:gd name="T9" fmla="*/ 0 h 31"/>
                <a:gd name="T10" fmla="*/ 220 w 235"/>
                <a:gd name="T11" fmla="*/ 0 h 31"/>
                <a:gd name="T12" fmla="*/ 235 w 235"/>
                <a:gd name="T13" fmla="*/ 15 h 31"/>
                <a:gd name="T14" fmla="*/ 235 w 235"/>
                <a:gd name="T15" fmla="*/ 15 h 31"/>
                <a:gd name="T16" fmla="*/ 220 w 235"/>
                <a:gd name="T1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5" h="31">
                  <a:moveTo>
                    <a:pt x="220" y="31"/>
                  </a:moveTo>
                  <a:cubicBezTo>
                    <a:pt x="15" y="31"/>
                    <a:pt x="15" y="31"/>
                    <a:pt x="15" y="31"/>
                  </a:cubicBezTo>
                  <a:cubicBezTo>
                    <a:pt x="6" y="31"/>
                    <a:pt x="0" y="24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6" y="0"/>
                    <a:pt x="15" y="0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28" y="0"/>
                    <a:pt x="235" y="7"/>
                    <a:pt x="235" y="15"/>
                  </a:cubicBezTo>
                  <a:cubicBezTo>
                    <a:pt x="235" y="15"/>
                    <a:pt x="235" y="15"/>
                    <a:pt x="235" y="15"/>
                  </a:cubicBezTo>
                  <a:cubicBezTo>
                    <a:pt x="235" y="24"/>
                    <a:pt x="228" y="31"/>
                    <a:pt x="220" y="31"/>
                  </a:cubicBezTo>
                  <a:close/>
                </a:path>
              </a:pathLst>
            </a:custGeom>
            <a:solidFill>
              <a:srgbClr val="9D1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Oval 10"/>
            <p:cNvSpPr>
              <a:spLocks noChangeArrowheads="1"/>
            </p:cNvSpPr>
            <p:nvPr/>
          </p:nvSpPr>
          <p:spPr bwMode="auto">
            <a:xfrm>
              <a:off x="9313863" y="547688"/>
              <a:ext cx="476250" cy="393700"/>
            </a:xfrm>
            <a:prstGeom prst="ellipse">
              <a:avLst/>
            </a:prstGeom>
            <a:solidFill>
              <a:srgbClr val="9D1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Oval 11"/>
            <p:cNvSpPr>
              <a:spLocks noChangeArrowheads="1"/>
            </p:cNvSpPr>
            <p:nvPr/>
          </p:nvSpPr>
          <p:spPr bwMode="auto">
            <a:xfrm>
              <a:off x="8591550" y="663575"/>
              <a:ext cx="1924050" cy="1774825"/>
            </a:xfrm>
            <a:prstGeom prst="ellipse">
              <a:avLst/>
            </a:pr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Oval 12"/>
            <p:cNvSpPr>
              <a:spLocks noChangeArrowheads="1"/>
            </p:cNvSpPr>
            <p:nvPr/>
          </p:nvSpPr>
          <p:spPr bwMode="auto">
            <a:xfrm>
              <a:off x="8974138" y="666750"/>
              <a:ext cx="1187450" cy="1754188"/>
            </a:xfrm>
            <a:prstGeom prst="ellipse">
              <a:avLst/>
            </a:prstGeom>
            <a:solidFill>
              <a:srgbClr val="E083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Oval 13"/>
            <p:cNvSpPr>
              <a:spLocks noChangeArrowheads="1"/>
            </p:cNvSpPr>
            <p:nvPr/>
          </p:nvSpPr>
          <p:spPr bwMode="auto">
            <a:xfrm>
              <a:off x="9337675" y="663575"/>
              <a:ext cx="431800" cy="1774825"/>
            </a:xfrm>
            <a:prstGeom prst="ellipse">
              <a:avLst/>
            </a:pr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9163050" y="2362200"/>
              <a:ext cx="795337" cy="131763"/>
            </a:xfrm>
            <a:custGeom>
              <a:avLst/>
              <a:gdLst>
                <a:gd name="T0" fmla="*/ 222 w 241"/>
                <a:gd name="T1" fmla="*/ 40 h 40"/>
                <a:gd name="T2" fmla="*/ 18 w 241"/>
                <a:gd name="T3" fmla="*/ 40 h 40"/>
                <a:gd name="T4" fmla="*/ 0 w 241"/>
                <a:gd name="T5" fmla="*/ 21 h 40"/>
                <a:gd name="T6" fmla="*/ 0 w 241"/>
                <a:gd name="T7" fmla="*/ 0 h 40"/>
                <a:gd name="T8" fmla="*/ 241 w 241"/>
                <a:gd name="T9" fmla="*/ 0 h 40"/>
                <a:gd name="T10" fmla="*/ 241 w 241"/>
                <a:gd name="T11" fmla="*/ 21 h 40"/>
                <a:gd name="T12" fmla="*/ 222 w 241"/>
                <a:gd name="T1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40">
                  <a:moveTo>
                    <a:pt x="222" y="40"/>
                  </a:moveTo>
                  <a:cubicBezTo>
                    <a:pt x="18" y="40"/>
                    <a:pt x="18" y="40"/>
                    <a:pt x="18" y="40"/>
                  </a:cubicBezTo>
                  <a:cubicBezTo>
                    <a:pt x="8" y="40"/>
                    <a:pt x="0" y="32"/>
                    <a:pt x="0" y="2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41" y="0"/>
                    <a:pt x="241" y="0"/>
                    <a:pt x="241" y="0"/>
                  </a:cubicBezTo>
                  <a:cubicBezTo>
                    <a:pt x="241" y="21"/>
                    <a:pt x="241" y="21"/>
                    <a:pt x="241" y="21"/>
                  </a:cubicBezTo>
                  <a:cubicBezTo>
                    <a:pt x="241" y="32"/>
                    <a:pt x="233" y="40"/>
                    <a:pt x="222" y="40"/>
                  </a:cubicBezTo>
                  <a:close/>
                </a:path>
              </a:pathLst>
            </a:custGeom>
            <a:solidFill>
              <a:srgbClr val="9D1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9491663" y="2847975"/>
              <a:ext cx="57150" cy="46038"/>
            </a:xfrm>
            <a:custGeom>
              <a:avLst/>
              <a:gdLst>
                <a:gd name="T0" fmla="*/ 8 w 17"/>
                <a:gd name="T1" fmla="*/ 11 h 14"/>
                <a:gd name="T2" fmla="*/ 13 w 17"/>
                <a:gd name="T3" fmla="*/ 14 h 14"/>
                <a:gd name="T4" fmla="*/ 17 w 17"/>
                <a:gd name="T5" fmla="*/ 10 h 14"/>
                <a:gd name="T6" fmla="*/ 16 w 17"/>
                <a:gd name="T7" fmla="*/ 5 h 14"/>
                <a:gd name="T8" fmla="*/ 9 w 17"/>
                <a:gd name="T9" fmla="*/ 1 h 14"/>
                <a:gd name="T10" fmla="*/ 3 w 17"/>
                <a:gd name="T11" fmla="*/ 0 h 14"/>
                <a:gd name="T12" fmla="*/ 0 w 17"/>
                <a:gd name="T13" fmla="*/ 1 h 14"/>
                <a:gd name="T14" fmla="*/ 1 w 17"/>
                <a:gd name="T15" fmla="*/ 4 h 14"/>
                <a:gd name="T16" fmla="*/ 8 w 17"/>
                <a:gd name="T17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4">
                  <a:moveTo>
                    <a:pt x="8" y="11"/>
                  </a:moveTo>
                  <a:cubicBezTo>
                    <a:pt x="10" y="13"/>
                    <a:pt x="11" y="14"/>
                    <a:pt x="13" y="14"/>
                  </a:cubicBezTo>
                  <a:cubicBezTo>
                    <a:pt x="14" y="14"/>
                    <a:pt x="16" y="13"/>
                    <a:pt x="17" y="10"/>
                  </a:cubicBezTo>
                  <a:cubicBezTo>
                    <a:pt x="17" y="8"/>
                    <a:pt x="17" y="6"/>
                    <a:pt x="16" y="5"/>
                  </a:cubicBezTo>
                  <a:cubicBezTo>
                    <a:pt x="15" y="3"/>
                    <a:pt x="12" y="2"/>
                    <a:pt x="9" y="1"/>
                  </a:cubicBezTo>
                  <a:cubicBezTo>
                    <a:pt x="6" y="0"/>
                    <a:pt x="4" y="0"/>
                    <a:pt x="3" y="0"/>
                  </a:cubicBezTo>
                  <a:cubicBezTo>
                    <a:pt x="3" y="0"/>
                    <a:pt x="1" y="0"/>
                    <a:pt x="0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4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9542463" y="2863850"/>
              <a:ext cx="187325" cy="311150"/>
            </a:xfrm>
            <a:custGeom>
              <a:avLst/>
              <a:gdLst>
                <a:gd name="T0" fmla="*/ 55 w 57"/>
                <a:gd name="T1" fmla="*/ 30 h 94"/>
                <a:gd name="T2" fmla="*/ 41 w 57"/>
                <a:gd name="T3" fmla="*/ 29 h 94"/>
                <a:gd name="T4" fmla="*/ 22 w 57"/>
                <a:gd name="T5" fmla="*/ 33 h 94"/>
                <a:gd name="T6" fmla="*/ 23 w 57"/>
                <a:gd name="T7" fmla="*/ 20 h 94"/>
                <a:gd name="T8" fmla="*/ 40 w 57"/>
                <a:gd name="T9" fmla="*/ 12 h 94"/>
                <a:gd name="T10" fmla="*/ 45 w 57"/>
                <a:gd name="T11" fmla="*/ 9 h 94"/>
                <a:gd name="T12" fmla="*/ 44 w 57"/>
                <a:gd name="T13" fmla="*/ 6 h 94"/>
                <a:gd name="T14" fmla="*/ 38 w 57"/>
                <a:gd name="T15" fmla="*/ 2 h 94"/>
                <a:gd name="T16" fmla="*/ 32 w 57"/>
                <a:gd name="T17" fmla="*/ 4 h 94"/>
                <a:gd name="T18" fmla="*/ 27 w 57"/>
                <a:gd name="T19" fmla="*/ 10 h 94"/>
                <a:gd name="T20" fmla="*/ 17 w 57"/>
                <a:gd name="T21" fmla="*/ 16 h 94"/>
                <a:gd name="T22" fmla="*/ 14 w 57"/>
                <a:gd name="T23" fmla="*/ 16 h 94"/>
                <a:gd name="T24" fmla="*/ 12 w 57"/>
                <a:gd name="T25" fmla="*/ 16 h 94"/>
                <a:gd name="T26" fmla="*/ 12 w 57"/>
                <a:gd name="T27" fmla="*/ 21 h 94"/>
                <a:gd name="T28" fmla="*/ 13 w 57"/>
                <a:gd name="T29" fmla="*/ 28 h 94"/>
                <a:gd name="T30" fmla="*/ 13 w 57"/>
                <a:gd name="T31" fmla="*/ 41 h 94"/>
                <a:gd name="T32" fmla="*/ 11 w 57"/>
                <a:gd name="T33" fmla="*/ 56 h 94"/>
                <a:gd name="T34" fmla="*/ 7 w 57"/>
                <a:gd name="T35" fmla="*/ 68 h 94"/>
                <a:gd name="T36" fmla="*/ 2 w 57"/>
                <a:gd name="T37" fmla="*/ 77 h 94"/>
                <a:gd name="T38" fmla="*/ 1 w 57"/>
                <a:gd name="T39" fmla="*/ 81 h 94"/>
                <a:gd name="T40" fmla="*/ 3 w 57"/>
                <a:gd name="T41" fmla="*/ 82 h 94"/>
                <a:gd name="T42" fmla="*/ 6 w 57"/>
                <a:gd name="T43" fmla="*/ 80 h 94"/>
                <a:gd name="T44" fmla="*/ 14 w 57"/>
                <a:gd name="T45" fmla="*/ 72 h 94"/>
                <a:gd name="T46" fmla="*/ 19 w 57"/>
                <a:gd name="T47" fmla="*/ 61 h 94"/>
                <a:gd name="T48" fmla="*/ 21 w 57"/>
                <a:gd name="T49" fmla="*/ 50 h 94"/>
                <a:gd name="T50" fmla="*/ 22 w 57"/>
                <a:gd name="T51" fmla="*/ 39 h 94"/>
                <a:gd name="T52" fmla="*/ 29 w 57"/>
                <a:gd name="T53" fmla="*/ 39 h 94"/>
                <a:gd name="T54" fmla="*/ 31 w 57"/>
                <a:gd name="T55" fmla="*/ 53 h 94"/>
                <a:gd name="T56" fmla="*/ 31 w 57"/>
                <a:gd name="T57" fmla="*/ 70 h 94"/>
                <a:gd name="T58" fmla="*/ 32 w 57"/>
                <a:gd name="T59" fmla="*/ 88 h 94"/>
                <a:gd name="T60" fmla="*/ 34 w 57"/>
                <a:gd name="T61" fmla="*/ 94 h 94"/>
                <a:gd name="T62" fmla="*/ 34 w 57"/>
                <a:gd name="T63" fmla="*/ 94 h 94"/>
                <a:gd name="T64" fmla="*/ 37 w 57"/>
                <a:gd name="T65" fmla="*/ 90 h 94"/>
                <a:gd name="T66" fmla="*/ 40 w 57"/>
                <a:gd name="T67" fmla="*/ 63 h 94"/>
                <a:gd name="T68" fmla="*/ 40 w 57"/>
                <a:gd name="T69" fmla="*/ 40 h 94"/>
                <a:gd name="T70" fmla="*/ 40 w 57"/>
                <a:gd name="T71" fmla="*/ 40 h 94"/>
                <a:gd name="T72" fmla="*/ 40 w 57"/>
                <a:gd name="T73" fmla="*/ 39 h 94"/>
                <a:gd name="T74" fmla="*/ 38 w 57"/>
                <a:gd name="T75" fmla="*/ 37 h 94"/>
                <a:gd name="T76" fmla="*/ 53 w 57"/>
                <a:gd name="T77" fmla="*/ 36 h 94"/>
                <a:gd name="T78" fmla="*/ 57 w 57"/>
                <a:gd name="T79" fmla="*/ 33 h 94"/>
                <a:gd name="T80" fmla="*/ 55 w 57"/>
                <a:gd name="T81" fmla="*/ 3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7" h="94">
                  <a:moveTo>
                    <a:pt x="55" y="30"/>
                  </a:moveTo>
                  <a:cubicBezTo>
                    <a:pt x="52" y="27"/>
                    <a:pt x="47" y="27"/>
                    <a:pt x="41" y="29"/>
                  </a:cubicBezTo>
                  <a:cubicBezTo>
                    <a:pt x="36" y="30"/>
                    <a:pt x="29" y="32"/>
                    <a:pt x="22" y="33"/>
                  </a:cubicBezTo>
                  <a:cubicBezTo>
                    <a:pt x="22" y="27"/>
                    <a:pt x="22" y="23"/>
                    <a:pt x="23" y="20"/>
                  </a:cubicBezTo>
                  <a:cubicBezTo>
                    <a:pt x="31" y="16"/>
                    <a:pt x="37" y="13"/>
                    <a:pt x="40" y="12"/>
                  </a:cubicBezTo>
                  <a:cubicBezTo>
                    <a:pt x="42" y="12"/>
                    <a:pt x="45" y="11"/>
                    <a:pt x="45" y="9"/>
                  </a:cubicBezTo>
                  <a:cubicBezTo>
                    <a:pt x="46" y="8"/>
                    <a:pt x="46" y="7"/>
                    <a:pt x="44" y="6"/>
                  </a:cubicBezTo>
                  <a:cubicBezTo>
                    <a:pt x="42" y="4"/>
                    <a:pt x="40" y="3"/>
                    <a:pt x="38" y="2"/>
                  </a:cubicBezTo>
                  <a:cubicBezTo>
                    <a:pt x="35" y="0"/>
                    <a:pt x="32" y="1"/>
                    <a:pt x="32" y="4"/>
                  </a:cubicBezTo>
                  <a:cubicBezTo>
                    <a:pt x="31" y="5"/>
                    <a:pt x="31" y="7"/>
                    <a:pt x="27" y="10"/>
                  </a:cubicBezTo>
                  <a:cubicBezTo>
                    <a:pt x="23" y="12"/>
                    <a:pt x="20" y="14"/>
                    <a:pt x="17" y="16"/>
                  </a:cubicBezTo>
                  <a:cubicBezTo>
                    <a:pt x="16" y="16"/>
                    <a:pt x="15" y="16"/>
                    <a:pt x="14" y="16"/>
                  </a:cubicBezTo>
                  <a:cubicBezTo>
                    <a:pt x="13" y="16"/>
                    <a:pt x="12" y="16"/>
                    <a:pt x="12" y="16"/>
                  </a:cubicBezTo>
                  <a:cubicBezTo>
                    <a:pt x="11" y="17"/>
                    <a:pt x="11" y="19"/>
                    <a:pt x="12" y="21"/>
                  </a:cubicBezTo>
                  <a:cubicBezTo>
                    <a:pt x="12" y="22"/>
                    <a:pt x="13" y="23"/>
                    <a:pt x="13" y="28"/>
                  </a:cubicBezTo>
                  <a:cubicBezTo>
                    <a:pt x="14" y="31"/>
                    <a:pt x="13" y="36"/>
                    <a:pt x="13" y="41"/>
                  </a:cubicBezTo>
                  <a:cubicBezTo>
                    <a:pt x="13" y="47"/>
                    <a:pt x="12" y="52"/>
                    <a:pt x="11" y="56"/>
                  </a:cubicBezTo>
                  <a:cubicBezTo>
                    <a:pt x="10" y="61"/>
                    <a:pt x="9" y="65"/>
                    <a:pt x="7" y="68"/>
                  </a:cubicBezTo>
                  <a:cubicBezTo>
                    <a:pt x="6" y="71"/>
                    <a:pt x="4" y="74"/>
                    <a:pt x="2" y="77"/>
                  </a:cubicBezTo>
                  <a:cubicBezTo>
                    <a:pt x="1" y="78"/>
                    <a:pt x="0" y="79"/>
                    <a:pt x="1" y="81"/>
                  </a:cubicBezTo>
                  <a:cubicBezTo>
                    <a:pt x="1" y="81"/>
                    <a:pt x="2" y="82"/>
                    <a:pt x="3" y="82"/>
                  </a:cubicBezTo>
                  <a:cubicBezTo>
                    <a:pt x="3" y="82"/>
                    <a:pt x="4" y="81"/>
                    <a:pt x="6" y="80"/>
                  </a:cubicBezTo>
                  <a:cubicBezTo>
                    <a:pt x="9" y="79"/>
                    <a:pt x="12" y="76"/>
                    <a:pt x="14" y="72"/>
                  </a:cubicBezTo>
                  <a:cubicBezTo>
                    <a:pt x="16" y="68"/>
                    <a:pt x="18" y="65"/>
                    <a:pt x="19" y="61"/>
                  </a:cubicBezTo>
                  <a:cubicBezTo>
                    <a:pt x="20" y="57"/>
                    <a:pt x="20" y="54"/>
                    <a:pt x="21" y="50"/>
                  </a:cubicBezTo>
                  <a:cubicBezTo>
                    <a:pt x="22" y="47"/>
                    <a:pt x="22" y="43"/>
                    <a:pt x="22" y="39"/>
                  </a:cubicBezTo>
                  <a:cubicBezTo>
                    <a:pt x="24" y="39"/>
                    <a:pt x="27" y="39"/>
                    <a:pt x="29" y="39"/>
                  </a:cubicBezTo>
                  <a:cubicBezTo>
                    <a:pt x="30" y="42"/>
                    <a:pt x="31" y="47"/>
                    <a:pt x="31" y="53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7"/>
                    <a:pt x="31" y="83"/>
                    <a:pt x="32" y="88"/>
                  </a:cubicBezTo>
                  <a:cubicBezTo>
                    <a:pt x="32" y="92"/>
                    <a:pt x="32" y="94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6" y="94"/>
                    <a:pt x="37" y="93"/>
                    <a:pt x="37" y="90"/>
                  </a:cubicBezTo>
                  <a:cubicBezTo>
                    <a:pt x="39" y="85"/>
                    <a:pt x="40" y="76"/>
                    <a:pt x="40" y="63"/>
                  </a:cubicBezTo>
                  <a:cubicBezTo>
                    <a:pt x="40" y="52"/>
                    <a:pt x="40" y="44"/>
                    <a:pt x="40" y="40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39" y="39"/>
                    <a:pt x="39" y="38"/>
                    <a:pt x="38" y="37"/>
                  </a:cubicBezTo>
                  <a:cubicBezTo>
                    <a:pt x="45" y="36"/>
                    <a:pt x="50" y="36"/>
                    <a:pt x="53" y="36"/>
                  </a:cubicBezTo>
                  <a:cubicBezTo>
                    <a:pt x="54" y="35"/>
                    <a:pt x="57" y="35"/>
                    <a:pt x="57" y="33"/>
                  </a:cubicBezTo>
                  <a:cubicBezTo>
                    <a:pt x="57" y="32"/>
                    <a:pt x="55" y="30"/>
                    <a:pt x="55" y="3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9402763" y="2890838"/>
              <a:ext cx="176212" cy="244475"/>
            </a:xfrm>
            <a:custGeom>
              <a:avLst/>
              <a:gdLst>
                <a:gd name="T0" fmla="*/ 47 w 53"/>
                <a:gd name="T1" fmla="*/ 49 h 74"/>
                <a:gd name="T2" fmla="*/ 37 w 53"/>
                <a:gd name="T3" fmla="*/ 42 h 74"/>
                <a:gd name="T4" fmla="*/ 51 w 53"/>
                <a:gd name="T5" fmla="*/ 38 h 74"/>
                <a:gd name="T6" fmla="*/ 43 w 53"/>
                <a:gd name="T7" fmla="*/ 34 h 74"/>
                <a:gd name="T8" fmla="*/ 37 w 53"/>
                <a:gd name="T9" fmla="*/ 34 h 74"/>
                <a:gd name="T10" fmla="*/ 48 w 53"/>
                <a:gd name="T11" fmla="*/ 27 h 74"/>
                <a:gd name="T12" fmla="*/ 52 w 53"/>
                <a:gd name="T13" fmla="*/ 22 h 74"/>
                <a:gd name="T14" fmla="*/ 41 w 53"/>
                <a:gd name="T15" fmla="*/ 22 h 74"/>
                <a:gd name="T16" fmla="*/ 46 w 53"/>
                <a:gd name="T17" fmla="*/ 13 h 74"/>
                <a:gd name="T18" fmla="*/ 43 w 53"/>
                <a:gd name="T19" fmla="*/ 9 h 74"/>
                <a:gd name="T20" fmla="*/ 52 w 53"/>
                <a:gd name="T21" fmla="*/ 3 h 74"/>
                <a:gd name="T22" fmla="*/ 41 w 53"/>
                <a:gd name="T23" fmla="*/ 1 h 74"/>
                <a:gd name="T24" fmla="*/ 19 w 53"/>
                <a:gd name="T25" fmla="*/ 6 h 74"/>
                <a:gd name="T26" fmla="*/ 17 w 53"/>
                <a:gd name="T27" fmla="*/ 12 h 74"/>
                <a:gd name="T28" fmla="*/ 20 w 53"/>
                <a:gd name="T29" fmla="*/ 13 h 74"/>
                <a:gd name="T30" fmla="*/ 23 w 53"/>
                <a:gd name="T31" fmla="*/ 23 h 74"/>
                <a:gd name="T32" fmla="*/ 15 w 53"/>
                <a:gd name="T33" fmla="*/ 27 h 74"/>
                <a:gd name="T34" fmla="*/ 0 w 53"/>
                <a:gd name="T35" fmla="*/ 30 h 74"/>
                <a:gd name="T36" fmla="*/ 11 w 53"/>
                <a:gd name="T37" fmla="*/ 35 h 74"/>
                <a:gd name="T38" fmla="*/ 28 w 53"/>
                <a:gd name="T39" fmla="*/ 33 h 74"/>
                <a:gd name="T40" fmla="*/ 12 w 53"/>
                <a:gd name="T41" fmla="*/ 39 h 74"/>
                <a:gd name="T42" fmla="*/ 8 w 53"/>
                <a:gd name="T43" fmla="*/ 41 h 74"/>
                <a:gd name="T44" fmla="*/ 14 w 53"/>
                <a:gd name="T45" fmla="*/ 47 h 74"/>
                <a:gd name="T46" fmla="*/ 9 w 53"/>
                <a:gd name="T47" fmla="*/ 57 h 74"/>
                <a:gd name="T48" fmla="*/ 12 w 53"/>
                <a:gd name="T49" fmla="*/ 68 h 74"/>
                <a:gd name="T50" fmla="*/ 19 w 53"/>
                <a:gd name="T51" fmla="*/ 51 h 74"/>
                <a:gd name="T52" fmla="*/ 29 w 53"/>
                <a:gd name="T53" fmla="*/ 44 h 74"/>
                <a:gd name="T54" fmla="*/ 28 w 53"/>
                <a:gd name="T55" fmla="*/ 62 h 74"/>
                <a:gd name="T56" fmla="*/ 24 w 53"/>
                <a:gd name="T57" fmla="*/ 62 h 74"/>
                <a:gd name="T58" fmla="*/ 21 w 53"/>
                <a:gd name="T59" fmla="*/ 63 h 74"/>
                <a:gd name="T60" fmla="*/ 29 w 53"/>
                <a:gd name="T61" fmla="*/ 72 h 74"/>
                <a:gd name="T62" fmla="*/ 35 w 53"/>
                <a:gd name="T63" fmla="*/ 72 h 74"/>
                <a:gd name="T64" fmla="*/ 37 w 53"/>
                <a:gd name="T65" fmla="*/ 60 h 74"/>
                <a:gd name="T66" fmla="*/ 42 w 53"/>
                <a:gd name="T67" fmla="*/ 55 h 74"/>
                <a:gd name="T68" fmla="*/ 49 w 53"/>
                <a:gd name="T69" fmla="*/ 56 h 74"/>
                <a:gd name="T70" fmla="*/ 23 w 53"/>
                <a:gd name="T71" fmla="*/ 13 h 74"/>
                <a:gd name="T72" fmla="*/ 37 w 53"/>
                <a:gd name="T73" fmla="*/ 10 h 74"/>
                <a:gd name="T74" fmla="*/ 33 w 53"/>
                <a:gd name="T75" fmla="*/ 23 h 74"/>
                <a:gd name="T76" fmla="*/ 30 w 53"/>
                <a:gd name="T77" fmla="*/ 2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3" h="74">
                  <a:moveTo>
                    <a:pt x="49" y="56"/>
                  </a:moveTo>
                  <a:cubicBezTo>
                    <a:pt x="50" y="54"/>
                    <a:pt x="50" y="52"/>
                    <a:pt x="47" y="49"/>
                  </a:cubicBezTo>
                  <a:cubicBezTo>
                    <a:pt x="45" y="47"/>
                    <a:pt x="41" y="46"/>
                    <a:pt x="37" y="46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40" y="42"/>
                    <a:pt x="43" y="41"/>
                    <a:pt x="46" y="41"/>
                  </a:cubicBezTo>
                  <a:cubicBezTo>
                    <a:pt x="49" y="40"/>
                    <a:pt x="51" y="40"/>
                    <a:pt x="51" y="38"/>
                  </a:cubicBezTo>
                  <a:cubicBezTo>
                    <a:pt x="52" y="38"/>
                    <a:pt x="52" y="37"/>
                    <a:pt x="50" y="35"/>
                  </a:cubicBezTo>
                  <a:cubicBezTo>
                    <a:pt x="48" y="34"/>
                    <a:pt x="46" y="33"/>
                    <a:pt x="43" y="34"/>
                  </a:cubicBezTo>
                  <a:cubicBezTo>
                    <a:pt x="41" y="35"/>
                    <a:pt x="39" y="35"/>
                    <a:pt x="37" y="36"/>
                  </a:cubicBezTo>
                  <a:cubicBezTo>
                    <a:pt x="37" y="35"/>
                    <a:pt x="37" y="34"/>
                    <a:pt x="37" y="34"/>
                  </a:cubicBezTo>
                  <a:cubicBezTo>
                    <a:pt x="38" y="33"/>
                    <a:pt x="37" y="31"/>
                    <a:pt x="35" y="30"/>
                  </a:cubicBezTo>
                  <a:cubicBezTo>
                    <a:pt x="41" y="29"/>
                    <a:pt x="45" y="28"/>
                    <a:pt x="48" y="27"/>
                  </a:cubicBezTo>
                  <a:cubicBezTo>
                    <a:pt x="51" y="27"/>
                    <a:pt x="53" y="27"/>
                    <a:pt x="53" y="25"/>
                  </a:cubicBezTo>
                  <a:cubicBezTo>
                    <a:pt x="53" y="24"/>
                    <a:pt x="53" y="23"/>
                    <a:pt x="52" y="22"/>
                  </a:cubicBezTo>
                  <a:cubicBezTo>
                    <a:pt x="50" y="21"/>
                    <a:pt x="48" y="20"/>
                    <a:pt x="46" y="21"/>
                  </a:cubicBezTo>
                  <a:cubicBezTo>
                    <a:pt x="44" y="21"/>
                    <a:pt x="43" y="21"/>
                    <a:pt x="41" y="22"/>
                  </a:cubicBezTo>
                  <a:cubicBezTo>
                    <a:pt x="43" y="19"/>
                    <a:pt x="44" y="17"/>
                    <a:pt x="45" y="16"/>
                  </a:cubicBezTo>
                  <a:cubicBezTo>
                    <a:pt x="46" y="15"/>
                    <a:pt x="47" y="14"/>
                    <a:pt x="46" y="13"/>
                  </a:cubicBezTo>
                  <a:cubicBezTo>
                    <a:pt x="46" y="12"/>
                    <a:pt x="45" y="11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51" y="7"/>
                    <a:pt x="52" y="6"/>
                    <a:pt x="52" y="5"/>
                  </a:cubicBezTo>
                  <a:cubicBezTo>
                    <a:pt x="52" y="4"/>
                    <a:pt x="52" y="4"/>
                    <a:pt x="52" y="3"/>
                  </a:cubicBezTo>
                  <a:cubicBezTo>
                    <a:pt x="52" y="2"/>
                    <a:pt x="50" y="1"/>
                    <a:pt x="48" y="1"/>
                  </a:cubicBezTo>
                  <a:cubicBezTo>
                    <a:pt x="46" y="0"/>
                    <a:pt x="43" y="0"/>
                    <a:pt x="41" y="1"/>
                  </a:cubicBezTo>
                  <a:cubicBezTo>
                    <a:pt x="39" y="1"/>
                    <a:pt x="36" y="3"/>
                    <a:pt x="31" y="4"/>
                  </a:cubicBezTo>
                  <a:cubicBezTo>
                    <a:pt x="27" y="5"/>
                    <a:pt x="23" y="6"/>
                    <a:pt x="19" y="6"/>
                  </a:cubicBezTo>
                  <a:cubicBezTo>
                    <a:pt x="17" y="7"/>
                    <a:pt x="15" y="7"/>
                    <a:pt x="15" y="9"/>
                  </a:cubicBezTo>
                  <a:cubicBezTo>
                    <a:pt x="14" y="10"/>
                    <a:pt x="16" y="11"/>
                    <a:pt x="17" y="12"/>
                  </a:cubicBezTo>
                  <a:cubicBezTo>
                    <a:pt x="19" y="12"/>
                    <a:pt x="20" y="12"/>
                    <a:pt x="21" y="13"/>
                  </a:cubicBezTo>
                  <a:cubicBezTo>
                    <a:pt x="21" y="13"/>
                    <a:pt x="21" y="13"/>
                    <a:pt x="20" y="13"/>
                  </a:cubicBezTo>
                  <a:cubicBezTo>
                    <a:pt x="20" y="14"/>
                    <a:pt x="20" y="14"/>
                    <a:pt x="20" y="15"/>
                  </a:cubicBezTo>
                  <a:cubicBezTo>
                    <a:pt x="20" y="17"/>
                    <a:pt x="21" y="20"/>
                    <a:pt x="23" y="23"/>
                  </a:cubicBezTo>
                  <a:cubicBezTo>
                    <a:pt x="23" y="24"/>
                    <a:pt x="24" y="24"/>
                    <a:pt x="24" y="25"/>
                  </a:cubicBezTo>
                  <a:cubicBezTo>
                    <a:pt x="21" y="26"/>
                    <a:pt x="18" y="26"/>
                    <a:pt x="15" y="27"/>
                  </a:cubicBezTo>
                  <a:cubicBezTo>
                    <a:pt x="11" y="27"/>
                    <a:pt x="7" y="28"/>
                    <a:pt x="5" y="28"/>
                  </a:cubicBezTo>
                  <a:cubicBezTo>
                    <a:pt x="3" y="28"/>
                    <a:pt x="0" y="28"/>
                    <a:pt x="0" y="30"/>
                  </a:cubicBezTo>
                  <a:cubicBezTo>
                    <a:pt x="0" y="31"/>
                    <a:pt x="1" y="32"/>
                    <a:pt x="3" y="34"/>
                  </a:cubicBezTo>
                  <a:cubicBezTo>
                    <a:pt x="5" y="36"/>
                    <a:pt x="8" y="36"/>
                    <a:pt x="11" y="35"/>
                  </a:cubicBezTo>
                  <a:cubicBezTo>
                    <a:pt x="13" y="35"/>
                    <a:pt x="18" y="33"/>
                    <a:pt x="27" y="31"/>
                  </a:cubicBezTo>
                  <a:cubicBezTo>
                    <a:pt x="27" y="32"/>
                    <a:pt x="27" y="33"/>
                    <a:pt x="28" y="33"/>
                  </a:cubicBezTo>
                  <a:cubicBezTo>
                    <a:pt x="28" y="34"/>
                    <a:pt x="29" y="36"/>
                    <a:pt x="29" y="37"/>
                  </a:cubicBezTo>
                  <a:cubicBezTo>
                    <a:pt x="21" y="39"/>
                    <a:pt x="16" y="40"/>
                    <a:pt x="12" y="39"/>
                  </a:cubicBezTo>
                  <a:cubicBezTo>
                    <a:pt x="12" y="39"/>
                    <a:pt x="12" y="39"/>
                    <a:pt x="11" y="39"/>
                  </a:cubicBezTo>
                  <a:cubicBezTo>
                    <a:pt x="10" y="39"/>
                    <a:pt x="8" y="39"/>
                    <a:pt x="8" y="41"/>
                  </a:cubicBezTo>
                  <a:cubicBezTo>
                    <a:pt x="7" y="43"/>
                    <a:pt x="9" y="44"/>
                    <a:pt x="10" y="45"/>
                  </a:cubicBezTo>
                  <a:cubicBezTo>
                    <a:pt x="11" y="46"/>
                    <a:pt x="13" y="46"/>
                    <a:pt x="14" y="47"/>
                  </a:cubicBezTo>
                  <a:cubicBezTo>
                    <a:pt x="14" y="48"/>
                    <a:pt x="13" y="49"/>
                    <a:pt x="12" y="51"/>
                  </a:cubicBezTo>
                  <a:cubicBezTo>
                    <a:pt x="11" y="53"/>
                    <a:pt x="10" y="55"/>
                    <a:pt x="9" y="57"/>
                  </a:cubicBezTo>
                  <a:cubicBezTo>
                    <a:pt x="7" y="59"/>
                    <a:pt x="7" y="62"/>
                    <a:pt x="9" y="65"/>
                  </a:cubicBezTo>
                  <a:cubicBezTo>
                    <a:pt x="10" y="67"/>
                    <a:pt x="11" y="68"/>
                    <a:pt x="12" y="68"/>
                  </a:cubicBezTo>
                  <a:cubicBezTo>
                    <a:pt x="15" y="68"/>
                    <a:pt x="16" y="65"/>
                    <a:pt x="17" y="63"/>
                  </a:cubicBezTo>
                  <a:cubicBezTo>
                    <a:pt x="19" y="58"/>
                    <a:pt x="19" y="54"/>
                    <a:pt x="19" y="51"/>
                  </a:cubicBezTo>
                  <a:cubicBezTo>
                    <a:pt x="19" y="50"/>
                    <a:pt x="19" y="47"/>
                    <a:pt x="18" y="46"/>
                  </a:cubicBezTo>
                  <a:cubicBezTo>
                    <a:pt x="20" y="46"/>
                    <a:pt x="23" y="45"/>
                    <a:pt x="29" y="44"/>
                  </a:cubicBezTo>
                  <a:cubicBezTo>
                    <a:pt x="29" y="49"/>
                    <a:pt x="29" y="54"/>
                    <a:pt x="29" y="57"/>
                  </a:cubicBezTo>
                  <a:cubicBezTo>
                    <a:pt x="28" y="61"/>
                    <a:pt x="28" y="62"/>
                    <a:pt x="28" y="62"/>
                  </a:cubicBezTo>
                  <a:cubicBezTo>
                    <a:pt x="28" y="62"/>
                    <a:pt x="27" y="62"/>
                    <a:pt x="26" y="62"/>
                  </a:cubicBezTo>
                  <a:cubicBezTo>
                    <a:pt x="26" y="62"/>
                    <a:pt x="25" y="62"/>
                    <a:pt x="24" y="62"/>
                  </a:cubicBezTo>
                  <a:cubicBezTo>
                    <a:pt x="24" y="62"/>
                    <a:pt x="23" y="62"/>
                    <a:pt x="23" y="62"/>
                  </a:cubicBezTo>
                  <a:cubicBezTo>
                    <a:pt x="22" y="62"/>
                    <a:pt x="21" y="62"/>
                    <a:pt x="21" y="63"/>
                  </a:cubicBezTo>
                  <a:cubicBezTo>
                    <a:pt x="21" y="64"/>
                    <a:pt x="22" y="65"/>
                    <a:pt x="24" y="67"/>
                  </a:cubicBezTo>
                  <a:cubicBezTo>
                    <a:pt x="26" y="69"/>
                    <a:pt x="28" y="71"/>
                    <a:pt x="29" y="72"/>
                  </a:cubicBezTo>
                  <a:cubicBezTo>
                    <a:pt x="30" y="74"/>
                    <a:pt x="31" y="74"/>
                    <a:pt x="32" y="74"/>
                  </a:cubicBezTo>
                  <a:cubicBezTo>
                    <a:pt x="34" y="74"/>
                    <a:pt x="35" y="73"/>
                    <a:pt x="35" y="72"/>
                  </a:cubicBezTo>
                  <a:cubicBezTo>
                    <a:pt x="36" y="70"/>
                    <a:pt x="37" y="69"/>
                    <a:pt x="37" y="67"/>
                  </a:cubicBezTo>
                  <a:cubicBezTo>
                    <a:pt x="37" y="66"/>
                    <a:pt x="37" y="63"/>
                    <a:pt x="37" y="60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39" y="53"/>
                    <a:pt x="40" y="54"/>
                    <a:pt x="42" y="55"/>
                  </a:cubicBezTo>
                  <a:cubicBezTo>
                    <a:pt x="43" y="57"/>
                    <a:pt x="45" y="58"/>
                    <a:pt x="46" y="58"/>
                  </a:cubicBezTo>
                  <a:cubicBezTo>
                    <a:pt x="47" y="58"/>
                    <a:pt x="48" y="57"/>
                    <a:pt x="49" y="56"/>
                  </a:cubicBezTo>
                  <a:close/>
                  <a:moveTo>
                    <a:pt x="26" y="15"/>
                  </a:moveTo>
                  <a:cubicBezTo>
                    <a:pt x="25" y="14"/>
                    <a:pt x="24" y="13"/>
                    <a:pt x="23" y="13"/>
                  </a:cubicBezTo>
                  <a:cubicBezTo>
                    <a:pt x="25" y="13"/>
                    <a:pt x="27" y="13"/>
                    <a:pt x="28" y="12"/>
                  </a:cubicBezTo>
                  <a:cubicBezTo>
                    <a:pt x="31" y="12"/>
                    <a:pt x="34" y="11"/>
                    <a:pt x="37" y="10"/>
                  </a:cubicBezTo>
                  <a:cubicBezTo>
                    <a:pt x="37" y="11"/>
                    <a:pt x="37" y="11"/>
                    <a:pt x="37" y="12"/>
                  </a:cubicBezTo>
                  <a:cubicBezTo>
                    <a:pt x="37" y="14"/>
                    <a:pt x="35" y="18"/>
                    <a:pt x="33" y="23"/>
                  </a:cubicBezTo>
                  <a:cubicBezTo>
                    <a:pt x="31" y="24"/>
                    <a:pt x="30" y="24"/>
                    <a:pt x="29" y="24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31" y="21"/>
                    <a:pt x="30" y="18"/>
                    <a:pt x="26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9399588" y="3273425"/>
              <a:ext cx="333375" cy="339725"/>
            </a:xfrm>
            <a:custGeom>
              <a:avLst/>
              <a:gdLst>
                <a:gd name="T0" fmla="*/ 92 w 101"/>
                <a:gd name="T1" fmla="*/ 47 h 103"/>
                <a:gd name="T2" fmla="*/ 62 w 101"/>
                <a:gd name="T3" fmla="*/ 50 h 103"/>
                <a:gd name="T4" fmla="*/ 78 w 101"/>
                <a:gd name="T5" fmla="*/ 37 h 103"/>
                <a:gd name="T6" fmla="*/ 79 w 101"/>
                <a:gd name="T7" fmla="*/ 31 h 103"/>
                <a:gd name="T8" fmla="*/ 62 w 101"/>
                <a:gd name="T9" fmla="*/ 31 h 103"/>
                <a:gd name="T10" fmla="*/ 59 w 101"/>
                <a:gd name="T11" fmla="*/ 21 h 103"/>
                <a:gd name="T12" fmla="*/ 80 w 101"/>
                <a:gd name="T13" fmla="*/ 14 h 103"/>
                <a:gd name="T14" fmla="*/ 69 w 101"/>
                <a:gd name="T15" fmla="*/ 10 h 103"/>
                <a:gd name="T16" fmla="*/ 43 w 101"/>
                <a:gd name="T17" fmla="*/ 16 h 103"/>
                <a:gd name="T18" fmla="*/ 50 w 101"/>
                <a:gd name="T19" fmla="*/ 6 h 103"/>
                <a:gd name="T20" fmla="*/ 44 w 101"/>
                <a:gd name="T21" fmla="*/ 1 h 103"/>
                <a:gd name="T22" fmla="*/ 39 w 101"/>
                <a:gd name="T23" fmla="*/ 1 h 103"/>
                <a:gd name="T24" fmla="*/ 34 w 101"/>
                <a:gd name="T25" fmla="*/ 15 h 103"/>
                <a:gd name="T26" fmla="*/ 20 w 101"/>
                <a:gd name="T27" fmla="*/ 35 h 103"/>
                <a:gd name="T28" fmla="*/ 21 w 101"/>
                <a:gd name="T29" fmla="*/ 36 h 103"/>
                <a:gd name="T30" fmla="*/ 24 w 101"/>
                <a:gd name="T31" fmla="*/ 35 h 103"/>
                <a:gd name="T32" fmla="*/ 29 w 101"/>
                <a:gd name="T33" fmla="*/ 45 h 103"/>
                <a:gd name="T34" fmla="*/ 20 w 101"/>
                <a:gd name="T35" fmla="*/ 56 h 103"/>
                <a:gd name="T36" fmla="*/ 1 w 101"/>
                <a:gd name="T37" fmla="*/ 60 h 103"/>
                <a:gd name="T38" fmla="*/ 6 w 101"/>
                <a:gd name="T39" fmla="*/ 67 h 103"/>
                <a:gd name="T40" fmla="*/ 30 w 101"/>
                <a:gd name="T41" fmla="*/ 63 h 103"/>
                <a:gd name="T42" fmla="*/ 52 w 101"/>
                <a:gd name="T43" fmla="*/ 92 h 103"/>
                <a:gd name="T44" fmla="*/ 56 w 101"/>
                <a:gd name="T45" fmla="*/ 103 h 103"/>
                <a:gd name="T46" fmla="*/ 62 w 101"/>
                <a:gd name="T47" fmla="*/ 58 h 103"/>
                <a:gd name="T48" fmla="*/ 94 w 101"/>
                <a:gd name="T49" fmla="*/ 57 h 103"/>
                <a:gd name="T50" fmla="*/ 101 w 101"/>
                <a:gd name="T51" fmla="*/ 54 h 103"/>
                <a:gd name="T52" fmla="*/ 26 w 101"/>
                <a:gd name="T53" fmla="*/ 34 h 103"/>
                <a:gd name="T54" fmla="*/ 41 w 101"/>
                <a:gd name="T55" fmla="*/ 24 h 103"/>
                <a:gd name="T56" fmla="*/ 51 w 101"/>
                <a:gd name="T57" fmla="*/ 25 h 103"/>
                <a:gd name="T58" fmla="*/ 41 w 101"/>
                <a:gd name="T59" fmla="*/ 36 h 103"/>
                <a:gd name="T60" fmla="*/ 28 w 101"/>
                <a:gd name="T61" fmla="*/ 34 h 103"/>
                <a:gd name="T62" fmla="*/ 26 w 101"/>
                <a:gd name="T63" fmla="*/ 34 h 103"/>
                <a:gd name="T64" fmla="*/ 52 w 101"/>
                <a:gd name="T65" fmla="*/ 52 h 103"/>
                <a:gd name="T66" fmla="*/ 38 w 101"/>
                <a:gd name="T67" fmla="*/ 4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1" h="103">
                  <a:moveTo>
                    <a:pt x="98" y="51"/>
                  </a:moveTo>
                  <a:cubicBezTo>
                    <a:pt x="96" y="49"/>
                    <a:pt x="94" y="48"/>
                    <a:pt x="92" y="47"/>
                  </a:cubicBezTo>
                  <a:cubicBezTo>
                    <a:pt x="89" y="47"/>
                    <a:pt x="85" y="47"/>
                    <a:pt x="78" y="48"/>
                  </a:cubicBezTo>
                  <a:cubicBezTo>
                    <a:pt x="72" y="49"/>
                    <a:pt x="67" y="50"/>
                    <a:pt x="62" y="50"/>
                  </a:cubicBezTo>
                  <a:cubicBezTo>
                    <a:pt x="62" y="39"/>
                    <a:pt x="62" y="39"/>
                    <a:pt x="62" y="39"/>
                  </a:cubicBezTo>
                  <a:cubicBezTo>
                    <a:pt x="70" y="39"/>
                    <a:pt x="75" y="38"/>
                    <a:pt x="78" y="37"/>
                  </a:cubicBezTo>
                  <a:cubicBezTo>
                    <a:pt x="78" y="37"/>
                    <a:pt x="80" y="36"/>
                    <a:pt x="81" y="35"/>
                  </a:cubicBezTo>
                  <a:cubicBezTo>
                    <a:pt x="81" y="33"/>
                    <a:pt x="80" y="32"/>
                    <a:pt x="79" y="31"/>
                  </a:cubicBezTo>
                  <a:cubicBezTo>
                    <a:pt x="77" y="29"/>
                    <a:pt x="74" y="29"/>
                    <a:pt x="71" y="30"/>
                  </a:cubicBezTo>
                  <a:cubicBezTo>
                    <a:pt x="68" y="30"/>
                    <a:pt x="65" y="31"/>
                    <a:pt x="62" y="31"/>
                  </a:cubicBezTo>
                  <a:cubicBezTo>
                    <a:pt x="62" y="28"/>
                    <a:pt x="62" y="27"/>
                    <a:pt x="62" y="27"/>
                  </a:cubicBezTo>
                  <a:cubicBezTo>
                    <a:pt x="63" y="25"/>
                    <a:pt x="62" y="24"/>
                    <a:pt x="59" y="21"/>
                  </a:cubicBezTo>
                  <a:cubicBezTo>
                    <a:pt x="69" y="19"/>
                    <a:pt x="75" y="18"/>
                    <a:pt x="77" y="17"/>
                  </a:cubicBezTo>
                  <a:cubicBezTo>
                    <a:pt x="78" y="17"/>
                    <a:pt x="80" y="16"/>
                    <a:pt x="80" y="14"/>
                  </a:cubicBezTo>
                  <a:cubicBezTo>
                    <a:pt x="80" y="12"/>
                    <a:pt x="78" y="11"/>
                    <a:pt x="77" y="11"/>
                  </a:cubicBezTo>
                  <a:cubicBezTo>
                    <a:pt x="74" y="10"/>
                    <a:pt x="71" y="9"/>
                    <a:pt x="69" y="10"/>
                  </a:cubicBezTo>
                  <a:cubicBezTo>
                    <a:pt x="67" y="11"/>
                    <a:pt x="63" y="12"/>
                    <a:pt x="59" y="13"/>
                  </a:cubicBezTo>
                  <a:cubicBezTo>
                    <a:pt x="55" y="14"/>
                    <a:pt x="50" y="15"/>
                    <a:pt x="43" y="16"/>
                  </a:cubicBezTo>
                  <a:cubicBezTo>
                    <a:pt x="46" y="13"/>
                    <a:pt x="48" y="11"/>
                    <a:pt x="49" y="10"/>
                  </a:cubicBezTo>
                  <a:cubicBezTo>
                    <a:pt x="50" y="9"/>
                    <a:pt x="50" y="7"/>
                    <a:pt x="50" y="6"/>
                  </a:cubicBezTo>
                  <a:cubicBezTo>
                    <a:pt x="50" y="6"/>
                    <a:pt x="50" y="5"/>
                    <a:pt x="49" y="4"/>
                  </a:cubicBezTo>
                  <a:cubicBezTo>
                    <a:pt x="48" y="3"/>
                    <a:pt x="47" y="2"/>
                    <a:pt x="44" y="1"/>
                  </a:cubicBezTo>
                  <a:cubicBezTo>
                    <a:pt x="43" y="1"/>
                    <a:pt x="42" y="0"/>
                    <a:pt x="41" y="0"/>
                  </a:cubicBezTo>
                  <a:cubicBezTo>
                    <a:pt x="40" y="0"/>
                    <a:pt x="39" y="1"/>
                    <a:pt x="39" y="1"/>
                  </a:cubicBezTo>
                  <a:cubicBezTo>
                    <a:pt x="38" y="2"/>
                    <a:pt x="38" y="3"/>
                    <a:pt x="38" y="4"/>
                  </a:cubicBezTo>
                  <a:cubicBezTo>
                    <a:pt x="38" y="6"/>
                    <a:pt x="37" y="9"/>
                    <a:pt x="34" y="15"/>
                  </a:cubicBezTo>
                  <a:cubicBezTo>
                    <a:pt x="31" y="20"/>
                    <a:pt x="27" y="25"/>
                    <a:pt x="23" y="29"/>
                  </a:cubicBezTo>
                  <a:cubicBezTo>
                    <a:pt x="20" y="32"/>
                    <a:pt x="19" y="34"/>
                    <a:pt x="20" y="35"/>
                  </a:cubicBezTo>
                  <a:cubicBezTo>
                    <a:pt x="20" y="36"/>
                    <a:pt x="21" y="36"/>
                    <a:pt x="21" y="3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2" y="36"/>
                    <a:pt x="23" y="36"/>
                    <a:pt x="24" y="35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37"/>
                    <a:pt x="25" y="38"/>
                    <a:pt x="26" y="39"/>
                  </a:cubicBezTo>
                  <a:cubicBezTo>
                    <a:pt x="28" y="41"/>
                    <a:pt x="29" y="43"/>
                    <a:pt x="29" y="45"/>
                  </a:cubicBezTo>
                  <a:cubicBezTo>
                    <a:pt x="30" y="48"/>
                    <a:pt x="31" y="51"/>
                    <a:pt x="31" y="55"/>
                  </a:cubicBezTo>
                  <a:cubicBezTo>
                    <a:pt x="28" y="55"/>
                    <a:pt x="25" y="56"/>
                    <a:pt x="20" y="56"/>
                  </a:cubicBezTo>
                  <a:cubicBezTo>
                    <a:pt x="13" y="57"/>
                    <a:pt x="9" y="58"/>
                    <a:pt x="6" y="58"/>
                  </a:cubicBezTo>
                  <a:cubicBezTo>
                    <a:pt x="3" y="58"/>
                    <a:pt x="1" y="59"/>
                    <a:pt x="1" y="60"/>
                  </a:cubicBezTo>
                  <a:cubicBezTo>
                    <a:pt x="0" y="61"/>
                    <a:pt x="0" y="62"/>
                    <a:pt x="1" y="63"/>
                  </a:cubicBezTo>
                  <a:cubicBezTo>
                    <a:pt x="2" y="65"/>
                    <a:pt x="4" y="66"/>
                    <a:pt x="6" y="67"/>
                  </a:cubicBezTo>
                  <a:cubicBezTo>
                    <a:pt x="9" y="67"/>
                    <a:pt x="12" y="67"/>
                    <a:pt x="16" y="66"/>
                  </a:cubicBezTo>
                  <a:cubicBezTo>
                    <a:pt x="20" y="65"/>
                    <a:pt x="25" y="64"/>
                    <a:pt x="30" y="63"/>
                  </a:cubicBezTo>
                  <a:cubicBezTo>
                    <a:pt x="36" y="62"/>
                    <a:pt x="43" y="60"/>
                    <a:pt x="52" y="59"/>
                  </a:cubicBezTo>
                  <a:cubicBezTo>
                    <a:pt x="52" y="75"/>
                    <a:pt x="52" y="86"/>
                    <a:pt x="52" y="92"/>
                  </a:cubicBezTo>
                  <a:cubicBezTo>
                    <a:pt x="52" y="101"/>
                    <a:pt x="53" y="103"/>
                    <a:pt x="55" y="103"/>
                  </a:cubicBezTo>
                  <a:cubicBezTo>
                    <a:pt x="55" y="103"/>
                    <a:pt x="56" y="103"/>
                    <a:pt x="56" y="103"/>
                  </a:cubicBezTo>
                  <a:cubicBezTo>
                    <a:pt x="57" y="102"/>
                    <a:pt x="58" y="101"/>
                    <a:pt x="60" y="91"/>
                  </a:cubicBezTo>
                  <a:cubicBezTo>
                    <a:pt x="61" y="84"/>
                    <a:pt x="62" y="73"/>
                    <a:pt x="62" y="58"/>
                  </a:cubicBezTo>
                  <a:cubicBezTo>
                    <a:pt x="71" y="57"/>
                    <a:pt x="78" y="57"/>
                    <a:pt x="82" y="57"/>
                  </a:cubicBezTo>
                  <a:cubicBezTo>
                    <a:pt x="87" y="57"/>
                    <a:pt x="91" y="57"/>
                    <a:pt x="94" y="57"/>
                  </a:cubicBezTo>
                  <a:cubicBezTo>
                    <a:pt x="97" y="58"/>
                    <a:pt x="99" y="57"/>
                    <a:pt x="100" y="56"/>
                  </a:cubicBezTo>
                  <a:cubicBezTo>
                    <a:pt x="101" y="56"/>
                    <a:pt x="101" y="55"/>
                    <a:pt x="101" y="54"/>
                  </a:cubicBezTo>
                  <a:cubicBezTo>
                    <a:pt x="101" y="53"/>
                    <a:pt x="100" y="52"/>
                    <a:pt x="98" y="51"/>
                  </a:cubicBezTo>
                  <a:close/>
                  <a:moveTo>
                    <a:pt x="26" y="34"/>
                  </a:moveTo>
                  <a:cubicBezTo>
                    <a:pt x="30" y="32"/>
                    <a:pt x="34" y="28"/>
                    <a:pt x="38" y="23"/>
                  </a:cubicBezTo>
                  <a:cubicBezTo>
                    <a:pt x="39" y="23"/>
                    <a:pt x="40" y="23"/>
                    <a:pt x="41" y="24"/>
                  </a:cubicBezTo>
                  <a:cubicBezTo>
                    <a:pt x="44" y="24"/>
                    <a:pt x="47" y="24"/>
                    <a:pt x="50" y="23"/>
                  </a:cubicBezTo>
                  <a:cubicBezTo>
                    <a:pt x="51" y="24"/>
                    <a:pt x="51" y="24"/>
                    <a:pt x="51" y="25"/>
                  </a:cubicBezTo>
                  <a:cubicBezTo>
                    <a:pt x="51" y="27"/>
                    <a:pt x="52" y="30"/>
                    <a:pt x="52" y="33"/>
                  </a:cubicBezTo>
                  <a:cubicBezTo>
                    <a:pt x="48" y="34"/>
                    <a:pt x="44" y="35"/>
                    <a:pt x="41" y="36"/>
                  </a:cubicBezTo>
                  <a:cubicBezTo>
                    <a:pt x="38" y="36"/>
                    <a:pt x="36" y="36"/>
                    <a:pt x="35" y="36"/>
                  </a:cubicBezTo>
                  <a:cubicBezTo>
                    <a:pt x="33" y="35"/>
                    <a:pt x="31" y="34"/>
                    <a:pt x="28" y="34"/>
                  </a:cubicBezTo>
                  <a:cubicBezTo>
                    <a:pt x="28" y="34"/>
                    <a:pt x="27" y="34"/>
                    <a:pt x="27" y="34"/>
                  </a:cubicBezTo>
                  <a:cubicBezTo>
                    <a:pt x="27" y="34"/>
                    <a:pt x="26" y="34"/>
                    <a:pt x="26" y="34"/>
                  </a:cubicBezTo>
                  <a:close/>
                  <a:moveTo>
                    <a:pt x="52" y="41"/>
                  </a:moveTo>
                  <a:cubicBezTo>
                    <a:pt x="52" y="52"/>
                    <a:pt x="52" y="52"/>
                    <a:pt x="52" y="52"/>
                  </a:cubicBezTo>
                  <a:cubicBezTo>
                    <a:pt x="48" y="52"/>
                    <a:pt x="43" y="53"/>
                    <a:pt x="39" y="53"/>
                  </a:cubicBezTo>
                  <a:cubicBezTo>
                    <a:pt x="39" y="50"/>
                    <a:pt x="39" y="47"/>
                    <a:pt x="38" y="43"/>
                  </a:cubicBezTo>
                  <a:cubicBezTo>
                    <a:pt x="43" y="42"/>
                    <a:pt x="47" y="42"/>
                    <a:pt x="52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9448800" y="3713163"/>
              <a:ext cx="82550" cy="303213"/>
            </a:xfrm>
            <a:custGeom>
              <a:avLst/>
              <a:gdLst>
                <a:gd name="T0" fmla="*/ 21 w 25"/>
                <a:gd name="T1" fmla="*/ 38 h 92"/>
                <a:gd name="T2" fmla="*/ 25 w 25"/>
                <a:gd name="T3" fmla="*/ 33 h 92"/>
                <a:gd name="T4" fmla="*/ 20 w 25"/>
                <a:gd name="T5" fmla="*/ 27 h 92"/>
                <a:gd name="T6" fmla="*/ 13 w 25"/>
                <a:gd name="T7" fmla="*/ 25 h 92"/>
                <a:gd name="T8" fmla="*/ 14 w 25"/>
                <a:gd name="T9" fmla="*/ 10 h 92"/>
                <a:gd name="T10" fmla="*/ 12 w 25"/>
                <a:gd name="T11" fmla="*/ 4 h 92"/>
                <a:gd name="T12" fmla="*/ 5 w 25"/>
                <a:gd name="T13" fmla="*/ 1 h 92"/>
                <a:gd name="T14" fmla="*/ 3 w 25"/>
                <a:gd name="T15" fmla="*/ 0 h 92"/>
                <a:gd name="T16" fmla="*/ 1 w 25"/>
                <a:gd name="T17" fmla="*/ 2 h 92"/>
                <a:gd name="T18" fmla="*/ 2 w 25"/>
                <a:gd name="T19" fmla="*/ 6 h 92"/>
                <a:gd name="T20" fmla="*/ 5 w 25"/>
                <a:gd name="T21" fmla="*/ 25 h 92"/>
                <a:gd name="T22" fmla="*/ 4 w 25"/>
                <a:gd name="T23" fmla="*/ 55 h 92"/>
                <a:gd name="T24" fmla="*/ 2 w 25"/>
                <a:gd name="T25" fmla="*/ 75 h 92"/>
                <a:gd name="T26" fmla="*/ 4 w 25"/>
                <a:gd name="T27" fmla="*/ 88 h 92"/>
                <a:gd name="T28" fmla="*/ 7 w 25"/>
                <a:gd name="T29" fmla="*/ 92 h 92"/>
                <a:gd name="T30" fmla="*/ 11 w 25"/>
                <a:gd name="T31" fmla="*/ 84 h 92"/>
                <a:gd name="T32" fmla="*/ 13 w 25"/>
                <a:gd name="T33" fmla="*/ 33 h 92"/>
                <a:gd name="T34" fmla="*/ 19 w 25"/>
                <a:gd name="T35" fmla="*/ 37 h 92"/>
                <a:gd name="T36" fmla="*/ 21 w 25"/>
                <a:gd name="T37" fmla="*/ 3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" h="92">
                  <a:moveTo>
                    <a:pt x="21" y="38"/>
                  </a:moveTo>
                  <a:cubicBezTo>
                    <a:pt x="22" y="38"/>
                    <a:pt x="24" y="37"/>
                    <a:pt x="25" y="33"/>
                  </a:cubicBezTo>
                  <a:cubicBezTo>
                    <a:pt x="25" y="30"/>
                    <a:pt x="23" y="28"/>
                    <a:pt x="20" y="27"/>
                  </a:cubicBezTo>
                  <a:cubicBezTo>
                    <a:pt x="17" y="26"/>
                    <a:pt x="15" y="25"/>
                    <a:pt x="13" y="25"/>
                  </a:cubicBezTo>
                  <a:cubicBezTo>
                    <a:pt x="13" y="13"/>
                    <a:pt x="14" y="11"/>
                    <a:pt x="14" y="10"/>
                  </a:cubicBezTo>
                  <a:cubicBezTo>
                    <a:pt x="15" y="9"/>
                    <a:pt x="15" y="7"/>
                    <a:pt x="12" y="4"/>
                  </a:cubicBezTo>
                  <a:cubicBezTo>
                    <a:pt x="10" y="3"/>
                    <a:pt x="8" y="2"/>
                    <a:pt x="5" y="1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1" y="0"/>
                    <a:pt x="1" y="1"/>
                    <a:pt x="1" y="2"/>
                  </a:cubicBezTo>
                  <a:cubicBezTo>
                    <a:pt x="0" y="3"/>
                    <a:pt x="1" y="5"/>
                    <a:pt x="2" y="6"/>
                  </a:cubicBezTo>
                  <a:cubicBezTo>
                    <a:pt x="3" y="8"/>
                    <a:pt x="5" y="13"/>
                    <a:pt x="5" y="25"/>
                  </a:cubicBezTo>
                  <a:cubicBezTo>
                    <a:pt x="5" y="35"/>
                    <a:pt x="5" y="45"/>
                    <a:pt x="4" y="55"/>
                  </a:cubicBezTo>
                  <a:cubicBezTo>
                    <a:pt x="4" y="65"/>
                    <a:pt x="3" y="72"/>
                    <a:pt x="2" y="75"/>
                  </a:cubicBezTo>
                  <a:cubicBezTo>
                    <a:pt x="1" y="78"/>
                    <a:pt x="1" y="83"/>
                    <a:pt x="4" y="88"/>
                  </a:cubicBezTo>
                  <a:cubicBezTo>
                    <a:pt x="4" y="90"/>
                    <a:pt x="6" y="92"/>
                    <a:pt x="7" y="92"/>
                  </a:cubicBezTo>
                  <a:cubicBezTo>
                    <a:pt x="10" y="92"/>
                    <a:pt x="11" y="89"/>
                    <a:pt x="11" y="84"/>
                  </a:cubicBezTo>
                  <a:cubicBezTo>
                    <a:pt x="12" y="77"/>
                    <a:pt x="13" y="60"/>
                    <a:pt x="13" y="33"/>
                  </a:cubicBezTo>
                  <a:cubicBezTo>
                    <a:pt x="15" y="35"/>
                    <a:pt x="17" y="37"/>
                    <a:pt x="19" y="37"/>
                  </a:cubicBezTo>
                  <a:cubicBezTo>
                    <a:pt x="20" y="38"/>
                    <a:pt x="21" y="38"/>
                    <a:pt x="21" y="3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9402763" y="3805238"/>
              <a:ext cx="39687" cy="88900"/>
            </a:xfrm>
            <a:custGeom>
              <a:avLst/>
              <a:gdLst>
                <a:gd name="T0" fmla="*/ 7 w 12"/>
                <a:gd name="T1" fmla="*/ 0 h 27"/>
                <a:gd name="T2" fmla="*/ 4 w 12"/>
                <a:gd name="T3" fmla="*/ 5 h 27"/>
                <a:gd name="T4" fmla="*/ 2 w 12"/>
                <a:gd name="T5" fmla="*/ 15 h 27"/>
                <a:gd name="T6" fmla="*/ 2 w 12"/>
                <a:gd name="T7" fmla="*/ 25 h 27"/>
                <a:gd name="T8" fmla="*/ 5 w 12"/>
                <a:gd name="T9" fmla="*/ 27 h 27"/>
                <a:gd name="T10" fmla="*/ 9 w 12"/>
                <a:gd name="T11" fmla="*/ 24 h 27"/>
                <a:gd name="T12" fmla="*/ 12 w 12"/>
                <a:gd name="T13" fmla="*/ 12 h 27"/>
                <a:gd name="T14" fmla="*/ 10 w 12"/>
                <a:gd name="T15" fmla="*/ 2 h 27"/>
                <a:gd name="T16" fmla="*/ 7 w 12"/>
                <a:gd name="T1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7">
                  <a:moveTo>
                    <a:pt x="7" y="0"/>
                  </a:moveTo>
                  <a:cubicBezTo>
                    <a:pt x="5" y="0"/>
                    <a:pt x="4" y="3"/>
                    <a:pt x="4" y="5"/>
                  </a:cubicBezTo>
                  <a:cubicBezTo>
                    <a:pt x="4" y="9"/>
                    <a:pt x="3" y="12"/>
                    <a:pt x="2" y="15"/>
                  </a:cubicBezTo>
                  <a:cubicBezTo>
                    <a:pt x="0" y="19"/>
                    <a:pt x="0" y="22"/>
                    <a:pt x="2" y="25"/>
                  </a:cubicBezTo>
                  <a:cubicBezTo>
                    <a:pt x="2" y="26"/>
                    <a:pt x="4" y="27"/>
                    <a:pt x="5" y="27"/>
                  </a:cubicBezTo>
                  <a:cubicBezTo>
                    <a:pt x="7" y="27"/>
                    <a:pt x="8" y="25"/>
                    <a:pt x="9" y="24"/>
                  </a:cubicBezTo>
                  <a:cubicBezTo>
                    <a:pt x="11" y="20"/>
                    <a:pt x="12" y="16"/>
                    <a:pt x="12" y="12"/>
                  </a:cubicBezTo>
                  <a:cubicBezTo>
                    <a:pt x="12" y="8"/>
                    <a:pt x="11" y="5"/>
                    <a:pt x="10" y="2"/>
                  </a:cubicBezTo>
                  <a:cubicBezTo>
                    <a:pt x="9" y="1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21"/>
            <p:cNvSpPr>
              <a:spLocks noEditPoints="1"/>
            </p:cNvSpPr>
            <p:nvPr/>
          </p:nvSpPr>
          <p:spPr bwMode="auto">
            <a:xfrm>
              <a:off x="9491663" y="3713163"/>
              <a:ext cx="238125" cy="290513"/>
            </a:xfrm>
            <a:custGeom>
              <a:avLst/>
              <a:gdLst>
                <a:gd name="T0" fmla="*/ 65 w 72"/>
                <a:gd name="T1" fmla="*/ 81 h 88"/>
                <a:gd name="T2" fmla="*/ 48 w 72"/>
                <a:gd name="T3" fmla="*/ 70 h 88"/>
                <a:gd name="T4" fmla="*/ 35 w 72"/>
                <a:gd name="T5" fmla="*/ 54 h 88"/>
                <a:gd name="T6" fmla="*/ 51 w 72"/>
                <a:gd name="T7" fmla="*/ 52 h 88"/>
                <a:gd name="T8" fmla="*/ 64 w 72"/>
                <a:gd name="T9" fmla="*/ 51 h 88"/>
                <a:gd name="T10" fmla="*/ 70 w 72"/>
                <a:gd name="T11" fmla="*/ 49 h 88"/>
                <a:gd name="T12" fmla="*/ 68 w 72"/>
                <a:gd name="T13" fmla="*/ 45 h 88"/>
                <a:gd name="T14" fmla="*/ 58 w 72"/>
                <a:gd name="T15" fmla="*/ 42 h 88"/>
                <a:gd name="T16" fmla="*/ 49 w 72"/>
                <a:gd name="T17" fmla="*/ 44 h 88"/>
                <a:gd name="T18" fmla="*/ 54 w 72"/>
                <a:gd name="T19" fmla="*/ 32 h 88"/>
                <a:gd name="T20" fmla="*/ 56 w 72"/>
                <a:gd name="T21" fmla="*/ 28 h 88"/>
                <a:gd name="T22" fmla="*/ 54 w 72"/>
                <a:gd name="T23" fmla="*/ 25 h 88"/>
                <a:gd name="T24" fmla="*/ 48 w 72"/>
                <a:gd name="T25" fmla="*/ 21 h 88"/>
                <a:gd name="T26" fmla="*/ 42 w 72"/>
                <a:gd name="T27" fmla="*/ 22 h 88"/>
                <a:gd name="T28" fmla="*/ 34 w 72"/>
                <a:gd name="T29" fmla="*/ 25 h 88"/>
                <a:gd name="T30" fmla="*/ 37 w 72"/>
                <a:gd name="T31" fmla="*/ 9 h 88"/>
                <a:gd name="T32" fmla="*/ 37 w 72"/>
                <a:gd name="T33" fmla="*/ 6 h 88"/>
                <a:gd name="T34" fmla="*/ 34 w 72"/>
                <a:gd name="T35" fmla="*/ 3 h 88"/>
                <a:gd name="T36" fmla="*/ 27 w 72"/>
                <a:gd name="T37" fmla="*/ 0 h 88"/>
                <a:gd name="T38" fmla="*/ 24 w 72"/>
                <a:gd name="T39" fmla="*/ 2 h 88"/>
                <a:gd name="T40" fmla="*/ 24 w 72"/>
                <a:gd name="T41" fmla="*/ 6 h 88"/>
                <a:gd name="T42" fmla="*/ 26 w 72"/>
                <a:gd name="T43" fmla="*/ 27 h 88"/>
                <a:gd name="T44" fmla="*/ 16 w 72"/>
                <a:gd name="T45" fmla="*/ 28 h 88"/>
                <a:gd name="T46" fmla="*/ 12 w 72"/>
                <a:gd name="T47" fmla="*/ 30 h 88"/>
                <a:gd name="T48" fmla="*/ 13 w 72"/>
                <a:gd name="T49" fmla="*/ 33 h 88"/>
                <a:gd name="T50" fmla="*/ 20 w 72"/>
                <a:gd name="T51" fmla="*/ 35 h 88"/>
                <a:gd name="T52" fmla="*/ 26 w 72"/>
                <a:gd name="T53" fmla="*/ 34 h 88"/>
                <a:gd name="T54" fmla="*/ 24 w 72"/>
                <a:gd name="T55" fmla="*/ 48 h 88"/>
                <a:gd name="T56" fmla="*/ 6 w 72"/>
                <a:gd name="T57" fmla="*/ 50 h 88"/>
                <a:gd name="T58" fmla="*/ 5 w 72"/>
                <a:gd name="T59" fmla="*/ 50 h 88"/>
                <a:gd name="T60" fmla="*/ 2 w 72"/>
                <a:gd name="T61" fmla="*/ 52 h 88"/>
                <a:gd name="T62" fmla="*/ 4 w 72"/>
                <a:gd name="T63" fmla="*/ 55 h 88"/>
                <a:gd name="T64" fmla="*/ 13 w 72"/>
                <a:gd name="T65" fmla="*/ 57 h 88"/>
                <a:gd name="T66" fmla="*/ 23 w 72"/>
                <a:gd name="T67" fmla="*/ 56 h 88"/>
                <a:gd name="T68" fmla="*/ 16 w 72"/>
                <a:gd name="T69" fmla="*/ 71 h 88"/>
                <a:gd name="T70" fmla="*/ 4 w 72"/>
                <a:gd name="T71" fmla="*/ 82 h 88"/>
                <a:gd name="T72" fmla="*/ 1 w 72"/>
                <a:gd name="T73" fmla="*/ 86 h 88"/>
                <a:gd name="T74" fmla="*/ 2 w 72"/>
                <a:gd name="T75" fmla="*/ 87 h 88"/>
                <a:gd name="T76" fmla="*/ 6 w 72"/>
                <a:gd name="T77" fmla="*/ 86 h 88"/>
                <a:gd name="T78" fmla="*/ 21 w 72"/>
                <a:gd name="T79" fmla="*/ 77 h 88"/>
                <a:gd name="T80" fmla="*/ 30 w 72"/>
                <a:gd name="T81" fmla="*/ 58 h 88"/>
                <a:gd name="T82" fmla="*/ 41 w 72"/>
                <a:gd name="T83" fmla="*/ 79 h 88"/>
                <a:gd name="T84" fmla="*/ 53 w 72"/>
                <a:gd name="T85" fmla="*/ 88 h 88"/>
                <a:gd name="T86" fmla="*/ 58 w 72"/>
                <a:gd name="T87" fmla="*/ 88 h 88"/>
                <a:gd name="T88" fmla="*/ 67 w 72"/>
                <a:gd name="T89" fmla="*/ 88 h 88"/>
                <a:gd name="T90" fmla="*/ 72 w 72"/>
                <a:gd name="T91" fmla="*/ 85 h 88"/>
                <a:gd name="T92" fmla="*/ 65 w 72"/>
                <a:gd name="T93" fmla="*/ 81 h 88"/>
                <a:gd name="T94" fmla="*/ 42 w 72"/>
                <a:gd name="T95" fmla="*/ 35 h 88"/>
                <a:gd name="T96" fmla="*/ 41 w 72"/>
                <a:gd name="T97" fmla="*/ 45 h 88"/>
                <a:gd name="T98" fmla="*/ 33 w 72"/>
                <a:gd name="T99" fmla="*/ 46 h 88"/>
                <a:gd name="T100" fmla="*/ 34 w 72"/>
                <a:gd name="T101" fmla="*/ 32 h 88"/>
                <a:gd name="T102" fmla="*/ 42 w 72"/>
                <a:gd name="T103" fmla="*/ 31 h 88"/>
                <a:gd name="T104" fmla="*/ 42 w 72"/>
                <a:gd name="T105" fmla="*/ 3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2" h="88">
                  <a:moveTo>
                    <a:pt x="65" y="81"/>
                  </a:moveTo>
                  <a:cubicBezTo>
                    <a:pt x="58" y="79"/>
                    <a:pt x="52" y="76"/>
                    <a:pt x="48" y="70"/>
                  </a:cubicBezTo>
                  <a:cubicBezTo>
                    <a:pt x="43" y="65"/>
                    <a:pt x="39" y="60"/>
                    <a:pt x="35" y="54"/>
                  </a:cubicBezTo>
                  <a:cubicBezTo>
                    <a:pt x="41" y="53"/>
                    <a:pt x="46" y="52"/>
                    <a:pt x="51" y="52"/>
                  </a:cubicBezTo>
                  <a:cubicBezTo>
                    <a:pt x="56" y="51"/>
                    <a:pt x="60" y="51"/>
                    <a:pt x="64" y="51"/>
                  </a:cubicBezTo>
                  <a:cubicBezTo>
                    <a:pt x="67" y="51"/>
                    <a:pt x="69" y="50"/>
                    <a:pt x="70" y="49"/>
                  </a:cubicBezTo>
                  <a:cubicBezTo>
                    <a:pt x="70" y="47"/>
                    <a:pt x="68" y="45"/>
                    <a:pt x="68" y="45"/>
                  </a:cubicBezTo>
                  <a:cubicBezTo>
                    <a:pt x="65" y="43"/>
                    <a:pt x="62" y="42"/>
                    <a:pt x="58" y="42"/>
                  </a:cubicBezTo>
                  <a:cubicBezTo>
                    <a:pt x="56" y="43"/>
                    <a:pt x="53" y="44"/>
                    <a:pt x="49" y="44"/>
                  </a:cubicBezTo>
                  <a:cubicBezTo>
                    <a:pt x="51" y="36"/>
                    <a:pt x="53" y="33"/>
                    <a:pt x="54" y="32"/>
                  </a:cubicBezTo>
                  <a:cubicBezTo>
                    <a:pt x="56" y="31"/>
                    <a:pt x="56" y="29"/>
                    <a:pt x="56" y="28"/>
                  </a:cubicBezTo>
                  <a:cubicBezTo>
                    <a:pt x="56" y="27"/>
                    <a:pt x="56" y="26"/>
                    <a:pt x="54" y="25"/>
                  </a:cubicBezTo>
                  <a:cubicBezTo>
                    <a:pt x="52" y="23"/>
                    <a:pt x="50" y="22"/>
                    <a:pt x="48" y="21"/>
                  </a:cubicBezTo>
                  <a:cubicBezTo>
                    <a:pt x="46" y="20"/>
                    <a:pt x="43" y="21"/>
                    <a:pt x="42" y="22"/>
                  </a:cubicBezTo>
                  <a:cubicBezTo>
                    <a:pt x="41" y="23"/>
                    <a:pt x="39" y="24"/>
                    <a:pt x="34" y="25"/>
                  </a:cubicBezTo>
                  <a:cubicBezTo>
                    <a:pt x="35" y="13"/>
                    <a:pt x="36" y="10"/>
                    <a:pt x="37" y="9"/>
                  </a:cubicBezTo>
                  <a:cubicBezTo>
                    <a:pt x="37" y="8"/>
                    <a:pt x="38" y="7"/>
                    <a:pt x="37" y="6"/>
                  </a:cubicBezTo>
                  <a:cubicBezTo>
                    <a:pt x="37" y="5"/>
                    <a:pt x="36" y="4"/>
                    <a:pt x="34" y="3"/>
                  </a:cubicBezTo>
                  <a:cubicBezTo>
                    <a:pt x="32" y="2"/>
                    <a:pt x="30" y="1"/>
                    <a:pt x="27" y="0"/>
                  </a:cubicBezTo>
                  <a:cubicBezTo>
                    <a:pt x="25" y="0"/>
                    <a:pt x="24" y="1"/>
                    <a:pt x="24" y="2"/>
                  </a:cubicBezTo>
                  <a:cubicBezTo>
                    <a:pt x="23" y="3"/>
                    <a:pt x="24" y="5"/>
                    <a:pt x="24" y="6"/>
                  </a:cubicBezTo>
                  <a:cubicBezTo>
                    <a:pt x="25" y="7"/>
                    <a:pt x="26" y="11"/>
                    <a:pt x="26" y="27"/>
                  </a:cubicBezTo>
                  <a:cubicBezTo>
                    <a:pt x="22" y="28"/>
                    <a:pt x="18" y="28"/>
                    <a:pt x="16" y="28"/>
                  </a:cubicBezTo>
                  <a:cubicBezTo>
                    <a:pt x="15" y="29"/>
                    <a:pt x="12" y="29"/>
                    <a:pt x="12" y="30"/>
                  </a:cubicBezTo>
                  <a:cubicBezTo>
                    <a:pt x="11" y="32"/>
                    <a:pt x="13" y="33"/>
                    <a:pt x="13" y="33"/>
                  </a:cubicBezTo>
                  <a:cubicBezTo>
                    <a:pt x="16" y="35"/>
                    <a:pt x="18" y="35"/>
                    <a:pt x="20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9"/>
                    <a:pt x="25" y="44"/>
                    <a:pt x="24" y="48"/>
                  </a:cubicBezTo>
                  <a:cubicBezTo>
                    <a:pt x="15" y="49"/>
                    <a:pt x="9" y="50"/>
                    <a:pt x="6" y="50"/>
                  </a:cubicBezTo>
                  <a:cubicBezTo>
                    <a:pt x="6" y="50"/>
                    <a:pt x="5" y="50"/>
                    <a:pt x="5" y="50"/>
                  </a:cubicBezTo>
                  <a:cubicBezTo>
                    <a:pt x="4" y="50"/>
                    <a:pt x="2" y="50"/>
                    <a:pt x="2" y="52"/>
                  </a:cubicBezTo>
                  <a:cubicBezTo>
                    <a:pt x="1" y="53"/>
                    <a:pt x="3" y="55"/>
                    <a:pt x="4" y="55"/>
                  </a:cubicBezTo>
                  <a:cubicBezTo>
                    <a:pt x="6" y="57"/>
                    <a:pt x="10" y="58"/>
                    <a:pt x="13" y="57"/>
                  </a:cubicBezTo>
                  <a:cubicBezTo>
                    <a:pt x="16" y="57"/>
                    <a:pt x="19" y="56"/>
                    <a:pt x="23" y="56"/>
                  </a:cubicBezTo>
                  <a:cubicBezTo>
                    <a:pt x="21" y="62"/>
                    <a:pt x="19" y="67"/>
                    <a:pt x="16" y="71"/>
                  </a:cubicBezTo>
                  <a:cubicBezTo>
                    <a:pt x="12" y="75"/>
                    <a:pt x="8" y="79"/>
                    <a:pt x="4" y="82"/>
                  </a:cubicBezTo>
                  <a:cubicBezTo>
                    <a:pt x="1" y="83"/>
                    <a:pt x="0" y="84"/>
                    <a:pt x="1" y="86"/>
                  </a:cubicBezTo>
                  <a:cubicBezTo>
                    <a:pt x="1" y="86"/>
                    <a:pt x="1" y="87"/>
                    <a:pt x="2" y="87"/>
                  </a:cubicBezTo>
                  <a:cubicBezTo>
                    <a:pt x="3" y="87"/>
                    <a:pt x="4" y="87"/>
                    <a:pt x="6" y="86"/>
                  </a:cubicBezTo>
                  <a:cubicBezTo>
                    <a:pt x="11" y="84"/>
                    <a:pt x="16" y="81"/>
                    <a:pt x="21" y="77"/>
                  </a:cubicBezTo>
                  <a:cubicBezTo>
                    <a:pt x="25" y="73"/>
                    <a:pt x="28" y="67"/>
                    <a:pt x="30" y="58"/>
                  </a:cubicBezTo>
                  <a:cubicBezTo>
                    <a:pt x="35" y="68"/>
                    <a:pt x="39" y="75"/>
                    <a:pt x="41" y="79"/>
                  </a:cubicBezTo>
                  <a:cubicBezTo>
                    <a:pt x="44" y="85"/>
                    <a:pt x="48" y="88"/>
                    <a:pt x="53" y="88"/>
                  </a:cubicBezTo>
                  <a:cubicBezTo>
                    <a:pt x="55" y="88"/>
                    <a:pt x="56" y="88"/>
                    <a:pt x="58" y="88"/>
                  </a:cubicBezTo>
                  <a:cubicBezTo>
                    <a:pt x="61" y="88"/>
                    <a:pt x="64" y="88"/>
                    <a:pt x="67" y="88"/>
                  </a:cubicBezTo>
                  <a:cubicBezTo>
                    <a:pt x="69" y="88"/>
                    <a:pt x="72" y="87"/>
                    <a:pt x="72" y="85"/>
                  </a:cubicBezTo>
                  <a:cubicBezTo>
                    <a:pt x="72" y="84"/>
                    <a:pt x="70" y="83"/>
                    <a:pt x="65" y="81"/>
                  </a:cubicBezTo>
                  <a:close/>
                  <a:moveTo>
                    <a:pt x="42" y="35"/>
                  </a:moveTo>
                  <a:cubicBezTo>
                    <a:pt x="42" y="37"/>
                    <a:pt x="42" y="40"/>
                    <a:pt x="41" y="45"/>
                  </a:cubicBezTo>
                  <a:cubicBezTo>
                    <a:pt x="39" y="46"/>
                    <a:pt x="36" y="46"/>
                    <a:pt x="33" y="46"/>
                  </a:cubicBezTo>
                  <a:cubicBezTo>
                    <a:pt x="33" y="43"/>
                    <a:pt x="34" y="38"/>
                    <a:pt x="34" y="32"/>
                  </a:cubicBezTo>
                  <a:cubicBezTo>
                    <a:pt x="39" y="31"/>
                    <a:pt x="41" y="31"/>
                    <a:pt x="42" y="31"/>
                  </a:cubicBezTo>
                  <a:cubicBezTo>
                    <a:pt x="42" y="31"/>
                    <a:pt x="42" y="32"/>
                    <a:pt x="42" y="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9459913" y="4116388"/>
              <a:ext cx="223837" cy="312738"/>
            </a:xfrm>
            <a:custGeom>
              <a:avLst/>
              <a:gdLst>
                <a:gd name="T0" fmla="*/ 54 w 68"/>
                <a:gd name="T1" fmla="*/ 42 h 95"/>
                <a:gd name="T2" fmla="*/ 64 w 68"/>
                <a:gd name="T3" fmla="*/ 41 h 95"/>
                <a:gd name="T4" fmla="*/ 67 w 68"/>
                <a:gd name="T5" fmla="*/ 39 h 95"/>
                <a:gd name="T6" fmla="*/ 65 w 68"/>
                <a:gd name="T7" fmla="*/ 35 h 95"/>
                <a:gd name="T8" fmla="*/ 54 w 68"/>
                <a:gd name="T9" fmla="*/ 33 h 95"/>
                <a:gd name="T10" fmla="*/ 37 w 68"/>
                <a:gd name="T11" fmla="*/ 36 h 95"/>
                <a:gd name="T12" fmla="*/ 39 w 68"/>
                <a:gd name="T13" fmla="*/ 29 h 95"/>
                <a:gd name="T14" fmla="*/ 39 w 68"/>
                <a:gd name="T15" fmla="*/ 25 h 95"/>
                <a:gd name="T16" fmla="*/ 36 w 68"/>
                <a:gd name="T17" fmla="*/ 22 h 95"/>
                <a:gd name="T18" fmla="*/ 28 w 68"/>
                <a:gd name="T19" fmla="*/ 20 h 95"/>
                <a:gd name="T20" fmla="*/ 25 w 68"/>
                <a:gd name="T21" fmla="*/ 21 h 95"/>
                <a:gd name="T22" fmla="*/ 26 w 68"/>
                <a:gd name="T23" fmla="*/ 25 h 95"/>
                <a:gd name="T24" fmla="*/ 28 w 68"/>
                <a:gd name="T25" fmla="*/ 37 h 95"/>
                <a:gd name="T26" fmla="*/ 14 w 68"/>
                <a:gd name="T27" fmla="*/ 39 h 95"/>
                <a:gd name="T28" fmla="*/ 12 w 68"/>
                <a:gd name="T29" fmla="*/ 39 h 95"/>
                <a:gd name="T30" fmla="*/ 16 w 68"/>
                <a:gd name="T31" fmla="*/ 20 h 95"/>
                <a:gd name="T32" fmla="*/ 39 w 68"/>
                <a:gd name="T33" fmla="*/ 14 h 95"/>
                <a:gd name="T34" fmla="*/ 53 w 68"/>
                <a:gd name="T35" fmla="*/ 12 h 95"/>
                <a:gd name="T36" fmla="*/ 57 w 68"/>
                <a:gd name="T37" fmla="*/ 10 h 95"/>
                <a:gd name="T38" fmla="*/ 54 w 68"/>
                <a:gd name="T39" fmla="*/ 5 h 95"/>
                <a:gd name="T40" fmla="*/ 45 w 68"/>
                <a:gd name="T41" fmla="*/ 0 h 95"/>
                <a:gd name="T42" fmla="*/ 42 w 68"/>
                <a:gd name="T43" fmla="*/ 0 h 95"/>
                <a:gd name="T44" fmla="*/ 39 w 68"/>
                <a:gd name="T45" fmla="*/ 1 h 95"/>
                <a:gd name="T46" fmla="*/ 39 w 68"/>
                <a:gd name="T47" fmla="*/ 4 h 95"/>
                <a:gd name="T48" fmla="*/ 14 w 68"/>
                <a:gd name="T49" fmla="*/ 14 h 95"/>
                <a:gd name="T50" fmla="*/ 8 w 68"/>
                <a:gd name="T51" fmla="*/ 12 h 95"/>
                <a:gd name="T52" fmla="*/ 5 w 68"/>
                <a:gd name="T53" fmla="*/ 13 h 95"/>
                <a:gd name="T54" fmla="*/ 6 w 68"/>
                <a:gd name="T55" fmla="*/ 18 h 95"/>
                <a:gd name="T56" fmla="*/ 6 w 68"/>
                <a:gd name="T57" fmla="*/ 29 h 95"/>
                <a:gd name="T58" fmla="*/ 3 w 68"/>
                <a:gd name="T59" fmla="*/ 39 h 95"/>
                <a:gd name="T60" fmla="*/ 0 w 68"/>
                <a:gd name="T61" fmla="*/ 46 h 95"/>
                <a:gd name="T62" fmla="*/ 4 w 68"/>
                <a:gd name="T63" fmla="*/ 51 h 95"/>
                <a:gd name="T64" fmla="*/ 8 w 68"/>
                <a:gd name="T65" fmla="*/ 49 h 95"/>
                <a:gd name="T66" fmla="*/ 28 w 68"/>
                <a:gd name="T67" fmla="*/ 45 h 95"/>
                <a:gd name="T68" fmla="*/ 28 w 68"/>
                <a:gd name="T69" fmla="*/ 76 h 95"/>
                <a:gd name="T70" fmla="*/ 26 w 68"/>
                <a:gd name="T71" fmla="*/ 80 h 95"/>
                <a:gd name="T72" fmla="*/ 19 w 68"/>
                <a:gd name="T73" fmla="*/ 79 h 95"/>
                <a:gd name="T74" fmla="*/ 17 w 68"/>
                <a:gd name="T75" fmla="*/ 78 h 95"/>
                <a:gd name="T76" fmla="*/ 15 w 68"/>
                <a:gd name="T77" fmla="*/ 79 h 95"/>
                <a:gd name="T78" fmla="*/ 18 w 68"/>
                <a:gd name="T79" fmla="*/ 84 h 95"/>
                <a:gd name="T80" fmla="*/ 24 w 68"/>
                <a:gd name="T81" fmla="*/ 92 h 95"/>
                <a:gd name="T82" fmla="*/ 28 w 68"/>
                <a:gd name="T83" fmla="*/ 95 h 95"/>
                <a:gd name="T84" fmla="*/ 30 w 68"/>
                <a:gd name="T85" fmla="*/ 95 h 95"/>
                <a:gd name="T86" fmla="*/ 35 w 68"/>
                <a:gd name="T87" fmla="*/ 89 h 95"/>
                <a:gd name="T88" fmla="*/ 37 w 68"/>
                <a:gd name="T89" fmla="*/ 80 h 95"/>
                <a:gd name="T90" fmla="*/ 37 w 68"/>
                <a:gd name="T91" fmla="*/ 44 h 95"/>
                <a:gd name="T92" fmla="*/ 54 w 68"/>
                <a:gd name="T93" fmla="*/ 4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8" h="95">
                  <a:moveTo>
                    <a:pt x="54" y="42"/>
                  </a:moveTo>
                  <a:cubicBezTo>
                    <a:pt x="58" y="42"/>
                    <a:pt x="61" y="42"/>
                    <a:pt x="64" y="41"/>
                  </a:cubicBezTo>
                  <a:cubicBezTo>
                    <a:pt x="65" y="41"/>
                    <a:pt x="67" y="41"/>
                    <a:pt x="67" y="39"/>
                  </a:cubicBezTo>
                  <a:cubicBezTo>
                    <a:pt x="68" y="37"/>
                    <a:pt x="66" y="36"/>
                    <a:pt x="65" y="35"/>
                  </a:cubicBezTo>
                  <a:cubicBezTo>
                    <a:pt x="62" y="32"/>
                    <a:pt x="58" y="32"/>
                    <a:pt x="54" y="33"/>
                  </a:cubicBezTo>
                  <a:cubicBezTo>
                    <a:pt x="50" y="34"/>
                    <a:pt x="44" y="35"/>
                    <a:pt x="37" y="36"/>
                  </a:cubicBezTo>
                  <a:cubicBezTo>
                    <a:pt x="37" y="32"/>
                    <a:pt x="38" y="30"/>
                    <a:pt x="39" y="29"/>
                  </a:cubicBezTo>
                  <a:cubicBezTo>
                    <a:pt x="39" y="27"/>
                    <a:pt x="40" y="26"/>
                    <a:pt x="39" y="25"/>
                  </a:cubicBezTo>
                  <a:cubicBezTo>
                    <a:pt x="39" y="24"/>
                    <a:pt x="38" y="23"/>
                    <a:pt x="36" y="22"/>
                  </a:cubicBezTo>
                  <a:cubicBezTo>
                    <a:pt x="34" y="21"/>
                    <a:pt x="31" y="20"/>
                    <a:pt x="28" y="20"/>
                  </a:cubicBezTo>
                  <a:cubicBezTo>
                    <a:pt x="26" y="20"/>
                    <a:pt x="25" y="20"/>
                    <a:pt x="25" y="21"/>
                  </a:cubicBezTo>
                  <a:cubicBezTo>
                    <a:pt x="24" y="23"/>
                    <a:pt x="25" y="24"/>
                    <a:pt x="26" y="25"/>
                  </a:cubicBezTo>
                  <a:cubicBezTo>
                    <a:pt x="27" y="27"/>
                    <a:pt x="28" y="30"/>
                    <a:pt x="28" y="37"/>
                  </a:cubicBezTo>
                  <a:cubicBezTo>
                    <a:pt x="21" y="39"/>
                    <a:pt x="16" y="39"/>
                    <a:pt x="14" y="39"/>
                  </a:cubicBezTo>
                  <a:cubicBezTo>
                    <a:pt x="13" y="39"/>
                    <a:pt x="13" y="39"/>
                    <a:pt x="12" y="39"/>
                  </a:cubicBezTo>
                  <a:cubicBezTo>
                    <a:pt x="13" y="38"/>
                    <a:pt x="14" y="31"/>
                    <a:pt x="16" y="20"/>
                  </a:cubicBezTo>
                  <a:cubicBezTo>
                    <a:pt x="25" y="18"/>
                    <a:pt x="33" y="16"/>
                    <a:pt x="39" y="14"/>
                  </a:cubicBezTo>
                  <a:cubicBezTo>
                    <a:pt x="46" y="13"/>
                    <a:pt x="50" y="12"/>
                    <a:pt x="53" y="12"/>
                  </a:cubicBezTo>
                  <a:cubicBezTo>
                    <a:pt x="54" y="12"/>
                    <a:pt x="56" y="12"/>
                    <a:pt x="57" y="10"/>
                  </a:cubicBezTo>
                  <a:cubicBezTo>
                    <a:pt x="58" y="8"/>
                    <a:pt x="56" y="7"/>
                    <a:pt x="54" y="5"/>
                  </a:cubicBezTo>
                  <a:cubicBezTo>
                    <a:pt x="51" y="3"/>
                    <a:pt x="48" y="1"/>
                    <a:pt x="45" y="0"/>
                  </a:cubicBezTo>
                  <a:cubicBezTo>
                    <a:pt x="44" y="0"/>
                    <a:pt x="43" y="0"/>
                    <a:pt x="42" y="0"/>
                  </a:cubicBezTo>
                  <a:cubicBezTo>
                    <a:pt x="41" y="0"/>
                    <a:pt x="40" y="0"/>
                    <a:pt x="39" y="1"/>
                  </a:cubicBezTo>
                  <a:cubicBezTo>
                    <a:pt x="39" y="2"/>
                    <a:pt x="39" y="3"/>
                    <a:pt x="39" y="4"/>
                  </a:cubicBezTo>
                  <a:cubicBezTo>
                    <a:pt x="38" y="5"/>
                    <a:pt x="35" y="7"/>
                    <a:pt x="14" y="14"/>
                  </a:cubicBezTo>
                  <a:cubicBezTo>
                    <a:pt x="12" y="13"/>
                    <a:pt x="9" y="12"/>
                    <a:pt x="8" y="12"/>
                  </a:cubicBezTo>
                  <a:cubicBezTo>
                    <a:pt x="6" y="12"/>
                    <a:pt x="5" y="13"/>
                    <a:pt x="5" y="13"/>
                  </a:cubicBezTo>
                  <a:cubicBezTo>
                    <a:pt x="4" y="14"/>
                    <a:pt x="5" y="16"/>
                    <a:pt x="6" y="18"/>
                  </a:cubicBezTo>
                  <a:cubicBezTo>
                    <a:pt x="7" y="20"/>
                    <a:pt x="7" y="24"/>
                    <a:pt x="6" y="29"/>
                  </a:cubicBezTo>
                  <a:cubicBezTo>
                    <a:pt x="5" y="36"/>
                    <a:pt x="4" y="38"/>
                    <a:pt x="3" y="39"/>
                  </a:cubicBezTo>
                  <a:cubicBezTo>
                    <a:pt x="1" y="40"/>
                    <a:pt x="0" y="43"/>
                    <a:pt x="0" y="46"/>
                  </a:cubicBezTo>
                  <a:cubicBezTo>
                    <a:pt x="1" y="50"/>
                    <a:pt x="3" y="51"/>
                    <a:pt x="4" y="51"/>
                  </a:cubicBezTo>
                  <a:cubicBezTo>
                    <a:pt x="5" y="51"/>
                    <a:pt x="6" y="50"/>
                    <a:pt x="8" y="49"/>
                  </a:cubicBezTo>
                  <a:cubicBezTo>
                    <a:pt x="9" y="48"/>
                    <a:pt x="14" y="47"/>
                    <a:pt x="28" y="45"/>
                  </a:cubicBezTo>
                  <a:cubicBezTo>
                    <a:pt x="28" y="62"/>
                    <a:pt x="28" y="73"/>
                    <a:pt x="28" y="76"/>
                  </a:cubicBezTo>
                  <a:cubicBezTo>
                    <a:pt x="28" y="78"/>
                    <a:pt x="27" y="80"/>
                    <a:pt x="26" y="80"/>
                  </a:cubicBezTo>
                  <a:cubicBezTo>
                    <a:pt x="25" y="80"/>
                    <a:pt x="23" y="80"/>
                    <a:pt x="19" y="79"/>
                  </a:cubicBezTo>
                  <a:cubicBezTo>
                    <a:pt x="18" y="78"/>
                    <a:pt x="18" y="78"/>
                    <a:pt x="17" y="78"/>
                  </a:cubicBezTo>
                  <a:cubicBezTo>
                    <a:pt x="16" y="78"/>
                    <a:pt x="15" y="79"/>
                    <a:pt x="15" y="79"/>
                  </a:cubicBezTo>
                  <a:cubicBezTo>
                    <a:pt x="14" y="81"/>
                    <a:pt x="16" y="82"/>
                    <a:pt x="18" y="84"/>
                  </a:cubicBezTo>
                  <a:cubicBezTo>
                    <a:pt x="21" y="87"/>
                    <a:pt x="23" y="90"/>
                    <a:pt x="24" y="92"/>
                  </a:cubicBezTo>
                  <a:cubicBezTo>
                    <a:pt x="25" y="95"/>
                    <a:pt x="27" y="95"/>
                    <a:pt x="28" y="95"/>
                  </a:cubicBezTo>
                  <a:cubicBezTo>
                    <a:pt x="29" y="95"/>
                    <a:pt x="29" y="95"/>
                    <a:pt x="30" y="95"/>
                  </a:cubicBezTo>
                  <a:cubicBezTo>
                    <a:pt x="32" y="94"/>
                    <a:pt x="34" y="92"/>
                    <a:pt x="35" y="89"/>
                  </a:cubicBezTo>
                  <a:cubicBezTo>
                    <a:pt x="37" y="86"/>
                    <a:pt x="37" y="83"/>
                    <a:pt x="37" y="80"/>
                  </a:cubicBezTo>
                  <a:cubicBezTo>
                    <a:pt x="37" y="77"/>
                    <a:pt x="37" y="67"/>
                    <a:pt x="37" y="44"/>
                  </a:cubicBezTo>
                  <a:cubicBezTo>
                    <a:pt x="45" y="43"/>
                    <a:pt x="51" y="42"/>
                    <a:pt x="54" y="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9432925" y="4300538"/>
              <a:ext cx="66675" cy="88900"/>
            </a:xfrm>
            <a:custGeom>
              <a:avLst/>
              <a:gdLst>
                <a:gd name="T0" fmla="*/ 15 w 20"/>
                <a:gd name="T1" fmla="*/ 0 h 27"/>
                <a:gd name="T2" fmla="*/ 11 w 20"/>
                <a:gd name="T3" fmla="*/ 4 h 27"/>
                <a:gd name="T4" fmla="*/ 3 w 20"/>
                <a:gd name="T5" fmla="*/ 15 h 27"/>
                <a:gd name="T6" fmla="*/ 2 w 20"/>
                <a:gd name="T7" fmla="*/ 24 h 27"/>
                <a:gd name="T8" fmla="*/ 6 w 20"/>
                <a:gd name="T9" fmla="*/ 27 h 27"/>
                <a:gd name="T10" fmla="*/ 13 w 20"/>
                <a:gd name="T11" fmla="*/ 21 h 27"/>
                <a:gd name="T12" fmla="*/ 19 w 20"/>
                <a:gd name="T13" fmla="*/ 4 h 27"/>
                <a:gd name="T14" fmla="*/ 15 w 20"/>
                <a:gd name="T1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27">
                  <a:moveTo>
                    <a:pt x="15" y="0"/>
                  </a:moveTo>
                  <a:cubicBezTo>
                    <a:pt x="14" y="0"/>
                    <a:pt x="13" y="1"/>
                    <a:pt x="11" y="4"/>
                  </a:cubicBezTo>
                  <a:cubicBezTo>
                    <a:pt x="7" y="10"/>
                    <a:pt x="5" y="13"/>
                    <a:pt x="3" y="15"/>
                  </a:cubicBezTo>
                  <a:cubicBezTo>
                    <a:pt x="2" y="16"/>
                    <a:pt x="0" y="19"/>
                    <a:pt x="2" y="24"/>
                  </a:cubicBezTo>
                  <a:cubicBezTo>
                    <a:pt x="3" y="26"/>
                    <a:pt x="5" y="27"/>
                    <a:pt x="6" y="27"/>
                  </a:cubicBezTo>
                  <a:cubicBezTo>
                    <a:pt x="8" y="27"/>
                    <a:pt x="10" y="25"/>
                    <a:pt x="13" y="21"/>
                  </a:cubicBezTo>
                  <a:cubicBezTo>
                    <a:pt x="18" y="15"/>
                    <a:pt x="20" y="9"/>
                    <a:pt x="19" y="4"/>
                  </a:cubicBezTo>
                  <a:cubicBezTo>
                    <a:pt x="18" y="3"/>
                    <a:pt x="18" y="0"/>
                    <a:pt x="1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9601200" y="4303713"/>
              <a:ext cx="98425" cy="82550"/>
            </a:xfrm>
            <a:custGeom>
              <a:avLst/>
              <a:gdLst>
                <a:gd name="T0" fmla="*/ 26 w 30"/>
                <a:gd name="T1" fmla="*/ 10 h 25"/>
                <a:gd name="T2" fmla="*/ 11 w 30"/>
                <a:gd name="T3" fmla="*/ 1 h 25"/>
                <a:gd name="T4" fmla="*/ 4 w 30"/>
                <a:gd name="T5" fmla="*/ 0 h 25"/>
                <a:gd name="T6" fmla="*/ 1 w 30"/>
                <a:gd name="T7" fmla="*/ 1 h 25"/>
                <a:gd name="T8" fmla="*/ 1 w 30"/>
                <a:gd name="T9" fmla="*/ 4 h 25"/>
                <a:gd name="T10" fmla="*/ 9 w 30"/>
                <a:gd name="T11" fmla="*/ 11 h 25"/>
                <a:gd name="T12" fmla="*/ 19 w 30"/>
                <a:gd name="T13" fmla="*/ 21 h 25"/>
                <a:gd name="T14" fmla="*/ 25 w 30"/>
                <a:gd name="T15" fmla="*/ 25 h 25"/>
                <a:gd name="T16" fmla="*/ 28 w 30"/>
                <a:gd name="T17" fmla="*/ 22 h 25"/>
                <a:gd name="T18" fmla="*/ 26 w 30"/>
                <a:gd name="T19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25">
                  <a:moveTo>
                    <a:pt x="26" y="10"/>
                  </a:moveTo>
                  <a:cubicBezTo>
                    <a:pt x="23" y="6"/>
                    <a:pt x="18" y="3"/>
                    <a:pt x="11" y="1"/>
                  </a:cubicBezTo>
                  <a:cubicBezTo>
                    <a:pt x="7" y="0"/>
                    <a:pt x="5" y="0"/>
                    <a:pt x="4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0" y="2"/>
                    <a:pt x="1" y="3"/>
                    <a:pt x="1" y="4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2" y="14"/>
                    <a:pt x="15" y="18"/>
                    <a:pt x="19" y="21"/>
                  </a:cubicBezTo>
                  <a:cubicBezTo>
                    <a:pt x="21" y="23"/>
                    <a:pt x="23" y="25"/>
                    <a:pt x="25" y="25"/>
                  </a:cubicBezTo>
                  <a:cubicBezTo>
                    <a:pt x="26" y="25"/>
                    <a:pt x="28" y="24"/>
                    <a:pt x="28" y="22"/>
                  </a:cubicBezTo>
                  <a:cubicBezTo>
                    <a:pt x="30" y="18"/>
                    <a:pt x="29" y="14"/>
                    <a:pt x="2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44003" y="106159"/>
            <a:ext cx="1493744" cy="3582768"/>
            <a:chOff x="2027238" y="0"/>
            <a:chExt cx="1924050" cy="4614863"/>
          </a:xfrm>
        </p:grpSpPr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2963863" y="0"/>
              <a:ext cx="39687" cy="2698750"/>
            </a:xfrm>
            <a:custGeom>
              <a:avLst/>
              <a:gdLst>
                <a:gd name="T0" fmla="*/ 12 w 12"/>
                <a:gd name="T1" fmla="*/ 0 h 817"/>
                <a:gd name="T2" fmla="*/ 12 w 12"/>
                <a:gd name="T3" fmla="*/ 812 h 817"/>
                <a:gd name="T4" fmla="*/ 6 w 12"/>
                <a:gd name="T5" fmla="*/ 817 h 817"/>
                <a:gd name="T6" fmla="*/ 6 w 12"/>
                <a:gd name="T7" fmla="*/ 817 h 817"/>
                <a:gd name="T8" fmla="*/ 0 w 12"/>
                <a:gd name="T9" fmla="*/ 812 h 817"/>
                <a:gd name="T10" fmla="*/ 0 w 12"/>
                <a:gd name="T11" fmla="*/ 0 h 817"/>
                <a:gd name="T12" fmla="*/ 12 w 12"/>
                <a:gd name="T13" fmla="*/ 0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817">
                  <a:moveTo>
                    <a:pt x="12" y="0"/>
                  </a:moveTo>
                  <a:cubicBezTo>
                    <a:pt x="12" y="812"/>
                    <a:pt x="12" y="812"/>
                    <a:pt x="12" y="812"/>
                  </a:cubicBezTo>
                  <a:cubicBezTo>
                    <a:pt x="12" y="815"/>
                    <a:pt x="9" y="817"/>
                    <a:pt x="6" y="817"/>
                  </a:cubicBezTo>
                  <a:cubicBezTo>
                    <a:pt x="6" y="817"/>
                    <a:pt x="6" y="817"/>
                    <a:pt x="6" y="817"/>
                  </a:cubicBezTo>
                  <a:cubicBezTo>
                    <a:pt x="3" y="817"/>
                    <a:pt x="0" y="815"/>
                    <a:pt x="0" y="812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9D1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Rectangle 26"/>
            <p:cNvSpPr>
              <a:spLocks noChangeArrowheads="1"/>
            </p:cNvSpPr>
            <p:nvPr/>
          </p:nvSpPr>
          <p:spPr bwMode="auto">
            <a:xfrm>
              <a:off x="2657475" y="2686050"/>
              <a:ext cx="663575" cy="1862138"/>
            </a:xfrm>
            <a:prstGeom prst="rect">
              <a:avLst/>
            </a:pr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27"/>
            <p:cNvSpPr>
              <a:spLocks noEditPoints="1"/>
            </p:cNvSpPr>
            <p:nvPr/>
          </p:nvSpPr>
          <p:spPr bwMode="auto">
            <a:xfrm>
              <a:off x="2720975" y="2747963"/>
              <a:ext cx="536575" cy="1738313"/>
            </a:xfrm>
            <a:custGeom>
              <a:avLst/>
              <a:gdLst>
                <a:gd name="T0" fmla="*/ 338 w 338"/>
                <a:gd name="T1" fmla="*/ 1095 h 1095"/>
                <a:gd name="T2" fmla="*/ 0 w 338"/>
                <a:gd name="T3" fmla="*/ 1095 h 1095"/>
                <a:gd name="T4" fmla="*/ 0 w 338"/>
                <a:gd name="T5" fmla="*/ 0 h 1095"/>
                <a:gd name="T6" fmla="*/ 338 w 338"/>
                <a:gd name="T7" fmla="*/ 0 h 1095"/>
                <a:gd name="T8" fmla="*/ 338 w 338"/>
                <a:gd name="T9" fmla="*/ 1095 h 1095"/>
                <a:gd name="T10" fmla="*/ 4 w 338"/>
                <a:gd name="T11" fmla="*/ 1093 h 1095"/>
                <a:gd name="T12" fmla="*/ 334 w 338"/>
                <a:gd name="T13" fmla="*/ 1093 h 1095"/>
                <a:gd name="T14" fmla="*/ 334 w 338"/>
                <a:gd name="T15" fmla="*/ 2 h 1095"/>
                <a:gd name="T16" fmla="*/ 4 w 338"/>
                <a:gd name="T17" fmla="*/ 2 h 1095"/>
                <a:gd name="T18" fmla="*/ 4 w 338"/>
                <a:gd name="T19" fmla="*/ 1093 h 1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8" h="1095">
                  <a:moveTo>
                    <a:pt x="338" y="1095"/>
                  </a:moveTo>
                  <a:lnTo>
                    <a:pt x="0" y="1095"/>
                  </a:lnTo>
                  <a:lnTo>
                    <a:pt x="0" y="0"/>
                  </a:lnTo>
                  <a:lnTo>
                    <a:pt x="338" y="0"/>
                  </a:lnTo>
                  <a:lnTo>
                    <a:pt x="338" y="1095"/>
                  </a:lnTo>
                  <a:close/>
                  <a:moveTo>
                    <a:pt x="4" y="1093"/>
                  </a:moveTo>
                  <a:lnTo>
                    <a:pt x="334" y="1093"/>
                  </a:lnTo>
                  <a:lnTo>
                    <a:pt x="334" y="2"/>
                  </a:lnTo>
                  <a:lnTo>
                    <a:pt x="4" y="2"/>
                  </a:lnTo>
                  <a:lnTo>
                    <a:pt x="4" y="1093"/>
                  </a:lnTo>
                  <a:close/>
                </a:path>
              </a:pathLst>
            </a:custGeom>
            <a:solidFill>
              <a:srgbClr val="9D1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2601913" y="4514850"/>
              <a:ext cx="774700" cy="100013"/>
            </a:xfrm>
            <a:custGeom>
              <a:avLst/>
              <a:gdLst>
                <a:gd name="T0" fmla="*/ 220 w 235"/>
                <a:gd name="T1" fmla="*/ 30 h 30"/>
                <a:gd name="T2" fmla="*/ 15 w 235"/>
                <a:gd name="T3" fmla="*/ 30 h 30"/>
                <a:gd name="T4" fmla="*/ 0 w 235"/>
                <a:gd name="T5" fmla="*/ 15 h 30"/>
                <a:gd name="T6" fmla="*/ 0 w 235"/>
                <a:gd name="T7" fmla="*/ 15 h 30"/>
                <a:gd name="T8" fmla="*/ 15 w 235"/>
                <a:gd name="T9" fmla="*/ 0 h 30"/>
                <a:gd name="T10" fmla="*/ 220 w 235"/>
                <a:gd name="T11" fmla="*/ 0 h 30"/>
                <a:gd name="T12" fmla="*/ 235 w 235"/>
                <a:gd name="T13" fmla="*/ 15 h 30"/>
                <a:gd name="T14" fmla="*/ 235 w 235"/>
                <a:gd name="T15" fmla="*/ 15 h 30"/>
                <a:gd name="T16" fmla="*/ 220 w 235"/>
                <a:gd name="T1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5" h="30">
                  <a:moveTo>
                    <a:pt x="220" y="30"/>
                  </a:moveTo>
                  <a:cubicBezTo>
                    <a:pt x="15" y="30"/>
                    <a:pt x="15" y="30"/>
                    <a:pt x="15" y="30"/>
                  </a:cubicBezTo>
                  <a:cubicBezTo>
                    <a:pt x="7" y="30"/>
                    <a:pt x="0" y="24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28" y="0"/>
                    <a:pt x="235" y="7"/>
                    <a:pt x="235" y="15"/>
                  </a:cubicBezTo>
                  <a:cubicBezTo>
                    <a:pt x="235" y="15"/>
                    <a:pt x="235" y="15"/>
                    <a:pt x="235" y="15"/>
                  </a:cubicBezTo>
                  <a:cubicBezTo>
                    <a:pt x="235" y="24"/>
                    <a:pt x="228" y="30"/>
                    <a:pt x="220" y="30"/>
                  </a:cubicBezTo>
                  <a:close/>
                </a:path>
              </a:pathLst>
            </a:custGeom>
            <a:solidFill>
              <a:srgbClr val="9D1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2601913" y="2613025"/>
              <a:ext cx="774700" cy="101600"/>
            </a:xfrm>
            <a:custGeom>
              <a:avLst/>
              <a:gdLst>
                <a:gd name="T0" fmla="*/ 220 w 235"/>
                <a:gd name="T1" fmla="*/ 31 h 31"/>
                <a:gd name="T2" fmla="*/ 15 w 235"/>
                <a:gd name="T3" fmla="*/ 31 h 31"/>
                <a:gd name="T4" fmla="*/ 0 w 235"/>
                <a:gd name="T5" fmla="*/ 15 h 31"/>
                <a:gd name="T6" fmla="*/ 0 w 235"/>
                <a:gd name="T7" fmla="*/ 15 h 31"/>
                <a:gd name="T8" fmla="*/ 15 w 235"/>
                <a:gd name="T9" fmla="*/ 0 h 31"/>
                <a:gd name="T10" fmla="*/ 220 w 235"/>
                <a:gd name="T11" fmla="*/ 0 h 31"/>
                <a:gd name="T12" fmla="*/ 235 w 235"/>
                <a:gd name="T13" fmla="*/ 15 h 31"/>
                <a:gd name="T14" fmla="*/ 235 w 235"/>
                <a:gd name="T15" fmla="*/ 15 h 31"/>
                <a:gd name="T16" fmla="*/ 220 w 235"/>
                <a:gd name="T1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5" h="31">
                  <a:moveTo>
                    <a:pt x="220" y="31"/>
                  </a:moveTo>
                  <a:cubicBezTo>
                    <a:pt x="15" y="31"/>
                    <a:pt x="15" y="31"/>
                    <a:pt x="15" y="31"/>
                  </a:cubicBezTo>
                  <a:cubicBezTo>
                    <a:pt x="7" y="31"/>
                    <a:pt x="0" y="24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28" y="0"/>
                    <a:pt x="235" y="7"/>
                    <a:pt x="235" y="15"/>
                  </a:cubicBezTo>
                  <a:cubicBezTo>
                    <a:pt x="235" y="15"/>
                    <a:pt x="235" y="15"/>
                    <a:pt x="235" y="15"/>
                  </a:cubicBezTo>
                  <a:cubicBezTo>
                    <a:pt x="235" y="24"/>
                    <a:pt x="228" y="31"/>
                    <a:pt x="220" y="31"/>
                  </a:cubicBezTo>
                  <a:close/>
                </a:path>
              </a:pathLst>
            </a:custGeom>
            <a:solidFill>
              <a:srgbClr val="9D1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Oval 30"/>
            <p:cNvSpPr>
              <a:spLocks noChangeArrowheads="1"/>
            </p:cNvSpPr>
            <p:nvPr/>
          </p:nvSpPr>
          <p:spPr bwMode="auto">
            <a:xfrm>
              <a:off x="2752725" y="547688"/>
              <a:ext cx="473075" cy="393700"/>
            </a:xfrm>
            <a:prstGeom prst="ellipse">
              <a:avLst/>
            </a:prstGeom>
            <a:solidFill>
              <a:srgbClr val="9D1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Oval 31"/>
            <p:cNvSpPr>
              <a:spLocks noChangeArrowheads="1"/>
            </p:cNvSpPr>
            <p:nvPr/>
          </p:nvSpPr>
          <p:spPr bwMode="auto">
            <a:xfrm>
              <a:off x="2027238" y="663575"/>
              <a:ext cx="1924050" cy="1774825"/>
            </a:xfrm>
            <a:prstGeom prst="ellipse">
              <a:avLst/>
            </a:pr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Oval 32"/>
            <p:cNvSpPr>
              <a:spLocks noChangeArrowheads="1"/>
            </p:cNvSpPr>
            <p:nvPr/>
          </p:nvSpPr>
          <p:spPr bwMode="auto">
            <a:xfrm>
              <a:off x="2409825" y="666750"/>
              <a:ext cx="1189037" cy="1754188"/>
            </a:xfrm>
            <a:prstGeom prst="ellipse">
              <a:avLst/>
            </a:prstGeom>
            <a:solidFill>
              <a:srgbClr val="E083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Oval 33"/>
            <p:cNvSpPr>
              <a:spLocks noChangeArrowheads="1"/>
            </p:cNvSpPr>
            <p:nvPr/>
          </p:nvSpPr>
          <p:spPr bwMode="auto">
            <a:xfrm>
              <a:off x="2773363" y="663575"/>
              <a:ext cx="431800" cy="1774825"/>
            </a:xfrm>
            <a:prstGeom prst="ellipse">
              <a:avLst/>
            </a:pr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2598738" y="2362200"/>
              <a:ext cx="798512" cy="131763"/>
            </a:xfrm>
            <a:custGeom>
              <a:avLst/>
              <a:gdLst>
                <a:gd name="T0" fmla="*/ 223 w 242"/>
                <a:gd name="T1" fmla="*/ 40 h 40"/>
                <a:gd name="T2" fmla="*/ 19 w 242"/>
                <a:gd name="T3" fmla="*/ 40 h 40"/>
                <a:gd name="T4" fmla="*/ 0 w 242"/>
                <a:gd name="T5" fmla="*/ 21 h 40"/>
                <a:gd name="T6" fmla="*/ 0 w 242"/>
                <a:gd name="T7" fmla="*/ 0 h 40"/>
                <a:gd name="T8" fmla="*/ 242 w 242"/>
                <a:gd name="T9" fmla="*/ 0 h 40"/>
                <a:gd name="T10" fmla="*/ 242 w 242"/>
                <a:gd name="T11" fmla="*/ 21 h 40"/>
                <a:gd name="T12" fmla="*/ 223 w 242"/>
                <a:gd name="T1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2" h="40">
                  <a:moveTo>
                    <a:pt x="223" y="40"/>
                  </a:moveTo>
                  <a:cubicBezTo>
                    <a:pt x="19" y="40"/>
                    <a:pt x="19" y="40"/>
                    <a:pt x="19" y="40"/>
                  </a:cubicBezTo>
                  <a:cubicBezTo>
                    <a:pt x="8" y="40"/>
                    <a:pt x="0" y="32"/>
                    <a:pt x="0" y="2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242" y="21"/>
                    <a:pt x="242" y="21"/>
                    <a:pt x="242" y="21"/>
                  </a:cubicBezTo>
                  <a:cubicBezTo>
                    <a:pt x="242" y="32"/>
                    <a:pt x="233" y="40"/>
                    <a:pt x="223" y="40"/>
                  </a:cubicBezTo>
                  <a:close/>
                </a:path>
              </a:pathLst>
            </a:custGeom>
            <a:solidFill>
              <a:srgbClr val="9D1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35"/>
            <p:cNvSpPr>
              <a:spLocks/>
            </p:cNvSpPr>
            <p:nvPr/>
          </p:nvSpPr>
          <p:spPr bwMode="auto">
            <a:xfrm>
              <a:off x="2928938" y="2847975"/>
              <a:ext cx="55562" cy="46038"/>
            </a:xfrm>
            <a:custGeom>
              <a:avLst/>
              <a:gdLst>
                <a:gd name="T0" fmla="*/ 8 w 17"/>
                <a:gd name="T1" fmla="*/ 11 h 14"/>
                <a:gd name="T2" fmla="*/ 13 w 17"/>
                <a:gd name="T3" fmla="*/ 14 h 14"/>
                <a:gd name="T4" fmla="*/ 17 w 17"/>
                <a:gd name="T5" fmla="*/ 10 h 14"/>
                <a:gd name="T6" fmla="*/ 16 w 17"/>
                <a:gd name="T7" fmla="*/ 5 h 14"/>
                <a:gd name="T8" fmla="*/ 9 w 17"/>
                <a:gd name="T9" fmla="*/ 1 h 14"/>
                <a:gd name="T10" fmla="*/ 3 w 17"/>
                <a:gd name="T11" fmla="*/ 0 h 14"/>
                <a:gd name="T12" fmla="*/ 1 w 17"/>
                <a:gd name="T13" fmla="*/ 1 h 14"/>
                <a:gd name="T14" fmla="*/ 1 w 17"/>
                <a:gd name="T15" fmla="*/ 4 h 14"/>
                <a:gd name="T16" fmla="*/ 8 w 17"/>
                <a:gd name="T17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4">
                  <a:moveTo>
                    <a:pt x="8" y="11"/>
                  </a:moveTo>
                  <a:cubicBezTo>
                    <a:pt x="10" y="13"/>
                    <a:pt x="12" y="14"/>
                    <a:pt x="13" y="14"/>
                  </a:cubicBezTo>
                  <a:cubicBezTo>
                    <a:pt x="14" y="14"/>
                    <a:pt x="16" y="13"/>
                    <a:pt x="17" y="10"/>
                  </a:cubicBezTo>
                  <a:cubicBezTo>
                    <a:pt x="17" y="8"/>
                    <a:pt x="17" y="6"/>
                    <a:pt x="16" y="5"/>
                  </a:cubicBezTo>
                  <a:cubicBezTo>
                    <a:pt x="15" y="3"/>
                    <a:pt x="13" y="2"/>
                    <a:pt x="9" y="1"/>
                  </a:cubicBezTo>
                  <a:cubicBezTo>
                    <a:pt x="6" y="0"/>
                    <a:pt x="5" y="0"/>
                    <a:pt x="3" y="0"/>
                  </a:cubicBezTo>
                  <a:cubicBezTo>
                    <a:pt x="3" y="0"/>
                    <a:pt x="1" y="0"/>
                    <a:pt x="1" y="1"/>
                  </a:cubicBezTo>
                  <a:cubicBezTo>
                    <a:pt x="1" y="2"/>
                    <a:pt x="0" y="3"/>
                    <a:pt x="1" y="4"/>
                  </a:cubicBezTo>
                  <a:cubicBezTo>
                    <a:pt x="2" y="5"/>
                    <a:pt x="4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36"/>
            <p:cNvSpPr>
              <a:spLocks/>
            </p:cNvSpPr>
            <p:nvPr/>
          </p:nvSpPr>
          <p:spPr bwMode="auto">
            <a:xfrm>
              <a:off x="2981325" y="2863850"/>
              <a:ext cx="187325" cy="311150"/>
            </a:xfrm>
            <a:custGeom>
              <a:avLst/>
              <a:gdLst>
                <a:gd name="T0" fmla="*/ 54 w 57"/>
                <a:gd name="T1" fmla="*/ 30 h 94"/>
                <a:gd name="T2" fmla="*/ 40 w 57"/>
                <a:gd name="T3" fmla="*/ 29 h 94"/>
                <a:gd name="T4" fmla="*/ 21 w 57"/>
                <a:gd name="T5" fmla="*/ 33 h 94"/>
                <a:gd name="T6" fmla="*/ 22 w 57"/>
                <a:gd name="T7" fmla="*/ 20 h 94"/>
                <a:gd name="T8" fmla="*/ 40 w 57"/>
                <a:gd name="T9" fmla="*/ 12 h 94"/>
                <a:gd name="T10" fmla="*/ 45 w 57"/>
                <a:gd name="T11" fmla="*/ 9 h 94"/>
                <a:gd name="T12" fmla="*/ 44 w 57"/>
                <a:gd name="T13" fmla="*/ 6 h 94"/>
                <a:gd name="T14" fmla="*/ 37 w 57"/>
                <a:gd name="T15" fmla="*/ 2 h 94"/>
                <a:gd name="T16" fmla="*/ 31 w 57"/>
                <a:gd name="T17" fmla="*/ 4 h 94"/>
                <a:gd name="T18" fmla="*/ 26 w 57"/>
                <a:gd name="T19" fmla="*/ 10 h 94"/>
                <a:gd name="T20" fmla="*/ 17 w 57"/>
                <a:gd name="T21" fmla="*/ 16 h 94"/>
                <a:gd name="T22" fmla="*/ 13 w 57"/>
                <a:gd name="T23" fmla="*/ 16 h 94"/>
                <a:gd name="T24" fmla="*/ 11 w 57"/>
                <a:gd name="T25" fmla="*/ 16 h 94"/>
                <a:gd name="T26" fmla="*/ 11 w 57"/>
                <a:gd name="T27" fmla="*/ 21 h 94"/>
                <a:gd name="T28" fmla="*/ 13 w 57"/>
                <a:gd name="T29" fmla="*/ 28 h 94"/>
                <a:gd name="T30" fmla="*/ 12 w 57"/>
                <a:gd name="T31" fmla="*/ 41 h 94"/>
                <a:gd name="T32" fmla="*/ 10 w 57"/>
                <a:gd name="T33" fmla="*/ 56 h 94"/>
                <a:gd name="T34" fmla="*/ 7 w 57"/>
                <a:gd name="T35" fmla="*/ 68 h 94"/>
                <a:gd name="T36" fmla="*/ 1 w 57"/>
                <a:gd name="T37" fmla="*/ 77 h 94"/>
                <a:gd name="T38" fmla="*/ 0 w 57"/>
                <a:gd name="T39" fmla="*/ 81 h 94"/>
                <a:gd name="T40" fmla="*/ 2 w 57"/>
                <a:gd name="T41" fmla="*/ 82 h 94"/>
                <a:gd name="T42" fmla="*/ 5 w 57"/>
                <a:gd name="T43" fmla="*/ 80 h 94"/>
                <a:gd name="T44" fmla="*/ 13 w 57"/>
                <a:gd name="T45" fmla="*/ 72 h 94"/>
                <a:gd name="T46" fmla="*/ 18 w 57"/>
                <a:gd name="T47" fmla="*/ 61 h 94"/>
                <a:gd name="T48" fmla="*/ 20 w 57"/>
                <a:gd name="T49" fmla="*/ 50 h 94"/>
                <a:gd name="T50" fmla="*/ 21 w 57"/>
                <a:gd name="T51" fmla="*/ 39 h 94"/>
                <a:gd name="T52" fmla="*/ 29 w 57"/>
                <a:gd name="T53" fmla="*/ 39 h 94"/>
                <a:gd name="T54" fmla="*/ 30 w 57"/>
                <a:gd name="T55" fmla="*/ 53 h 94"/>
                <a:gd name="T56" fmla="*/ 30 w 57"/>
                <a:gd name="T57" fmla="*/ 70 h 94"/>
                <a:gd name="T58" fmla="*/ 31 w 57"/>
                <a:gd name="T59" fmla="*/ 88 h 94"/>
                <a:gd name="T60" fmla="*/ 34 w 57"/>
                <a:gd name="T61" fmla="*/ 94 h 94"/>
                <a:gd name="T62" fmla="*/ 34 w 57"/>
                <a:gd name="T63" fmla="*/ 94 h 94"/>
                <a:gd name="T64" fmla="*/ 37 w 57"/>
                <a:gd name="T65" fmla="*/ 90 h 94"/>
                <a:gd name="T66" fmla="*/ 39 w 57"/>
                <a:gd name="T67" fmla="*/ 63 h 94"/>
                <a:gd name="T68" fmla="*/ 39 w 57"/>
                <a:gd name="T69" fmla="*/ 40 h 94"/>
                <a:gd name="T70" fmla="*/ 39 w 57"/>
                <a:gd name="T71" fmla="*/ 40 h 94"/>
                <a:gd name="T72" fmla="*/ 39 w 57"/>
                <a:gd name="T73" fmla="*/ 39 h 94"/>
                <a:gd name="T74" fmla="*/ 37 w 57"/>
                <a:gd name="T75" fmla="*/ 37 h 94"/>
                <a:gd name="T76" fmla="*/ 52 w 57"/>
                <a:gd name="T77" fmla="*/ 36 h 94"/>
                <a:gd name="T78" fmla="*/ 56 w 57"/>
                <a:gd name="T79" fmla="*/ 33 h 94"/>
                <a:gd name="T80" fmla="*/ 54 w 57"/>
                <a:gd name="T81" fmla="*/ 3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7" h="94">
                  <a:moveTo>
                    <a:pt x="54" y="30"/>
                  </a:moveTo>
                  <a:cubicBezTo>
                    <a:pt x="51" y="27"/>
                    <a:pt x="46" y="27"/>
                    <a:pt x="40" y="29"/>
                  </a:cubicBezTo>
                  <a:cubicBezTo>
                    <a:pt x="35" y="30"/>
                    <a:pt x="29" y="32"/>
                    <a:pt x="21" y="33"/>
                  </a:cubicBezTo>
                  <a:cubicBezTo>
                    <a:pt x="22" y="27"/>
                    <a:pt x="22" y="23"/>
                    <a:pt x="22" y="20"/>
                  </a:cubicBezTo>
                  <a:cubicBezTo>
                    <a:pt x="30" y="16"/>
                    <a:pt x="36" y="13"/>
                    <a:pt x="40" y="12"/>
                  </a:cubicBezTo>
                  <a:cubicBezTo>
                    <a:pt x="42" y="12"/>
                    <a:pt x="44" y="11"/>
                    <a:pt x="45" y="9"/>
                  </a:cubicBezTo>
                  <a:cubicBezTo>
                    <a:pt x="45" y="8"/>
                    <a:pt x="45" y="7"/>
                    <a:pt x="44" y="6"/>
                  </a:cubicBezTo>
                  <a:cubicBezTo>
                    <a:pt x="42" y="4"/>
                    <a:pt x="40" y="3"/>
                    <a:pt x="37" y="2"/>
                  </a:cubicBezTo>
                  <a:cubicBezTo>
                    <a:pt x="34" y="0"/>
                    <a:pt x="32" y="1"/>
                    <a:pt x="31" y="4"/>
                  </a:cubicBezTo>
                  <a:cubicBezTo>
                    <a:pt x="31" y="5"/>
                    <a:pt x="30" y="7"/>
                    <a:pt x="26" y="10"/>
                  </a:cubicBezTo>
                  <a:cubicBezTo>
                    <a:pt x="23" y="12"/>
                    <a:pt x="20" y="14"/>
                    <a:pt x="17" y="16"/>
                  </a:cubicBezTo>
                  <a:cubicBezTo>
                    <a:pt x="15" y="16"/>
                    <a:pt x="14" y="16"/>
                    <a:pt x="13" y="16"/>
                  </a:cubicBezTo>
                  <a:cubicBezTo>
                    <a:pt x="13" y="16"/>
                    <a:pt x="12" y="16"/>
                    <a:pt x="11" y="16"/>
                  </a:cubicBezTo>
                  <a:cubicBezTo>
                    <a:pt x="10" y="17"/>
                    <a:pt x="10" y="19"/>
                    <a:pt x="11" y="21"/>
                  </a:cubicBezTo>
                  <a:cubicBezTo>
                    <a:pt x="12" y="22"/>
                    <a:pt x="12" y="23"/>
                    <a:pt x="13" y="28"/>
                  </a:cubicBezTo>
                  <a:cubicBezTo>
                    <a:pt x="13" y="31"/>
                    <a:pt x="13" y="36"/>
                    <a:pt x="12" y="41"/>
                  </a:cubicBezTo>
                  <a:cubicBezTo>
                    <a:pt x="12" y="47"/>
                    <a:pt x="11" y="52"/>
                    <a:pt x="10" y="56"/>
                  </a:cubicBezTo>
                  <a:cubicBezTo>
                    <a:pt x="10" y="61"/>
                    <a:pt x="8" y="65"/>
                    <a:pt x="7" y="68"/>
                  </a:cubicBezTo>
                  <a:cubicBezTo>
                    <a:pt x="5" y="71"/>
                    <a:pt x="3" y="74"/>
                    <a:pt x="1" y="77"/>
                  </a:cubicBezTo>
                  <a:cubicBezTo>
                    <a:pt x="0" y="78"/>
                    <a:pt x="0" y="79"/>
                    <a:pt x="0" y="81"/>
                  </a:cubicBezTo>
                  <a:cubicBezTo>
                    <a:pt x="1" y="81"/>
                    <a:pt x="1" y="82"/>
                    <a:pt x="2" y="82"/>
                  </a:cubicBezTo>
                  <a:cubicBezTo>
                    <a:pt x="3" y="82"/>
                    <a:pt x="4" y="81"/>
                    <a:pt x="5" y="80"/>
                  </a:cubicBezTo>
                  <a:cubicBezTo>
                    <a:pt x="8" y="79"/>
                    <a:pt x="11" y="76"/>
                    <a:pt x="13" y="72"/>
                  </a:cubicBezTo>
                  <a:cubicBezTo>
                    <a:pt x="16" y="68"/>
                    <a:pt x="17" y="65"/>
                    <a:pt x="18" y="61"/>
                  </a:cubicBezTo>
                  <a:cubicBezTo>
                    <a:pt x="19" y="57"/>
                    <a:pt x="20" y="54"/>
                    <a:pt x="20" y="50"/>
                  </a:cubicBezTo>
                  <a:cubicBezTo>
                    <a:pt x="21" y="47"/>
                    <a:pt x="21" y="43"/>
                    <a:pt x="21" y="39"/>
                  </a:cubicBezTo>
                  <a:cubicBezTo>
                    <a:pt x="24" y="39"/>
                    <a:pt x="26" y="39"/>
                    <a:pt x="29" y="39"/>
                  </a:cubicBezTo>
                  <a:cubicBezTo>
                    <a:pt x="30" y="42"/>
                    <a:pt x="30" y="47"/>
                    <a:pt x="30" y="53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30" y="77"/>
                    <a:pt x="30" y="83"/>
                    <a:pt x="31" y="88"/>
                  </a:cubicBezTo>
                  <a:cubicBezTo>
                    <a:pt x="31" y="92"/>
                    <a:pt x="31" y="94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5" y="94"/>
                    <a:pt x="36" y="93"/>
                    <a:pt x="37" y="90"/>
                  </a:cubicBezTo>
                  <a:cubicBezTo>
                    <a:pt x="38" y="85"/>
                    <a:pt x="39" y="76"/>
                    <a:pt x="39" y="63"/>
                  </a:cubicBezTo>
                  <a:cubicBezTo>
                    <a:pt x="39" y="52"/>
                    <a:pt x="39" y="44"/>
                    <a:pt x="39" y="40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8" y="39"/>
                    <a:pt x="38" y="38"/>
                    <a:pt x="37" y="37"/>
                  </a:cubicBezTo>
                  <a:cubicBezTo>
                    <a:pt x="44" y="36"/>
                    <a:pt x="49" y="36"/>
                    <a:pt x="52" y="36"/>
                  </a:cubicBezTo>
                  <a:cubicBezTo>
                    <a:pt x="54" y="35"/>
                    <a:pt x="56" y="35"/>
                    <a:pt x="56" y="33"/>
                  </a:cubicBezTo>
                  <a:cubicBezTo>
                    <a:pt x="57" y="32"/>
                    <a:pt x="55" y="30"/>
                    <a:pt x="54" y="3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37"/>
            <p:cNvSpPr>
              <a:spLocks noEditPoints="1"/>
            </p:cNvSpPr>
            <p:nvPr/>
          </p:nvSpPr>
          <p:spPr bwMode="auto">
            <a:xfrm>
              <a:off x="2838450" y="2890838"/>
              <a:ext cx="179387" cy="244475"/>
            </a:xfrm>
            <a:custGeom>
              <a:avLst/>
              <a:gdLst>
                <a:gd name="T0" fmla="*/ 47 w 54"/>
                <a:gd name="T1" fmla="*/ 49 h 74"/>
                <a:gd name="T2" fmla="*/ 38 w 54"/>
                <a:gd name="T3" fmla="*/ 42 h 74"/>
                <a:gd name="T4" fmla="*/ 52 w 54"/>
                <a:gd name="T5" fmla="*/ 38 h 74"/>
                <a:gd name="T6" fmla="*/ 43 w 54"/>
                <a:gd name="T7" fmla="*/ 34 h 74"/>
                <a:gd name="T8" fmla="*/ 37 w 54"/>
                <a:gd name="T9" fmla="*/ 34 h 74"/>
                <a:gd name="T10" fmla="*/ 48 w 54"/>
                <a:gd name="T11" fmla="*/ 27 h 74"/>
                <a:gd name="T12" fmla="*/ 52 w 54"/>
                <a:gd name="T13" fmla="*/ 22 h 74"/>
                <a:gd name="T14" fmla="*/ 41 w 54"/>
                <a:gd name="T15" fmla="*/ 22 h 74"/>
                <a:gd name="T16" fmla="*/ 47 w 54"/>
                <a:gd name="T17" fmla="*/ 13 h 74"/>
                <a:gd name="T18" fmla="*/ 43 w 54"/>
                <a:gd name="T19" fmla="*/ 9 h 74"/>
                <a:gd name="T20" fmla="*/ 52 w 54"/>
                <a:gd name="T21" fmla="*/ 3 h 74"/>
                <a:gd name="T22" fmla="*/ 41 w 54"/>
                <a:gd name="T23" fmla="*/ 1 h 74"/>
                <a:gd name="T24" fmla="*/ 20 w 54"/>
                <a:gd name="T25" fmla="*/ 6 h 74"/>
                <a:gd name="T26" fmla="*/ 18 w 54"/>
                <a:gd name="T27" fmla="*/ 12 h 74"/>
                <a:gd name="T28" fmla="*/ 21 w 54"/>
                <a:gd name="T29" fmla="*/ 13 h 74"/>
                <a:gd name="T30" fmla="*/ 23 w 54"/>
                <a:gd name="T31" fmla="*/ 23 h 74"/>
                <a:gd name="T32" fmla="*/ 16 w 54"/>
                <a:gd name="T33" fmla="*/ 27 h 74"/>
                <a:gd name="T34" fmla="*/ 0 w 54"/>
                <a:gd name="T35" fmla="*/ 30 h 74"/>
                <a:gd name="T36" fmla="*/ 11 w 54"/>
                <a:gd name="T37" fmla="*/ 35 h 74"/>
                <a:gd name="T38" fmla="*/ 28 w 54"/>
                <a:gd name="T39" fmla="*/ 33 h 74"/>
                <a:gd name="T40" fmla="*/ 13 w 54"/>
                <a:gd name="T41" fmla="*/ 39 h 74"/>
                <a:gd name="T42" fmla="*/ 8 w 54"/>
                <a:gd name="T43" fmla="*/ 41 h 74"/>
                <a:gd name="T44" fmla="*/ 15 w 54"/>
                <a:gd name="T45" fmla="*/ 47 h 74"/>
                <a:gd name="T46" fmla="*/ 9 w 54"/>
                <a:gd name="T47" fmla="*/ 57 h 74"/>
                <a:gd name="T48" fmla="*/ 13 w 54"/>
                <a:gd name="T49" fmla="*/ 68 h 74"/>
                <a:gd name="T50" fmla="*/ 19 w 54"/>
                <a:gd name="T51" fmla="*/ 51 h 74"/>
                <a:gd name="T52" fmla="*/ 29 w 54"/>
                <a:gd name="T53" fmla="*/ 44 h 74"/>
                <a:gd name="T54" fmla="*/ 28 w 54"/>
                <a:gd name="T55" fmla="*/ 62 h 74"/>
                <a:gd name="T56" fmla="*/ 24 w 54"/>
                <a:gd name="T57" fmla="*/ 62 h 74"/>
                <a:gd name="T58" fmla="*/ 21 w 54"/>
                <a:gd name="T59" fmla="*/ 63 h 74"/>
                <a:gd name="T60" fmla="*/ 29 w 54"/>
                <a:gd name="T61" fmla="*/ 72 h 74"/>
                <a:gd name="T62" fmla="*/ 35 w 54"/>
                <a:gd name="T63" fmla="*/ 72 h 74"/>
                <a:gd name="T64" fmla="*/ 38 w 54"/>
                <a:gd name="T65" fmla="*/ 60 h 74"/>
                <a:gd name="T66" fmla="*/ 42 w 54"/>
                <a:gd name="T67" fmla="*/ 55 h 74"/>
                <a:gd name="T68" fmla="*/ 49 w 54"/>
                <a:gd name="T69" fmla="*/ 56 h 74"/>
                <a:gd name="T70" fmla="*/ 23 w 54"/>
                <a:gd name="T71" fmla="*/ 13 h 74"/>
                <a:gd name="T72" fmla="*/ 37 w 54"/>
                <a:gd name="T73" fmla="*/ 10 h 74"/>
                <a:gd name="T74" fmla="*/ 33 w 54"/>
                <a:gd name="T75" fmla="*/ 23 h 74"/>
                <a:gd name="T76" fmla="*/ 30 w 54"/>
                <a:gd name="T77" fmla="*/ 2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4" h="74">
                  <a:moveTo>
                    <a:pt x="49" y="56"/>
                  </a:moveTo>
                  <a:cubicBezTo>
                    <a:pt x="50" y="54"/>
                    <a:pt x="50" y="52"/>
                    <a:pt x="47" y="49"/>
                  </a:cubicBezTo>
                  <a:cubicBezTo>
                    <a:pt x="45" y="47"/>
                    <a:pt x="42" y="46"/>
                    <a:pt x="38" y="46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41" y="42"/>
                    <a:pt x="44" y="41"/>
                    <a:pt x="47" y="41"/>
                  </a:cubicBezTo>
                  <a:cubicBezTo>
                    <a:pt x="49" y="40"/>
                    <a:pt x="51" y="40"/>
                    <a:pt x="52" y="38"/>
                  </a:cubicBezTo>
                  <a:cubicBezTo>
                    <a:pt x="52" y="38"/>
                    <a:pt x="52" y="37"/>
                    <a:pt x="51" y="35"/>
                  </a:cubicBezTo>
                  <a:cubicBezTo>
                    <a:pt x="49" y="34"/>
                    <a:pt x="46" y="33"/>
                    <a:pt x="43" y="34"/>
                  </a:cubicBezTo>
                  <a:cubicBezTo>
                    <a:pt x="41" y="35"/>
                    <a:pt x="39" y="35"/>
                    <a:pt x="38" y="36"/>
                  </a:cubicBezTo>
                  <a:cubicBezTo>
                    <a:pt x="37" y="35"/>
                    <a:pt x="37" y="34"/>
                    <a:pt x="37" y="34"/>
                  </a:cubicBezTo>
                  <a:cubicBezTo>
                    <a:pt x="38" y="33"/>
                    <a:pt x="37" y="31"/>
                    <a:pt x="35" y="30"/>
                  </a:cubicBezTo>
                  <a:cubicBezTo>
                    <a:pt x="41" y="29"/>
                    <a:pt x="45" y="28"/>
                    <a:pt x="48" y="27"/>
                  </a:cubicBezTo>
                  <a:cubicBezTo>
                    <a:pt x="51" y="27"/>
                    <a:pt x="53" y="27"/>
                    <a:pt x="54" y="25"/>
                  </a:cubicBezTo>
                  <a:cubicBezTo>
                    <a:pt x="54" y="24"/>
                    <a:pt x="54" y="23"/>
                    <a:pt x="52" y="22"/>
                  </a:cubicBezTo>
                  <a:cubicBezTo>
                    <a:pt x="51" y="21"/>
                    <a:pt x="48" y="20"/>
                    <a:pt x="46" y="21"/>
                  </a:cubicBezTo>
                  <a:cubicBezTo>
                    <a:pt x="44" y="21"/>
                    <a:pt x="43" y="21"/>
                    <a:pt x="41" y="22"/>
                  </a:cubicBezTo>
                  <a:cubicBezTo>
                    <a:pt x="43" y="19"/>
                    <a:pt x="44" y="17"/>
                    <a:pt x="45" y="16"/>
                  </a:cubicBezTo>
                  <a:cubicBezTo>
                    <a:pt x="47" y="15"/>
                    <a:pt x="47" y="14"/>
                    <a:pt x="47" y="13"/>
                  </a:cubicBezTo>
                  <a:cubicBezTo>
                    <a:pt x="47" y="12"/>
                    <a:pt x="46" y="11"/>
                    <a:pt x="44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51" y="7"/>
                    <a:pt x="52" y="6"/>
                    <a:pt x="53" y="5"/>
                  </a:cubicBezTo>
                  <a:cubicBezTo>
                    <a:pt x="53" y="4"/>
                    <a:pt x="53" y="4"/>
                    <a:pt x="52" y="3"/>
                  </a:cubicBezTo>
                  <a:cubicBezTo>
                    <a:pt x="52" y="2"/>
                    <a:pt x="51" y="1"/>
                    <a:pt x="48" y="1"/>
                  </a:cubicBezTo>
                  <a:cubicBezTo>
                    <a:pt x="46" y="0"/>
                    <a:pt x="43" y="0"/>
                    <a:pt x="41" y="1"/>
                  </a:cubicBezTo>
                  <a:cubicBezTo>
                    <a:pt x="39" y="1"/>
                    <a:pt x="36" y="3"/>
                    <a:pt x="32" y="4"/>
                  </a:cubicBezTo>
                  <a:cubicBezTo>
                    <a:pt x="28" y="5"/>
                    <a:pt x="23" y="6"/>
                    <a:pt x="20" y="6"/>
                  </a:cubicBezTo>
                  <a:cubicBezTo>
                    <a:pt x="17" y="7"/>
                    <a:pt x="15" y="7"/>
                    <a:pt x="15" y="9"/>
                  </a:cubicBezTo>
                  <a:cubicBezTo>
                    <a:pt x="15" y="10"/>
                    <a:pt x="17" y="11"/>
                    <a:pt x="18" y="12"/>
                  </a:cubicBezTo>
                  <a:cubicBezTo>
                    <a:pt x="19" y="12"/>
                    <a:pt x="20" y="12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0" y="14"/>
                    <a:pt x="20" y="14"/>
                    <a:pt x="20" y="15"/>
                  </a:cubicBezTo>
                  <a:cubicBezTo>
                    <a:pt x="20" y="17"/>
                    <a:pt x="21" y="20"/>
                    <a:pt x="23" y="23"/>
                  </a:cubicBezTo>
                  <a:cubicBezTo>
                    <a:pt x="23" y="24"/>
                    <a:pt x="24" y="24"/>
                    <a:pt x="25" y="25"/>
                  </a:cubicBezTo>
                  <a:cubicBezTo>
                    <a:pt x="21" y="26"/>
                    <a:pt x="18" y="26"/>
                    <a:pt x="16" y="27"/>
                  </a:cubicBezTo>
                  <a:cubicBezTo>
                    <a:pt x="11" y="27"/>
                    <a:pt x="7" y="28"/>
                    <a:pt x="5" y="28"/>
                  </a:cubicBezTo>
                  <a:cubicBezTo>
                    <a:pt x="4" y="28"/>
                    <a:pt x="0" y="28"/>
                    <a:pt x="0" y="30"/>
                  </a:cubicBezTo>
                  <a:cubicBezTo>
                    <a:pt x="0" y="31"/>
                    <a:pt x="1" y="32"/>
                    <a:pt x="4" y="34"/>
                  </a:cubicBezTo>
                  <a:cubicBezTo>
                    <a:pt x="6" y="36"/>
                    <a:pt x="8" y="36"/>
                    <a:pt x="11" y="35"/>
                  </a:cubicBezTo>
                  <a:cubicBezTo>
                    <a:pt x="13" y="35"/>
                    <a:pt x="19" y="33"/>
                    <a:pt x="27" y="31"/>
                  </a:cubicBezTo>
                  <a:cubicBezTo>
                    <a:pt x="27" y="32"/>
                    <a:pt x="28" y="33"/>
                    <a:pt x="28" y="33"/>
                  </a:cubicBezTo>
                  <a:cubicBezTo>
                    <a:pt x="29" y="34"/>
                    <a:pt x="29" y="36"/>
                    <a:pt x="29" y="37"/>
                  </a:cubicBezTo>
                  <a:cubicBezTo>
                    <a:pt x="21" y="39"/>
                    <a:pt x="16" y="40"/>
                    <a:pt x="13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1" y="39"/>
                    <a:pt x="8" y="39"/>
                    <a:pt x="8" y="41"/>
                  </a:cubicBezTo>
                  <a:cubicBezTo>
                    <a:pt x="7" y="43"/>
                    <a:pt x="9" y="44"/>
                    <a:pt x="10" y="45"/>
                  </a:cubicBezTo>
                  <a:cubicBezTo>
                    <a:pt x="12" y="46"/>
                    <a:pt x="13" y="46"/>
                    <a:pt x="15" y="47"/>
                  </a:cubicBezTo>
                  <a:cubicBezTo>
                    <a:pt x="14" y="48"/>
                    <a:pt x="13" y="49"/>
                    <a:pt x="12" y="51"/>
                  </a:cubicBezTo>
                  <a:cubicBezTo>
                    <a:pt x="11" y="53"/>
                    <a:pt x="10" y="55"/>
                    <a:pt x="9" y="57"/>
                  </a:cubicBezTo>
                  <a:cubicBezTo>
                    <a:pt x="7" y="59"/>
                    <a:pt x="8" y="62"/>
                    <a:pt x="9" y="65"/>
                  </a:cubicBezTo>
                  <a:cubicBezTo>
                    <a:pt x="10" y="67"/>
                    <a:pt x="11" y="68"/>
                    <a:pt x="13" y="68"/>
                  </a:cubicBezTo>
                  <a:cubicBezTo>
                    <a:pt x="15" y="68"/>
                    <a:pt x="16" y="65"/>
                    <a:pt x="17" y="63"/>
                  </a:cubicBezTo>
                  <a:cubicBezTo>
                    <a:pt x="19" y="58"/>
                    <a:pt x="20" y="54"/>
                    <a:pt x="19" y="51"/>
                  </a:cubicBezTo>
                  <a:cubicBezTo>
                    <a:pt x="19" y="50"/>
                    <a:pt x="19" y="47"/>
                    <a:pt x="18" y="46"/>
                  </a:cubicBezTo>
                  <a:cubicBezTo>
                    <a:pt x="20" y="46"/>
                    <a:pt x="24" y="45"/>
                    <a:pt x="29" y="44"/>
                  </a:cubicBezTo>
                  <a:cubicBezTo>
                    <a:pt x="29" y="49"/>
                    <a:pt x="29" y="54"/>
                    <a:pt x="29" y="57"/>
                  </a:cubicBezTo>
                  <a:cubicBezTo>
                    <a:pt x="29" y="61"/>
                    <a:pt x="28" y="62"/>
                    <a:pt x="28" y="62"/>
                  </a:cubicBezTo>
                  <a:cubicBezTo>
                    <a:pt x="28" y="62"/>
                    <a:pt x="27" y="62"/>
                    <a:pt x="26" y="62"/>
                  </a:cubicBezTo>
                  <a:cubicBezTo>
                    <a:pt x="26" y="62"/>
                    <a:pt x="25" y="62"/>
                    <a:pt x="24" y="62"/>
                  </a:cubicBezTo>
                  <a:cubicBezTo>
                    <a:pt x="24" y="62"/>
                    <a:pt x="24" y="62"/>
                    <a:pt x="23" y="62"/>
                  </a:cubicBezTo>
                  <a:cubicBezTo>
                    <a:pt x="22" y="62"/>
                    <a:pt x="21" y="62"/>
                    <a:pt x="21" y="63"/>
                  </a:cubicBezTo>
                  <a:cubicBezTo>
                    <a:pt x="21" y="64"/>
                    <a:pt x="22" y="65"/>
                    <a:pt x="24" y="67"/>
                  </a:cubicBezTo>
                  <a:cubicBezTo>
                    <a:pt x="27" y="69"/>
                    <a:pt x="28" y="71"/>
                    <a:pt x="29" y="72"/>
                  </a:cubicBezTo>
                  <a:cubicBezTo>
                    <a:pt x="30" y="74"/>
                    <a:pt x="31" y="74"/>
                    <a:pt x="32" y="74"/>
                  </a:cubicBezTo>
                  <a:cubicBezTo>
                    <a:pt x="34" y="74"/>
                    <a:pt x="35" y="73"/>
                    <a:pt x="35" y="72"/>
                  </a:cubicBezTo>
                  <a:cubicBezTo>
                    <a:pt x="36" y="70"/>
                    <a:pt x="37" y="69"/>
                    <a:pt x="37" y="67"/>
                  </a:cubicBezTo>
                  <a:cubicBezTo>
                    <a:pt x="37" y="66"/>
                    <a:pt x="38" y="63"/>
                    <a:pt x="38" y="60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9" y="53"/>
                    <a:pt x="40" y="54"/>
                    <a:pt x="42" y="55"/>
                  </a:cubicBezTo>
                  <a:cubicBezTo>
                    <a:pt x="43" y="57"/>
                    <a:pt x="45" y="58"/>
                    <a:pt x="46" y="58"/>
                  </a:cubicBezTo>
                  <a:cubicBezTo>
                    <a:pt x="47" y="58"/>
                    <a:pt x="48" y="57"/>
                    <a:pt x="49" y="56"/>
                  </a:cubicBezTo>
                  <a:close/>
                  <a:moveTo>
                    <a:pt x="27" y="15"/>
                  </a:moveTo>
                  <a:cubicBezTo>
                    <a:pt x="25" y="14"/>
                    <a:pt x="24" y="13"/>
                    <a:pt x="23" y="13"/>
                  </a:cubicBezTo>
                  <a:cubicBezTo>
                    <a:pt x="25" y="13"/>
                    <a:pt x="27" y="13"/>
                    <a:pt x="29" y="12"/>
                  </a:cubicBezTo>
                  <a:cubicBezTo>
                    <a:pt x="31" y="12"/>
                    <a:pt x="34" y="11"/>
                    <a:pt x="37" y="10"/>
                  </a:cubicBezTo>
                  <a:cubicBezTo>
                    <a:pt x="37" y="11"/>
                    <a:pt x="37" y="11"/>
                    <a:pt x="37" y="12"/>
                  </a:cubicBezTo>
                  <a:cubicBezTo>
                    <a:pt x="37" y="14"/>
                    <a:pt x="36" y="18"/>
                    <a:pt x="33" y="23"/>
                  </a:cubicBezTo>
                  <a:cubicBezTo>
                    <a:pt x="32" y="24"/>
                    <a:pt x="31" y="24"/>
                    <a:pt x="30" y="24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31" y="21"/>
                    <a:pt x="30" y="18"/>
                    <a:pt x="27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38"/>
            <p:cNvSpPr>
              <a:spLocks noEditPoints="1"/>
            </p:cNvSpPr>
            <p:nvPr/>
          </p:nvSpPr>
          <p:spPr bwMode="auto">
            <a:xfrm>
              <a:off x="2835275" y="3273425"/>
              <a:ext cx="333375" cy="339725"/>
            </a:xfrm>
            <a:custGeom>
              <a:avLst/>
              <a:gdLst>
                <a:gd name="T0" fmla="*/ 92 w 101"/>
                <a:gd name="T1" fmla="*/ 47 h 103"/>
                <a:gd name="T2" fmla="*/ 62 w 101"/>
                <a:gd name="T3" fmla="*/ 50 h 103"/>
                <a:gd name="T4" fmla="*/ 78 w 101"/>
                <a:gd name="T5" fmla="*/ 37 h 103"/>
                <a:gd name="T6" fmla="*/ 79 w 101"/>
                <a:gd name="T7" fmla="*/ 31 h 103"/>
                <a:gd name="T8" fmla="*/ 62 w 101"/>
                <a:gd name="T9" fmla="*/ 31 h 103"/>
                <a:gd name="T10" fmla="*/ 60 w 101"/>
                <a:gd name="T11" fmla="*/ 21 h 103"/>
                <a:gd name="T12" fmla="*/ 80 w 101"/>
                <a:gd name="T13" fmla="*/ 14 h 103"/>
                <a:gd name="T14" fmla="*/ 69 w 101"/>
                <a:gd name="T15" fmla="*/ 10 h 103"/>
                <a:gd name="T16" fmla="*/ 44 w 101"/>
                <a:gd name="T17" fmla="*/ 16 h 103"/>
                <a:gd name="T18" fmla="*/ 51 w 101"/>
                <a:gd name="T19" fmla="*/ 6 h 103"/>
                <a:gd name="T20" fmla="*/ 44 w 101"/>
                <a:gd name="T21" fmla="*/ 1 h 103"/>
                <a:gd name="T22" fmla="*/ 39 w 101"/>
                <a:gd name="T23" fmla="*/ 1 h 103"/>
                <a:gd name="T24" fmla="*/ 34 w 101"/>
                <a:gd name="T25" fmla="*/ 15 h 103"/>
                <a:gd name="T26" fmla="*/ 20 w 101"/>
                <a:gd name="T27" fmla="*/ 35 h 103"/>
                <a:gd name="T28" fmla="*/ 22 w 101"/>
                <a:gd name="T29" fmla="*/ 36 h 103"/>
                <a:gd name="T30" fmla="*/ 24 w 101"/>
                <a:gd name="T31" fmla="*/ 35 h 103"/>
                <a:gd name="T32" fmla="*/ 30 w 101"/>
                <a:gd name="T33" fmla="*/ 45 h 103"/>
                <a:gd name="T34" fmla="*/ 20 w 101"/>
                <a:gd name="T35" fmla="*/ 56 h 103"/>
                <a:gd name="T36" fmla="*/ 1 w 101"/>
                <a:gd name="T37" fmla="*/ 60 h 103"/>
                <a:gd name="T38" fmla="*/ 7 w 101"/>
                <a:gd name="T39" fmla="*/ 67 h 103"/>
                <a:gd name="T40" fmla="*/ 31 w 101"/>
                <a:gd name="T41" fmla="*/ 63 h 103"/>
                <a:gd name="T42" fmla="*/ 53 w 101"/>
                <a:gd name="T43" fmla="*/ 92 h 103"/>
                <a:gd name="T44" fmla="*/ 56 w 101"/>
                <a:gd name="T45" fmla="*/ 103 h 103"/>
                <a:gd name="T46" fmla="*/ 62 w 101"/>
                <a:gd name="T47" fmla="*/ 58 h 103"/>
                <a:gd name="T48" fmla="*/ 94 w 101"/>
                <a:gd name="T49" fmla="*/ 57 h 103"/>
                <a:gd name="T50" fmla="*/ 101 w 101"/>
                <a:gd name="T51" fmla="*/ 54 h 103"/>
                <a:gd name="T52" fmla="*/ 26 w 101"/>
                <a:gd name="T53" fmla="*/ 34 h 103"/>
                <a:gd name="T54" fmla="*/ 42 w 101"/>
                <a:gd name="T55" fmla="*/ 24 h 103"/>
                <a:gd name="T56" fmla="*/ 51 w 101"/>
                <a:gd name="T57" fmla="*/ 25 h 103"/>
                <a:gd name="T58" fmla="*/ 41 w 101"/>
                <a:gd name="T59" fmla="*/ 36 h 103"/>
                <a:gd name="T60" fmla="*/ 28 w 101"/>
                <a:gd name="T61" fmla="*/ 34 h 103"/>
                <a:gd name="T62" fmla="*/ 26 w 101"/>
                <a:gd name="T63" fmla="*/ 34 h 103"/>
                <a:gd name="T64" fmla="*/ 53 w 101"/>
                <a:gd name="T65" fmla="*/ 52 h 103"/>
                <a:gd name="T66" fmla="*/ 39 w 101"/>
                <a:gd name="T67" fmla="*/ 4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1" h="103">
                  <a:moveTo>
                    <a:pt x="99" y="51"/>
                  </a:moveTo>
                  <a:cubicBezTo>
                    <a:pt x="96" y="49"/>
                    <a:pt x="94" y="48"/>
                    <a:pt x="92" y="47"/>
                  </a:cubicBezTo>
                  <a:cubicBezTo>
                    <a:pt x="89" y="47"/>
                    <a:pt x="85" y="47"/>
                    <a:pt x="78" y="48"/>
                  </a:cubicBezTo>
                  <a:cubicBezTo>
                    <a:pt x="72" y="49"/>
                    <a:pt x="67" y="50"/>
                    <a:pt x="62" y="50"/>
                  </a:cubicBezTo>
                  <a:cubicBezTo>
                    <a:pt x="62" y="39"/>
                    <a:pt x="62" y="39"/>
                    <a:pt x="62" y="39"/>
                  </a:cubicBezTo>
                  <a:cubicBezTo>
                    <a:pt x="71" y="39"/>
                    <a:pt x="76" y="38"/>
                    <a:pt x="78" y="37"/>
                  </a:cubicBezTo>
                  <a:cubicBezTo>
                    <a:pt x="79" y="37"/>
                    <a:pt x="81" y="36"/>
                    <a:pt x="81" y="35"/>
                  </a:cubicBezTo>
                  <a:cubicBezTo>
                    <a:pt x="81" y="33"/>
                    <a:pt x="81" y="32"/>
                    <a:pt x="79" y="31"/>
                  </a:cubicBezTo>
                  <a:cubicBezTo>
                    <a:pt x="77" y="29"/>
                    <a:pt x="74" y="29"/>
                    <a:pt x="71" y="30"/>
                  </a:cubicBezTo>
                  <a:cubicBezTo>
                    <a:pt x="68" y="30"/>
                    <a:pt x="65" y="31"/>
                    <a:pt x="62" y="31"/>
                  </a:cubicBezTo>
                  <a:cubicBezTo>
                    <a:pt x="62" y="28"/>
                    <a:pt x="62" y="27"/>
                    <a:pt x="63" y="27"/>
                  </a:cubicBezTo>
                  <a:cubicBezTo>
                    <a:pt x="63" y="25"/>
                    <a:pt x="63" y="24"/>
                    <a:pt x="60" y="21"/>
                  </a:cubicBezTo>
                  <a:cubicBezTo>
                    <a:pt x="69" y="19"/>
                    <a:pt x="75" y="18"/>
                    <a:pt x="77" y="17"/>
                  </a:cubicBezTo>
                  <a:cubicBezTo>
                    <a:pt x="78" y="17"/>
                    <a:pt x="80" y="16"/>
                    <a:pt x="80" y="14"/>
                  </a:cubicBezTo>
                  <a:cubicBezTo>
                    <a:pt x="80" y="12"/>
                    <a:pt x="78" y="11"/>
                    <a:pt x="77" y="11"/>
                  </a:cubicBezTo>
                  <a:cubicBezTo>
                    <a:pt x="74" y="10"/>
                    <a:pt x="71" y="9"/>
                    <a:pt x="69" y="10"/>
                  </a:cubicBezTo>
                  <a:cubicBezTo>
                    <a:pt x="67" y="11"/>
                    <a:pt x="64" y="12"/>
                    <a:pt x="59" y="13"/>
                  </a:cubicBezTo>
                  <a:cubicBezTo>
                    <a:pt x="55" y="14"/>
                    <a:pt x="50" y="15"/>
                    <a:pt x="44" y="16"/>
                  </a:cubicBezTo>
                  <a:cubicBezTo>
                    <a:pt x="46" y="13"/>
                    <a:pt x="48" y="11"/>
                    <a:pt x="49" y="10"/>
                  </a:cubicBezTo>
                  <a:cubicBezTo>
                    <a:pt x="50" y="9"/>
                    <a:pt x="51" y="7"/>
                    <a:pt x="51" y="6"/>
                  </a:cubicBezTo>
                  <a:cubicBezTo>
                    <a:pt x="51" y="6"/>
                    <a:pt x="50" y="5"/>
                    <a:pt x="50" y="4"/>
                  </a:cubicBezTo>
                  <a:cubicBezTo>
                    <a:pt x="49" y="3"/>
                    <a:pt x="47" y="2"/>
                    <a:pt x="44" y="1"/>
                  </a:cubicBezTo>
                  <a:cubicBezTo>
                    <a:pt x="43" y="1"/>
                    <a:pt x="42" y="0"/>
                    <a:pt x="41" y="0"/>
                  </a:cubicBezTo>
                  <a:cubicBezTo>
                    <a:pt x="40" y="0"/>
                    <a:pt x="39" y="1"/>
                    <a:pt x="39" y="1"/>
                  </a:cubicBezTo>
                  <a:cubicBezTo>
                    <a:pt x="38" y="2"/>
                    <a:pt x="38" y="3"/>
                    <a:pt x="38" y="4"/>
                  </a:cubicBezTo>
                  <a:cubicBezTo>
                    <a:pt x="38" y="6"/>
                    <a:pt x="38" y="9"/>
                    <a:pt x="34" y="15"/>
                  </a:cubicBezTo>
                  <a:cubicBezTo>
                    <a:pt x="31" y="20"/>
                    <a:pt x="28" y="25"/>
                    <a:pt x="23" y="29"/>
                  </a:cubicBezTo>
                  <a:cubicBezTo>
                    <a:pt x="20" y="32"/>
                    <a:pt x="19" y="34"/>
                    <a:pt x="20" y="35"/>
                  </a:cubicBezTo>
                  <a:cubicBezTo>
                    <a:pt x="20" y="36"/>
                    <a:pt x="21" y="36"/>
                    <a:pt x="22" y="3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2" y="36"/>
                    <a:pt x="23" y="36"/>
                    <a:pt x="25" y="35"/>
                  </a:cubicBezTo>
                  <a:cubicBezTo>
                    <a:pt x="25" y="35"/>
                    <a:pt x="25" y="35"/>
                    <a:pt x="24" y="35"/>
                  </a:cubicBezTo>
                  <a:cubicBezTo>
                    <a:pt x="24" y="37"/>
                    <a:pt x="25" y="38"/>
                    <a:pt x="26" y="39"/>
                  </a:cubicBezTo>
                  <a:cubicBezTo>
                    <a:pt x="28" y="41"/>
                    <a:pt x="29" y="43"/>
                    <a:pt x="30" y="45"/>
                  </a:cubicBezTo>
                  <a:cubicBezTo>
                    <a:pt x="30" y="48"/>
                    <a:pt x="31" y="51"/>
                    <a:pt x="31" y="55"/>
                  </a:cubicBezTo>
                  <a:cubicBezTo>
                    <a:pt x="29" y="55"/>
                    <a:pt x="25" y="56"/>
                    <a:pt x="20" y="56"/>
                  </a:cubicBezTo>
                  <a:cubicBezTo>
                    <a:pt x="14" y="57"/>
                    <a:pt x="9" y="58"/>
                    <a:pt x="6" y="58"/>
                  </a:cubicBezTo>
                  <a:cubicBezTo>
                    <a:pt x="4" y="58"/>
                    <a:pt x="2" y="59"/>
                    <a:pt x="1" y="60"/>
                  </a:cubicBezTo>
                  <a:cubicBezTo>
                    <a:pt x="1" y="61"/>
                    <a:pt x="0" y="62"/>
                    <a:pt x="1" y="63"/>
                  </a:cubicBezTo>
                  <a:cubicBezTo>
                    <a:pt x="3" y="65"/>
                    <a:pt x="5" y="66"/>
                    <a:pt x="7" y="67"/>
                  </a:cubicBezTo>
                  <a:cubicBezTo>
                    <a:pt x="9" y="67"/>
                    <a:pt x="12" y="67"/>
                    <a:pt x="16" y="66"/>
                  </a:cubicBezTo>
                  <a:cubicBezTo>
                    <a:pt x="20" y="65"/>
                    <a:pt x="25" y="64"/>
                    <a:pt x="31" y="63"/>
                  </a:cubicBezTo>
                  <a:cubicBezTo>
                    <a:pt x="36" y="62"/>
                    <a:pt x="43" y="60"/>
                    <a:pt x="53" y="59"/>
                  </a:cubicBezTo>
                  <a:cubicBezTo>
                    <a:pt x="52" y="75"/>
                    <a:pt x="52" y="86"/>
                    <a:pt x="53" y="92"/>
                  </a:cubicBezTo>
                  <a:cubicBezTo>
                    <a:pt x="53" y="101"/>
                    <a:pt x="53" y="103"/>
                    <a:pt x="55" y="103"/>
                  </a:cubicBezTo>
                  <a:cubicBezTo>
                    <a:pt x="56" y="103"/>
                    <a:pt x="56" y="103"/>
                    <a:pt x="56" y="103"/>
                  </a:cubicBezTo>
                  <a:cubicBezTo>
                    <a:pt x="57" y="102"/>
                    <a:pt x="58" y="101"/>
                    <a:pt x="60" y="91"/>
                  </a:cubicBezTo>
                  <a:cubicBezTo>
                    <a:pt x="61" y="84"/>
                    <a:pt x="62" y="73"/>
                    <a:pt x="62" y="58"/>
                  </a:cubicBezTo>
                  <a:cubicBezTo>
                    <a:pt x="72" y="57"/>
                    <a:pt x="78" y="57"/>
                    <a:pt x="83" y="57"/>
                  </a:cubicBezTo>
                  <a:cubicBezTo>
                    <a:pt x="87" y="57"/>
                    <a:pt x="91" y="57"/>
                    <a:pt x="94" y="57"/>
                  </a:cubicBezTo>
                  <a:cubicBezTo>
                    <a:pt x="97" y="58"/>
                    <a:pt x="99" y="57"/>
                    <a:pt x="100" y="56"/>
                  </a:cubicBezTo>
                  <a:cubicBezTo>
                    <a:pt x="101" y="56"/>
                    <a:pt x="101" y="55"/>
                    <a:pt x="101" y="54"/>
                  </a:cubicBezTo>
                  <a:cubicBezTo>
                    <a:pt x="101" y="53"/>
                    <a:pt x="100" y="52"/>
                    <a:pt x="99" y="51"/>
                  </a:cubicBezTo>
                  <a:close/>
                  <a:moveTo>
                    <a:pt x="26" y="34"/>
                  </a:moveTo>
                  <a:cubicBezTo>
                    <a:pt x="30" y="32"/>
                    <a:pt x="34" y="28"/>
                    <a:pt x="38" y="23"/>
                  </a:cubicBezTo>
                  <a:cubicBezTo>
                    <a:pt x="39" y="23"/>
                    <a:pt x="40" y="23"/>
                    <a:pt x="42" y="24"/>
                  </a:cubicBezTo>
                  <a:cubicBezTo>
                    <a:pt x="44" y="24"/>
                    <a:pt x="47" y="24"/>
                    <a:pt x="51" y="23"/>
                  </a:cubicBezTo>
                  <a:cubicBezTo>
                    <a:pt x="51" y="24"/>
                    <a:pt x="51" y="24"/>
                    <a:pt x="51" y="25"/>
                  </a:cubicBezTo>
                  <a:cubicBezTo>
                    <a:pt x="52" y="27"/>
                    <a:pt x="52" y="30"/>
                    <a:pt x="52" y="33"/>
                  </a:cubicBezTo>
                  <a:cubicBezTo>
                    <a:pt x="48" y="34"/>
                    <a:pt x="44" y="35"/>
                    <a:pt x="41" y="36"/>
                  </a:cubicBezTo>
                  <a:cubicBezTo>
                    <a:pt x="39" y="36"/>
                    <a:pt x="37" y="36"/>
                    <a:pt x="35" y="36"/>
                  </a:cubicBezTo>
                  <a:cubicBezTo>
                    <a:pt x="33" y="35"/>
                    <a:pt x="31" y="34"/>
                    <a:pt x="28" y="34"/>
                  </a:cubicBezTo>
                  <a:cubicBezTo>
                    <a:pt x="28" y="34"/>
                    <a:pt x="27" y="34"/>
                    <a:pt x="27" y="34"/>
                  </a:cubicBezTo>
                  <a:cubicBezTo>
                    <a:pt x="27" y="34"/>
                    <a:pt x="27" y="34"/>
                    <a:pt x="26" y="34"/>
                  </a:cubicBezTo>
                  <a:close/>
                  <a:moveTo>
                    <a:pt x="53" y="41"/>
                  </a:moveTo>
                  <a:cubicBezTo>
                    <a:pt x="53" y="52"/>
                    <a:pt x="53" y="52"/>
                    <a:pt x="53" y="52"/>
                  </a:cubicBezTo>
                  <a:cubicBezTo>
                    <a:pt x="48" y="52"/>
                    <a:pt x="43" y="53"/>
                    <a:pt x="39" y="53"/>
                  </a:cubicBezTo>
                  <a:cubicBezTo>
                    <a:pt x="39" y="50"/>
                    <a:pt x="39" y="47"/>
                    <a:pt x="39" y="43"/>
                  </a:cubicBezTo>
                  <a:cubicBezTo>
                    <a:pt x="43" y="42"/>
                    <a:pt x="47" y="42"/>
                    <a:pt x="53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39"/>
            <p:cNvSpPr>
              <a:spLocks/>
            </p:cNvSpPr>
            <p:nvPr/>
          </p:nvSpPr>
          <p:spPr bwMode="auto">
            <a:xfrm>
              <a:off x="2886075" y="3713163"/>
              <a:ext cx="80962" cy="303213"/>
            </a:xfrm>
            <a:custGeom>
              <a:avLst/>
              <a:gdLst>
                <a:gd name="T0" fmla="*/ 22 w 25"/>
                <a:gd name="T1" fmla="*/ 38 h 92"/>
                <a:gd name="T2" fmla="*/ 25 w 25"/>
                <a:gd name="T3" fmla="*/ 33 h 92"/>
                <a:gd name="T4" fmla="*/ 20 w 25"/>
                <a:gd name="T5" fmla="*/ 27 h 92"/>
                <a:gd name="T6" fmla="*/ 13 w 25"/>
                <a:gd name="T7" fmla="*/ 25 h 92"/>
                <a:gd name="T8" fmla="*/ 14 w 25"/>
                <a:gd name="T9" fmla="*/ 10 h 92"/>
                <a:gd name="T10" fmla="*/ 12 w 25"/>
                <a:gd name="T11" fmla="*/ 4 h 92"/>
                <a:gd name="T12" fmla="*/ 5 w 25"/>
                <a:gd name="T13" fmla="*/ 1 h 92"/>
                <a:gd name="T14" fmla="*/ 3 w 25"/>
                <a:gd name="T15" fmla="*/ 0 h 92"/>
                <a:gd name="T16" fmla="*/ 1 w 25"/>
                <a:gd name="T17" fmla="*/ 2 h 92"/>
                <a:gd name="T18" fmla="*/ 2 w 25"/>
                <a:gd name="T19" fmla="*/ 6 h 92"/>
                <a:gd name="T20" fmla="*/ 5 w 25"/>
                <a:gd name="T21" fmla="*/ 25 h 92"/>
                <a:gd name="T22" fmla="*/ 5 w 25"/>
                <a:gd name="T23" fmla="*/ 55 h 92"/>
                <a:gd name="T24" fmla="*/ 2 w 25"/>
                <a:gd name="T25" fmla="*/ 75 h 92"/>
                <a:gd name="T26" fmla="*/ 4 w 25"/>
                <a:gd name="T27" fmla="*/ 88 h 92"/>
                <a:gd name="T28" fmla="*/ 8 w 25"/>
                <a:gd name="T29" fmla="*/ 92 h 92"/>
                <a:gd name="T30" fmla="*/ 11 w 25"/>
                <a:gd name="T31" fmla="*/ 84 h 92"/>
                <a:gd name="T32" fmla="*/ 13 w 25"/>
                <a:gd name="T33" fmla="*/ 33 h 92"/>
                <a:gd name="T34" fmla="*/ 19 w 25"/>
                <a:gd name="T35" fmla="*/ 37 h 92"/>
                <a:gd name="T36" fmla="*/ 22 w 25"/>
                <a:gd name="T37" fmla="*/ 3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" h="92">
                  <a:moveTo>
                    <a:pt x="22" y="38"/>
                  </a:moveTo>
                  <a:cubicBezTo>
                    <a:pt x="23" y="38"/>
                    <a:pt x="25" y="37"/>
                    <a:pt x="25" y="33"/>
                  </a:cubicBezTo>
                  <a:cubicBezTo>
                    <a:pt x="25" y="30"/>
                    <a:pt x="23" y="28"/>
                    <a:pt x="20" y="27"/>
                  </a:cubicBezTo>
                  <a:cubicBezTo>
                    <a:pt x="18" y="26"/>
                    <a:pt x="15" y="25"/>
                    <a:pt x="13" y="25"/>
                  </a:cubicBezTo>
                  <a:cubicBezTo>
                    <a:pt x="13" y="13"/>
                    <a:pt x="14" y="11"/>
                    <a:pt x="14" y="10"/>
                  </a:cubicBezTo>
                  <a:cubicBezTo>
                    <a:pt x="15" y="9"/>
                    <a:pt x="16" y="7"/>
                    <a:pt x="12" y="4"/>
                  </a:cubicBezTo>
                  <a:cubicBezTo>
                    <a:pt x="11" y="3"/>
                    <a:pt x="8" y="2"/>
                    <a:pt x="5" y="1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2" y="0"/>
                    <a:pt x="1" y="1"/>
                    <a:pt x="1" y="2"/>
                  </a:cubicBezTo>
                  <a:cubicBezTo>
                    <a:pt x="0" y="3"/>
                    <a:pt x="1" y="5"/>
                    <a:pt x="2" y="6"/>
                  </a:cubicBezTo>
                  <a:cubicBezTo>
                    <a:pt x="4" y="8"/>
                    <a:pt x="5" y="13"/>
                    <a:pt x="5" y="25"/>
                  </a:cubicBezTo>
                  <a:cubicBezTo>
                    <a:pt x="6" y="35"/>
                    <a:pt x="5" y="45"/>
                    <a:pt x="5" y="55"/>
                  </a:cubicBezTo>
                  <a:cubicBezTo>
                    <a:pt x="4" y="65"/>
                    <a:pt x="3" y="72"/>
                    <a:pt x="2" y="75"/>
                  </a:cubicBezTo>
                  <a:cubicBezTo>
                    <a:pt x="1" y="78"/>
                    <a:pt x="2" y="83"/>
                    <a:pt x="4" y="88"/>
                  </a:cubicBezTo>
                  <a:cubicBezTo>
                    <a:pt x="5" y="90"/>
                    <a:pt x="6" y="92"/>
                    <a:pt x="8" y="92"/>
                  </a:cubicBezTo>
                  <a:cubicBezTo>
                    <a:pt x="10" y="92"/>
                    <a:pt x="11" y="89"/>
                    <a:pt x="11" y="84"/>
                  </a:cubicBezTo>
                  <a:cubicBezTo>
                    <a:pt x="12" y="77"/>
                    <a:pt x="13" y="60"/>
                    <a:pt x="13" y="33"/>
                  </a:cubicBezTo>
                  <a:cubicBezTo>
                    <a:pt x="16" y="35"/>
                    <a:pt x="18" y="37"/>
                    <a:pt x="19" y="37"/>
                  </a:cubicBezTo>
                  <a:cubicBezTo>
                    <a:pt x="20" y="38"/>
                    <a:pt x="21" y="38"/>
                    <a:pt x="22" y="3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40"/>
            <p:cNvSpPr>
              <a:spLocks/>
            </p:cNvSpPr>
            <p:nvPr/>
          </p:nvSpPr>
          <p:spPr bwMode="auto">
            <a:xfrm>
              <a:off x="2838450" y="3805238"/>
              <a:ext cx="39687" cy="88900"/>
            </a:xfrm>
            <a:custGeom>
              <a:avLst/>
              <a:gdLst>
                <a:gd name="T0" fmla="*/ 7 w 12"/>
                <a:gd name="T1" fmla="*/ 0 h 27"/>
                <a:gd name="T2" fmla="*/ 4 w 12"/>
                <a:gd name="T3" fmla="*/ 5 h 27"/>
                <a:gd name="T4" fmla="*/ 2 w 12"/>
                <a:gd name="T5" fmla="*/ 15 h 27"/>
                <a:gd name="T6" fmla="*/ 2 w 12"/>
                <a:gd name="T7" fmla="*/ 25 h 27"/>
                <a:gd name="T8" fmla="*/ 5 w 12"/>
                <a:gd name="T9" fmla="*/ 27 h 27"/>
                <a:gd name="T10" fmla="*/ 9 w 12"/>
                <a:gd name="T11" fmla="*/ 24 h 27"/>
                <a:gd name="T12" fmla="*/ 12 w 12"/>
                <a:gd name="T13" fmla="*/ 12 h 27"/>
                <a:gd name="T14" fmla="*/ 10 w 12"/>
                <a:gd name="T15" fmla="*/ 2 h 27"/>
                <a:gd name="T16" fmla="*/ 7 w 12"/>
                <a:gd name="T1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7">
                  <a:moveTo>
                    <a:pt x="7" y="0"/>
                  </a:moveTo>
                  <a:cubicBezTo>
                    <a:pt x="5" y="0"/>
                    <a:pt x="4" y="3"/>
                    <a:pt x="4" y="5"/>
                  </a:cubicBezTo>
                  <a:cubicBezTo>
                    <a:pt x="4" y="9"/>
                    <a:pt x="3" y="12"/>
                    <a:pt x="2" y="15"/>
                  </a:cubicBezTo>
                  <a:cubicBezTo>
                    <a:pt x="0" y="19"/>
                    <a:pt x="0" y="22"/>
                    <a:pt x="2" y="25"/>
                  </a:cubicBezTo>
                  <a:cubicBezTo>
                    <a:pt x="3" y="26"/>
                    <a:pt x="4" y="27"/>
                    <a:pt x="5" y="27"/>
                  </a:cubicBezTo>
                  <a:cubicBezTo>
                    <a:pt x="7" y="27"/>
                    <a:pt x="8" y="25"/>
                    <a:pt x="9" y="24"/>
                  </a:cubicBezTo>
                  <a:cubicBezTo>
                    <a:pt x="11" y="20"/>
                    <a:pt x="12" y="16"/>
                    <a:pt x="12" y="12"/>
                  </a:cubicBezTo>
                  <a:cubicBezTo>
                    <a:pt x="12" y="8"/>
                    <a:pt x="12" y="5"/>
                    <a:pt x="10" y="2"/>
                  </a:cubicBezTo>
                  <a:cubicBezTo>
                    <a:pt x="9" y="1"/>
                    <a:pt x="9" y="0"/>
                    <a:pt x="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41"/>
            <p:cNvSpPr>
              <a:spLocks noEditPoints="1"/>
            </p:cNvSpPr>
            <p:nvPr/>
          </p:nvSpPr>
          <p:spPr bwMode="auto">
            <a:xfrm>
              <a:off x="2928938" y="3713163"/>
              <a:ext cx="236537" cy="290513"/>
            </a:xfrm>
            <a:custGeom>
              <a:avLst/>
              <a:gdLst>
                <a:gd name="T0" fmla="*/ 65 w 72"/>
                <a:gd name="T1" fmla="*/ 81 h 88"/>
                <a:gd name="T2" fmla="*/ 48 w 72"/>
                <a:gd name="T3" fmla="*/ 70 h 88"/>
                <a:gd name="T4" fmla="*/ 35 w 72"/>
                <a:gd name="T5" fmla="*/ 54 h 88"/>
                <a:gd name="T6" fmla="*/ 51 w 72"/>
                <a:gd name="T7" fmla="*/ 52 h 88"/>
                <a:gd name="T8" fmla="*/ 65 w 72"/>
                <a:gd name="T9" fmla="*/ 51 h 88"/>
                <a:gd name="T10" fmla="*/ 70 w 72"/>
                <a:gd name="T11" fmla="*/ 49 h 88"/>
                <a:gd name="T12" fmla="*/ 68 w 72"/>
                <a:gd name="T13" fmla="*/ 45 h 88"/>
                <a:gd name="T14" fmla="*/ 59 w 72"/>
                <a:gd name="T15" fmla="*/ 42 h 88"/>
                <a:gd name="T16" fmla="*/ 50 w 72"/>
                <a:gd name="T17" fmla="*/ 44 h 88"/>
                <a:gd name="T18" fmla="*/ 54 w 72"/>
                <a:gd name="T19" fmla="*/ 32 h 88"/>
                <a:gd name="T20" fmla="*/ 57 w 72"/>
                <a:gd name="T21" fmla="*/ 28 h 88"/>
                <a:gd name="T22" fmla="*/ 55 w 72"/>
                <a:gd name="T23" fmla="*/ 25 h 88"/>
                <a:gd name="T24" fmla="*/ 49 w 72"/>
                <a:gd name="T25" fmla="*/ 21 h 88"/>
                <a:gd name="T26" fmla="*/ 42 w 72"/>
                <a:gd name="T27" fmla="*/ 22 h 88"/>
                <a:gd name="T28" fmla="*/ 35 w 72"/>
                <a:gd name="T29" fmla="*/ 25 h 88"/>
                <a:gd name="T30" fmla="*/ 37 w 72"/>
                <a:gd name="T31" fmla="*/ 9 h 88"/>
                <a:gd name="T32" fmla="*/ 38 w 72"/>
                <a:gd name="T33" fmla="*/ 6 h 88"/>
                <a:gd name="T34" fmla="*/ 35 w 72"/>
                <a:gd name="T35" fmla="*/ 3 h 88"/>
                <a:gd name="T36" fmla="*/ 28 w 72"/>
                <a:gd name="T37" fmla="*/ 0 h 88"/>
                <a:gd name="T38" fmla="*/ 24 w 72"/>
                <a:gd name="T39" fmla="*/ 2 h 88"/>
                <a:gd name="T40" fmla="*/ 25 w 72"/>
                <a:gd name="T41" fmla="*/ 6 h 88"/>
                <a:gd name="T42" fmla="*/ 26 w 72"/>
                <a:gd name="T43" fmla="*/ 27 h 88"/>
                <a:gd name="T44" fmla="*/ 16 w 72"/>
                <a:gd name="T45" fmla="*/ 28 h 88"/>
                <a:gd name="T46" fmla="*/ 12 w 72"/>
                <a:gd name="T47" fmla="*/ 30 h 88"/>
                <a:gd name="T48" fmla="*/ 14 w 72"/>
                <a:gd name="T49" fmla="*/ 33 h 88"/>
                <a:gd name="T50" fmla="*/ 20 w 72"/>
                <a:gd name="T51" fmla="*/ 35 h 88"/>
                <a:gd name="T52" fmla="*/ 26 w 72"/>
                <a:gd name="T53" fmla="*/ 34 h 88"/>
                <a:gd name="T54" fmla="*/ 24 w 72"/>
                <a:gd name="T55" fmla="*/ 48 h 88"/>
                <a:gd name="T56" fmla="*/ 6 w 72"/>
                <a:gd name="T57" fmla="*/ 50 h 88"/>
                <a:gd name="T58" fmla="*/ 5 w 72"/>
                <a:gd name="T59" fmla="*/ 50 h 88"/>
                <a:gd name="T60" fmla="*/ 2 w 72"/>
                <a:gd name="T61" fmla="*/ 52 h 88"/>
                <a:gd name="T62" fmla="*/ 4 w 72"/>
                <a:gd name="T63" fmla="*/ 55 h 88"/>
                <a:gd name="T64" fmla="*/ 13 w 72"/>
                <a:gd name="T65" fmla="*/ 57 h 88"/>
                <a:gd name="T66" fmla="*/ 23 w 72"/>
                <a:gd name="T67" fmla="*/ 56 h 88"/>
                <a:gd name="T68" fmla="*/ 16 w 72"/>
                <a:gd name="T69" fmla="*/ 71 h 88"/>
                <a:gd name="T70" fmla="*/ 5 w 72"/>
                <a:gd name="T71" fmla="*/ 82 h 88"/>
                <a:gd name="T72" fmla="*/ 1 w 72"/>
                <a:gd name="T73" fmla="*/ 86 h 88"/>
                <a:gd name="T74" fmla="*/ 3 w 72"/>
                <a:gd name="T75" fmla="*/ 87 h 88"/>
                <a:gd name="T76" fmla="*/ 6 w 72"/>
                <a:gd name="T77" fmla="*/ 86 h 88"/>
                <a:gd name="T78" fmla="*/ 21 w 72"/>
                <a:gd name="T79" fmla="*/ 77 h 88"/>
                <a:gd name="T80" fmla="*/ 31 w 72"/>
                <a:gd name="T81" fmla="*/ 58 h 88"/>
                <a:gd name="T82" fmla="*/ 42 w 72"/>
                <a:gd name="T83" fmla="*/ 79 h 88"/>
                <a:gd name="T84" fmla="*/ 53 w 72"/>
                <a:gd name="T85" fmla="*/ 88 h 88"/>
                <a:gd name="T86" fmla="*/ 58 w 72"/>
                <a:gd name="T87" fmla="*/ 88 h 88"/>
                <a:gd name="T88" fmla="*/ 68 w 72"/>
                <a:gd name="T89" fmla="*/ 88 h 88"/>
                <a:gd name="T90" fmla="*/ 72 w 72"/>
                <a:gd name="T91" fmla="*/ 85 h 88"/>
                <a:gd name="T92" fmla="*/ 65 w 72"/>
                <a:gd name="T93" fmla="*/ 81 h 88"/>
                <a:gd name="T94" fmla="*/ 42 w 72"/>
                <a:gd name="T95" fmla="*/ 35 h 88"/>
                <a:gd name="T96" fmla="*/ 41 w 72"/>
                <a:gd name="T97" fmla="*/ 45 h 88"/>
                <a:gd name="T98" fmla="*/ 33 w 72"/>
                <a:gd name="T99" fmla="*/ 46 h 88"/>
                <a:gd name="T100" fmla="*/ 34 w 72"/>
                <a:gd name="T101" fmla="*/ 32 h 88"/>
                <a:gd name="T102" fmla="*/ 42 w 72"/>
                <a:gd name="T103" fmla="*/ 31 h 88"/>
                <a:gd name="T104" fmla="*/ 42 w 72"/>
                <a:gd name="T105" fmla="*/ 3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2" h="88">
                  <a:moveTo>
                    <a:pt x="65" y="81"/>
                  </a:moveTo>
                  <a:cubicBezTo>
                    <a:pt x="59" y="79"/>
                    <a:pt x="53" y="76"/>
                    <a:pt x="48" y="70"/>
                  </a:cubicBezTo>
                  <a:cubicBezTo>
                    <a:pt x="43" y="65"/>
                    <a:pt x="39" y="60"/>
                    <a:pt x="35" y="54"/>
                  </a:cubicBezTo>
                  <a:cubicBezTo>
                    <a:pt x="41" y="53"/>
                    <a:pt x="47" y="52"/>
                    <a:pt x="51" y="52"/>
                  </a:cubicBezTo>
                  <a:cubicBezTo>
                    <a:pt x="56" y="51"/>
                    <a:pt x="60" y="51"/>
                    <a:pt x="65" y="51"/>
                  </a:cubicBezTo>
                  <a:cubicBezTo>
                    <a:pt x="67" y="51"/>
                    <a:pt x="69" y="50"/>
                    <a:pt x="70" y="49"/>
                  </a:cubicBezTo>
                  <a:cubicBezTo>
                    <a:pt x="71" y="47"/>
                    <a:pt x="69" y="45"/>
                    <a:pt x="68" y="45"/>
                  </a:cubicBezTo>
                  <a:cubicBezTo>
                    <a:pt x="65" y="43"/>
                    <a:pt x="62" y="42"/>
                    <a:pt x="59" y="42"/>
                  </a:cubicBezTo>
                  <a:cubicBezTo>
                    <a:pt x="56" y="43"/>
                    <a:pt x="53" y="44"/>
                    <a:pt x="50" y="44"/>
                  </a:cubicBezTo>
                  <a:cubicBezTo>
                    <a:pt x="51" y="36"/>
                    <a:pt x="53" y="33"/>
                    <a:pt x="54" y="32"/>
                  </a:cubicBezTo>
                  <a:cubicBezTo>
                    <a:pt x="56" y="31"/>
                    <a:pt x="57" y="29"/>
                    <a:pt x="57" y="28"/>
                  </a:cubicBezTo>
                  <a:cubicBezTo>
                    <a:pt x="57" y="27"/>
                    <a:pt x="56" y="26"/>
                    <a:pt x="55" y="25"/>
                  </a:cubicBezTo>
                  <a:cubicBezTo>
                    <a:pt x="53" y="23"/>
                    <a:pt x="51" y="22"/>
                    <a:pt x="49" y="21"/>
                  </a:cubicBezTo>
                  <a:cubicBezTo>
                    <a:pt x="46" y="20"/>
                    <a:pt x="44" y="21"/>
                    <a:pt x="42" y="22"/>
                  </a:cubicBezTo>
                  <a:cubicBezTo>
                    <a:pt x="41" y="23"/>
                    <a:pt x="39" y="24"/>
                    <a:pt x="35" y="25"/>
                  </a:cubicBezTo>
                  <a:cubicBezTo>
                    <a:pt x="36" y="13"/>
                    <a:pt x="37" y="10"/>
                    <a:pt x="37" y="9"/>
                  </a:cubicBezTo>
                  <a:cubicBezTo>
                    <a:pt x="38" y="8"/>
                    <a:pt x="38" y="7"/>
                    <a:pt x="38" y="6"/>
                  </a:cubicBezTo>
                  <a:cubicBezTo>
                    <a:pt x="37" y="5"/>
                    <a:pt x="36" y="4"/>
                    <a:pt x="35" y="3"/>
                  </a:cubicBezTo>
                  <a:cubicBezTo>
                    <a:pt x="32" y="2"/>
                    <a:pt x="30" y="1"/>
                    <a:pt x="28" y="0"/>
                  </a:cubicBezTo>
                  <a:cubicBezTo>
                    <a:pt x="25" y="0"/>
                    <a:pt x="24" y="1"/>
                    <a:pt x="24" y="2"/>
                  </a:cubicBezTo>
                  <a:cubicBezTo>
                    <a:pt x="23" y="3"/>
                    <a:pt x="24" y="5"/>
                    <a:pt x="25" y="6"/>
                  </a:cubicBezTo>
                  <a:cubicBezTo>
                    <a:pt x="25" y="7"/>
                    <a:pt x="27" y="11"/>
                    <a:pt x="26" y="27"/>
                  </a:cubicBezTo>
                  <a:cubicBezTo>
                    <a:pt x="22" y="28"/>
                    <a:pt x="19" y="28"/>
                    <a:pt x="16" y="28"/>
                  </a:cubicBezTo>
                  <a:cubicBezTo>
                    <a:pt x="15" y="29"/>
                    <a:pt x="13" y="29"/>
                    <a:pt x="12" y="30"/>
                  </a:cubicBezTo>
                  <a:cubicBezTo>
                    <a:pt x="12" y="32"/>
                    <a:pt x="13" y="33"/>
                    <a:pt x="14" y="33"/>
                  </a:cubicBezTo>
                  <a:cubicBezTo>
                    <a:pt x="16" y="35"/>
                    <a:pt x="18" y="35"/>
                    <a:pt x="20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9"/>
                    <a:pt x="25" y="44"/>
                    <a:pt x="24" y="48"/>
                  </a:cubicBezTo>
                  <a:cubicBezTo>
                    <a:pt x="15" y="49"/>
                    <a:pt x="9" y="50"/>
                    <a:pt x="6" y="50"/>
                  </a:cubicBezTo>
                  <a:cubicBezTo>
                    <a:pt x="6" y="50"/>
                    <a:pt x="6" y="50"/>
                    <a:pt x="5" y="50"/>
                  </a:cubicBezTo>
                  <a:cubicBezTo>
                    <a:pt x="5" y="50"/>
                    <a:pt x="3" y="50"/>
                    <a:pt x="2" y="52"/>
                  </a:cubicBezTo>
                  <a:cubicBezTo>
                    <a:pt x="1" y="53"/>
                    <a:pt x="3" y="55"/>
                    <a:pt x="4" y="55"/>
                  </a:cubicBezTo>
                  <a:cubicBezTo>
                    <a:pt x="7" y="57"/>
                    <a:pt x="10" y="58"/>
                    <a:pt x="13" y="57"/>
                  </a:cubicBezTo>
                  <a:cubicBezTo>
                    <a:pt x="16" y="57"/>
                    <a:pt x="19" y="56"/>
                    <a:pt x="23" y="56"/>
                  </a:cubicBezTo>
                  <a:cubicBezTo>
                    <a:pt x="21" y="62"/>
                    <a:pt x="19" y="67"/>
                    <a:pt x="16" y="71"/>
                  </a:cubicBezTo>
                  <a:cubicBezTo>
                    <a:pt x="13" y="75"/>
                    <a:pt x="9" y="79"/>
                    <a:pt x="5" y="82"/>
                  </a:cubicBezTo>
                  <a:cubicBezTo>
                    <a:pt x="2" y="83"/>
                    <a:pt x="0" y="84"/>
                    <a:pt x="1" y="86"/>
                  </a:cubicBezTo>
                  <a:cubicBezTo>
                    <a:pt x="1" y="86"/>
                    <a:pt x="2" y="87"/>
                    <a:pt x="3" y="87"/>
                  </a:cubicBezTo>
                  <a:cubicBezTo>
                    <a:pt x="3" y="87"/>
                    <a:pt x="4" y="87"/>
                    <a:pt x="6" y="86"/>
                  </a:cubicBezTo>
                  <a:cubicBezTo>
                    <a:pt x="11" y="84"/>
                    <a:pt x="16" y="81"/>
                    <a:pt x="21" y="77"/>
                  </a:cubicBezTo>
                  <a:cubicBezTo>
                    <a:pt x="25" y="73"/>
                    <a:pt x="28" y="67"/>
                    <a:pt x="31" y="58"/>
                  </a:cubicBezTo>
                  <a:cubicBezTo>
                    <a:pt x="36" y="68"/>
                    <a:pt x="39" y="75"/>
                    <a:pt x="42" y="79"/>
                  </a:cubicBezTo>
                  <a:cubicBezTo>
                    <a:pt x="45" y="85"/>
                    <a:pt x="49" y="88"/>
                    <a:pt x="53" y="88"/>
                  </a:cubicBezTo>
                  <a:cubicBezTo>
                    <a:pt x="55" y="88"/>
                    <a:pt x="56" y="88"/>
                    <a:pt x="58" y="88"/>
                  </a:cubicBezTo>
                  <a:cubicBezTo>
                    <a:pt x="61" y="88"/>
                    <a:pt x="64" y="88"/>
                    <a:pt x="68" y="88"/>
                  </a:cubicBezTo>
                  <a:cubicBezTo>
                    <a:pt x="69" y="88"/>
                    <a:pt x="72" y="87"/>
                    <a:pt x="72" y="85"/>
                  </a:cubicBezTo>
                  <a:cubicBezTo>
                    <a:pt x="72" y="84"/>
                    <a:pt x="70" y="83"/>
                    <a:pt x="65" y="81"/>
                  </a:cubicBezTo>
                  <a:close/>
                  <a:moveTo>
                    <a:pt x="42" y="35"/>
                  </a:moveTo>
                  <a:cubicBezTo>
                    <a:pt x="42" y="37"/>
                    <a:pt x="42" y="40"/>
                    <a:pt x="41" y="45"/>
                  </a:cubicBezTo>
                  <a:cubicBezTo>
                    <a:pt x="39" y="46"/>
                    <a:pt x="36" y="46"/>
                    <a:pt x="33" y="46"/>
                  </a:cubicBezTo>
                  <a:cubicBezTo>
                    <a:pt x="33" y="43"/>
                    <a:pt x="34" y="38"/>
                    <a:pt x="34" y="32"/>
                  </a:cubicBezTo>
                  <a:cubicBezTo>
                    <a:pt x="40" y="31"/>
                    <a:pt x="42" y="31"/>
                    <a:pt x="42" y="31"/>
                  </a:cubicBezTo>
                  <a:cubicBezTo>
                    <a:pt x="42" y="31"/>
                    <a:pt x="43" y="32"/>
                    <a:pt x="42" y="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42"/>
            <p:cNvSpPr>
              <a:spLocks/>
            </p:cNvSpPr>
            <p:nvPr/>
          </p:nvSpPr>
          <p:spPr bwMode="auto">
            <a:xfrm>
              <a:off x="2895600" y="4116388"/>
              <a:ext cx="223837" cy="312738"/>
            </a:xfrm>
            <a:custGeom>
              <a:avLst/>
              <a:gdLst>
                <a:gd name="T0" fmla="*/ 55 w 68"/>
                <a:gd name="T1" fmla="*/ 42 h 95"/>
                <a:gd name="T2" fmla="*/ 64 w 68"/>
                <a:gd name="T3" fmla="*/ 41 h 95"/>
                <a:gd name="T4" fmla="*/ 67 w 68"/>
                <a:gd name="T5" fmla="*/ 39 h 95"/>
                <a:gd name="T6" fmla="*/ 65 w 68"/>
                <a:gd name="T7" fmla="*/ 35 h 95"/>
                <a:gd name="T8" fmla="*/ 54 w 68"/>
                <a:gd name="T9" fmla="*/ 33 h 95"/>
                <a:gd name="T10" fmla="*/ 37 w 68"/>
                <a:gd name="T11" fmla="*/ 36 h 95"/>
                <a:gd name="T12" fmla="*/ 39 w 68"/>
                <a:gd name="T13" fmla="*/ 29 h 95"/>
                <a:gd name="T14" fmla="*/ 40 w 68"/>
                <a:gd name="T15" fmla="*/ 25 h 95"/>
                <a:gd name="T16" fmla="*/ 37 w 68"/>
                <a:gd name="T17" fmla="*/ 22 h 95"/>
                <a:gd name="T18" fmla="*/ 29 w 68"/>
                <a:gd name="T19" fmla="*/ 20 h 95"/>
                <a:gd name="T20" fmla="*/ 25 w 68"/>
                <a:gd name="T21" fmla="*/ 21 h 95"/>
                <a:gd name="T22" fmla="*/ 26 w 68"/>
                <a:gd name="T23" fmla="*/ 25 h 95"/>
                <a:gd name="T24" fmla="*/ 29 w 68"/>
                <a:gd name="T25" fmla="*/ 37 h 95"/>
                <a:gd name="T26" fmla="*/ 14 w 68"/>
                <a:gd name="T27" fmla="*/ 39 h 95"/>
                <a:gd name="T28" fmla="*/ 13 w 68"/>
                <a:gd name="T29" fmla="*/ 39 h 95"/>
                <a:gd name="T30" fmla="*/ 16 w 68"/>
                <a:gd name="T31" fmla="*/ 20 h 95"/>
                <a:gd name="T32" fmla="*/ 39 w 68"/>
                <a:gd name="T33" fmla="*/ 14 h 95"/>
                <a:gd name="T34" fmla="*/ 54 w 68"/>
                <a:gd name="T35" fmla="*/ 12 h 95"/>
                <a:gd name="T36" fmla="*/ 57 w 68"/>
                <a:gd name="T37" fmla="*/ 10 h 95"/>
                <a:gd name="T38" fmla="*/ 55 w 68"/>
                <a:gd name="T39" fmla="*/ 5 h 95"/>
                <a:gd name="T40" fmla="*/ 45 w 68"/>
                <a:gd name="T41" fmla="*/ 0 h 95"/>
                <a:gd name="T42" fmla="*/ 42 w 68"/>
                <a:gd name="T43" fmla="*/ 0 h 95"/>
                <a:gd name="T44" fmla="*/ 40 w 68"/>
                <a:gd name="T45" fmla="*/ 1 h 95"/>
                <a:gd name="T46" fmla="*/ 39 w 68"/>
                <a:gd name="T47" fmla="*/ 4 h 95"/>
                <a:gd name="T48" fmla="*/ 14 w 68"/>
                <a:gd name="T49" fmla="*/ 14 h 95"/>
                <a:gd name="T50" fmla="*/ 8 w 68"/>
                <a:gd name="T51" fmla="*/ 12 h 95"/>
                <a:gd name="T52" fmla="*/ 5 w 68"/>
                <a:gd name="T53" fmla="*/ 13 h 95"/>
                <a:gd name="T54" fmla="*/ 6 w 68"/>
                <a:gd name="T55" fmla="*/ 18 h 95"/>
                <a:gd name="T56" fmla="*/ 7 w 68"/>
                <a:gd name="T57" fmla="*/ 29 h 95"/>
                <a:gd name="T58" fmla="*/ 3 w 68"/>
                <a:gd name="T59" fmla="*/ 39 h 95"/>
                <a:gd name="T60" fmla="*/ 1 w 68"/>
                <a:gd name="T61" fmla="*/ 46 h 95"/>
                <a:gd name="T62" fmla="*/ 4 w 68"/>
                <a:gd name="T63" fmla="*/ 51 h 95"/>
                <a:gd name="T64" fmla="*/ 8 w 68"/>
                <a:gd name="T65" fmla="*/ 49 h 95"/>
                <a:gd name="T66" fmla="*/ 29 w 68"/>
                <a:gd name="T67" fmla="*/ 45 h 95"/>
                <a:gd name="T68" fmla="*/ 28 w 68"/>
                <a:gd name="T69" fmla="*/ 76 h 95"/>
                <a:gd name="T70" fmla="*/ 27 w 68"/>
                <a:gd name="T71" fmla="*/ 80 h 95"/>
                <a:gd name="T72" fmla="*/ 20 w 68"/>
                <a:gd name="T73" fmla="*/ 79 h 95"/>
                <a:gd name="T74" fmla="*/ 17 w 68"/>
                <a:gd name="T75" fmla="*/ 78 h 95"/>
                <a:gd name="T76" fmla="*/ 15 w 68"/>
                <a:gd name="T77" fmla="*/ 79 h 95"/>
                <a:gd name="T78" fmla="*/ 18 w 68"/>
                <a:gd name="T79" fmla="*/ 84 h 95"/>
                <a:gd name="T80" fmla="*/ 24 w 68"/>
                <a:gd name="T81" fmla="*/ 92 h 95"/>
                <a:gd name="T82" fmla="*/ 28 w 68"/>
                <a:gd name="T83" fmla="*/ 95 h 95"/>
                <a:gd name="T84" fmla="*/ 30 w 68"/>
                <a:gd name="T85" fmla="*/ 95 h 95"/>
                <a:gd name="T86" fmla="*/ 36 w 68"/>
                <a:gd name="T87" fmla="*/ 89 h 95"/>
                <a:gd name="T88" fmla="*/ 38 w 68"/>
                <a:gd name="T89" fmla="*/ 80 h 95"/>
                <a:gd name="T90" fmla="*/ 37 w 68"/>
                <a:gd name="T91" fmla="*/ 44 h 95"/>
                <a:gd name="T92" fmla="*/ 55 w 68"/>
                <a:gd name="T93" fmla="*/ 4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8" h="95">
                  <a:moveTo>
                    <a:pt x="55" y="42"/>
                  </a:moveTo>
                  <a:cubicBezTo>
                    <a:pt x="58" y="42"/>
                    <a:pt x="61" y="42"/>
                    <a:pt x="64" y="41"/>
                  </a:cubicBezTo>
                  <a:cubicBezTo>
                    <a:pt x="65" y="41"/>
                    <a:pt x="67" y="41"/>
                    <a:pt x="67" y="39"/>
                  </a:cubicBezTo>
                  <a:cubicBezTo>
                    <a:pt x="68" y="37"/>
                    <a:pt x="66" y="36"/>
                    <a:pt x="65" y="35"/>
                  </a:cubicBezTo>
                  <a:cubicBezTo>
                    <a:pt x="62" y="32"/>
                    <a:pt x="58" y="32"/>
                    <a:pt x="54" y="33"/>
                  </a:cubicBezTo>
                  <a:cubicBezTo>
                    <a:pt x="50" y="34"/>
                    <a:pt x="45" y="35"/>
                    <a:pt x="37" y="36"/>
                  </a:cubicBezTo>
                  <a:cubicBezTo>
                    <a:pt x="37" y="32"/>
                    <a:pt x="38" y="30"/>
                    <a:pt x="39" y="29"/>
                  </a:cubicBezTo>
                  <a:cubicBezTo>
                    <a:pt x="40" y="27"/>
                    <a:pt x="40" y="26"/>
                    <a:pt x="40" y="25"/>
                  </a:cubicBezTo>
                  <a:cubicBezTo>
                    <a:pt x="39" y="24"/>
                    <a:pt x="38" y="23"/>
                    <a:pt x="37" y="22"/>
                  </a:cubicBezTo>
                  <a:cubicBezTo>
                    <a:pt x="34" y="21"/>
                    <a:pt x="32" y="20"/>
                    <a:pt x="29" y="20"/>
                  </a:cubicBezTo>
                  <a:cubicBezTo>
                    <a:pt x="26" y="20"/>
                    <a:pt x="25" y="20"/>
                    <a:pt x="25" y="21"/>
                  </a:cubicBezTo>
                  <a:cubicBezTo>
                    <a:pt x="24" y="23"/>
                    <a:pt x="25" y="24"/>
                    <a:pt x="26" y="25"/>
                  </a:cubicBezTo>
                  <a:cubicBezTo>
                    <a:pt x="27" y="27"/>
                    <a:pt x="28" y="30"/>
                    <a:pt x="29" y="37"/>
                  </a:cubicBezTo>
                  <a:cubicBezTo>
                    <a:pt x="21" y="39"/>
                    <a:pt x="16" y="39"/>
                    <a:pt x="14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38"/>
                    <a:pt x="14" y="31"/>
                    <a:pt x="16" y="20"/>
                  </a:cubicBezTo>
                  <a:cubicBezTo>
                    <a:pt x="25" y="18"/>
                    <a:pt x="33" y="16"/>
                    <a:pt x="39" y="14"/>
                  </a:cubicBezTo>
                  <a:cubicBezTo>
                    <a:pt x="46" y="13"/>
                    <a:pt x="51" y="12"/>
                    <a:pt x="54" y="12"/>
                  </a:cubicBezTo>
                  <a:cubicBezTo>
                    <a:pt x="54" y="12"/>
                    <a:pt x="57" y="12"/>
                    <a:pt x="57" y="10"/>
                  </a:cubicBezTo>
                  <a:cubicBezTo>
                    <a:pt x="58" y="8"/>
                    <a:pt x="56" y="7"/>
                    <a:pt x="55" y="5"/>
                  </a:cubicBezTo>
                  <a:cubicBezTo>
                    <a:pt x="52" y="3"/>
                    <a:pt x="48" y="1"/>
                    <a:pt x="45" y="0"/>
                  </a:cubicBezTo>
                  <a:cubicBezTo>
                    <a:pt x="44" y="0"/>
                    <a:pt x="43" y="0"/>
                    <a:pt x="42" y="0"/>
                  </a:cubicBezTo>
                  <a:cubicBezTo>
                    <a:pt x="41" y="0"/>
                    <a:pt x="40" y="0"/>
                    <a:pt x="40" y="1"/>
                  </a:cubicBezTo>
                  <a:cubicBezTo>
                    <a:pt x="39" y="2"/>
                    <a:pt x="39" y="3"/>
                    <a:pt x="39" y="4"/>
                  </a:cubicBezTo>
                  <a:cubicBezTo>
                    <a:pt x="39" y="5"/>
                    <a:pt x="35" y="7"/>
                    <a:pt x="14" y="14"/>
                  </a:cubicBezTo>
                  <a:cubicBezTo>
                    <a:pt x="12" y="13"/>
                    <a:pt x="10" y="12"/>
                    <a:pt x="8" y="12"/>
                  </a:cubicBezTo>
                  <a:cubicBezTo>
                    <a:pt x="6" y="12"/>
                    <a:pt x="6" y="13"/>
                    <a:pt x="5" y="13"/>
                  </a:cubicBezTo>
                  <a:cubicBezTo>
                    <a:pt x="5" y="14"/>
                    <a:pt x="5" y="16"/>
                    <a:pt x="6" y="18"/>
                  </a:cubicBezTo>
                  <a:cubicBezTo>
                    <a:pt x="7" y="20"/>
                    <a:pt x="7" y="24"/>
                    <a:pt x="7" y="29"/>
                  </a:cubicBezTo>
                  <a:cubicBezTo>
                    <a:pt x="6" y="36"/>
                    <a:pt x="4" y="38"/>
                    <a:pt x="3" y="39"/>
                  </a:cubicBezTo>
                  <a:cubicBezTo>
                    <a:pt x="1" y="40"/>
                    <a:pt x="0" y="43"/>
                    <a:pt x="1" y="46"/>
                  </a:cubicBezTo>
                  <a:cubicBezTo>
                    <a:pt x="1" y="50"/>
                    <a:pt x="3" y="51"/>
                    <a:pt x="4" y="51"/>
                  </a:cubicBezTo>
                  <a:cubicBezTo>
                    <a:pt x="5" y="51"/>
                    <a:pt x="7" y="50"/>
                    <a:pt x="8" y="49"/>
                  </a:cubicBezTo>
                  <a:cubicBezTo>
                    <a:pt x="10" y="48"/>
                    <a:pt x="14" y="47"/>
                    <a:pt x="29" y="45"/>
                  </a:cubicBezTo>
                  <a:cubicBezTo>
                    <a:pt x="29" y="62"/>
                    <a:pt x="28" y="73"/>
                    <a:pt x="28" y="76"/>
                  </a:cubicBezTo>
                  <a:cubicBezTo>
                    <a:pt x="28" y="78"/>
                    <a:pt x="27" y="80"/>
                    <a:pt x="27" y="80"/>
                  </a:cubicBezTo>
                  <a:cubicBezTo>
                    <a:pt x="25" y="80"/>
                    <a:pt x="23" y="80"/>
                    <a:pt x="20" y="79"/>
                  </a:cubicBezTo>
                  <a:cubicBezTo>
                    <a:pt x="19" y="78"/>
                    <a:pt x="18" y="78"/>
                    <a:pt x="17" y="78"/>
                  </a:cubicBezTo>
                  <a:cubicBezTo>
                    <a:pt x="16" y="78"/>
                    <a:pt x="15" y="79"/>
                    <a:pt x="15" y="79"/>
                  </a:cubicBezTo>
                  <a:cubicBezTo>
                    <a:pt x="15" y="81"/>
                    <a:pt x="16" y="82"/>
                    <a:pt x="18" y="84"/>
                  </a:cubicBezTo>
                  <a:cubicBezTo>
                    <a:pt x="22" y="87"/>
                    <a:pt x="24" y="90"/>
                    <a:pt x="24" y="92"/>
                  </a:cubicBezTo>
                  <a:cubicBezTo>
                    <a:pt x="25" y="95"/>
                    <a:pt x="27" y="95"/>
                    <a:pt x="28" y="95"/>
                  </a:cubicBezTo>
                  <a:cubicBezTo>
                    <a:pt x="29" y="95"/>
                    <a:pt x="30" y="95"/>
                    <a:pt x="30" y="95"/>
                  </a:cubicBezTo>
                  <a:cubicBezTo>
                    <a:pt x="32" y="94"/>
                    <a:pt x="34" y="92"/>
                    <a:pt x="36" y="89"/>
                  </a:cubicBezTo>
                  <a:cubicBezTo>
                    <a:pt x="37" y="86"/>
                    <a:pt x="38" y="83"/>
                    <a:pt x="38" y="80"/>
                  </a:cubicBezTo>
                  <a:cubicBezTo>
                    <a:pt x="38" y="77"/>
                    <a:pt x="37" y="67"/>
                    <a:pt x="37" y="44"/>
                  </a:cubicBezTo>
                  <a:cubicBezTo>
                    <a:pt x="46" y="43"/>
                    <a:pt x="51" y="42"/>
                    <a:pt x="55" y="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43"/>
            <p:cNvSpPr>
              <a:spLocks/>
            </p:cNvSpPr>
            <p:nvPr/>
          </p:nvSpPr>
          <p:spPr bwMode="auto">
            <a:xfrm>
              <a:off x="2868613" y="4300538"/>
              <a:ext cx="66675" cy="88900"/>
            </a:xfrm>
            <a:custGeom>
              <a:avLst/>
              <a:gdLst>
                <a:gd name="T0" fmla="*/ 16 w 20"/>
                <a:gd name="T1" fmla="*/ 0 h 27"/>
                <a:gd name="T2" fmla="*/ 11 w 20"/>
                <a:gd name="T3" fmla="*/ 4 h 27"/>
                <a:gd name="T4" fmla="*/ 3 w 20"/>
                <a:gd name="T5" fmla="*/ 15 h 27"/>
                <a:gd name="T6" fmla="*/ 3 w 20"/>
                <a:gd name="T7" fmla="*/ 24 h 27"/>
                <a:gd name="T8" fmla="*/ 6 w 20"/>
                <a:gd name="T9" fmla="*/ 27 h 27"/>
                <a:gd name="T10" fmla="*/ 14 w 20"/>
                <a:gd name="T11" fmla="*/ 21 h 27"/>
                <a:gd name="T12" fmla="*/ 19 w 20"/>
                <a:gd name="T13" fmla="*/ 4 h 27"/>
                <a:gd name="T14" fmla="*/ 16 w 20"/>
                <a:gd name="T1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27">
                  <a:moveTo>
                    <a:pt x="16" y="0"/>
                  </a:moveTo>
                  <a:cubicBezTo>
                    <a:pt x="14" y="0"/>
                    <a:pt x="13" y="1"/>
                    <a:pt x="11" y="4"/>
                  </a:cubicBezTo>
                  <a:cubicBezTo>
                    <a:pt x="8" y="10"/>
                    <a:pt x="5" y="13"/>
                    <a:pt x="3" y="15"/>
                  </a:cubicBezTo>
                  <a:cubicBezTo>
                    <a:pt x="2" y="16"/>
                    <a:pt x="0" y="19"/>
                    <a:pt x="3" y="24"/>
                  </a:cubicBezTo>
                  <a:cubicBezTo>
                    <a:pt x="4" y="26"/>
                    <a:pt x="5" y="27"/>
                    <a:pt x="6" y="27"/>
                  </a:cubicBezTo>
                  <a:cubicBezTo>
                    <a:pt x="8" y="27"/>
                    <a:pt x="11" y="25"/>
                    <a:pt x="14" y="21"/>
                  </a:cubicBezTo>
                  <a:cubicBezTo>
                    <a:pt x="18" y="15"/>
                    <a:pt x="20" y="9"/>
                    <a:pt x="19" y="4"/>
                  </a:cubicBezTo>
                  <a:cubicBezTo>
                    <a:pt x="19" y="3"/>
                    <a:pt x="18" y="0"/>
                    <a:pt x="1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44"/>
            <p:cNvSpPr>
              <a:spLocks/>
            </p:cNvSpPr>
            <p:nvPr/>
          </p:nvSpPr>
          <p:spPr bwMode="auto">
            <a:xfrm>
              <a:off x="3040063" y="4303713"/>
              <a:ext cx="95250" cy="82550"/>
            </a:xfrm>
            <a:custGeom>
              <a:avLst/>
              <a:gdLst>
                <a:gd name="T0" fmla="*/ 25 w 29"/>
                <a:gd name="T1" fmla="*/ 10 h 25"/>
                <a:gd name="T2" fmla="*/ 10 w 29"/>
                <a:gd name="T3" fmla="*/ 1 h 25"/>
                <a:gd name="T4" fmla="*/ 3 w 29"/>
                <a:gd name="T5" fmla="*/ 0 h 25"/>
                <a:gd name="T6" fmla="*/ 0 w 29"/>
                <a:gd name="T7" fmla="*/ 1 h 25"/>
                <a:gd name="T8" fmla="*/ 1 w 29"/>
                <a:gd name="T9" fmla="*/ 4 h 25"/>
                <a:gd name="T10" fmla="*/ 8 w 29"/>
                <a:gd name="T11" fmla="*/ 11 h 25"/>
                <a:gd name="T12" fmla="*/ 18 w 29"/>
                <a:gd name="T13" fmla="*/ 21 h 25"/>
                <a:gd name="T14" fmla="*/ 24 w 29"/>
                <a:gd name="T15" fmla="*/ 25 h 25"/>
                <a:gd name="T16" fmla="*/ 28 w 29"/>
                <a:gd name="T17" fmla="*/ 22 h 25"/>
                <a:gd name="T18" fmla="*/ 25 w 29"/>
                <a:gd name="T19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25">
                  <a:moveTo>
                    <a:pt x="25" y="10"/>
                  </a:moveTo>
                  <a:cubicBezTo>
                    <a:pt x="22" y="6"/>
                    <a:pt x="17" y="3"/>
                    <a:pt x="10" y="1"/>
                  </a:cubicBezTo>
                  <a:cubicBezTo>
                    <a:pt x="7" y="0"/>
                    <a:pt x="4" y="0"/>
                    <a:pt x="3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11" y="14"/>
                    <a:pt x="14" y="18"/>
                    <a:pt x="18" y="21"/>
                  </a:cubicBezTo>
                  <a:cubicBezTo>
                    <a:pt x="21" y="23"/>
                    <a:pt x="22" y="25"/>
                    <a:pt x="24" y="25"/>
                  </a:cubicBezTo>
                  <a:cubicBezTo>
                    <a:pt x="25" y="25"/>
                    <a:pt x="27" y="24"/>
                    <a:pt x="28" y="22"/>
                  </a:cubicBezTo>
                  <a:cubicBezTo>
                    <a:pt x="29" y="18"/>
                    <a:pt x="28" y="14"/>
                    <a:pt x="25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1" name="Freeform 48"/>
          <p:cNvSpPr>
            <a:spLocks noEditPoints="1"/>
          </p:cNvSpPr>
          <p:nvPr/>
        </p:nvSpPr>
        <p:spPr bwMode="auto">
          <a:xfrm>
            <a:off x="11024276" y="-1"/>
            <a:ext cx="1158875" cy="1152525"/>
          </a:xfrm>
          <a:custGeom>
            <a:avLst/>
            <a:gdLst>
              <a:gd name="T0" fmla="*/ 0 w 730"/>
              <a:gd name="T1" fmla="*/ 52 h 726"/>
              <a:gd name="T2" fmla="*/ 0 w 730"/>
              <a:gd name="T3" fmla="*/ 0 h 726"/>
              <a:gd name="T4" fmla="*/ 322 w 730"/>
              <a:gd name="T5" fmla="*/ 0 h 726"/>
              <a:gd name="T6" fmla="*/ 322 w 730"/>
              <a:gd name="T7" fmla="*/ 204 h 726"/>
              <a:gd name="T8" fmla="*/ 476 w 730"/>
              <a:gd name="T9" fmla="*/ 204 h 726"/>
              <a:gd name="T10" fmla="*/ 476 w 730"/>
              <a:gd name="T11" fmla="*/ 170 h 726"/>
              <a:gd name="T12" fmla="*/ 356 w 730"/>
              <a:gd name="T13" fmla="*/ 170 h 726"/>
              <a:gd name="T14" fmla="*/ 356 w 730"/>
              <a:gd name="T15" fmla="*/ 0 h 726"/>
              <a:gd name="T16" fmla="*/ 529 w 730"/>
              <a:gd name="T17" fmla="*/ 0 h 726"/>
              <a:gd name="T18" fmla="*/ 529 w 730"/>
              <a:gd name="T19" fmla="*/ 120 h 726"/>
              <a:gd name="T20" fmla="*/ 563 w 730"/>
              <a:gd name="T21" fmla="*/ 120 h 726"/>
              <a:gd name="T22" fmla="*/ 563 w 730"/>
              <a:gd name="T23" fmla="*/ 0 h 726"/>
              <a:gd name="T24" fmla="*/ 730 w 730"/>
              <a:gd name="T25" fmla="*/ 0 h 726"/>
              <a:gd name="T26" fmla="*/ 730 w 730"/>
              <a:gd name="T27" fmla="*/ 170 h 726"/>
              <a:gd name="T28" fmla="*/ 612 w 730"/>
              <a:gd name="T29" fmla="*/ 170 h 726"/>
              <a:gd name="T30" fmla="*/ 612 w 730"/>
              <a:gd name="T31" fmla="*/ 204 h 726"/>
              <a:gd name="T32" fmla="*/ 730 w 730"/>
              <a:gd name="T33" fmla="*/ 204 h 726"/>
              <a:gd name="T34" fmla="*/ 730 w 730"/>
              <a:gd name="T35" fmla="*/ 370 h 726"/>
              <a:gd name="T36" fmla="*/ 563 w 730"/>
              <a:gd name="T37" fmla="*/ 370 h 726"/>
              <a:gd name="T38" fmla="*/ 563 w 730"/>
              <a:gd name="T39" fmla="*/ 256 h 726"/>
              <a:gd name="T40" fmla="*/ 529 w 730"/>
              <a:gd name="T41" fmla="*/ 256 h 726"/>
              <a:gd name="T42" fmla="*/ 529 w 730"/>
              <a:gd name="T43" fmla="*/ 401 h 726"/>
              <a:gd name="T44" fmla="*/ 730 w 730"/>
              <a:gd name="T45" fmla="*/ 401 h 726"/>
              <a:gd name="T46" fmla="*/ 730 w 730"/>
              <a:gd name="T47" fmla="*/ 726 h 726"/>
              <a:gd name="T48" fmla="*/ 678 w 730"/>
              <a:gd name="T49" fmla="*/ 726 h 726"/>
              <a:gd name="T50" fmla="*/ 678 w 730"/>
              <a:gd name="T51" fmla="*/ 454 h 726"/>
              <a:gd name="T52" fmla="*/ 476 w 730"/>
              <a:gd name="T53" fmla="*/ 454 h 726"/>
              <a:gd name="T54" fmla="*/ 476 w 730"/>
              <a:gd name="T55" fmla="*/ 256 h 726"/>
              <a:gd name="T56" fmla="*/ 272 w 730"/>
              <a:gd name="T57" fmla="*/ 256 h 726"/>
              <a:gd name="T58" fmla="*/ 272 w 730"/>
              <a:gd name="T59" fmla="*/ 52 h 726"/>
              <a:gd name="T60" fmla="*/ 0 w 730"/>
              <a:gd name="T61" fmla="*/ 52 h 726"/>
              <a:gd name="T62" fmla="*/ 408 w 730"/>
              <a:gd name="T63" fmla="*/ 52 h 726"/>
              <a:gd name="T64" fmla="*/ 408 w 730"/>
              <a:gd name="T65" fmla="*/ 120 h 726"/>
              <a:gd name="T66" fmla="*/ 476 w 730"/>
              <a:gd name="T67" fmla="*/ 120 h 726"/>
              <a:gd name="T68" fmla="*/ 476 w 730"/>
              <a:gd name="T69" fmla="*/ 52 h 726"/>
              <a:gd name="T70" fmla="*/ 408 w 730"/>
              <a:gd name="T71" fmla="*/ 52 h 726"/>
              <a:gd name="T72" fmla="*/ 529 w 730"/>
              <a:gd name="T73" fmla="*/ 170 h 726"/>
              <a:gd name="T74" fmla="*/ 529 w 730"/>
              <a:gd name="T75" fmla="*/ 204 h 726"/>
              <a:gd name="T76" fmla="*/ 563 w 730"/>
              <a:gd name="T77" fmla="*/ 204 h 726"/>
              <a:gd name="T78" fmla="*/ 563 w 730"/>
              <a:gd name="T79" fmla="*/ 170 h 726"/>
              <a:gd name="T80" fmla="*/ 529 w 730"/>
              <a:gd name="T81" fmla="*/ 170 h 726"/>
              <a:gd name="T82" fmla="*/ 612 w 730"/>
              <a:gd name="T83" fmla="*/ 256 h 726"/>
              <a:gd name="T84" fmla="*/ 612 w 730"/>
              <a:gd name="T85" fmla="*/ 318 h 726"/>
              <a:gd name="T86" fmla="*/ 678 w 730"/>
              <a:gd name="T87" fmla="*/ 318 h 726"/>
              <a:gd name="T88" fmla="*/ 678 w 730"/>
              <a:gd name="T89" fmla="*/ 256 h 726"/>
              <a:gd name="T90" fmla="*/ 612 w 730"/>
              <a:gd name="T91" fmla="*/ 256 h 726"/>
              <a:gd name="T92" fmla="*/ 612 w 730"/>
              <a:gd name="T93" fmla="*/ 52 h 726"/>
              <a:gd name="T94" fmla="*/ 612 w 730"/>
              <a:gd name="T95" fmla="*/ 120 h 726"/>
              <a:gd name="T96" fmla="*/ 678 w 730"/>
              <a:gd name="T97" fmla="*/ 120 h 726"/>
              <a:gd name="T98" fmla="*/ 678 w 730"/>
              <a:gd name="T99" fmla="*/ 52 h 726"/>
              <a:gd name="T100" fmla="*/ 612 w 730"/>
              <a:gd name="T101" fmla="*/ 52 h 7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30" h="726">
                <a:moveTo>
                  <a:pt x="0" y="52"/>
                </a:moveTo>
                <a:lnTo>
                  <a:pt x="0" y="0"/>
                </a:lnTo>
                <a:lnTo>
                  <a:pt x="322" y="0"/>
                </a:lnTo>
                <a:lnTo>
                  <a:pt x="322" y="204"/>
                </a:lnTo>
                <a:lnTo>
                  <a:pt x="476" y="204"/>
                </a:lnTo>
                <a:lnTo>
                  <a:pt x="476" y="170"/>
                </a:lnTo>
                <a:lnTo>
                  <a:pt x="356" y="170"/>
                </a:lnTo>
                <a:lnTo>
                  <a:pt x="356" y="0"/>
                </a:lnTo>
                <a:lnTo>
                  <a:pt x="529" y="0"/>
                </a:lnTo>
                <a:lnTo>
                  <a:pt x="529" y="120"/>
                </a:lnTo>
                <a:lnTo>
                  <a:pt x="563" y="120"/>
                </a:lnTo>
                <a:lnTo>
                  <a:pt x="563" y="0"/>
                </a:lnTo>
                <a:lnTo>
                  <a:pt x="730" y="0"/>
                </a:lnTo>
                <a:lnTo>
                  <a:pt x="730" y="170"/>
                </a:lnTo>
                <a:lnTo>
                  <a:pt x="612" y="170"/>
                </a:lnTo>
                <a:lnTo>
                  <a:pt x="612" y="204"/>
                </a:lnTo>
                <a:lnTo>
                  <a:pt x="730" y="204"/>
                </a:lnTo>
                <a:lnTo>
                  <a:pt x="730" y="370"/>
                </a:lnTo>
                <a:lnTo>
                  <a:pt x="563" y="370"/>
                </a:lnTo>
                <a:lnTo>
                  <a:pt x="563" y="256"/>
                </a:lnTo>
                <a:lnTo>
                  <a:pt x="529" y="256"/>
                </a:lnTo>
                <a:lnTo>
                  <a:pt x="529" y="401"/>
                </a:lnTo>
                <a:lnTo>
                  <a:pt x="730" y="401"/>
                </a:lnTo>
                <a:lnTo>
                  <a:pt x="730" y="726"/>
                </a:lnTo>
                <a:lnTo>
                  <a:pt x="678" y="726"/>
                </a:lnTo>
                <a:lnTo>
                  <a:pt x="678" y="454"/>
                </a:lnTo>
                <a:lnTo>
                  <a:pt x="476" y="454"/>
                </a:lnTo>
                <a:lnTo>
                  <a:pt x="476" y="256"/>
                </a:lnTo>
                <a:lnTo>
                  <a:pt x="272" y="256"/>
                </a:lnTo>
                <a:lnTo>
                  <a:pt x="272" y="52"/>
                </a:lnTo>
                <a:lnTo>
                  <a:pt x="0" y="52"/>
                </a:lnTo>
                <a:close/>
                <a:moveTo>
                  <a:pt x="408" y="52"/>
                </a:moveTo>
                <a:lnTo>
                  <a:pt x="408" y="120"/>
                </a:lnTo>
                <a:lnTo>
                  <a:pt x="476" y="120"/>
                </a:lnTo>
                <a:lnTo>
                  <a:pt x="476" y="52"/>
                </a:lnTo>
                <a:lnTo>
                  <a:pt x="408" y="52"/>
                </a:lnTo>
                <a:close/>
                <a:moveTo>
                  <a:pt x="529" y="170"/>
                </a:moveTo>
                <a:lnTo>
                  <a:pt x="529" y="204"/>
                </a:lnTo>
                <a:lnTo>
                  <a:pt x="563" y="204"/>
                </a:lnTo>
                <a:lnTo>
                  <a:pt x="563" y="170"/>
                </a:lnTo>
                <a:lnTo>
                  <a:pt x="529" y="170"/>
                </a:lnTo>
                <a:close/>
                <a:moveTo>
                  <a:pt x="612" y="256"/>
                </a:moveTo>
                <a:lnTo>
                  <a:pt x="612" y="318"/>
                </a:lnTo>
                <a:lnTo>
                  <a:pt x="678" y="318"/>
                </a:lnTo>
                <a:lnTo>
                  <a:pt x="678" y="256"/>
                </a:lnTo>
                <a:lnTo>
                  <a:pt x="612" y="256"/>
                </a:lnTo>
                <a:close/>
                <a:moveTo>
                  <a:pt x="612" y="52"/>
                </a:moveTo>
                <a:lnTo>
                  <a:pt x="612" y="120"/>
                </a:lnTo>
                <a:lnTo>
                  <a:pt x="678" y="120"/>
                </a:lnTo>
                <a:lnTo>
                  <a:pt x="678" y="52"/>
                </a:lnTo>
                <a:lnTo>
                  <a:pt x="612" y="52"/>
                </a:ln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2" name="Freeform 49"/>
          <p:cNvSpPr>
            <a:spLocks noEditPoints="1"/>
          </p:cNvSpPr>
          <p:nvPr/>
        </p:nvSpPr>
        <p:spPr bwMode="auto">
          <a:xfrm>
            <a:off x="3175" y="0"/>
            <a:ext cx="1158875" cy="1152525"/>
          </a:xfrm>
          <a:custGeom>
            <a:avLst/>
            <a:gdLst>
              <a:gd name="T0" fmla="*/ 458 w 730"/>
              <a:gd name="T1" fmla="*/ 52 h 726"/>
              <a:gd name="T2" fmla="*/ 458 w 730"/>
              <a:gd name="T3" fmla="*/ 256 h 726"/>
              <a:gd name="T4" fmla="*/ 254 w 730"/>
              <a:gd name="T5" fmla="*/ 256 h 726"/>
              <a:gd name="T6" fmla="*/ 254 w 730"/>
              <a:gd name="T7" fmla="*/ 454 h 726"/>
              <a:gd name="T8" fmla="*/ 52 w 730"/>
              <a:gd name="T9" fmla="*/ 454 h 726"/>
              <a:gd name="T10" fmla="*/ 52 w 730"/>
              <a:gd name="T11" fmla="*/ 726 h 726"/>
              <a:gd name="T12" fmla="*/ 0 w 730"/>
              <a:gd name="T13" fmla="*/ 726 h 726"/>
              <a:gd name="T14" fmla="*/ 0 w 730"/>
              <a:gd name="T15" fmla="*/ 401 h 726"/>
              <a:gd name="T16" fmla="*/ 202 w 730"/>
              <a:gd name="T17" fmla="*/ 401 h 726"/>
              <a:gd name="T18" fmla="*/ 202 w 730"/>
              <a:gd name="T19" fmla="*/ 256 h 726"/>
              <a:gd name="T20" fmla="*/ 168 w 730"/>
              <a:gd name="T21" fmla="*/ 256 h 726"/>
              <a:gd name="T22" fmla="*/ 168 w 730"/>
              <a:gd name="T23" fmla="*/ 370 h 726"/>
              <a:gd name="T24" fmla="*/ 0 w 730"/>
              <a:gd name="T25" fmla="*/ 370 h 726"/>
              <a:gd name="T26" fmla="*/ 0 w 730"/>
              <a:gd name="T27" fmla="*/ 204 h 726"/>
              <a:gd name="T28" fmla="*/ 118 w 730"/>
              <a:gd name="T29" fmla="*/ 204 h 726"/>
              <a:gd name="T30" fmla="*/ 118 w 730"/>
              <a:gd name="T31" fmla="*/ 170 h 726"/>
              <a:gd name="T32" fmla="*/ 0 w 730"/>
              <a:gd name="T33" fmla="*/ 170 h 726"/>
              <a:gd name="T34" fmla="*/ 0 w 730"/>
              <a:gd name="T35" fmla="*/ 0 h 726"/>
              <a:gd name="T36" fmla="*/ 168 w 730"/>
              <a:gd name="T37" fmla="*/ 0 h 726"/>
              <a:gd name="T38" fmla="*/ 168 w 730"/>
              <a:gd name="T39" fmla="*/ 120 h 726"/>
              <a:gd name="T40" fmla="*/ 202 w 730"/>
              <a:gd name="T41" fmla="*/ 120 h 726"/>
              <a:gd name="T42" fmla="*/ 202 w 730"/>
              <a:gd name="T43" fmla="*/ 0 h 726"/>
              <a:gd name="T44" fmla="*/ 374 w 730"/>
              <a:gd name="T45" fmla="*/ 0 h 726"/>
              <a:gd name="T46" fmla="*/ 374 w 730"/>
              <a:gd name="T47" fmla="*/ 170 h 726"/>
              <a:gd name="T48" fmla="*/ 254 w 730"/>
              <a:gd name="T49" fmla="*/ 170 h 726"/>
              <a:gd name="T50" fmla="*/ 254 w 730"/>
              <a:gd name="T51" fmla="*/ 204 h 726"/>
              <a:gd name="T52" fmla="*/ 408 w 730"/>
              <a:gd name="T53" fmla="*/ 204 h 726"/>
              <a:gd name="T54" fmla="*/ 408 w 730"/>
              <a:gd name="T55" fmla="*/ 0 h 726"/>
              <a:gd name="T56" fmla="*/ 730 w 730"/>
              <a:gd name="T57" fmla="*/ 0 h 726"/>
              <a:gd name="T58" fmla="*/ 730 w 730"/>
              <a:gd name="T59" fmla="*/ 52 h 726"/>
              <a:gd name="T60" fmla="*/ 458 w 730"/>
              <a:gd name="T61" fmla="*/ 52 h 726"/>
              <a:gd name="T62" fmla="*/ 254 w 730"/>
              <a:gd name="T63" fmla="*/ 52 h 726"/>
              <a:gd name="T64" fmla="*/ 254 w 730"/>
              <a:gd name="T65" fmla="*/ 120 h 726"/>
              <a:gd name="T66" fmla="*/ 322 w 730"/>
              <a:gd name="T67" fmla="*/ 120 h 726"/>
              <a:gd name="T68" fmla="*/ 322 w 730"/>
              <a:gd name="T69" fmla="*/ 52 h 726"/>
              <a:gd name="T70" fmla="*/ 254 w 730"/>
              <a:gd name="T71" fmla="*/ 52 h 726"/>
              <a:gd name="T72" fmla="*/ 168 w 730"/>
              <a:gd name="T73" fmla="*/ 170 h 726"/>
              <a:gd name="T74" fmla="*/ 168 w 730"/>
              <a:gd name="T75" fmla="*/ 204 h 726"/>
              <a:gd name="T76" fmla="*/ 202 w 730"/>
              <a:gd name="T77" fmla="*/ 204 h 726"/>
              <a:gd name="T78" fmla="*/ 202 w 730"/>
              <a:gd name="T79" fmla="*/ 170 h 726"/>
              <a:gd name="T80" fmla="*/ 168 w 730"/>
              <a:gd name="T81" fmla="*/ 170 h 726"/>
              <a:gd name="T82" fmla="*/ 52 w 730"/>
              <a:gd name="T83" fmla="*/ 256 h 726"/>
              <a:gd name="T84" fmla="*/ 52 w 730"/>
              <a:gd name="T85" fmla="*/ 318 h 726"/>
              <a:gd name="T86" fmla="*/ 118 w 730"/>
              <a:gd name="T87" fmla="*/ 318 h 726"/>
              <a:gd name="T88" fmla="*/ 118 w 730"/>
              <a:gd name="T89" fmla="*/ 256 h 726"/>
              <a:gd name="T90" fmla="*/ 52 w 730"/>
              <a:gd name="T91" fmla="*/ 256 h 726"/>
              <a:gd name="T92" fmla="*/ 52 w 730"/>
              <a:gd name="T93" fmla="*/ 52 h 726"/>
              <a:gd name="T94" fmla="*/ 52 w 730"/>
              <a:gd name="T95" fmla="*/ 120 h 726"/>
              <a:gd name="T96" fmla="*/ 118 w 730"/>
              <a:gd name="T97" fmla="*/ 120 h 726"/>
              <a:gd name="T98" fmla="*/ 118 w 730"/>
              <a:gd name="T99" fmla="*/ 52 h 726"/>
              <a:gd name="T100" fmla="*/ 52 w 730"/>
              <a:gd name="T101" fmla="*/ 52 h 7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30" h="726">
                <a:moveTo>
                  <a:pt x="458" y="52"/>
                </a:moveTo>
                <a:lnTo>
                  <a:pt x="458" y="256"/>
                </a:lnTo>
                <a:lnTo>
                  <a:pt x="254" y="256"/>
                </a:lnTo>
                <a:lnTo>
                  <a:pt x="254" y="454"/>
                </a:lnTo>
                <a:lnTo>
                  <a:pt x="52" y="454"/>
                </a:lnTo>
                <a:lnTo>
                  <a:pt x="52" y="726"/>
                </a:lnTo>
                <a:lnTo>
                  <a:pt x="0" y="726"/>
                </a:lnTo>
                <a:lnTo>
                  <a:pt x="0" y="401"/>
                </a:lnTo>
                <a:lnTo>
                  <a:pt x="202" y="401"/>
                </a:lnTo>
                <a:lnTo>
                  <a:pt x="202" y="256"/>
                </a:lnTo>
                <a:lnTo>
                  <a:pt x="168" y="256"/>
                </a:lnTo>
                <a:lnTo>
                  <a:pt x="168" y="370"/>
                </a:lnTo>
                <a:lnTo>
                  <a:pt x="0" y="370"/>
                </a:lnTo>
                <a:lnTo>
                  <a:pt x="0" y="204"/>
                </a:lnTo>
                <a:lnTo>
                  <a:pt x="118" y="204"/>
                </a:lnTo>
                <a:lnTo>
                  <a:pt x="118" y="170"/>
                </a:lnTo>
                <a:lnTo>
                  <a:pt x="0" y="170"/>
                </a:lnTo>
                <a:lnTo>
                  <a:pt x="0" y="0"/>
                </a:lnTo>
                <a:lnTo>
                  <a:pt x="168" y="0"/>
                </a:lnTo>
                <a:lnTo>
                  <a:pt x="168" y="120"/>
                </a:lnTo>
                <a:lnTo>
                  <a:pt x="202" y="120"/>
                </a:lnTo>
                <a:lnTo>
                  <a:pt x="202" y="0"/>
                </a:lnTo>
                <a:lnTo>
                  <a:pt x="374" y="0"/>
                </a:lnTo>
                <a:lnTo>
                  <a:pt x="374" y="170"/>
                </a:lnTo>
                <a:lnTo>
                  <a:pt x="254" y="170"/>
                </a:lnTo>
                <a:lnTo>
                  <a:pt x="254" y="204"/>
                </a:lnTo>
                <a:lnTo>
                  <a:pt x="408" y="204"/>
                </a:lnTo>
                <a:lnTo>
                  <a:pt x="408" y="0"/>
                </a:lnTo>
                <a:lnTo>
                  <a:pt x="730" y="0"/>
                </a:lnTo>
                <a:lnTo>
                  <a:pt x="730" y="52"/>
                </a:lnTo>
                <a:lnTo>
                  <a:pt x="458" y="52"/>
                </a:lnTo>
                <a:close/>
                <a:moveTo>
                  <a:pt x="254" y="52"/>
                </a:moveTo>
                <a:lnTo>
                  <a:pt x="254" y="120"/>
                </a:lnTo>
                <a:lnTo>
                  <a:pt x="322" y="120"/>
                </a:lnTo>
                <a:lnTo>
                  <a:pt x="322" y="52"/>
                </a:lnTo>
                <a:lnTo>
                  <a:pt x="254" y="52"/>
                </a:lnTo>
                <a:close/>
                <a:moveTo>
                  <a:pt x="168" y="170"/>
                </a:moveTo>
                <a:lnTo>
                  <a:pt x="168" y="204"/>
                </a:lnTo>
                <a:lnTo>
                  <a:pt x="202" y="204"/>
                </a:lnTo>
                <a:lnTo>
                  <a:pt x="202" y="170"/>
                </a:lnTo>
                <a:lnTo>
                  <a:pt x="168" y="170"/>
                </a:lnTo>
                <a:close/>
                <a:moveTo>
                  <a:pt x="52" y="256"/>
                </a:moveTo>
                <a:lnTo>
                  <a:pt x="52" y="318"/>
                </a:lnTo>
                <a:lnTo>
                  <a:pt x="118" y="318"/>
                </a:lnTo>
                <a:lnTo>
                  <a:pt x="118" y="256"/>
                </a:lnTo>
                <a:lnTo>
                  <a:pt x="52" y="256"/>
                </a:lnTo>
                <a:close/>
                <a:moveTo>
                  <a:pt x="52" y="52"/>
                </a:moveTo>
                <a:lnTo>
                  <a:pt x="52" y="120"/>
                </a:lnTo>
                <a:lnTo>
                  <a:pt x="118" y="120"/>
                </a:lnTo>
                <a:lnTo>
                  <a:pt x="118" y="52"/>
                </a:lnTo>
                <a:lnTo>
                  <a:pt x="52" y="52"/>
                </a:ln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3" name="Freeform 50"/>
          <p:cNvSpPr>
            <a:spLocks noEditPoints="1"/>
          </p:cNvSpPr>
          <p:nvPr/>
        </p:nvSpPr>
        <p:spPr bwMode="auto">
          <a:xfrm>
            <a:off x="3175" y="5710238"/>
            <a:ext cx="1158875" cy="1147763"/>
          </a:xfrm>
          <a:custGeom>
            <a:avLst/>
            <a:gdLst>
              <a:gd name="T0" fmla="*/ 730 w 730"/>
              <a:gd name="T1" fmla="*/ 673 h 723"/>
              <a:gd name="T2" fmla="*/ 730 w 730"/>
              <a:gd name="T3" fmla="*/ 723 h 723"/>
              <a:gd name="T4" fmla="*/ 408 w 730"/>
              <a:gd name="T5" fmla="*/ 723 h 723"/>
              <a:gd name="T6" fmla="*/ 408 w 730"/>
              <a:gd name="T7" fmla="*/ 519 h 723"/>
              <a:gd name="T8" fmla="*/ 254 w 730"/>
              <a:gd name="T9" fmla="*/ 519 h 723"/>
              <a:gd name="T10" fmla="*/ 254 w 730"/>
              <a:gd name="T11" fmla="*/ 553 h 723"/>
              <a:gd name="T12" fmla="*/ 374 w 730"/>
              <a:gd name="T13" fmla="*/ 553 h 723"/>
              <a:gd name="T14" fmla="*/ 374 w 730"/>
              <a:gd name="T15" fmla="*/ 723 h 723"/>
              <a:gd name="T16" fmla="*/ 202 w 730"/>
              <a:gd name="T17" fmla="*/ 723 h 723"/>
              <a:gd name="T18" fmla="*/ 202 w 730"/>
              <a:gd name="T19" fmla="*/ 605 h 723"/>
              <a:gd name="T20" fmla="*/ 168 w 730"/>
              <a:gd name="T21" fmla="*/ 605 h 723"/>
              <a:gd name="T22" fmla="*/ 168 w 730"/>
              <a:gd name="T23" fmla="*/ 723 h 723"/>
              <a:gd name="T24" fmla="*/ 0 w 730"/>
              <a:gd name="T25" fmla="*/ 723 h 723"/>
              <a:gd name="T26" fmla="*/ 0 w 730"/>
              <a:gd name="T27" fmla="*/ 553 h 723"/>
              <a:gd name="T28" fmla="*/ 118 w 730"/>
              <a:gd name="T29" fmla="*/ 553 h 723"/>
              <a:gd name="T30" fmla="*/ 118 w 730"/>
              <a:gd name="T31" fmla="*/ 519 h 723"/>
              <a:gd name="T32" fmla="*/ 0 w 730"/>
              <a:gd name="T33" fmla="*/ 519 h 723"/>
              <a:gd name="T34" fmla="*/ 0 w 730"/>
              <a:gd name="T35" fmla="*/ 356 h 723"/>
              <a:gd name="T36" fmla="*/ 168 w 730"/>
              <a:gd name="T37" fmla="*/ 356 h 723"/>
              <a:gd name="T38" fmla="*/ 168 w 730"/>
              <a:gd name="T39" fmla="*/ 469 h 723"/>
              <a:gd name="T40" fmla="*/ 202 w 730"/>
              <a:gd name="T41" fmla="*/ 469 h 723"/>
              <a:gd name="T42" fmla="*/ 202 w 730"/>
              <a:gd name="T43" fmla="*/ 322 h 723"/>
              <a:gd name="T44" fmla="*/ 0 w 730"/>
              <a:gd name="T45" fmla="*/ 322 h 723"/>
              <a:gd name="T46" fmla="*/ 0 w 730"/>
              <a:gd name="T47" fmla="*/ 0 h 723"/>
              <a:gd name="T48" fmla="*/ 52 w 730"/>
              <a:gd name="T49" fmla="*/ 0 h 723"/>
              <a:gd name="T50" fmla="*/ 52 w 730"/>
              <a:gd name="T51" fmla="*/ 272 h 723"/>
              <a:gd name="T52" fmla="*/ 254 w 730"/>
              <a:gd name="T53" fmla="*/ 272 h 723"/>
              <a:gd name="T54" fmla="*/ 254 w 730"/>
              <a:gd name="T55" fmla="*/ 469 h 723"/>
              <a:gd name="T56" fmla="*/ 458 w 730"/>
              <a:gd name="T57" fmla="*/ 469 h 723"/>
              <a:gd name="T58" fmla="*/ 458 w 730"/>
              <a:gd name="T59" fmla="*/ 673 h 723"/>
              <a:gd name="T60" fmla="*/ 730 w 730"/>
              <a:gd name="T61" fmla="*/ 673 h 723"/>
              <a:gd name="T62" fmla="*/ 322 w 730"/>
              <a:gd name="T63" fmla="*/ 673 h 723"/>
              <a:gd name="T64" fmla="*/ 322 w 730"/>
              <a:gd name="T65" fmla="*/ 605 h 723"/>
              <a:gd name="T66" fmla="*/ 254 w 730"/>
              <a:gd name="T67" fmla="*/ 605 h 723"/>
              <a:gd name="T68" fmla="*/ 254 w 730"/>
              <a:gd name="T69" fmla="*/ 673 h 723"/>
              <a:gd name="T70" fmla="*/ 322 w 730"/>
              <a:gd name="T71" fmla="*/ 673 h 723"/>
              <a:gd name="T72" fmla="*/ 202 w 730"/>
              <a:gd name="T73" fmla="*/ 553 h 723"/>
              <a:gd name="T74" fmla="*/ 202 w 730"/>
              <a:gd name="T75" fmla="*/ 519 h 723"/>
              <a:gd name="T76" fmla="*/ 168 w 730"/>
              <a:gd name="T77" fmla="*/ 519 h 723"/>
              <a:gd name="T78" fmla="*/ 168 w 730"/>
              <a:gd name="T79" fmla="*/ 553 h 723"/>
              <a:gd name="T80" fmla="*/ 202 w 730"/>
              <a:gd name="T81" fmla="*/ 553 h 723"/>
              <a:gd name="T82" fmla="*/ 118 w 730"/>
              <a:gd name="T83" fmla="*/ 469 h 723"/>
              <a:gd name="T84" fmla="*/ 118 w 730"/>
              <a:gd name="T85" fmla="*/ 406 h 723"/>
              <a:gd name="T86" fmla="*/ 52 w 730"/>
              <a:gd name="T87" fmla="*/ 406 h 723"/>
              <a:gd name="T88" fmla="*/ 52 w 730"/>
              <a:gd name="T89" fmla="*/ 469 h 723"/>
              <a:gd name="T90" fmla="*/ 118 w 730"/>
              <a:gd name="T91" fmla="*/ 469 h 723"/>
              <a:gd name="T92" fmla="*/ 118 w 730"/>
              <a:gd name="T93" fmla="*/ 673 h 723"/>
              <a:gd name="T94" fmla="*/ 118 w 730"/>
              <a:gd name="T95" fmla="*/ 605 h 723"/>
              <a:gd name="T96" fmla="*/ 52 w 730"/>
              <a:gd name="T97" fmla="*/ 605 h 723"/>
              <a:gd name="T98" fmla="*/ 52 w 730"/>
              <a:gd name="T99" fmla="*/ 673 h 723"/>
              <a:gd name="T100" fmla="*/ 118 w 730"/>
              <a:gd name="T101" fmla="*/ 673 h 7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30" h="723">
                <a:moveTo>
                  <a:pt x="730" y="673"/>
                </a:moveTo>
                <a:lnTo>
                  <a:pt x="730" y="723"/>
                </a:lnTo>
                <a:lnTo>
                  <a:pt x="408" y="723"/>
                </a:lnTo>
                <a:lnTo>
                  <a:pt x="408" y="519"/>
                </a:lnTo>
                <a:lnTo>
                  <a:pt x="254" y="519"/>
                </a:lnTo>
                <a:lnTo>
                  <a:pt x="254" y="553"/>
                </a:lnTo>
                <a:lnTo>
                  <a:pt x="374" y="553"/>
                </a:lnTo>
                <a:lnTo>
                  <a:pt x="374" y="723"/>
                </a:lnTo>
                <a:lnTo>
                  <a:pt x="202" y="723"/>
                </a:lnTo>
                <a:lnTo>
                  <a:pt x="202" y="605"/>
                </a:lnTo>
                <a:lnTo>
                  <a:pt x="168" y="605"/>
                </a:lnTo>
                <a:lnTo>
                  <a:pt x="168" y="723"/>
                </a:lnTo>
                <a:lnTo>
                  <a:pt x="0" y="723"/>
                </a:lnTo>
                <a:lnTo>
                  <a:pt x="0" y="553"/>
                </a:lnTo>
                <a:lnTo>
                  <a:pt x="118" y="553"/>
                </a:lnTo>
                <a:lnTo>
                  <a:pt x="118" y="519"/>
                </a:lnTo>
                <a:lnTo>
                  <a:pt x="0" y="519"/>
                </a:lnTo>
                <a:lnTo>
                  <a:pt x="0" y="356"/>
                </a:lnTo>
                <a:lnTo>
                  <a:pt x="168" y="356"/>
                </a:lnTo>
                <a:lnTo>
                  <a:pt x="168" y="469"/>
                </a:lnTo>
                <a:lnTo>
                  <a:pt x="202" y="469"/>
                </a:lnTo>
                <a:lnTo>
                  <a:pt x="202" y="322"/>
                </a:lnTo>
                <a:lnTo>
                  <a:pt x="0" y="322"/>
                </a:lnTo>
                <a:lnTo>
                  <a:pt x="0" y="0"/>
                </a:lnTo>
                <a:lnTo>
                  <a:pt x="52" y="0"/>
                </a:lnTo>
                <a:lnTo>
                  <a:pt x="52" y="272"/>
                </a:lnTo>
                <a:lnTo>
                  <a:pt x="254" y="272"/>
                </a:lnTo>
                <a:lnTo>
                  <a:pt x="254" y="469"/>
                </a:lnTo>
                <a:lnTo>
                  <a:pt x="458" y="469"/>
                </a:lnTo>
                <a:lnTo>
                  <a:pt x="458" y="673"/>
                </a:lnTo>
                <a:lnTo>
                  <a:pt x="730" y="673"/>
                </a:lnTo>
                <a:close/>
                <a:moveTo>
                  <a:pt x="322" y="673"/>
                </a:moveTo>
                <a:lnTo>
                  <a:pt x="322" y="605"/>
                </a:lnTo>
                <a:lnTo>
                  <a:pt x="254" y="605"/>
                </a:lnTo>
                <a:lnTo>
                  <a:pt x="254" y="673"/>
                </a:lnTo>
                <a:lnTo>
                  <a:pt x="322" y="673"/>
                </a:lnTo>
                <a:close/>
                <a:moveTo>
                  <a:pt x="202" y="553"/>
                </a:moveTo>
                <a:lnTo>
                  <a:pt x="202" y="519"/>
                </a:lnTo>
                <a:lnTo>
                  <a:pt x="168" y="519"/>
                </a:lnTo>
                <a:lnTo>
                  <a:pt x="168" y="553"/>
                </a:lnTo>
                <a:lnTo>
                  <a:pt x="202" y="553"/>
                </a:lnTo>
                <a:close/>
                <a:moveTo>
                  <a:pt x="118" y="469"/>
                </a:moveTo>
                <a:lnTo>
                  <a:pt x="118" y="406"/>
                </a:lnTo>
                <a:lnTo>
                  <a:pt x="52" y="406"/>
                </a:lnTo>
                <a:lnTo>
                  <a:pt x="52" y="469"/>
                </a:lnTo>
                <a:lnTo>
                  <a:pt x="118" y="469"/>
                </a:lnTo>
                <a:close/>
                <a:moveTo>
                  <a:pt x="118" y="673"/>
                </a:moveTo>
                <a:lnTo>
                  <a:pt x="118" y="605"/>
                </a:lnTo>
                <a:lnTo>
                  <a:pt x="52" y="605"/>
                </a:lnTo>
                <a:lnTo>
                  <a:pt x="52" y="673"/>
                </a:lnTo>
                <a:lnTo>
                  <a:pt x="118" y="673"/>
                </a:ln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4" name="Freeform 51"/>
          <p:cNvSpPr>
            <a:spLocks noEditPoints="1"/>
          </p:cNvSpPr>
          <p:nvPr/>
        </p:nvSpPr>
        <p:spPr bwMode="auto">
          <a:xfrm>
            <a:off x="11024276" y="5710237"/>
            <a:ext cx="1158875" cy="1147763"/>
          </a:xfrm>
          <a:custGeom>
            <a:avLst/>
            <a:gdLst>
              <a:gd name="T0" fmla="*/ 272 w 730"/>
              <a:gd name="T1" fmla="*/ 673 h 723"/>
              <a:gd name="T2" fmla="*/ 272 w 730"/>
              <a:gd name="T3" fmla="*/ 469 h 723"/>
              <a:gd name="T4" fmla="*/ 476 w 730"/>
              <a:gd name="T5" fmla="*/ 469 h 723"/>
              <a:gd name="T6" fmla="*/ 476 w 730"/>
              <a:gd name="T7" fmla="*/ 272 h 723"/>
              <a:gd name="T8" fmla="*/ 678 w 730"/>
              <a:gd name="T9" fmla="*/ 272 h 723"/>
              <a:gd name="T10" fmla="*/ 678 w 730"/>
              <a:gd name="T11" fmla="*/ 0 h 723"/>
              <a:gd name="T12" fmla="*/ 730 w 730"/>
              <a:gd name="T13" fmla="*/ 0 h 723"/>
              <a:gd name="T14" fmla="*/ 730 w 730"/>
              <a:gd name="T15" fmla="*/ 322 h 723"/>
              <a:gd name="T16" fmla="*/ 529 w 730"/>
              <a:gd name="T17" fmla="*/ 322 h 723"/>
              <a:gd name="T18" fmla="*/ 529 w 730"/>
              <a:gd name="T19" fmla="*/ 469 h 723"/>
              <a:gd name="T20" fmla="*/ 563 w 730"/>
              <a:gd name="T21" fmla="*/ 469 h 723"/>
              <a:gd name="T22" fmla="*/ 563 w 730"/>
              <a:gd name="T23" fmla="*/ 356 h 723"/>
              <a:gd name="T24" fmla="*/ 730 w 730"/>
              <a:gd name="T25" fmla="*/ 356 h 723"/>
              <a:gd name="T26" fmla="*/ 730 w 730"/>
              <a:gd name="T27" fmla="*/ 519 h 723"/>
              <a:gd name="T28" fmla="*/ 612 w 730"/>
              <a:gd name="T29" fmla="*/ 519 h 723"/>
              <a:gd name="T30" fmla="*/ 612 w 730"/>
              <a:gd name="T31" fmla="*/ 553 h 723"/>
              <a:gd name="T32" fmla="*/ 730 w 730"/>
              <a:gd name="T33" fmla="*/ 553 h 723"/>
              <a:gd name="T34" fmla="*/ 730 w 730"/>
              <a:gd name="T35" fmla="*/ 723 h 723"/>
              <a:gd name="T36" fmla="*/ 563 w 730"/>
              <a:gd name="T37" fmla="*/ 723 h 723"/>
              <a:gd name="T38" fmla="*/ 563 w 730"/>
              <a:gd name="T39" fmla="*/ 605 h 723"/>
              <a:gd name="T40" fmla="*/ 529 w 730"/>
              <a:gd name="T41" fmla="*/ 605 h 723"/>
              <a:gd name="T42" fmla="*/ 529 w 730"/>
              <a:gd name="T43" fmla="*/ 723 h 723"/>
              <a:gd name="T44" fmla="*/ 356 w 730"/>
              <a:gd name="T45" fmla="*/ 723 h 723"/>
              <a:gd name="T46" fmla="*/ 356 w 730"/>
              <a:gd name="T47" fmla="*/ 553 h 723"/>
              <a:gd name="T48" fmla="*/ 476 w 730"/>
              <a:gd name="T49" fmla="*/ 553 h 723"/>
              <a:gd name="T50" fmla="*/ 476 w 730"/>
              <a:gd name="T51" fmla="*/ 519 h 723"/>
              <a:gd name="T52" fmla="*/ 322 w 730"/>
              <a:gd name="T53" fmla="*/ 519 h 723"/>
              <a:gd name="T54" fmla="*/ 322 w 730"/>
              <a:gd name="T55" fmla="*/ 723 h 723"/>
              <a:gd name="T56" fmla="*/ 0 w 730"/>
              <a:gd name="T57" fmla="*/ 723 h 723"/>
              <a:gd name="T58" fmla="*/ 0 w 730"/>
              <a:gd name="T59" fmla="*/ 673 h 723"/>
              <a:gd name="T60" fmla="*/ 272 w 730"/>
              <a:gd name="T61" fmla="*/ 673 h 723"/>
              <a:gd name="T62" fmla="*/ 476 w 730"/>
              <a:gd name="T63" fmla="*/ 673 h 723"/>
              <a:gd name="T64" fmla="*/ 476 w 730"/>
              <a:gd name="T65" fmla="*/ 605 h 723"/>
              <a:gd name="T66" fmla="*/ 408 w 730"/>
              <a:gd name="T67" fmla="*/ 605 h 723"/>
              <a:gd name="T68" fmla="*/ 408 w 730"/>
              <a:gd name="T69" fmla="*/ 673 h 723"/>
              <a:gd name="T70" fmla="*/ 476 w 730"/>
              <a:gd name="T71" fmla="*/ 673 h 723"/>
              <a:gd name="T72" fmla="*/ 563 w 730"/>
              <a:gd name="T73" fmla="*/ 553 h 723"/>
              <a:gd name="T74" fmla="*/ 563 w 730"/>
              <a:gd name="T75" fmla="*/ 519 h 723"/>
              <a:gd name="T76" fmla="*/ 529 w 730"/>
              <a:gd name="T77" fmla="*/ 519 h 723"/>
              <a:gd name="T78" fmla="*/ 529 w 730"/>
              <a:gd name="T79" fmla="*/ 553 h 723"/>
              <a:gd name="T80" fmla="*/ 563 w 730"/>
              <a:gd name="T81" fmla="*/ 553 h 723"/>
              <a:gd name="T82" fmla="*/ 678 w 730"/>
              <a:gd name="T83" fmla="*/ 469 h 723"/>
              <a:gd name="T84" fmla="*/ 678 w 730"/>
              <a:gd name="T85" fmla="*/ 406 h 723"/>
              <a:gd name="T86" fmla="*/ 612 w 730"/>
              <a:gd name="T87" fmla="*/ 406 h 723"/>
              <a:gd name="T88" fmla="*/ 612 w 730"/>
              <a:gd name="T89" fmla="*/ 469 h 723"/>
              <a:gd name="T90" fmla="*/ 678 w 730"/>
              <a:gd name="T91" fmla="*/ 469 h 723"/>
              <a:gd name="T92" fmla="*/ 678 w 730"/>
              <a:gd name="T93" fmla="*/ 673 h 723"/>
              <a:gd name="T94" fmla="*/ 678 w 730"/>
              <a:gd name="T95" fmla="*/ 605 h 723"/>
              <a:gd name="T96" fmla="*/ 612 w 730"/>
              <a:gd name="T97" fmla="*/ 605 h 723"/>
              <a:gd name="T98" fmla="*/ 612 w 730"/>
              <a:gd name="T99" fmla="*/ 673 h 723"/>
              <a:gd name="T100" fmla="*/ 678 w 730"/>
              <a:gd name="T101" fmla="*/ 673 h 7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30" h="723">
                <a:moveTo>
                  <a:pt x="272" y="673"/>
                </a:moveTo>
                <a:lnTo>
                  <a:pt x="272" y="469"/>
                </a:lnTo>
                <a:lnTo>
                  <a:pt x="476" y="469"/>
                </a:lnTo>
                <a:lnTo>
                  <a:pt x="476" y="272"/>
                </a:lnTo>
                <a:lnTo>
                  <a:pt x="678" y="272"/>
                </a:lnTo>
                <a:lnTo>
                  <a:pt x="678" y="0"/>
                </a:lnTo>
                <a:lnTo>
                  <a:pt x="730" y="0"/>
                </a:lnTo>
                <a:lnTo>
                  <a:pt x="730" y="322"/>
                </a:lnTo>
                <a:lnTo>
                  <a:pt x="529" y="322"/>
                </a:lnTo>
                <a:lnTo>
                  <a:pt x="529" y="469"/>
                </a:lnTo>
                <a:lnTo>
                  <a:pt x="563" y="469"/>
                </a:lnTo>
                <a:lnTo>
                  <a:pt x="563" y="356"/>
                </a:lnTo>
                <a:lnTo>
                  <a:pt x="730" y="356"/>
                </a:lnTo>
                <a:lnTo>
                  <a:pt x="730" y="519"/>
                </a:lnTo>
                <a:lnTo>
                  <a:pt x="612" y="519"/>
                </a:lnTo>
                <a:lnTo>
                  <a:pt x="612" y="553"/>
                </a:lnTo>
                <a:lnTo>
                  <a:pt x="730" y="553"/>
                </a:lnTo>
                <a:lnTo>
                  <a:pt x="730" y="723"/>
                </a:lnTo>
                <a:lnTo>
                  <a:pt x="563" y="723"/>
                </a:lnTo>
                <a:lnTo>
                  <a:pt x="563" y="605"/>
                </a:lnTo>
                <a:lnTo>
                  <a:pt x="529" y="605"/>
                </a:lnTo>
                <a:lnTo>
                  <a:pt x="529" y="723"/>
                </a:lnTo>
                <a:lnTo>
                  <a:pt x="356" y="723"/>
                </a:lnTo>
                <a:lnTo>
                  <a:pt x="356" y="553"/>
                </a:lnTo>
                <a:lnTo>
                  <a:pt x="476" y="553"/>
                </a:lnTo>
                <a:lnTo>
                  <a:pt x="476" y="519"/>
                </a:lnTo>
                <a:lnTo>
                  <a:pt x="322" y="519"/>
                </a:lnTo>
                <a:lnTo>
                  <a:pt x="322" y="723"/>
                </a:lnTo>
                <a:lnTo>
                  <a:pt x="0" y="723"/>
                </a:lnTo>
                <a:lnTo>
                  <a:pt x="0" y="673"/>
                </a:lnTo>
                <a:lnTo>
                  <a:pt x="272" y="673"/>
                </a:lnTo>
                <a:close/>
                <a:moveTo>
                  <a:pt x="476" y="673"/>
                </a:moveTo>
                <a:lnTo>
                  <a:pt x="476" y="605"/>
                </a:lnTo>
                <a:lnTo>
                  <a:pt x="408" y="605"/>
                </a:lnTo>
                <a:lnTo>
                  <a:pt x="408" y="673"/>
                </a:lnTo>
                <a:lnTo>
                  <a:pt x="476" y="673"/>
                </a:lnTo>
                <a:close/>
                <a:moveTo>
                  <a:pt x="563" y="553"/>
                </a:moveTo>
                <a:lnTo>
                  <a:pt x="563" y="519"/>
                </a:lnTo>
                <a:lnTo>
                  <a:pt x="529" y="519"/>
                </a:lnTo>
                <a:lnTo>
                  <a:pt x="529" y="553"/>
                </a:lnTo>
                <a:lnTo>
                  <a:pt x="563" y="553"/>
                </a:lnTo>
                <a:close/>
                <a:moveTo>
                  <a:pt x="678" y="469"/>
                </a:moveTo>
                <a:lnTo>
                  <a:pt x="678" y="406"/>
                </a:lnTo>
                <a:lnTo>
                  <a:pt x="612" y="406"/>
                </a:lnTo>
                <a:lnTo>
                  <a:pt x="612" y="469"/>
                </a:lnTo>
                <a:lnTo>
                  <a:pt x="678" y="469"/>
                </a:lnTo>
                <a:close/>
                <a:moveTo>
                  <a:pt x="678" y="673"/>
                </a:moveTo>
                <a:lnTo>
                  <a:pt x="678" y="605"/>
                </a:lnTo>
                <a:lnTo>
                  <a:pt x="612" y="605"/>
                </a:lnTo>
                <a:lnTo>
                  <a:pt x="612" y="673"/>
                </a:lnTo>
                <a:lnTo>
                  <a:pt x="678" y="673"/>
                </a:ln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5" name="Rectangle 52"/>
          <p:cNvSpPr>
            <a:spLocks noChangeArrowheads="1"/>
          </p:cNvSpPr>
          <p:nvPr/>
        </p:nvSpPr>
        <p:spPr bwMode="auto">
          <a:xfrm>
            <a:off x="12103776" y="1281112"/>
            <a:ext cx="79375" cy="4291013"/>
          </a:xfrm>
          <a:prstGeom prst="rect">
            <a:avLst/>
          </a:pr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6" name="Rectangle 53"/>
          <p:cNvSpPr>
            <a:spLocks noChangeArrowheads="1"/>
          </p:cNvSpPr>
          <p:nvPr/>
        </p:nvSpPr>
        <p:spPr bwMode="auto">
          <a:xfrm>
            <a:off x="3175" y="1281113"/>
            <a:ext cx="79375" cy="4291013"/>
          </a:xfrm>
          <a:prstGeom prst="rect">
            <a:avLst/>
          </a:pr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0" name="Freeform 57"/>
          <p:cNvSpPr>
            <a:spLocks noEditPoints="1"/>
          </p:cNvSpPr>
          <p:nvPr/>
        </p:nvSpPr>
        <p:spPr bwMode="auto">
          <a:xfrm>
            <a:off x="2089150" y="5692775"/>
            <a:ext cx="750888" cy="776288"/>
          </a:xfrm>
          <a:custGeom>
            <a:avLst/>
            <a:gdLst>
              <a:gd name="T0" fmla="*/ 188 w 200"/>
              <a:gd name="T1" fmla="*/ 49 h 206"/>
              <a:gd name="T2" fmla="*/ 132 w 200"/>
              <a:gd name="T3" fmla="*/ 27 h 206"/>
              <a:gd name="T4" fmla="*/ 77 w 200"/>
              <a:gd name="T5" fmla="*/ 6 h 206"/>
              <a:gd name="T6" fmla="*/ 39 w 200"/>
              <a:gd name="T7" fmla="*/ 52 h 206"/>
              <a:gd name="T8" fmla="*/ 2 w 200"/>
              <a:gd name="T9" fmla="*/ 97 h 206"/>
              <a:gd name="T10" fmla="*/ 34 w 200"/>
              <a:gd name="T11" fmla="*/ 147 h 206"/>
              <a:gd name="T12" fmla="*/ 66 w 200"/>
              <a:gd name="T13" fmla="*/ 197 h 206"/>
              <a:gd name="T14" fmla="*/ 123 w 200"/>
              <a:gd name="T15" fmla="*/ 182 h 206"/>
              <a:gd name="T16" fmla="*/ 181 w 200"/>
              <a:gd name="T17" fmla="*/ 167 h 206"/>
              <a:gd name="T18" fmla="*/ 184 w 200"/>
              <a:gd name="T19" fmla="*/ 108 h 206"/>
              <a:gd name="T20" fmla="*/ 188 w 200"/>
              <a:gd name="T21" fmla="*/ 49 h 206"/>
              <a:gd name="T22" fmla="*/ 158 w 200"/>
              <a:gd name="T23" fmla="*/ 76 h 206"/>
              <a:gd name="T24" fmla="*/ 151 w 200"/>
              <a:gd name="T25" fmla="*/ 75 h 206"/>
              <a:gd name="T26" fmla="*/ 137 w 200"/>
              <a:gd name="T27" fmla="*/ 106 h 206"/>
              <a:gd name="T28" fmla="*/ 147 w 200"/>
              <a:gd name="T29" fmla="*/ 137 h 206"/>
              <a:gd name="T30" fmla="*/ 150 w 200"/>
              <a:gd name="T31" fmla="*/ 136 h 206"/>
              <a:gd name="T32" fmla="*/ 159 w 200"/>
              <a:gd name="T33" fmla="*/ 141 h 206"/>
              <a:gd name="T34" fmla="*/ 154 w 200"/>
              <a:gd name="T35" fmla="*/ 150 h 206"/>
              <a:gd name="T36" fmla="*/ 145 w 200"/>
              <a:gd name="T37" fmla="*/ 144 h 206"/>
              <a:gd name="T38" fmla="*/ 145 w 200"/>
              <a:gd name="T39" fmla="*/ 140 h 206"/>
              <a:gd name="T40" fmla="*/ 112 w 200"/>
              <a:gd name="T41" fmla="*/ 136 h 206"/>
              <a:gd name="T42" fmla="*/ 85 w 200"/>
              <a:gd name="T43" fmla="*/ 155 h 206"/>
              <a:gd name="T44" fmla="*/ 88 w 200"/>
              <a:gd name="T45" fmla="*/ 159 h 206"/>
              <a:gd name="T46" fmla="*/ 83 w 200"/>
              <a:gd name="T47" fmla="*/ 168 h 206"/>
              <a:gd name="T48" fmla="*/ 74 w 200"/>
              <a:gd name="T49" fmla="*/ 163 h 206"/>
              <a:gd name="T50" fmla="*/ 79 w 200"/>
              <a:gd name="T51" fmla="*/ 154 h 206"/>
              <a:gd name="T52" fmla="*/ 82 w 200"/>
              <a:gd name="T53" fmla="*/ 154 h 206"/>
              <a:gd name="T54" fmla="*/ 76 w 200"/>
              <a:gd name="T55" fmla="*/ 122 h 206"/>
              <a:gd name="T56" fmla="*/ 48 w 200"/>
              <a:gd name="T57" fmla="*/ 102 h 206"/>
              <a:gd name="T58" fmla="*/ 43 w 200"/>
              <a:gd name="T59" fmla="*/ 107 h 206"/>
              <a:gd name="T60" fmla="*/ 34 w 200"/>
              <a:gd name="T61" fmla="*/ 102 h 206"/>
              <a:gd name="T62" fmla="*/ 40 w 200"/>
              <a:gd name="T63" fmla="*/ 93 h 206"/>
              <a:gd name="T64" fmla="*/ 48 w 200"/>
              <a:gd name="T65" fmla="*/ 98 h 206"/>
              <a:gd name="T66" fmla="*/ 49 w 200"/>
              <a:gd name="T67" fmla="*/ 98 h 206"/>
              <a:gd name="T68" fmla="*/ 76 w 200"/>
              <a:gd name="T69" fmla="*/ 84 h 206"/>
              <a:gd name="T70" fmla="*/ 88 w 200"/>
              <a:gd name="T71" fmla="*/ 51 h 206"/>
              <a:gd name="T72" fmla="*/ 81 w 200"/>
              <a:gd name="T73" fmla="*/ 45 h 206"/>
              <a:gd name="T74" fmla="*/ 86 w 200"/>
              <a:gd name="T75" fmla="*/ 36 h 206"/>
              <a:gd name="T76" fmla="*/ 95 w 200"/>
              <a:gd name="T77" fmla="*/ 41 h 206"/>
              <a:gd name="T78" fmla="*/ 91 w 200"/>
              <a:gd name="T79" fmla="*/ 50 h 206"/>
              <a:gd name="T80" fmla="*/ 115 w 200"/>
              <a:gd name="T81" fmla="*/ 72 h 206"/>
              <a:gd name="T82" fmla="*/ 149 w 200"/>
              <a:gd name="T83" fmla="*/ 72 h 206"/>
              <a:gd name="T84" fmla="*/ 149 w 200"/>
              <a:gd name="T85" fmla="*/ 71 h 206"/>
              <a:gd name="T86" fmla="*/ 154 w 200"/>
              <a:gd name="T87" fmla="*/ 62 h 206"/>
              <a:gd name="T88" fmla="*/ 163 w 200"/>
              <a:gd name="T89" fmla="*/ 68 h 206"/>
              <a:gd name="T90" fmla="*/ 158 w 200"/>
              <a:gd name="T91" fmla="*/ 76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00" h="206">
                <a:moveTo>
                  <a:pt x="188" y="49"/>
                </a:moveTo>
                <a:cubicBezTo>
                  <a:pt x="175" y="30"/>
                  <a:pt x="153" y="22"/>
                  <a:pt x="132" y="27"/>
                </a:cubicBezTo>
                <a:cubicBezTo>
                  <a:pt x="121" y="9"/>
                  <a:pt x="99" y="0"/>
                  <a:pt x="77" y="6"/>
                </a:cubicBezTo>
                <a:cubicBezTo>
                  <a:pt x="55" y="11"/>
                  <a:pt x="40" y="30"/>
                  <a:pt x="39" y="52"/>
                </a:cubicBezTo>
                <a:cubicBezTo>
                  <a:pt x="19" y="57"/>
                  <a:pt x="3" y="75"/>
                  <a:pt x="2" y="97"/>
                </a:cubicBezTo>
                <a:cubicBezTo>
                  <a:pt x="0" y="120"/>
                  <a:pt x="14" y="140"/>
                  <a:pt x="34" y="147"/>
                </a:cubicBezTo>
                <a:cubicBezTo>
                  <a:pt x="33" y="169"/>
                  <a:pt x="45" y="189"/>
                  <a:pt x="66" y="197"/>
                </a:cubicBezTo>
                <a:cubicBezTo>
                  <a:pt x="87" y="206"/>
                  <a:pt x="110" y="199"/>
                  <a:pt x="123" y="182"/>
                </a:cubicBezTo>
                <a:cubicBezTo>
                  <a:pt x="143" y="190"/>
                  <a:pt x="167" y="185"/>
                  <a:pt x="181" y="167"/>
                </a:cubicBezTo>
                <a:cubicBezTo>
                  <a:pt x="195" y="150"/>
                  <a:pt x="196" y="126"/>
                  <a:pt x="184" y="108"/>
                </a:cubicBezTo>
                <a:cubicBezTo>
                  <a:pt x="198" y="91"/>
                  <a:pt x="200" y="68"/>
                  <a:pt x="188" y="49"/>
                </a:cubicBezTo>
                <a:close/>
                <a:moveTo>
                  <a:pt x="158" y="76"/>
                </a:moveTo>
                <a:cubicBezTo>
                  <a:pt x="155" y="77"/>
                  <a:pt x="153" y="76"/>
                  <a:pt x="151" y="75"/>
                </a:cubicBezTo>
                <a:cubicBezTo>
                  <a:pt x="144" y="83"/>
                  <a:pt x="138" y="94"/>
                  <a:pt x="137" y="106"/>
                </a:cubicBezTo>
                <a:cubicBezTo>
                  <a:pt x="136" y="117"/>
                  <a:pt x="141" y="128"/>
                  <a:pt x="147" y="137"/>
                </a:cubicBezTo>
                <a:cubicBezTo>
                  <a:pt x="148" y="136"/>
                  <a:pt x="149" y="136"/>
                  <a:pt x="150" y="136"/>
                </a:cubicBezTo>
                <a:cubicBezTo>
                  <a:pt x="154" y="135"/>
                  <a:pt x="158" y="137"/>
                  <a:pt x="159" y="141"/>
                </a:cubicBezTo>
                <a:cubicBezTo>
                  <a:pt x="160" y="145"/>
                  <a:pt x="157" y="149"/>
                  <a:pt x="154" y="150"/>
                </a:cubicBezTo>
                <a:cubicBezTo>
                  <a:pt x="150" y="151"/>
                  <a:pt x="146" y="148"/>
                  <a:pt x="145" y="144"/>
                </a:cubicBezTo>
                <a:cubicBezTo>
                  <a:pt x="144" y="143"/>
                  <a:pt x="144" y="141"/>
                  <a:pt x="145" y="140"/>
                </a:cubicBezTo>
                <a:cubicBezTo>
                  <a:pt x="135" y="135"/>
                  <a:pt x="123" y="133"/>
                  <a:pt x="112" y="136"/>
                </a:cubicBezTo>
                <a:cubicBezTo>
                  <a:pt x="101" y="139"/>
                  <a:pt x="92" y="146"/>
                  <a:pt x="85" y="155"/>
                </a:cubicBezTo>
                <a:cubicBezTo>
                  <a:pt x="87" y="156"/>
                  <a:pt x="88" y="158"/>
                  <a:pt x="88" y="159"/>
                </a:cubicBezTo>
                <a:cubicBezTo>
                  <a:pt x="89" y="163"/>
                  <a:pt x="87" y="167"/>
                  <a:pt x="83" y="168"/>
                </a:cubicBezTo>
                <a:cubicBezTo>
                  <a:pt x="79" y="169"/>
                  <a:pt x="75" y="167"/>
                  <a:pt x="74" y="163"/>
                </a:cubicBezTo>
                <a:cubicBezTo>
                  <a:pt x="73" y="159"/>
                  <a:pt x="75" y="155"/>
                  <a:pt x="79" y="154"/>
                </a:cubicBezTo>
                <a:cubicBezTo>
                  <a:pt x="80" y="154"/>
                  <a:pt x="81" y="154"/>
                  <a:pt x="82" y="154"/>
                </a:cubicBezTo>
                <a:cubicBezTo>
                  <a:pt x="83" y="143"/>
                  <a:pt x="82" y="132"/>
                  <a:pt x="76" y="122"/>
                </a:cubicBezTo>
                <a:cubicBezTo>
                  <a:pt x="70" y="112"/>
                  <a:pt x="59" y="106"/>
                  <a:pt x="48" y="102"/>
                </a:cubicBezTo>
                <a:cubicBezTo>
                  <a:pt x="48" y="104"/>
                  <a:pt x="46" y="106"/>
                  <a:pt x="43" y="107"/>
                </a:cubicBezTo>
                <a:cubicBezTo>
                  <a:pt x="39" y="108"/>
                  <a:pt x="35" y="105"/>
                  <a:pt x="34" y="102"/>
                </a:cubicBezTo>
                <a:cubicBezTo>
                  <a:pt x="33" y="98"/>
                  <a:pt x="36" y="94"/>
                  <a:pt x="40" y="93"/>
                </a:cubicBezTo>
                <a:cubicBezTo>
                  <a:pt x="43" y="92"/>
                  <a:pt x="47" y="94"/>
                  <a:pt x="48" y="98"/>
                </a:cubicBezTo>
                <a:cubicBezTo>
                  <a:pt x="48" y="98"/>
                  <a:pt x="48" y="98"/>
                  <a:pt x="49" y="98"/>
                </a:cubicBezTo>
                <a:cubicBezTo>
                  <a:pt x="59" y="96"/>
                  <a:pt x="69" y="93"/>
                  <a:pt x="76" y="84"/>
                </a:cubicBezTo>
                <a:cubicBezTo>
                  <a:pt x="84" y="75"/>
                  <a:pt x="87" y="62"/>
                  <a:pt x="88" y="51"/>
                </a:cubicBezTo>
                <a:cubicBezTo>
                  <a:pt x="84" y="51"/>
                  <a:pt x="82" y="48"/>
                  <a:pt x="81" y="45"/>
                </a:cubicBezTo>
                <a:cubicBezTo>
                  <a:pt x="80" y="41"/>
                  <a:pt x="82" y="37"/>
                  <a:pt x="86" y="36"/>
                </a:cubicBezTo>
                <a:cubicBezTo>
                  <a:pt x="90" y="35"/>
                  <a:pt x="94" y="38"/>
                  <a:pt x="95" y="41"/>
                </a:cubicBezTo>
                <a:cubicBezTo>
                  <a:pt x="96" y="45"/>
                  <a:pt x="94" y="48"/>
                  <a:pt x="91" y="50"/>
                </a:cubicBezTo>
                <a:cubicBezTo>
                  <a:pt x="97" y="59"/>
                  <a:pt x="104" y="68"/>
                  <a:pt x="115" y="72"/>
                </a:cubicBezTo>
                <a:cubicBezTo>
                  <a:pt x="126" y="76"/>
                  <a:pt x="138" y="75"/>
                  <a:pt x="149" y="72"/>
                </a:cubicBezTo>
                <a:cubicBezTo>
                  <a:pt x="149" y="72"/>
                  <a:pt x="149" y="71"/>
                  <a:pt x="149" y="71"/>
                </a:cubicBezTo>
                <a:cubicBezTo>
                  <a:pt x="148" y="67"/>
                  <a:pt x="150" y="63"/>
                  <a:pt x="154" y="62"/>
                </a:cubicBezTo>
                <a:cubicBezTo>
                  <a:pt x="158" y="61"/>
                  <a:pt x="162" y="64"/>
                  <a:pt x="163" y="68"/>
                </a:cubicBezTo>
                <a:cubicBezTo>
                  <a:pt x="164" y="71"/>
                  <a:pt x="162" y="75"/>
                  <a:pt x="158" y="76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1" name="Freeform 58"/>
          <p:cNvSpPr>
            <a:spLocks/>
          </p:cNvSpPr>
          <p:nvPr/>
        </p:nvSpPr>
        <p:spPr bwMode="auto">
          <a:xfrm>
            <a:off x="2378075" y="6091238"/>
            <a:ext cx="30163" cy="30163"/>
          </a:xfrm>
          <a:custGeom>
            <a:avLst/>
            <a:gdLst>
              <a:gd name="T0" fmla="*/ 7 w 8"/>
              <a:gd name="T1" fmla="*/ 3 h 8"/>
              <a:gd name="T2" fmla="*/ 7 w 8"/>
              <a:gd name="T3" fmla="*/ 3 h 8"/>
              <a:gd name="T4" fmla="*/ 3 w 8"/>
              <a:gd name="T5" fmla="*/ 0 h 8"/>
              <a:gd name="T6" fmla="*/ 0 w 8"/>
              <a:gd name="T7" fmla="*/ 5 h 8"/>
              <a:gd name="T8" fmla="*/ 5 w 8"/>
              <a:gd name="T9" fmla="*/ 7 h 8"/>
              <a:gd name="T10" fmla="*/ 7 w 8"/>
              <a:gd name="T11" fmla="*/ 3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8">
                <a:moveTo>
                  <a:pt x="7" y="3"/>
                </a:moveTo>
                <a:cubicBezTo>
                  <a:pt x="7" y="3"/>
                  <a:pt x="7" y="3"/>
                  <a:pt x="7" y="3"/>
                </a:cubicBezTo>
                <a:cubicBezTo>
                  <a:pt x="7" y="1"/>
                  <a:pt x="5" y="0"/>
                  <a:pt x="3" y="0"/>
                </a:cubicBezTo>
                <a:cubicBezTo>
                  <a:pt x="1" y="1"/>
                  <a:pt x="0" y="3"/>
                  <a:pt x="0" y="5"/>
                </a:cubicBezTo>
                <a:cubicBezTo>
                  <a:pt x="1" y="7"/>
                  <a:pt x="3" y="8"/>
                  <a:pt x="5" y="7"/>
                </a:cubicBezTo>
                <a:cubicBezTo>
                  <a:pt x="7" y="7"/>
                  <a:pt x="8" y="5"/>
                  <a:pt x="7" y="3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2" name="Freeform 59"/>
          <p:cNvSpPr>
            <a:spLocks/>
          </p:cNvSpPr>
          <p:nvPr/>
        </p:nvSpPr>
        <p:spPr bwMode="auto">
          <a:xfrm>
            <a:off x="2389188" y="6016625"/>
            <a:ext cx="34925" cy="30163"/>
          </a:xfrm>
          <a:custGeom>
            <a:avLst/>
            <a:gdLst>
              <a:gd name="T0" fmla="*/ 5 w 9"/>
              <a:gd name="T1" fmla="*/ 8 h 8"/>
              <a:gd name="T2" fmla="*/ 7 w 9"/>
              <a:gd name="T3" fmla="*/ 7 h 8"/>
              <a:gd name="T4" fmla="*/ 7 w 9"/>
              <a:gd name="T5" fmla="*/ 2 h 8"/>
              <a:gd name="T6" fmla="*/ 2 w 9"/>
              <a:gd name="T7" fmla="*/ 2 h 8"/>
              <a:gd name="T8" fmla="*/ 2 w 9"/>
              <a:gd name="T9" fmla="*/ 7 h 8"/>
              <a:gd name="T10" fmla="*/ 5 w 9"/>
              <a:gd name="T11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" h="8">
                <a:moveTo>
                  <a:pt x="5" y="8"/>
                </a:moveTo>
                <a:cubicBezTo>
                  <a:pt x="6" y="8"/>
                  <a:pt x="7" y="7"/>
                  <a:pt x="7" y="7"/>
                </a:cubicBezTo>
                <a:cubicBezTo>
                  <a:pt x="9" y="5"/>
                  <a:pt x="8" y="3"/>
                  <a:pt x="7" y="2"/>
                </a:cubicBezTo>
                <a:cubicBezTo>
                  <a:pt x="5" y="0"/>
                  <a:pt x="3" y="1"/>
                  <a:pt x="2" y="2"/>
                </a:cubicBezTo>
                <a:cubicBezTo>
                  <a:pt x="0" y="4"/>
                  <a:pt x="1" y="6"/>
                  <a:pt x="2" y="7"/>
                </a:cubicBezTo>
                <a:cubicBezTo>
                  <a:pt x="3" y="8"/>
                  <a:pt x="4" y="8"/>
                  <a:pt x="5" y="8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3" name="Freeform 60"/>
          <p:cNvSpPr>
            <a:spLocks/>
          </p:cNvSpPr>
          <p:nvPr/>
        </p:nvSpPr>
        <p:spPr bwMode="auto">
          <a:xfrm>
            <a:off x="2378075" y="6054725"/>
            <a:ext cx="26988" cy="25400"/>
          </a:xfrm>
          <a:custGeom>
            <a:avLst/>
            <a:gdLst>
              <a:gd name="T0" fmla="*/ 3 w 7"/>
              <a:gd name="T1" fmla="*/ 7 h 7"/>
              <a:gd name="T2" fmla="*/ 4 w 7"/>
              <a:gd name="T3" fmla="*/ 7 h 7"/>
              <a:gd name="T4" fmla="*/ 7 w 7"/>
              <a:gd name="T5" fmla="*/ 4 h 7"/>
              <a:gd name="T6" fmla="*/ 4 w 7"/>
              <a:gd name="T7" fmla="*/ 0 h 7"/>
              <a:gd name="T8" fmla="*/ 0 w 7"/>
              <a:gd name="T9" fmla="*/ 3 h 7"/>
              <a:gd name="T10" fmla="*/ 3 w 7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7">
                <a:moveTo>
                  <a:pt x="3" y="7"/>
                </a:moveTo>
                <a:cubicBezTo>
                  <a:pt x="3" y="7"/>
                  <a:pt x="4" y="7"/>
                  <a:pt x="4" y="7"/>
                </a:cubicBezTo>
                <a:cubicBezTo>
                  <a:pt x="6" y="7"/>
                  <a:pt x="7" y="6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2" y="0"/>
                  <a:pt x="0" y="1"/>
                  <a:pt x="0" y="3"/>
                </a:cubicBezTo>
                <a:cubicBezTo>
                  <a:pt x="0" y="5"/>
                  <a:pt x="1" y="7"/>
                  <a:pt x="3" y="7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4" name="Freeform 61"/>
          <p:cNvSpPr>
            <a:spLocks/>
          </p:cNvSpPr>
          <p:nvPr/>
        </p:nvSpPr>
        <p:spPr bwMode="auto">
          <a:xfrm>
            <a:off x="2419350" y="5994400"/>
            <a:ext cx="30163" cy="30163"/>
          </a:xfrm>
          <a:custGeom>
            <a:avLst/>
            <a:gdLst>
              <a:gd name="T0" fmla="*/ 5 w 8"/>
              <a:gd name="T1" fmla="*/ 7 h 8"/>
              <a:gd name="T2" fmla="*/ 6 w 8"/>
              <a:gd name="T3" fmla="*/ 7 h 8"/>
              <a:gd name="T4" fmla="*/ 7 w 8"/>
              <a:gd name="T5" fmla="*/ 2 h 8"/>
              <a:gd name="T6" fmla="*/ 2 w 8"/>
              <a:gd name="T7" fmla="*/ 1 h 8"/>
              <a:gd name="T8" fmla="*/ 1 w 8"/>
              <a:gd name="T9" fmla="*/ 6 h 8"/>
              <a:gd name="T10" fmla="*/ 5 w 8"/>
              <a:gd name="T11" fmla="*/ 7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8">
                <a:moveTo>
                  <a:pt x="5" y="7"/>
                </a:moveTo>
                <a:cubicBezTo>
                  <a:pt x="5" y="7"/>
                  <a:pt x="6" y="7"/>
                  <a:pt x="6" y="7"/>
                </a:cubicBezTo>
                <a:cubicBezTo>
                  <a:pt x="8" y="6"/>
                  <a:pt x="8" y="4"/>
                  <a:pt x="7" y="2"/>
                </a:cubicBezTo>
                <a:cubicBezTo>
                  <a:pt x="6" y="0"/>
                  <a:pt x="4" y="0"/>
                  <a:pt x="2" y="1"/>
                </a:cubicBezTo>
                <a:cubicBezTo>
                  <a:pt x="1" y="2"/>
                  <a:pt x="0" y="4"/>
                  <a:pt x="1" y="6"/>
                </a:cubicBezTo>
                <a:cubicBezTo>
                  <a:pt x="2" y="7"/>
                  <a:pt x="3" y="8"/>
                  <a:pt x="5" y="7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5" name="Freeform 62"/>
          <p:cNvSpPr>
            <a:spLocks/>
          </p:cNvSpPr>
          <p:nvPr/>
        </p:nvSpPr>
        <p:spPr bwMode="auto">
          <a:xfrm>
            <a:off x="2524125" y="6013450"/>
            <a:ext cx="30163" cy="30163"/>
          </a:xfrm>
          <a:custGeom>
            <a:avLst/>
            <a:gdLst>
              <a:gd name="T0" fmla="*/ 1 w 8"/>
              <a:gd name="T1" fmla="*/ 7 h 8"/>
              <a:gd name="T2" fmla="*/ 5 w 8"/>
              <a:gd name="T3" fmla="*/ 8 h 8"/>
              <a:gd name="T4" fmla="*/ 6 w 8"/>
              <a:gd name="T5" fmla="*/ 7 h 8"/>
              <a:gd name="T6" fmla="*/ 7 w 8"/>
              <a:gd name="T7" fmla="*/ 2 h 8"/>
              <a:gd name="T8" fmla="*/ 1 w 8"/>
              <a:gd name="T9" fmla="*/ 1 h 8"/>
              <a:gd name="T10" fmla="*/ 1 w 8"/>
              <a:gd name="T11" fmla="*/ 7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8">
                <a:moveTo>
                  <a:pt x="1" y="7"/>
                </a:moveTo>
                <a:cubicBezTo>
                  <a:pt x="2" y="8"/>
                  <a:pt x="3" y="8"/>
                  <a:pt x="5" y="8"/>
                </a:cubicBezTo>
                <a:cubicBezTo>
                  <a:pt x="5" y="8"/>
                  <a:pt x="6" y="7"/>
                  <a:pt x="6" y="7"/>
                </a:cubicBezTo>
                <a:cubicBezTo>
                  <a:pt x="8" y="6"/>
                  <a:pt x="8" y="3"/>
                  <a:pt x="7" y="2"/>
                </a:cubicBezTo>
                <a:cubicBezTo>
                  <a:pt x="5" y="0"/>
                  <a:pt x="3" y="0"/>
                  <a:pt x="1" y="1"/>
                </a:cubicBezTo>
                <a:cubicBezTo>
                  <a:pt x="0" y="3"/>
                  <a:pt x="0" y="5"/>
                  <a:pt x="1" y="7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6" name="Freeform 63"/>
          <p:cNvSpPr>
            <a:spLocks/>
          </p:cNvSpPr>
          <p:nvPr/>
        </p:nvSpPr>
        <p:spPr bwMode="auto">
          <a:xfrm>
            <a:off x="2457450" y="5986463"/>
            <a:ext cx="30163" cy="26988"/>
          </a:xfrm>
          <a:custGeom>
            <a:avLst/>
            <a:gdLst>
              <a:gd name="T0" fmla="*/ 4 w 8"/>
              <a:gd name="T1" fmla="*/ 7 h 7"/>
              <a:gd name="T2" fmla="*/ 5 w 8"/>
              <a:gd name="T3" fmla="*/ 7 h 7"/>
              <a:gd name="T4" fmla="*/ 8 w 8"/>
              <a:gd name="T5" fmla="*/ 3 h 7"/>
              <a:gd name="T6" fmla="*/ 4 w 8"/>
              <a:gd name="T7" fmla="*/ 0 h 7"/>
              <a:gd name="T8" fmla="*/ 0 w 8"/>
              <a:gd name="T9" fmla="*/ 3 h 7"/>
              <a:gd name="T10" fmla="*/ 4 w 8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7">
                <a:moveTo>
                  <a:pt x="4" y="7"/>
                </a:moveTo>
                <a:cubicBezTo>
                  <a:pt x="4" y="7"/>
                  <a:pt x="5" y="7"/>
                  <a:pt x="5" y="7"/>
                </a:cubicBezTo>
                <a:cubicBezTo>
                  <a:pt x="6" y="6"/>
                  <a:pt x="8" y="5"/>
                  <a:pt x="8" y="3"/>
                </a:cubicBezTo>
                <a:cubicBezTo>
                  <a:pt x="7" y="1"/>
                  <a:pt x="6" y="0"/>
                  <a:pt x="4" y="0"/>
                </a:cubicBezTo>
                <a:cubicBezTo>
                  <a:pt x="2" y="0"/>
                  <a:pt x="0" y="1"/>
                  <a:pt x="0" y="3"/>
                </a:cubicBezTo>
                <a:cubicBezTo>
                  <a:pt x="0" y="5"/>
                  <a:pt x="2" y="7"/>
                  <a:pt x="4" y="7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7" name="Freeform 64"/>
          <p:cNvSpPr>
            <a:spLocks/>
          </p:cNvSpPr>
          <p:nvPr/>
        </p:nvSpPr>
        <p:spPr bwMode="auto">
          <a:xfrm>
            <a:off x="2493963" y="5989638"/>
            <a:ext cx="30163" cy="30163"/>
          </a:xfrm>
          <a:custGeom>
            <a:avLst/>
            <a:gdLst>
              <a:gd name="T0" fmla="*/ 2 w 8"/>
              <a:gd name="T1" fmla="*/ 8 h 8"/>
              <a:gd name="T2" fmla="*/ 5 w 8"/>
              <a:gd name="T3" fmla="*/ 8 h 8"/>
              <a:gd name="T4" fmla="*/ 7 w 8"/>
              <a:gd name="T5" fmla="*/ 6 h 8"/>
              <a:gd name="T6" fmla="*/ 5 w 8"/>
              <a:gd name="T7" fmla="*/ 1 h 8"/>
              <a:gd name="T8" fmla="*/ 0 w 8"/>
              <a:gd name="T9" fmla="*/ 3 h 8"/>
              <a:gd name="T10" fmla="*/ 2 w 8"/>
              <a:gd name="T11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8">
                <a:moveTo>
                  <a:pt x="2" y="8"/>
                </a:moveTo>
                <a:cubicBezTo>
                  <a:pt x="3" y="8"/>
                  <a:pt x="4" y="8"/>
                  <a:pt x="5" y="8"/>
                </a:cubicBezTo>
                <a:cubicBezTo>
                  <a:pt x="6" y="7"/>
                  <a:pt x="7" y="7"/>
                  <a:pt x="7" y="6"/>
                </a:cubicBezTo>
                <a:cubicBezTo>
                  <a:pt x="8" y="4"/>
                  <a:pt x="7" y="2"/>
                  <a:pt x="5" y="1"/>
                </a:cubicBezTo>
                <a:cubicBezTo>
                  <a:pt x="3" y="0"/>
                  <a:pt x="1" y="1"/>
                  <a:pt x="0" y="3"/>
                </a:cubicBezTo>
                <a:cubicBezTo>
                  <a:pt x="0" y="5"/>
                  <a:pt x="0" y="7"/>
                  <a:pt x="2" y="8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8" name="Freeform 65"/>
          <p:cNvSpPr>
            <a:spLocks/>
          </p:cNvSpPr>
          <p:nvPr/>
        </p:nvSpPr>
        <p:spPr bwMode="auto">
          <a:xfrm>
            <a:off x="2540000" y="6046788"/>
            <a:ext cx="30163" cy="30163"/>
          </a:xfrm>
          <a:custGeom>
            <a:avLst/>
            <a:gdLst>
              <a:gd name="T0" fmla="*/ 4 w 8"/>
              <a:gd name="T1" fmla="*/ 1 h 8"/>
              <a:gd name="T2" fmla="*/ 1 w 8"/>
              <a:gd name="T3" fmla="*/ 5 h 8"/>
              <a:gd name="T4" fmla="*/ 1 w 8"/>
              <a:gd name="T5" fmla="*/ 5 h 8"/>
              <a:gd name="T6" fmla="*/ 5 w 8"/>
              <a:gd name="T7" fmla="*/ 8 h 8"/>
              <a:gd name="T8" fmla="*/ 8 w 8"/>
              <a:gd name="T9" fmla="*/ 3 h 8"/>
              <a:gd name="T10" fmla="*/ 8 w 8"/>
              <a:gd name="T11" fmla="*/ 3 h 8"/>
              <a:gd name="T12" fmla="*/ 8 w 8"/>
              <a:gd name="T13" fmla="*/ 3 h 8"/>
              <a:gd name="T14" fmla="*/ 4 w 8"/>
              <a:gd name="T15" fmla="*/ 1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" h="8">
                <a:moveTo>
                  <a:pt x="4" y="1"/>
                </a:moveTo>
                <a:cubicBezTo>
                  <a:pt x="2" y="1"/>
                  <a:pt x="0" y="3"/>
                  <a:pt x="1" y="5"/>
                </a:cubicBezTo>
                <a:cubicBezTo>
                  <a:pt x="1" y="5"/>
                  <a:pt x="1" y="5"/>
                  <a:pt x="1" y="5"/>
                </a:cubicBezTo>
                <a:cubicBezTo>
                  <a:pt x="1" y="7"/>
                  <a:pt x="3" y="8"/>
                  <a:pt x="5" y="8"/>
                </a:cubicBezTo>
                <a:cubicBezTo>
                  <a:pt x="7" y="7"/>
                  <a:pt x="8" y="5"/>
                  <a:pt x="8" y="3"/>
                </a:cubicBezTo>
                <a:cubicBezTo>
                  <a:pt x="8" y="3"/>
                  <a:pt x="8" y="3"/>
                  <a:pt x="8" y="3"/>
                </a:cubicBezTo>
                <a:cubicBezTo>
                  <a:pt x="8" y="3"/>
                  <a:pt x="8" y="3"/>
                  <a:pt x="8" y="3"/>
                </a:cubicBezTo>
                <a:cubicBezTo>
                  <a:pt x="7" y="1"/>
                  <a:pt x="5" y="0"/>
                  <a:pt x="4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9" name="Freeform 66"/>
          <p:cNvSpPr>
            <a:spLocks/>
          </p:cNvSpPr>
          <p:nvPr/>
        </p:nvSpPr>
        <p:spPr bwMode="auto">
          <a:xfrm>
            <a:off x="2528888" y="6118225"/>
            <a:ext cx="30163" cy="30163"/>
          </a:xfrm>
          <a:custGeom>
            <a:avLst/>
            <a:gdLst>
              <a:gd name="T0" fmla="*/ 1 w 8"/>
              <a:gd name="T1" fmla="*/ 2 h 8"/>
              <a:gd name="T2" fmla="*/ 1 w 8"/>
              <a:gd name="T3" fmla="*/ 2 h 8"/>
              <a:gd name="T4" fmla="*/ 2 w 8"/>
              <a:gd name="T5" fmla="*/ 7 h 8"/>
              <a:gd name="T6" fmla="*/ 5 w 8"/>
              <a:gd name="T7" fmla="*/ 8 h 8"/>
              <a:gd name="T8" fmla="*/ 7 w 8"/>
              <a:gd name="T9" fmla="*/ 7 h 8"/>
              <a:gd name="T10" fmla="*/ 6 w 8"/>
              <a:gd name="T11" fmla="*/ 1 h 8"/>
              <a:gd name="T12" fmla="*/ 1 w 8"/>
              <a:gd name="T13" fmla="*/ 2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8">
                <a:moveTo>
                  <a:pt x="1" y="2"/>
                </a:moveTo>
                <a:cubicBezTo>
                  <a:pt x="1" y="2"/>
                  <a:pt x="1" y="2"/>
                  <a:pt x="1" y="2"/>
                </a:cubicBezTo>
                <a:cubicBezTo>
                  <a:pt x="0" y="4"/>
                  <a:pt x="0" y="6"/>
                  <a:pt x="2" y="7"/>
                </a:cubicBezTo>
                <a:cubicBezTo>
                  <a:pt x="3" y="8"/>
                  <a:pt x="4" y="8"/>
                  <a:pt x="5" y="8"/>
                </a:cubicBezTo>
                <a:cubicBezTo>
                  <a:pt x="5" y="8"/>
                  <a:pt x="6" y="7"/>
                  <a:pt x="7" y="7"/>
                </a:cubicBezTo>
                <a:cubicBezTo>
                  <a:pt x="8" y="5"/>
                  <a:pt x="8" y="3"/>
                  <a:pt x="6" y="1"/>
                </a:cubicBezTo>
                <a:cubicBezTo>
                  <a:pt x="4" y="0"/>
                  <a:pt x="2" y="1"/>
                  <a:pt x="1" y="2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0" name="Freeform 67"/>
          <p:cNvSpPr>
            <a:spLocks/>
          </p:cNvSpPr>
          <p:nvPr/>
        </p:nvSpPr>
        <p:spPr bwMode="auto">
          <a:xfrm>
            <a:off x="2498725" y="6145213"/>
            <a:ext cx="30163" cy="30163"/>
          </a:xfrm>
          <a:custGeom>
            <a:avLst/>
            <a:gdLst>
              <a:gd name="T0" fmla="*/ 2 w 8"/>
              <a:gd name="T1" fmla="*/ 1 h 8"/>
              <a:gd name="T2" fmla="*/ 1 w 8"/>
              <a:gd name="T3" fmla="*/ 6 h 8"/>
              <a:gd name="T4" fmla="*/ 5 w 8"/>
              <a:gd name="T5" fmla="*/ 7 h 8"/>
              <a:gd name="T6" fmla="*/ 6 w 8"/>
              <a:gd name="T7" fmla="*/ 7 h 8"/>
              <a:gd name="T8" fmla="*/ 7 w 8"/>
              <a:gd name="T9" fmla="*/ 2 h 8"/>
              <a:gd name="T10" fmla="*/ 2 w 8"/>
              <a:gd name="T11" fmla="*/ 1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8">
                <a:moveTo>
                  <a:pt x="2" y="1"/>
                </a:moveTo>
                <a:cubicBezTo>
                  <a:pt x="1" y="2"/>
                  <a:pt x="0" y="4"/>
                  <a:pt x="1" y="6"/>
                </a:cubicBezTo>
                <a:cubicBezTo>
                  <a:pt x="2" y="7"/>
                  <a:pt x="3" y="8"/>
                  <a:pt x="5" y="7"/>
                </a:cubicBezTo>
                <a:cubicBezTo>
                  <a:pt x="5" y="7"/>
                  <a:pt x="6" y="7"/>
                  <a:pt x="6" y="7"/>
                </a:cubicBezTo>
                <a:cubicBezTo>
                  <a:pt x="8" y="6"/>
                  <a:pt x="8" y="4"/>
                  <a:pt x="7" y="2"/>
                </a:cubicBezTo>
                <a:cubicBezTo>
                  <a:pt x="6" y="0"/>
                  <a:pt x="4" y="0"/>
                  <a:pt x="2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1" name="Freeform 68"/>
          <p:cNvSpPr>
            <a:spLocks/>
          </p:cNvSpPr>
          <p:nvPr/>
        </p:nvSpPr>
        <p:spPr bwMode="auto">
          <a:xfrm>
            <a:off x="2543175" y="6084888"/>
            <a:ext cx="30163" cy="30163"/>
          </a:xfrm>
          <a:custGeom>
            <a:avLst/>
            <a:gdLst>
              <a:gd name="T0" fmla="*/ 4 w 8"/>
              <a:gd name="T1" fmla="*/ 1 h 8"/>
              <a:gd name="T2" fmla="*/ 0 w 8"/>
              <a:gd name="T3" fmla="*/ 3 h 8"/>
              <a:gd name="T4" fmla="*/ 0 w 8"/>
              <a:gd name="T5" fmla="*/ 3 h 8"/>
              <a:gd name="T6" fmla="*/ 3 w 8"/>
              <a:gd name="T7" fmla="*/ 8 h 8"/>
              <a:gd name="T8" fmla="*/ 5 w 8"/>
              <a:gd name="T9" fmla="*/ 8 h 8"/>
              <a:gd name="T10" fmla="*/ 7 w 8"/>
              <a:gd name="T11" fmla="*/ 5 h 8"/>
              <a:gd name="T12" fmla="*/ 4 w 8"/>
              <a:gd name="T13" fmla="*/ 1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8">
                <a:moveTo>
                  <a:pt x="4" y="1"/>
                </a:moveTo>
                <a:cubicBezTo>
                  <a:pt x="3" y="0"/>
                  <a:pt x="1" y="2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5"/>
                  <a:pt x="1" y="7"/>
                  <a:pt x="3" y="8"/>
                </a:cubicBezTo>
                <a:cubicBezTo>
                  <a:pt x="4" y="8"/>
                  <a:pt x="4" y="8"/>
                  <a:pt x="5" y="8"/>
                </a:cubicBezTo>
                <a:cubicBezTo>
                  <a:pt x="6" y="7"/>
                  <a:pt x="7" y="6"/>
                  <a:pt x="7" y="5"/>
                </a:cubicBezTo>
                <a:cubicBezTo>
                  <a:pt x="8" y="3"/>
                  <a:pt x="6" y="1"/>
                  <a:pt x="4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2" name="Freeform 69"/>
          <p:cNvSpPr>
            <a:spLocks/>
          </p:cNvSpPr>
          <p:nvPr/>
        </p:nvSpPr>
        <p:spPr bwMode="auto">
          <a:xfrm>
            <a:off x="2424113" y="6145213"/>
            <a:ext cx="33338" cy="30163"/>
          </a:xfrm>
          <a:custGeom>
            <a:avLst/>
            <a:gdLst>
              <a:gd name="T0" fmla="*/ 6 w 9"/>
              <a:gd name="T1" fmla="*/ 1 h 8"/>
              <a:gd name="T2" fmla="*/ 1 w 9"/>
              <a:gd name="T3" fmla="*/ 3 h 8"/>
              <a:gd name="T4" fmla="*/ 3 w 9"/>
              <a:gd name="T5" fmla="*/ 8 h 8"/>
              <a:gd name="T6" fmla="*/ 6 w 9"/>
              <a:gd name="T7" fmla="*/ 8 h 8"/>
              <a:gd name="T8" fmla="*/ 8 w 9"/>
              <a:gd name="T9" fmla="*/ 6 h 8"/>
              <a:gd name="T10" fmla="*/ 6 w 9"/>
              <a:gd name="T11" fmla="*/ 1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" h="8">
                <a:moveTo>
                  <a:pt x="6" y="1"/>
                </a:moveTo>
                <a:cubicBezTo>
                  <a:pt x="4" y="0"/>
                  <a:pt x="2" y="1"/>
                  <a:pt x="1" y="3"/>
                </a:cubicBezTo>
                <a:cubicBezTo>
                  <a:pt x="0" y="5"/>
                  <a:pt x="1" y="7"/>
                  <a:pt x="3" y="8"/>
                </a:cubicBezTo>
                <a:cubicBezTo>
                  <a:pt x="4" y="8"/>
                  <a:pt x="5" y="8"/>
                  <a:pt x="6" y="8"/>
                </a:cubicBezTo>
                <a:cubicBezTo>
                  <a:pt x="7" y="8"/>
                  <a:pt x="7" y="7"/>
                  <a:pt x="8" y="6"/>
                </a:cubicBezTo>
                <a:cubicBezTo>
                  <a:pt x="9" y="4"/>
                  <a:pt x="8" y="2"/>
                  <a:pt x="6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3" name="Freeform 70"/>
          <p:cNvSpPr>
            <a:spLocks/>
          </p:cNvSpPr>
          <p:nvPr/>
        </p:nvSpPr>
        <p:spPr bwMode="auto">
          <a:xfrm>
            <a:off x="2393950" y="6121400"/>
            <a:ext cx="33338" cy="30163"/>
          </a:xfrm>
          <a:custGeom>
            <a:avLst/>
            <a:gdLst>
              <a:gd name="T0" fmla="*/ 7 w 9"/>
              <a:gd name="T1" fmla="*/ 2 h 8"/>
              <a:gd name="T2" fmla="*/ 2 w 9"/>
              <a:gd name="T3" fmla="*/ 2 h 8"/>
              <a:gd name="T4" fmla="*/ 2 w 9"/>
              <a:gd name="T5" fmla="*/ 7 h 8"/>
              <a:gd name="T6" fmla="*/ 5 w 9"/>
              <a:gd name="T7" fmla="*/ 8 h 8"/>
              <a:gd name="T8" fmla="*/ 7 w 9"/>
              <a:gd name="T9" fmla="*/ 7 h 8"/>
              <a:gd name="T10" fmla="*/ 7 w 9"/>
              <a:gd name="T11" fmla="*/ 2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" h="8">
                <a:moveTo>
                  <a:pt x="7" y="2"/>
                </a:moveTo>
                <a:cubicBezTo>
                  <a:pt x="6" y="1"/>
                  <a:pt x="4" y="0"/>
                  <a:pt x="2" y="2"/>
                </a:cubicBezTo>
                <a:cubicBezTo>
                  <a:pt x="1" y="3"/>
                  <a:pt x="0" y="5"/>
                  <a:pt x="2" y="7"/>
                </a:cubicBezTo>
                <a:cubicBezTo>
                  <a:pt x="3" y="8"/>
                  <a:pt x="4" y="8"/>
                  <a:pt x="5" y="8"/>
                </a:cubicBezTo>
                <a:cubicBezTo>
                  <a:pt x="6" y="8"/>
                  <a:pt x="6" y="8"/>
                  <a:pt x="7" y="7"/>
                </a:cubicBezTo>
                <a:cubicBezTo>
                  <a:pt x="8" y="6"/>
                  <a:pt x="9" y="4"/>
                  <a:pt x="7" y="2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4" name="Freeform 71"/>
          <p:cNvSpPr>
            <a:spLocks/>
          </p:cNvSpPr>
          <p:nvPr/>
        </p:nvSpPr>
        <p:spPr bwMode="auto">
          <a:xfrm>
            <a:off x="2465388" y="6156325"/>
            <a:ext cx="25400" cy="25400"/>
          </a:xfrm>
          <a:custGeom>
            <a:avLst/>
            <a:gdLst>
              <a:gd name="T0" fmla="*/ 3 w 7"/>
              <a:gd name="T1" fmla="*/ 0 h 7"/>
              <a:gd name="T2" fmla="*/ 0 w 7"/>
              <a:gd name="T3" fmla="*/ 4 h 7"/>
              <a:gd name="T4" fmla="*/ 4 w 7"/>
              <a:gd name="T5" fmla="*/ 7 h 7"/>
              <a:gd name="T6" fmla="*/ 4 w 7"/>
              <a:gd name="T7" fmla="*/ 7 h 7"/>
              <a:gd name="T8" fmla="*/ 4 w 7"/>
              <a:gd name="T9" fmla="*/ 7 h 7"/>
              <a:gd name="T10" fmla="*/ 7 w 7"/>
              <a:gd name="T11" fmla="*/ 3 h 7"/>
              <a:gd name="T12" fmla="*/ 3 w 7"/>
              <a:gd name="T13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7">
                <a:moveTo>
                  <a:pt x="3" y="0"/>
                </a:moveTo>
                <a:cubicBezTo>
                  <a:pt x="1" y="0"/>
                  <a:pt x="0" y="2"/>
                  <a:pt x="0" y="4"/>
                </a:cubicBezTo>
                <a:cubicBezTo>
                  <a:pt x="0" y="6"/>
                  <a:pt x="2" y="7"/>
                  <a:pt x="4" y="7"/>
                </a:cubicBezTo>
                <a:cubicBezTo>
                  <a:pt x="4" y="7"/>
                  <a:pt x="4" y="7"/>
                  <a:pt x="4" y="7"/>
                </a:cubicBezTo>
                <a:cubicBezTo>
                  <a:pt x="4" y="7"/>
                  <a:pt x="4" y="7"/>
                  <a:pt x="4" y="7"/>
                </a:cubicBezTo>
                <a:cubicBezTo>
                  <a:pt x="6" y="7"/>
                  <a:pt x="7" y="5"/>
                  <a:pt x="7" y="3"/>
                </a:cubicBezTo>
                <a:cubicBezTo>
                  <a:pt x="7" y="1"/>
                  <a:pt x="5" y="0"/>
                  <a:pt x="3" y="0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5" name="Freeform 72"/>
          <p:cNvSpPr>
            <a:spLocks/>
          </p:cNvSpPr>
          <p:nvPr/>
        </p:nvSpPr>
        <p:spPr bwMode="auto">
          <a:xfrm>
            <a:off x="2427288" y="6038850"/>
            <a:ext cx="93663" cy="90488"/>
          </a:xfrm>
          <a:custGeom>
            <a:avLst/>
            <a:gdLst>
              <a:gd name="T0" fmla="*/ 23 w 25"/>
              <a:gd name="T1" fmla="*/ 9 h 24"/>
              <a:gd name="T2" fmla="*/ 10 w 25"/>
              <a:gd name="T3" fmla="*/ 1 h 24"/>
              <a:gd name="T4" fmla="*/ 2 w 25"/>
              <a:gd name="T5" fmla="*/ 15 h 24"/>
              <a:gd name="T6" fmla="*/ 15 w 25"/>
              <a:gd name="T7" fmla="*/ 23 h 24"/>
              <a:gd name="T8" fmla="*/ 23 w 25"/>
              <a:gd name="T9" fmla="*/ 9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" h="24">
                <a:moveTo>
                  <a:pt x="23" y="9"/>
                </a:moveTo>
                <a:cubicBezTo>
                  <a:pt x="22" y="3"/>
                  <a:pt x="16" y="0"/>
                  <a:pt x="10" y="1"/>
                </a:cubicBezTo>
                <a:cubicBezTo>
                  <a:pt x="4" y="3"/>
                  <a:pt x="0" y="9"/>
                  <a:pt x="2" y="15"/>
                </a:cubicBezTo>
                <a:cubicBezTo>
                  <a:pt x="4" y="21"/>
                  <a:pt x="10" y="24"/>
                  <a:pt x="15" y="23"/>
                </a:cubicBezTo>
                <a:cubicBezTo>
                  <a:pt x="21" y="21"/>
                  <a:pt x="25" y="15"/>
                  <a:pt x="23" y="9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6" name="Freeform 73"/>
          <p:cNvSpPr>
            <a:spLocks noEditPoints="1"/>
          </p:cNvSpPr>
          <p:nvPr/>
        </p:nvSpPr>
        <p:spPr bwMode="auto">
          <a:xfrm>
            <a:off x="1563688" y="4875213"/>
            <a:ext cx="600075" cy="625475"/>
          </a:xfrm>
          <a:custGeom>
            <a:avLst/>
            <a:gdLst>
              <a:gd name="T0" fmla="*/ 150 w 160"/>
              <a:gd name="T1" fmla="*/ 37 h 166"/>
              <a:gd name="T2" fmla="*/ 105 w 160"/>
              <a:gd name="T3" fmla="*/ 21 h 166"/>
              <a:gd name="T4" fmla="*/ 59 w 160"/>
              <a:gd name="T5" fmla="*/ 5 h 166"/>
              <a:gd name="T6" fmla="*/ 30 w 160"/>
              <a:gd name="T7" fmla="*/ 43 h 166"/>
              <a:gd name="T8" fmla="*/ 1 w 160"/>
              <a:gd name="T9" fmla="*/ 81 h 166"/>
              <a:gd name="T10" fmla="*/ 28 w 160"/>
              <a:gd name="T11" fmla="*/ 121 h 166"/>
              <a:gd name="T12" fmla="*/ 55 w 160"/>
              <a:gd name="T13" fmla="*/ 160 h 166"/>
              <a:gd name="T14" fmla="*/ 101 w 160"/>
              <a:gd name="T15" fmla="*/ 147 h 166"/>
              <a:gd name="T16" fmla="*/ 147 w 160"/>
              <a:gd name="T17" fmla="*/ 133 h 166"/>
              <a:gd name="T18" fmla="*/ 149 w 160"/>
              <a:gd name="T19" fmla="*/ 85 h 166"/>
              <a:gd name="T20" fmla="*/ 150 w 160"/>
              <a:gd name="T21" fmla="*/ 37 h 166"/>
              <a:gd name="T22" fmla="*/ 127 w 160"/>
              <a:gd name="T23" fmla="*/ 60 h 166"/>
              <a:gd name="T24" fmla="*/ 121 w 160"/>
              <a:gd name="T25" fmla="*/ 59 h 166"/>
              <a:gd name="T26" fmla="*/ 110 w 160"/>
              <a:gd name="T27" fmla="*/ 85 h 166"/>
              <a:gd name="T28" fmla="*/ 120 w 160"/>
              <a:gd name="T29" fmla="*/ 109 h 166"/>
              <a:gd name="T30" fmla="*/ 122 w 160"/>
              <a:gd name="T31" fmla="*/ 108 h 166"/>
              <a:gd name="T32" fmla="*/ 129 w 160"/>
              <a:gd name="T33" fmla="*/ 112 h 166"/>
              <a:gd name="T34" fmla="*/ 125 w 160"/>
              <a:gd name="T35" fmla="*/ 120 h 166"/>
              <a:gd name="T36" fmla="*/ 118 w 160"/>
              <a:gd name="T37" fmla="*/ 116 h 166"/>
              <a:gd name="T38" fmla="*/ 118 w 160"/>
              <a:gd name="T39" fmla="*/ 112 h 166"/>
              <a:gd name="T40" fmla="*/ 91 w 160"/>
              <a:gd name="T41" fmla="*/ 109 h 166"/>
              <a:gd name="T42" fmla="*/ 70 w 160"/>
              <a:gd name="T43" fmla="*/ 126 h 166"/>
              <a:gd name="T44" fmla="*/ 72 w 160"/>
              <a:gd name="T45" fmla="*/ 129 h 166"/>
              <a:gd name="T46" fmla="*/ 68 w 160"/>
              <a:gd name="T47" fmla="*/ 136 h 166"/>
              <a:gd name="T48" fmla="*/ 61 w 160"/>
              <a:gd name="T49" fmla="*/ 132 h 166"/>
              <a:gd name="T50" fmla="*/ 65 w 160"/>
              <a:gd name="T51" fmla="*/ 125 h 166"/>
              <a:gd name="T52" fmla="*/ 67 w 160"/>
              <a:gd name="T53" fmla="*/ 125 h 166"/>
              <a:gd name="T54" fmla="*/ 61 w 160"/>
              <a:gd name="T55" fmla="*/ 99 h 166"/>
              <a:gd name="T56" fmla="*/ 39 w 160"/>
              <a:gd name="T57" fmla="*/ 83 h 166"/>
              <a:gd name="T58" fmla="*/ 35 w 160"/>
              <a:gd name="T59" fmla="*/ 88 h 166"/>
              <a:gd name="T60" fmla="*/ 27 w 160"/>
              <a:gd name="T61" fmla="*/ 84 h 166"/>
              <a:gd name="T62" fmla="*/ 31 w 160"/>
              <a:gd name="T63" fmla="*/ 76 h 166"/>
              <a:gd name="T64" fmla="*/ 39 w 160"/>
              <a:gd name="T65" fmla="*/ 80 h 166"/>
              <a:gd name="T66" fmla="*/ 39 w 160"/>
              <a:gd name="T67" fmla="*/ 81 h 166"/>
              <a:gd name="T68" fmla="*/ 61 w 160"/>
              <a:gd name="T69" fmla="*/ 68 h 166"/>
              <a:gd name="T70" fmla="*/ 69 w 160"/>
              <a:gd name="T71" fmla="*/ 41 h 166"/>
              <a:gd name="T72" fmla="*/ 64 w 160"/>
              <a:gd name="T73" fmla="*/ 37 h 166"/>
              <a:gd name="T74" fmla="*/ 68 w 160"/>
              <a:gd name="T75" fmla="*/ 29 h 166"/>
              <a:gd name="T76" fmla="*/ 75 w 160"/>
              <a:gd name="T77" fmla="*/ 33 h 166"/>
              <a:gd name="T78" fmla="*/ 72 w 160"/>
              <a:gd name="T79" fmla="*/ 40 h 166"/>
              <a:gd name="T80" fmla="*/ 92 w 160"/>
              <a:gd name="T81" fmla="*/ 58 h 166"/>
              <a:gd name="T82" fmla="*/ 119 w 160"/>
              <a:gd name="T83" fmla="*/ 57 h 166"/>
              <a:gd name="T84" fmla="*/ 119 w 160"/>
              <a:gd name="T85" fmla="*/ 56 h 166"/>
              <a:gd name="T86" fmla="*/ 123 w 160"/>
              <a:gd name="T87" fmla="*/ 49 h 166"/>
              <a:gd name="T88" fmla="*/ 131 w 160"/>
              <a:gd name="T89" fmla="*/ 53 h 166"/>
              <a:gd name="T90" fmla="*/ 127 w 160"/>
              <a:gd name="T91" fmla="*/ 6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60" h="166">
                <a:moveTo>
                  <a:pt x="150" y="37"/>
                </a:moveTo>
                <a:cubicBezTo>
                  <a:pt x="140" y="22"/>
                  <a:pt x="121" y="16"/>
                  <a:pt x="105" y="21"/>
                </a:cubicBezTo>
                <a:cubicBezTo>
                  <a:pt x="95" y="7"/>
                  <a:pt x="77" y="0"/>
                  <a:pt x="59" y="5"/>
                </a:cubicBezTo>
                <a:cubicBezTo>
                  <a:pt x="42" y="10"/>
                  <a:pt x="30" y="26"/>
                  <a:pt x="30" y="43"/>
                </a:cubicBezTo>
                <a:cubicBezTo>
                  <a:pt x="13" y="48"/>
                  <a:pt x="1" y="63"/>
                  <a:pt x="1" y="81"/>
                </a:cubicBezTo>
                <a:cubicBezTo>
                  <a:pt x="0" y="99"/>
                  <a:pt x="12" y="115"/>
                  <a:pt x="28" y="121"/>
                </a:cubicBezTo>
                <a:cubicBezTo>
                  <a:pt x="27" y="138"/>
                  <a:pt x="38" y="154"/>
                  <a:pt x="55" y="160"/>
                </a:cubicBezTo>
                <a:cubicBezTo>
                  <a:pt x="72" y="166"/>
                  <a:pt x="91" y="160"/>
                  <a:pt x="101" y="147"/>
                </a:cubicBezTo>
                <a:cubicBezTo>
                  <a:pt x="117" y="153"/>
                  <a:pt x="136" y="148"/>
                  <a:pt x="147" y="133"/>
                </a:cubicBezTo>
                <a:cubicBezTo>
                  <a:pt x="158" y="119"/>
                  <a:pt x="158" y="99"/>
                  <a:pt x="149" y="85"/>
                </a:cubicBezTo>
                <a:cubicBezTo>
                  <a:pt x="159" y="71"/>
                  <a:pt x="160" y="52"/>
                  <a:pt x="150" y="37"/>
                </a:cubicBezTo>
                <a:close/>
                <a:moveTo>
                  <a:pt x="127" y="60"/>
                </a:moveTo>
                <a:cubicBezTo>
                  <a:pt x="125" y="61"/>
                  <a:pt x="123" y="60"/>
                  <a:pt x="121" y="59"/>
                </a:cubicBezTo>
                <a:cubicBezTo>
                  <a:pt x="115" y="66"/>
                  <a:pt x="111" y="75"/>
                  <a:pt x="110" y="85"/>
                </a:cubicBezTo>
                <a:cubicBezTo>
                  <a:pt x="110" y="94"/>
                  <a:pt x="114" y="102"/>
                  <a:pt x="120" y="109"/>
                </a:cubicBezTo>
                <a:cubicBezTo>
                  <a:pt x="120" y="109"/>
                  <a:pt x="121" y="108"/>
                  <a:pt x="122" y="108"/>
                </a:cubicBezTo>
                <a:cubicBezTo>
                  <a:pt x="125" y="107"/>
                  <a:pt x="128" y="109"/>
                  <a:pt x="129" y="112"/>
                </a:cubicBezTo>
                <a:cubicBezTo>
                  <a:pt x="130" y="115"/>
                  <a:pt x="128" y="119"/>
                  <a:pt x="125" y="120"/>
                </a:cubicBezTo>
                <a:cubicBezTo>
                  <a:pt x="122" y="121"/>
                  <a:pt x="118" y="119"/>
                  <a:pt x="118" y="116"/>
                </a:cubicBezTo>
                <a:cubicBezTo>
                  <a:pt x="117" y="114"/>
                  <a:pt x="117" y="113"/>
                  <a:pt x="118" y="112"/>
                </a:cubicBezTo>
                <a:cubicBezTo>
                  <a:pt x="109" y="108"/>
                  <a:pt x="100" y="107"/>
                  <a:pt x="91" y="109"/>
                </a:cubicBezTo>
                <a:cubicBezTo>
                  <a:pt x="82" y="112"/>
                  <a:pt x="75" y="118"/>
                  <a:pt x="70" y="126"/>
                </a:cubicBezTo>
                <a:cubicBezTo>
                  <a:pt x="71" y="126"/>
                  <a:pt x="72" y="128"/>
                  <a:pt x="72" y="129"/>
                </a:cubicBezTo>
                <a:cubicBezTo>
                  <a:pt x="73" y="132"/>
                  <a:pt x="71" y="135"/>
                  <a:pt x="68" y="136"/>
                </a:cubicBezTo>
                <a:cubicBezTo>
                  <a:pt x="65" y="137"/>
                  <a:pt x="62" y="135"/>
                  <a:pt x="61" y="132"/>
                </a:cubicBezTo>
                <a:cubicBezTo>
                  <a:pt x="60" y="129"/>
                  <a:pt x="62" y="126"/>
                  <a:pt x="65" y="125"/>
                </a:cubicBezTo>
                <a:cubicBezTo>
                  <a:pt x="65" y="125"/>
                  <a:pt x="66" y="125"/>
                  <a:pt x="67" y="125"/>
                </a:cubicBezTo>
                <a:cubicBezTo>
                  <a:pt x="68" y="116"/>
                  <a:pt x="66" y="107"/>
                  <a:pt x="61" y="99"/>
                </a:cubicBezTo>
                <a:cubicBezTo>
                  <a:pt x="56" y="91"/>
                  <a:pt x="47" y="86"/>
                  <a:pt x="39" y="83"/>
                </a:cubicBezTo>
                <a:cubicBezTo>
                  <a:pt x="38" y="85"/>
                  <a:pt x="37" y="87"/>
                  <a:pt x="35" y="88"/>
                </a:cubicBezTo>
                <a:cubicBezTo>
                  <a:pt x="31" y="88"/>
                  <a:pt x="28" y="87"/>
                  <a:pt x="27" y="84"/>
                </a:cubicBezTo>
                <a:cubicBezTo>
                  <a:pt x="26" y="80"/>
                  <a:pt x="28" y="77"/>
                  <a:pt x="31" y="76"/>
                </a:cubicBezTo>
                <a:cubicBezTo>
                  <a:pt x="34" y="75"/>
                  <a:pt x="38" y="77"/>
                  <a:pt x="39" y="80"/>
                </a:cubicBezTo>
                <a:cubicBezTo>
                  <a:pt x="39" y="80"/>
                  <a:pt x="39" y="80"/>
                  <a:pt x="39" y="81"/>
                </a:cubicBezTo>
                <a:cubicBezTo>
                  <a:pt x="47" y="79"/>
                  <a:pt x="55" y="76"/>
                  <a:pt x="61" y="68"/>
                </a:cubicBezTo>
                <a:cubicBezTo>
                  <a:pt x="67" y="61"/>
                  <a:pt x="69" y="50"/>
                  <a:pt x="69" y="41"/>
                </a:cubicBezTo>
                <a:cubicBezTo>
                  <a:pt x="67" y="41"/>
                  <a:pt x="64" y="39"/>
                  <a:pt x="64" y="37"/>
                </a:cubicBezTo>
                <a:cubicBezTo>
                  <a:pt x="63" y="34"/>
                  <a:pt x="64" y="30"/>
                  <a:pt x="68" y="29"/>
                </a:cubicBezTo>
                <a:cubicBezTo>
                  <a:pt x="71" y="29"/>
                  <a:pt x="74" y="30"/>
                  <a:pt x="75" y="33"/>
                </a:cubicBezTo>
                <a:cubicBezTo>
                  <a:pt x="76" y="36"/>
                  <a:pt x="74" y="39"/>
                  <a:pt x="72" y="40"/>
                </a:cubicBezTo>
                <a:cubicBezTo>
                  <a:pt x="77" y="48"/>
                  <a:pt x="83" y="55"/>
                  <a:pt x="92" y="58"/>
                </a:cubicBezTo>
                <a:cubicBezTo>
                  <a:pt x="101" y="61"/>
                  <a:pt x="111" y="60"/>
                  <a:pt x="119" y="57"/>
                </a:cubicBezTo>
                <a:cubicBezTo>
                  <a:pt x="119" y="57"/>
                  <a:pt x="119" y="56"/>
                  <a:pt x="119" y="56"/>
                </a:cubicBezTo>
                <a:cubicBezTo>
                  <a:pt x="118" y="53"/>
                  <a:pt x="120" y="50"/>
                  <a:pt x="123" y="49"/>
                </a:cubicBezTo>
                <a:cubicBezTo>
                  <a:pt x="126" y="48"/>
                  <a:pt x="130" y="50"/>
                  <a:pt x="131" y="53"/>
                </a:cubicBezTo>
                <a:cubicBezTo>
                  <a:pt x="131" y="56"/>
                  <a:pt x="130" y="59"/>
                  <a:pt x="127" y="60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7" name="Freeform 74"/>
          <p:cNvSpPr>
            <a:spLocks/>
          </p:cNvSpPr>
          <p:nvPr/>
        </p:nvSpPr>
        <p:spPr bwMode="auto">
          <a:xfrm>
            <a:off x="1797050" y="5199063"/>
            <a:ext cx="22225" cy="22225"/>
          </a:xfrm>
          <a:custGeom>
            <a:avLst/>
            <a:gdLst>
              <a:gd name="T0" fmla="*/ 6 w 6"/>
              <a:gd name="T1" fmla="*/ 2 h 6"/>
              <a:gd name="T2" fmla="*/ 6 w 6"/>
              <a:gd name="T3" fmla="*/ 2 h 6"/>
              <a:gd name="T4" fmla="*/ 2 w 6"/>
              <a:gd name="T5" fmla="*/ 0 h 6"/>
              <a:gd name="T6" fmla="*/ 0 w 6"/>
              <a:gd name="T7" fmla="*/ 4 h 6"/>
              <a:gd name="T8" fmla="*/ 4 w 6"/>
              <a:gd name="T9" fmla="*/ 6 h 6"/>
              <a:gd name="T10" fmla="*/ 6 w 6"/>
              <a:gd name="T11" fmla="*/ 2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6">
                <a:moveTo>
                  <a:pt x="6" y="2"/>
                </a:moveTo>
                <a:cubicBezTo>
                  <a:pt x="6" y="2"/>
                  <a:pt x="6" y="2"/>
                  <a:pt x="6" y="2"/>
                </a:cubicBezTo>
                <a:cubicBezTo>
                  <a:pt x="5" y="1"/>
                  <a:pt x="4" y="0"/>
                  <a:pt x="2" y="0"/>
                </a:cubicBezTo>
                <a:cubicBezTo>
                  <a:pt x="1" y="1"/>
                  <a:pt x="0" y="2"/>
                  <a:pt x="0" y="4"/>
                </a:cubicBezTo>
                <a:cubicBezTo>
                  <a:pt x="1" y="5"/>
                  <a:pt x="2" y="6"/>
                  <a:pt x="4" y="6"/>
                </a:cubicBezTo>
                <a:cubicBezTo>
                  <a:pt x="5" y="5"/>
                  <a:pt x="6" y="4"/>
                  <a:pt x="6" y="2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8" name="Freeform 75"/>
          <p:cNvSpPr>
            <a:spLocks/>
          </p:cNvSpPr>
          <p:nvPr/>
        </p:nvSpPr>
        <p:spPr bwMode="auto">
          <a:xfrm>
            <a:off x="1803400" y="5138738"/>
            <a:ext cx="26988" cy="22225"/>
          </a:xfrm>
          <a:custGeom>
            <a:avLst/>
            <a:gdLst>
              <a:gd name="T0" fmla="*/ 4 w 7"/>
              <a:gd name="T1" fmla="*/ 6 h 6"/>
              <a:gd name="T2" fmla="*/ 6 w 7"/>
              <a:gd name="T3" fmla="*/ 5 h 6"/>
              <a:gd name="T4" fmla="*/ 5 w 7"/>
              <a:gd name="T5" fmla="*/ 1 h 6"/>
              <a:gd name="T6" fmla="*/ 1 w 7"/>
              <a:gd name="T7" fmla="*/ 2 h 6"/>
              <a:gd name="T8" fmla="*/ 2 w 7"/>
              <a:gd name="T9" fmla="*/ 6 h 6"/>
              <a:gd name="T10" fmla="*/ 4 w 7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6">
                <a:moveTo>
                  <a:pt x="4" y="6"/>
                </a:moveTo>
                <a:cubicBezTo>
                  <a:pt x="5" y="6"/>
                  <a:pt x="6" y="6"/>
                  <a:pt x="6" y="5"/>
                </a:cubicBezTo>
                <a:cubicBezTo>
                  <a:pt x="7" y="4"/>
                  <a:pt x="7" y="2"/>
                  <a:pt x="5" y="1"/>
                </a:cubicBezTo>
                <a:cubicBezTo>
                  <a:pt x="4" y="0"/>
                  <a:pt x="2" y="0"/>
                  <a:pt x="1" y="2"/>
                </a:cubicBezTo>
                <a:cubicBezTo>
                  <a:pt x="0" y="3"/>
                  <a:pt x="1" y="5"/>
                  <a:pt x="2" y="6"/>
                </a:cubicBezTo>
                <a:cubicBezTo>
                  <a:pt x="3" y="6"/>
                  <a:pt x="4" y="6"/>
                  <a:pt x="4" y="6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9" name="Freeform 76"/>
          <p:cNvSpPr>
            <a:spLocks/>
          </p:cNvSpPr>
          <p:nvPr/>
        </p:nvSpPr>
        <p:spPr bwMode="auto">
          <a:xfrm>
            <a:off x="1792288" y="5168900"/>
            <a:ext cx="26988" cy="22225"/>
          </a:xfrm>
          <a:custGeom>
            <a:avLst/>
            <a:gdLst>
              <a:gd name="T0" fmla="*/ 3 w 7"/>
              <a:gd name="T1" fmla="*/ 6 h 6"/>
              <a:gd name="T2" fmla="*/ 4 w 7"/>
              <a:gd name="T3" fmla="*/ 6 h 6"/>
              <a:gd name="T4" fmla="*/ 6 w 7"/>
              <a:gd name="T5" fmla="*/ 3 h 6"/>
              <a:gd name="T6" fmla="*/ 4 w 7"/>
              <a:gd name="T7" fmla="*/ 0 h 6"/>
              <a:gd name="T8" fmla="*/ 1 w 7"/>
              <a:gd name="T9" fmla="*/ 2 h 6"/>
              <a:gd name="T10" fmla="*/ 3 w 7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6">
                <a:moveTo>
                  <a:pt x="3" y="6"/>
                </a:moveTo>
                <a:cubicBezTo>
                  <a:pt x="4" y="6"/>
                  <a:pt x="4" y="6"/>
                  <a:pt x="4" y="6"/>
                </a:cubicBezTo>
                <a:cubicBezTo>
                  <a:pt x="5" y="5"/>
                  <a:pt x="6" y="4"/>
                  <a:pt x="6" y="3"/>
                </a:cubicBezTo>
                <a:cubicBezTo>
                  <a:pt x="7" y="2"/>
                  <a:pt x="6" y="0"/>
                  <a:pt x="4" y="0"/>
                </a:cubicBezTo>
                <a:cubicBezTo>
                  <a:pt x="2" y="0"/>
                  <a:pt x="1" y="1"/>
                  <a:pt x="1" y="2"/>
                </a:cubicBezTo>
                <a:cubicBezTo>
                  <a:pt x="0" y="4"/>
                  <a:pt x="1" y="5"/>
                  <a:pt x="3" y="6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0" name="Freeform 77"/>
          <p:cNvSpPr>
            <a:spLocks/>
          </p:cNvSpPr>
          <p:nvPr/>
        </p:nvSpPr>
        <p:spPr bwMode="auto">
          <a:xfrm>
            <a:off x="1827213" y="5116513"/>
            <a:ext cx="25400" cy="25400"/>
          </a:xfrm>
          <a:custGeom>
            <a:avLst/>
            <a:gdLst>
              <a:gd name="T0" fmla="*/ 4 w 7"/>
              <a:gd name="T1" fmla="*/ 7 h 7"/>
              <a:gd name="T2" fmla="*/ 5 w 7"/>
              <a:gd name="T3" fmla="*/ 6 h 7"/>
              <a:gd name="T4" fmla="*/ 6 w 7"/>
              <a:gd name="T5" fmla="*/ 2 h 7"/>
              <a:gd name="T6" fmla="*/ 2 w 7"/>
              <a:gd name="T7" fmla="*/ 1 h 7"/>
              <a:gd name="T8" fmla="*/ 1 w 7"/>
              <a:gd name="T9" fmla="*/ 5 h 7"/>
              <a:gd name="T10" fmla="*/ 4 w 7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7">
                <a:moveTo>
                  <a:pt x="4" y="7"/>
                </a:moveTo>
                <a:cubicBezTo>
                  <a:pt x="5" y="7"/>
                  <a:pt x="5" y="7"/>
                  <a:pt x="5" y="6"/>
                </a:cubicBezTo>
                <a:cubicBezTo>
                  <a:pt x="6" y="6"/>
                  <a:pt x="7" y="4"/>
                  <a:pt x="6" y="2"/>
                </a:cubicBezTo>
                <a:cubicBezTo>
                  <a:pt x="5" y="1"/>
                  <a:pt x="4" y="0"/>
                  <a:pt x="2" y="1"/>
                </a:cubicBezTo>
                <a:cubicBezTo>
                  <a:pt x="1" y="2"/>
                  <a:pt x="0" y="4"/>
                  <a:pt x="1" y="5"/>
                </a:cubicBezTo>
                <a:cubicBezTo>
                  <a:pt x="2" y="7"/>
                  <a:pt x="3" y="7"/>
                  <a:pt x="4" y="7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1" name="Freeform 78"/>
          <p:cNvSpPr>
            <a:spLocks/>
          </p:cNvSpPr>
          <p:nvPr/>
        </p:nvSpPr>
        <p:spPr bwMode="auto">
          <a:xfrm>
            <a:off x="1912938" y="5130800"/>
            <a:ext cx="22225" cy="26988"/>
          </a:xfrm>
          <a:custGeom>
            <a:avLst/>
            <a:gdLst>
              <a:gd name="T0" fmla="*/ 1 w 6"/>
              <a:gd name="T1" fmla="*/ 5 h 7"/>
              <a:gd name="T2" fmla="*/ 4 w 6"/>
              <a:gd name="T3" fmla="*/ 6 h 7"/>
              <a:gd name="T4" fmla="*/ 5 w 6"/>
              <a:gd name="T5" fmla="*/ 6 h 7"/>
              <a:gd name="T6" fmla="*/ 5 w 6"/>
              <a:gd name="T7" fmla="*/ 1 h 7"/>
              <a:gd name="T8" fmla="*/ 1 w 6"/>
              <a:gd name="T9" fmla="*/ 1 h 7"/>
              <a:gd name="T10" fmla="*/ 1 w 6"/>
              <a:gd name="T11" fmla="*/ 5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7">
                <a:moveTo>
                  <a:pt x="1" y="5"/>
                </a:moveTo>
                <a:cubicBezTo>
                  <a:pt x="2" y="6"/>
                  <a:pt x="3" y="7"/>
                  <a:pt x="4" y="6"/>
                </a:cubicBezTo>
                <a:cubicBezTo>
                  <a:pt x="4" y="6"/>
                  <a:pt x="5" y="6"/>
                  <a:pt x="5" y="6"/>
                </a:cubicBezTo>
                <a:cubicBezTo>
                  <a:pt x="6" y="5"/>
                  <a:pt x="6" y="3"/>
                  <a:pt x="5" y="1"/>
                </a:cubicBezTo>
                <a:cubicBezTo>
                  <a:pt x="4" y="0"/>
                  <a:pt x="2" y="0"/>
                  <a:pt x="1" y="1"/>
                </a:cubicBezTo>
                <a:cubicBezTo>
                  <a:pt x="0" y="2"/>
                  <a:pt x="0" y="4"/>
                  <a:pt x="1" y="5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2" name="Freeform 79"/>
          <p:cNvSpPr>
            <a:spLocks/>
          </p:cNvSpPr>
          <p:nvPr/>
        </p:nvSpPr>
        <p:spPr bwMode="auto">
          <a:xfrm>
            <a:off x="1855788" y="5108575"/>
            <a:ext cx="23813" cy="26988"/>
          </a:xfrm>
          <a:custGeom>
            <a:avLst/>
            <a:gdLst>
              <a:gd name="T0" fmla="*/ 4 w 6"/>
              <a:gd name="T1" fmla="*/ 6 h 7"/>
              <a:gd name="T2" fmla="*/ 4 w 6"/>
              <a:gd name="T3" fmla="*/ 6 h 7"/>
              <a:gd name="T4" fmla="*/ 6 w 6"/>
              <a:gd name="T5" fmla="*/ 3 h 7"/>
              <a:gd name="T6" fmla="*/ 3 w 6"/>
              <a:gd name="T7" fmla="*/ 1 h 7"/>
              <a:gd name="T8" fmla="*/ 0 w 6"/>
              <a:gd name="T9" fmla="*/ 4 h 7"/>
              <a:gd name="T10" fmla="*/ 4 w 6"/>
              <a:gd name="T11" fmla="*/ 6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7">
                <a:moveTo>
                  <a:pt x="4" y="6"/>
                </a:moveTo>
                <a:cubicBezTo>
                  <a:pt x="4" y="6"/>
                  <a:pt x="4" y="6"/>
                  <a:pt x="4" y="6"/>
                </a:cubicBezTo>
                <a:cubicBezTo>
                  <a:pt x="6" y="6"/>
                  <a:pt x="6" y="5"/>
                  <a:pt x="6" y="3"/>
                </a:cubicBezTo>
                <a:cubicBezTo>
                  <a:pt x="6" y="2"/>
                  <a:pt x="5" y="0"/>
                  <a:pt x="3" y="1"/>
                </a:cubicBezTo>
                <a:cubicBezTo>
                  <a:pt x="2" y="1"/>
                  <a:pt x="0" y="2"/>
                  <a:pt x="0" y="4"/>
                </a:cubicBezTo>
                <a:cubicBezTo>
                  <a:pt x="1" y="5"/>
                  <a:pt x="2" y="7"/>
                  <a:pt x="4" y="6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3" name="Freeform 80"/>
          <p:cNvSpPr>
            <a:spLocks/>
          </p:cNvSpPr>
          <p:nvPr/>
        </p:nvSpPr>
        <p:spPr bwMode="auto">
          <a:xfrm>
            <a:off x="1885950" y="5111750"/>
            <a:ext cx="26988" cy="26988"/>
          </a:xfrm>
          <a:custGeom>
            <a:avLst/>
            <a:gdLst>
              <a:gd name="T0" fmla="*/ 2 w 7"/>
              <a:gd name="T1" fmla="*/ 7 h 7"/>
              <a:gd name="T2" fmla="*/ 4 w 7"/>
              <a:gd name="T3" fmla="*/ 7 h 7"/>
              <a:gd name="T4" fmla="*/ 6 w 7"/>
              <a:gd name="T5" fmla="*/ 5 h 7"/>
              <a:gd name="T6" fmla="*/ 5 w 7"/>
              <a:gd name="T7" fmla="*/ 1 h 7"/>
              <a:gd name="T8" fmla="*/ 1 w 7"/>
              <a:gd name="T9" fmla="*/ 3 h 7"/>
              <a:gd name="T10" fmla="*/ 2 w 7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7">
                <a:moveTo>
                  <a:pt x="2" y="7"/>
                </a:moveTo>
                <a:cubicBezTo>
                  <a:pt x="3" y="7"/>
                  <a:pt x="4" y="7"/>
                  <a:pt x="4" y="7"/>
                </a:cubicBezTo>
                <a:cubicBezTo>
                  <a:pt x="5" y="6"/>
                  <a:pt x="6" y="6"/>
                  <a:pt x="6" y="5"/>
                </a:cubicBezTo>
                <a:cubicBezTo>
                  <a:pt x="7" y="3"/>
                  <a:pt x="6" y="2"/>
                  <a:pt x="5" y="1"/>
                </a:cubicBezTo>
                <a:cubicBezTo>
                  <a:pt x="3" y="0"/>
                  <a:pt x="1" y="1"/>
                  <a:pt x="1" y="3"/>
                </a:cubicBezTo>
                <a:cubicBezTo>
                  <a:pt x="0" y="4"/>
                  <a:pt x="1" y="6"/>
                  <a:pt x="2" y="7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4" name="Freeform 81"/>
          <p:cNvSpPr>
            <a:spLocks/>
          </p:cNvSpPr>
          <p:nvPr/>
        </p:nvSpPr>
        <p:spPr bwMode="auto">
          <a:xfrm>
            <a:off x="1927225" y="5157788"/>
            <a:ext cx="23813" cy="25400"/>
          </a:xfrm>
          <a:custGeom>
            <a:avLst/>
            <a:gdLst>
              <a:gd name="T0" fmla="*/ 2 w 6"/>
              <a:gd name="T1" fmla="*/ 1 h 7"/>
              <a:gd name="T2" fmla="*/ 0 w 6"/>
              <a:gd name="T3" fmla="*/ 4 h 7"/>
              <a:gd name="T4" fmla="*/ 0 w 6"/>
              <a:gd name="T5" fmla="*/ 4 h 7"/>
              <a:gd name="T6" fmla="*/ 4 w 6"/>
              <a:gd name="T7" fmla="*/ 6 h 7"/>
              <a:gd name="T8" fmla="*/ 6 w 6"/>
              <a:gd name="T9" fmla="*/ 3 h 7"/>
              <a:gd name="T10" fmla="*/ 6 w 6"/>
              <a:gd name="T11" fmla="*/ 3 h 7"/>
              <a:gd name="T12" fmla="*/ 6 w 6"/>
              <a:gd name="T13" fmla="*/ 3 h 7"/>
              <a:gd name="T14" fmla="*/ 2 w 6"/>
              <a:gd name="T15" fmla="*/ 1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" h="7">
                <a:moveTo>
                  <a:pt x="2" y="1"/>
                </a:moveTo>
                <a:cubicBezTo>
                  <a:pt x="1" y="1"/>
                  <a:pt x="0" y="3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1" y="6"/>
                  <a:pt x="2" y="7"/>
                  <a:pt x="4" y="6"/>
                </a:cubicBezTo>
                <a:cubicBezTo>
                  <a:pt x="6" y="6"/>
                  <a:pt x="6" y="4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5" y="1"/>
                  <a:pt x="4" y="0"/>
                  <a:pt x="2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5" name="Freeform 82"/>
          <p:cNvSpPr>
            <a:spLocks/>
          </p:cNvSpPr>
          <p:nvPr/>
        </p:nvSpPr>
        <p:spPr bwMode="auto">
          <a:xfrm>
            <a:off x="1916113" y="5218113"/>
            <a:ext cx="26988" cy="22225"/>
          </a:xfrm>
          <a:custGeom>
            <a:avLst/>
            <a:gdLst>
              <a:gd name="T0" fmla="*/ 1 w 7"/>
              <a:gd name="T1" fmla="*/ 2 h 6"/>
              <a:gd name="T2" fmla="*/ 1 w 7"/>
              <a:gd name="T3" fmla="*/ 2 h 6"/>
              <a:gd name="T4" fmla="*/ 2 w 7"/>
              <a:gd name="T5" fmla="*/ 6 h 6"/>
              <a:gd name="T6" fmla="*/ 4 w 7"/>
              <a:gd name="T7" fmla="*/ 6 h 6"/>
              <a:gd name="T8" fmla="*/ 6 w 7"/>
              <a:gd name="T9" fmla="*/ 5 h 6"/>
              <a:gd name="T10" fmla="*/ 5 w 7"/>
              <a:gd name="T11" fmla="*/ 1 h 6"/>
              <a:gd name="T12" fmla="*/ 1 w 7"/>
              <a:gd name="T13" fmla="*/ 2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6">
                <a:moveTo>
                  <a:pt x="1" y="2"/>
                </a:moveTo>
                <a:cubicBezTo>
                  <a:pt x="1" y="2"/>
                  <a:pt x="1" y="2"/>
                  <a:pt x="1" y="2"/>
                </a:cubicBezTo>
                <a:cubicBezTo>
                  <a:pt x="0" y="3"/>
                  <a:pt x="1" y="5"/>
                  <a:pt x="2" y="6"/>
                </a:cubicBezTo>
                <a:cubicBezTo>
                  <a:pt x="3" y="6"/>
                  <a:pt x="4" y="6"/>
                  <a:pt x="4" y="6"/>
                </a:cubicBezTo>
                <a:cubicBezTo>
                  <a:pt x="5" y="6"/>
                  <a:pt x="6" y="5"/>
                  <a:pt x="6" y="5"/>
                </a:cubicBezTo>
                <a:cubicBezTo>
                  <a:pt x="7" y="4"/>
                  <a:pt x="7" y="2"/>
                  <a:pt x="5" y="1"/>
                </a:cubicBezTo>
                <a:cubicBezTo>
                  <a:pt x="4" y="0"/>
                  <a:pt x="2" y="0"/>
                  <a:pt x="1" y="2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6" name="Freeform 83"/>
          <p:cNvSpPr>
            <a:spLocks/>
          </p:cNvSpPr>
          <p:nvPr/>
        </p:nvSpPr>
        <p:spPr bwMode="auto">
          <a:xfrm>
            <a:off x="1893888" y="5237163"/>
            <a:ext cx="26988" cy="25400"/>
          </a:xfrm>
          <a:custGeom>
            <a:avLst/>
            <a:gdLst>
              <a:gd name="T0" fmla="*/ 2 w 7"/>
              <a:gd name="T1" fmla="*/ 1 h 7"/>
              <a:gd name="T2" fmla="*/ 1 w 7"/>
              <a:gd name="T3" fmla="*/ 5 h 7"/>
              <a:gd name="T4" fmla="*/ 4 w 7"/>
              <a:gd name="T5" fmla="*/ 7 h 7"/>
              <a:gd name="T6" fmla="*/ 5 w 7"/>
              <a:gd name="T7" fmla="*/ 6 h 7"/>
              <a:gd name="T8" fmla="*/ 6 w 7"/>
              <a:gd name="T9" fmla="*/ 2 h 7"/>
              <a:gd name="T10" fmla="*/ 2 w 7"/>
              <a:gd name="T11" fmla="*/ 1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7">
                <a:moveTo>
                  <a:pt x="2" y="1"/>
                </a:moveTo>
                <a:cubicBezTo>
                  <a:pt x="1" y="2"/>
                  <a:pt x="0" y="4"/>
                  <a:pt x="1" y="5"/>
                </a:cubicBezTo>
                <a:cubicBezTo>
                  <a:pt x="2" y="6"/>
                  <a:pt x="3" y="7"/>
                  <a:pt x="4" y="7"/>
                </a:cubicBezTo>
                <a:cubicBezTo>
                  <a:pt x="5" y="6"/>
                  <a:pt x="5" y="6"/>
                  <a:pt x="5" y="6"/>
                </a:cubicBezTo>
                <a:cubicBezTo>
                  <a:pt x="6" y="5"/>
                  <a:pt x="7" y="4"/>
                  <a:pt x="6" y="2"/>
                </a:cubicBezTo>
                <a:cubicBezTo>
                  <a:pt x="5" y="1"/>
                  <a:pt x="4" y="0"/>
                  <a:pt x="2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7" name="Freeform 84"/>
          <p:cNvSpPr>
            <a:spLocks/>
          </p:cNvSpPr>
          <p:nvPr/>
        </p:nvSpPr>
        <p:spPr bwMode="auto">
          <a:xfrm>
            <a:off x="1927225" y="5191125"/>
            <a:ext cx="26988" cy="22225"/>
          </a:xfrm>
          <a:custGeom>
            <a:avLst/>
            <a:gdLst>
              <a:gd name="T0" fmla="*/ 4 w 7"/>
              <a:gd name="T1" fmla="*/ 0 h 6"/>
              <a:gd name="T2" fmla="*/ 1 w 7"/>
              <a:gd name="T3" fmla="*/ 2 h 6"/>
              <a:gd name="T4" fmla="*/ 1 w 7"/>
              <a:gd name="T5" fmla="*/ 2 h 6"/>
              <a:gd name="T6" fmla="*/ 3 w 7"/>
              <a:gd name="T7" fmla="*/ 6 h 6"/>
              <a:gd name="T8" fmla="*/ 4 w 7"/>
              <a:gd name="T9" fmla="*/ 6 h 6"/>
              <a:gd name="T10" fmla="*/ 7 w 7"/>
              <a:gd name="T11" fmla="*/ 3 h 6"/>
              <a:gd name="T12" fmla="*/ 4 w 7"/>
              <a:gd name="T1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6">
                <a:moveTo>
                  <a:pt x="4" y="0"/>
                </a:moveTo>
                <a:cubicBezTo>
                  <a:pt x="2" y="0"/>
                  <a:pt x="1" y="1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0" y="4"/>
                  <a:pt x="2" y="5"/>
                  <a:pt x="3" y="6"/>
                </a:cubicBezTo>
                <a:cubicBezTo>
                  <a:pt x="4" y="6"/>
                  <a:pt x="4" y="6"/>
                  <a:pt x="4" y="6"/>
                </a:cubicBezTo>
                <a:cubicBezTo>
                  <a:pt x="6" y="5"/>
                  <a:pt x="6" y="4"/>
                  <a:pt x="7" y="3"/>
                </a:cubicBezTo>
                <a:cubicBezTo>
                  <a:pt x="7" y="2"/>
                  <a:pt x="6" y="0"/>
                  <a:pt x="4" y="0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8" name="Freeform 85"/>
          <p:cNvSpPr>
            <a:spLocks/>
          </p:cNvSpPr>
          <p:nvPr/>
        </p:nvSpPr>
        <p:spPr bwMode="auto">
          <a:xfrm>
            <a:off x="1833563" y="5240338"/>
            <a:ext cx="26988" cy="26988"/>
          </a:xfrm>
          <a:custGeom>
            <a:avLst/>
            <a:gdLst>
              <a:gd name="T0" fmla="*/ 5 w 7"/>
              <a:gd name="T1" fmla="*/ 1 h 7"/>
              <a:gd name="T2" fmla="*/ 1 w 7"/>
              <a:gd name="T3" fmla="*/ 3 h 7"/>
              <a:gd name="T4" fmla="*/ 3 w 7"/>
              <a:gd name="T5" fmla="*/ 6 h 7"/>
              <a:gd name="T6" fmla="*/ 5 w 7"/>
              <a:gd name="T7" fmla="*/ 6 h 7"/>
              <a:gd name="T8" fmla="*/ 6 w 7"/>
              <a:gd name="T9" fmla="*/ 5 h 7"/>
              <a:gd name="T10" fmla="*/ 5 w 7"/>
              <a:gd name="T11" fmla="*/ 1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7">
                <a:moveTo>
                  <a:pt x="5" y="1"/>
                </a:moveTo>
                <a:cubicBezTo>
                  <a:pt x="3" y="0"/>
                  <a:pt x="2" y="1"/>
                  <a:pt x="1" y="3"/>
                </a:cubicBezTo>
                <a:cubicBezTo>
                  <a:pt x="0" y="4"/>
                  <a:pt x="1" y="6"/>
                  <a:pt x="3" y="6"/>
                </a:cubicBezTo>
                <a:cubicBezTo>
                  <a:pt x="3" y="7"/>
                  <a:pt x="4" y="7"/>
                  <a:pt x="5" y="6"/>
                </a:cubicBezTo>
                <a:cubicBezTo>
                  <a:pt x="5" y="6"/>
                  <a:pt x="6" y="6"/>
                  <a:pt x="6" y="5"/>
                </a:cubicBezTo>
                <a:cubicBezTo>
                  <a:pt x="7" y="3"/>
                  <a:pt x="6" y="2"/>
                  <a:pt x="5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9" name="Freeform 86"/>
          <p:cNvSpPr>
            <a:spLocks/>
          </p:cNvSpPr>
          <p:nvPr/>
        </p:nvSpPr>
        <p:spPr bwMode="auto">
          <a:xfrm>
            <a:off x="1811338" y="5226050"/>
            <a:ext cx="22225" cy="22225"/>
          </a:xfrm>
          <a:custGeom>
            <a:avLst/>
            <a:gdLst>
              <a:gd name="T0" fmla="*/ 5 w 6"/>
              <a:gd name="T1" fmla="*/ 1 h 6"/>
              <a:gd name="T2" fmla="*/ 1 w 6"/>
              <a:gd name="T3" fmla="*/ 1 h 6"/>
              <a:gd name="T4" fmla="*/ 1 w 6"/>
              <a:gd name="T5" fmla="*/ 5 h 6"/>
              <a:gd name="T6" fmla="*/ 4 w 6"/>
              <a:gd name="T7" fmla="*/ 6 h 6"/>
              <a:gd name="T8" fmla="*/ 5 w 6"/>
              <a:gd name="T9" fmla="*/ 5 h 6"/>
              <a:gd name="T10" fmla="*/ 5 w 6"/>
              <a:gd name="T11" fmla="*/ 1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6">
                <a:moveTo>
                  <a:pt x="5" y="1"/>
                </a:moveTo>
                <a:cubicBezTo>
                  <a:pt x="4" y="0"/>
                  <a:pt x="2" y="0"/>
                  <a:pt x="1" y="1"/>
                </a:cubicBezTo>
                <a:cubicBezTo>
                  <a:pt x="0" y="2"/>
                  <a:pt x="0" y="4"/>
                  <a:pt x="1" y="5"/>
                </a:cubicBezTo>
                <a:cubicBezTo>
                  <a:pt x="2" y="6"/>
                  <a:pt x="3" y="6"/>
                  <a:pt x="4" y="6"/>
                </a:cubicBezTo>
                <a:cubicBezTo>
                  <a:pt x="4" y="6"/>
                  <a:pt x="5" y="6"/>
                  <a:pt x="5" y="5"/>
                </a:cubicBezTo>
                <a:cubicBezTo>
                  <a:pt x="6" y="4"/>
                  <a:pt x="6" y="2"/>
                  <a:pt x="5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0" name="Freeform 87"/>
          <p:cNvSpPr>
            <a:spLocks/>
          </p:cNvSpPr>
          <p:nvPr/>
        </p:nvSpPr>
        <p:spPr bwMode="auto">
          <a:xfrm>
            <a:off x="1868488" y="5248275"/>
            <a:ext cx="22225" cy="22225"/>
          </a:xfrm>
          <a:custGeom>
            <a:avLst/>
            <a:gdLst>
              <a:gd name="T0" fmla="*/ 3 w 6"/>
              <a:gd name="T1" fmla="*/ 0 h 6"/>
              <a:gd name="T2" fmla="*/ 0 w 6"/>
              <a:gd name="T3" fmla="*/ 3 h 6"/>
              <a:gd name="T4" fmla="*/ 3 w 6"/>
              <a:gd name="T5" fmla="*/ 6 h 6"/>
              <a:gd name="T6" fmla="*/ 3 w 6"/>
              <a:gd name="T7" fmla="*/ 6 h 6"/>
              <a:gd name="T8" fmla="*/ 4 w 6"/>
              <a:gd name="T9" fmla="*/ 6 h 6"/>
              <a:gd name="T10" fmla="*/ 6 w 6"/>
              <a:gd name="T11" fmla="*/ 3 h 6"/>
              <a:gd name="T12" fmla="*/ 3 w 6"/>
              <a:gd name="T1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" h="6">
                <a:moveTo>
                  <a:pt x="3" y="0"/>
                </a:moveTo>
                <a:cubicBezTo>
                  <a:pt x="1" y="0"/>
                  <a:pt x="0" y="2"/>
                  <a:pt x="0" y="3"/>
                </a:cubicBezTo>
                <a:cubicBezTo>
                  <a:pt x="0" y="5"/>
                  <a:pt x="1" y="6"/>
                  <a:pt x="3" y="6"/>
                </a:cubicBezTo>
                <a:cubicBezTo>
                  <a:pt x="3" y="6"/>
                  <a:pt x="3" y="6"/>
                  <a:pt x="3" y="6"/>
                </a:cubicBezTo>
                <a:cubicBezTo>
                  <a:pt x="3" y="6"/>
                  <a:pt x="3" y="6"/>
                  <a:pt x="4" y="6"/>
                </a:cubicBezTo>
                <a:cubicBezTo>
                  <a:pt x="5" y="5"/>
                  <a:pt x="6" y="4"/>
                  <a:pt x="6" y="3"/>
                </a:cubicBezTo>
                <a:cubicBezTo>
                  <a:pt x="6" y="1"/>
                  <a:pt x="4" y="0"/>
                  <a:pt x="3" y="0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1" name="Freeform 88"/>
          <p:cNvSpPr>
            <a:spLocks/>
          </p:cNvSpPr>
          <p:nvPr/>
        </p:nvSpPr>
        <p:spPr bwMode="auto">
          <a:xfrm>
            <a:off x="1838325" y="5153025"/>
            <a:ext cx="74613" cy="76200"/>
          </a:xfrm>
          <a:custGeom>
            <a:avLst/>
            <a:gdLst>
              <a:gd name="T0" fmla="*/ 18 w 20"/>
              <a:gd name="T1" fmla="*/ 7 h 20"/>
              <a:gd name="T2" fmla="*/ 7 w 20"/>
              <a:gd name="T3" fmla="*/ 1 h 20"/>
              <a:gd name="T4" fmla="*/ 1 w 20"/>
              <a:gd name="T5" fmla="*/ 12 h 20"/>
              <a:gd name="T6" fmla="*/ 12 w 20"/>
              <a:gd name="T7" fmla="*/ 18 h 20"/>
              <a:gd name="T8" fmla="*/ 18 w 20"/>
              <a:gd name="T9" fmla="*/ 7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" h="20">
                <a:moveTo>
                  <a:pt x="18" y="7"/>
                </a:moveTo>
                <a:cubicBezTo>
                  <a:pt x="17" y="2"/>
                  <a:pt x="12" y="0"/>
                  <a:pt x="7" y="1"/>
                </a:cubicBezTo>
                <a:cubicBezTo>
                  <a:pt x="2" y="3"/>
                  <a:pt x="0" y="8"/>
                  <a:pt x="1" y="12"/>
                </a:cubicBezTo>
                <a:cubicBezTo>
                  <a:pt x="2" y="17"/>
                  <a:pt x="7" y="20"/>
                  <a:pt x="12" y="18"/>
                </a:cubicBezTo>
                <a:cubicBezTo>
                  <a:pt x="17" y="17"/>
                  <a:pt x="20" y="12"/>
                  <a:pt x="18" y="7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2" name="Freeform 89"/>
          <p:cNvSpPr>
            <a:spLocks noEditPoints="1"/>
          </p:cNvSpPr>
          <p:nvPr/>
        </p:nvSpPr>
        <p:spPr bwMode="auto">
          <a:xfrm>
            <a:off x="1154113" y="4090987"/>
            <a:ext cx="484188" cy="504825"/>
          </a:xfrm>
          <a:custGeom>
            <a:avLst/>
            <a:gdLst>
              <a:gd name="T0" fmla="*/ 120 w 129"/>
              <a:gd name="T1" fmla="*/ 30 h 134"/>
              <a:gd name="T2" fmla="*/ 84 w 129"/>
              <a:gd name="T3" fmla="*/ 17 h 134"/>
              <a:gd name="T4" fmla="*/ 48 w 129"/>
              <a:gd name="T5" fmla="*/ 4 h 134"/>
              <a:gd name="T6" fmla="*/ 24 w 129"/>
              <a:gd name="T7" fmla="*/ 35 h 134"/>
              <a:gd name="T8" fmla="*/ 1 w 129"/>
              <a:gd name="T9" fmla="*/ 65 h 134"/>
              <a:gd name="T10" fmla="*/ 23 w 129"/>
              <a:gd name="T11" fmla="*/ 97 h 134"/>
              <a:gd name="T12" fmla="*/ 44 w 129"/>
              <a:gd name="T13" fmla="*/ 129 h 134"/>
              <a:gd name="T14" fmla="*/ 81 w 129"/>
              <a:gd name="T15" fmla="*/ 118 h 134"/>
              <a:gd name="T16" fmla="*/ 118 w 129"/>
              <a:gd name="T17" fmla="*/ 107 h 134"/>
              <a:gd name="T18" fmla="*/ 119 w 129"/>
              <a:gd name="T19" fmla="*/ 69 h 134"/>
              <a:gd name="T20" fmla="*/ 120 w 129"/>
              <a:gd name="T21" fmla="*/ 30 h 134"/>
              <a:gd name="T22" fmla="*/ 102 w 129"/>
              <a:gd name="T23" fmla="*/ 49 h 134"/>
              <a:gd name="T24" fmla="*/ 97 w 129"/>
              <a:gd name="T25" fmla="*/ 48 h 134"/>
              <a:gd name="T26" fmla="*/ 89 w 129"/>
              <a:gd name="T27" fmla="*/ 68 h 134"/>
              <a:gd name="T28" fmla="*/ 96 w 129"/>
              <a:gd name="T29" fmla="*/ 88 h 134"/>
              <a:gd name="T30" fmla="*/ 98 w 129"/>
              <a:gd name="T31" fmla="*/ 87 h 134"/>
              <a:gd name="T32" fmla="*/ 103 w 129"/>
              <a:gd name="T33" fmla="*/ 90 h 134"/>
              <a:gd name="T34" fmla="*/ 100 w 129"/>
              <a:gd name="T35" fmla="*/ 96 h 134"/>
              <a:gd name="T36" fmla="*/ 94 w 129"/>
              <a:gd name="T37" fmla="*/ 93 h 134"/>
              <a:gd name="T38" fmla="*/ 95 w 129"/>
              <a:gd name="T39" fmla="*/ 90 h 134"/>
              <a:gd name="T40" fmla="*/ 73 w 129"/>
              <a:gd name="T41" fmla="*/ 88 h 134"/>
              <a:gd name="T42" fmla="*/ 56 w 129"/>
              <a:gd name="T43" fmla="*/ 101 h 134"/>
              <a:gd name="T44" fmla="*/ 58 w 129"/>
              <a:gd name="T45" fmla="*/ 104 h 134"/>
              <a:gd name="T46" fmla="*/ 55 w 129"/>
              <a:gd name="T47" fmla="*/ 110 h 134"/>
              <a:gd name="T48" fmla="*/ 49 w 129"/>
              <a:gd name="T49" fmla="*/ 106 h 134"/>
              <a:gd name="T50" fmla="*/ 52 w 129"/>
              <a:gd name="T51" fmla="*/ 101 h 134"/>
              <a:gd name="T52" fmla="*/ 54 w 129"/>
              <a:gd name="T53" fmla="*/ 100 h 134"/>
              <a:gd name="T54" fmla="*/ 49 w 129"/>
              <a:gd name="T55" fmla="*/ 80 h 134"/>
              <a:gd name="T56" fmla="*/ 31 w 129"/>
              <a:gd name="T57" fmla="*/ 67 h 134"/>
              <a:gd name="T58" fmla="*/ 28 w 129"/>
              <a:gd name="T59" fmla="*/ 71 h 134"/>
              <a:gd name="T60" fmla="*/ 22 w 129"/>
              <a:gd name="T61" fmla="*/ 67 h 134"/>
              <a:gd name="T62" fmla="*/ 25 w 129"/>
              <a:gd name="T63" fmla="*/ 62 h 134"/>
              <a:gd name="T64" fmla="*/ 31 w 129"/>
              <a:gd name="T65" fmla="*/ 65 h 134"/>
              <a:gd name="T66" fmla="*/ 31 w 129"/>
              <a:gd name="T67" fmla="*/ 65 h 134"/>
              <a:gd name="T68" fmla="*/ 49 w 129"/>
              <a:gd name="T69" fmla="*/ 55 h 134"/>
              <a:gd name="T70" fmla="*/ 56 w 129"/>
              <a:gd name="T71" fmla="*/ 33 h 134"/>
              <a:gd name="T72" fmla="*/ 51 w 129"/>
              <a:gd name="T73" fmla="*/ 30 h 134"/>
              <a:gd name="T74" fmla="*/ 54 w 129"/>
              <a:gd name="T75" fmla="*/ 24 h 134"/>
              <a:gd name="T76" fmla="*/ 60 w 129"/>
              <a:gd name="T77" fmla="*/ 27 h 134"/>
              <a:gd name="T78" fmla="*/ 58 w 129"/>
              <a:gd name="T79" fmla="*/ 33 h 134"/>
              <a:gd name="T80" fmla="*/ 74 w 129"/>
              <a:gd name="T81" fmla="*/ 47 h 134"/>
              <a:gd name="T82" fmla="*/ 96 w 129"/>
              <a:gd name="T83" fmla="*/ 46 h 134"/>
              <a:gd name="T84" fmla="*/ 96 w 129"/>
              <a:gd name="T85" fmla="*/ 46 h 134"/>
              <a:gd name="T86" fmla="*/ 99 w 129"/>
              <a:gd name="T87" fmla="*/ 40 h 134"/>
              <a:gd name="T88" fmla="*/ 105 w 129"/>
              <a:gd name="T89" fmla="*/ 43 h 134"/>
              <a:gd name="T90" fmla="*/ 102 w 129"/>
              <a:gd name="T91" fmla="*/ 49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29" h="134">
                <a:moveTo>
                  <a:pt x="120" y="30"/>
                </a:moveTo>
                <a:cubicBezTo>
                  <a:pt x="112" y="18"/>
                  <a:pt x="97" y="13"/>
                  <a:pt x="84" y="17"/>
                </a:cubicBezTo>
                <a:cubicBezTo>
                  <a:pt x="76" y="6"/>
                  <a:pt x="62" y="0"/>
                  <a:pt x="48" y="4"/>
                </a:cubicBezTo>
                <a:cubicBezTo>
                  <a:pt x="34" y="9"/>
                  <a:pt x="25" y="21"/>
                  <a:pt x="24" y="35"/>
                </a:cubicBezTo>
                <a:cubicBezTo>
                  <a:pt x="11" y="39"/>
                  <a:pt x="1" y="51"/>
                  <a:pt x="1" y="65"/>
                </a:cubicBezTo>
                <a:cubicBezTo>
                  <a:pt x="0" y="80"/>
                  <a:pt x="10" y="93"/>
                  <a:pt x="23" y="97"/>
                </a:cubicBezTo>
                <a:cubicBezTo>
                  <a:pt x="22" y="111"/>
                  <a:pt x="31" y="124"/>
                  <a:pt x="44" y="129"/>
                </a:cubicBezTo>
                <a:cubicBezTo>
                  <a:pt x="58" y="134"/>
                  <a:pt x="73" y="129"/>
                  <a:pt x="81" y="118"/>
                </a:cubicBezTo>
                <a:cubicBezTo>
                  <a:pt x="94" y="123"/>
                  <a:pt x="109" y="119"/>
                  <a:pt x="118" y="107"/>
                </a:cubicBezTo>
                <a:cubicBezTo>
                  <a:pt x="127" y="96"/>
                  <a:pt x="127" y="80"/>
                  <a:pt x="119" y="69"/>
                </a:cubicBezTo>
                <a:cubicBezTo>
                  <a:pt x="128" y="58"/>
                  <a:pt x="129" y="42"/>
                  <a:pt x="120" y="30"/>
                </a:cubicBezTo>
                <a:close/>
                <a:moveTo>
                  <a:pt x="102" y="49"/>
                </a:moveTo>
                <a:cubicBezTo>
                  <a:pt x="100" y="49"/>
                  <a:pt x="98" y="49"/>
                  <a:pt x="97" y="48"/>
                </a:cubicBezTo>
                <a:cubicBezTo>
                  <a:pt x="93" y="54"/>
                  <a:pt x="89" y="61"/>
                  <a:pt x="89" y="68"/>
                </a:cubicBezTo>
                <a:cubicBezTo>
                  <a:pt x="88" y="76"/>
                  <a:pt x="92" y="82"/>
                  <a:pt x="96" y="88"/>
                </a:cubicBezTo>
                <a:cubicBezTo>
                  <a:pt x="96" y="88"/>
                  <a:pt x="97" y="87"/>
                  <a:pt x="98" y="87"/>
                </a:cubicBezTo>
                <a:cubicBezTo>
                  <a:pt x="100" y="87"/>
                  <a:pt x="103" y="88"/>
                  <a:pt x="103" y="90"/>
                </a:cubicBezTo>
                <a:cubicBezTo>
                  <a:pt x="104" y="93"/>
                  <a:pt x="103" y="96"/>
                  <a:pt x="100" y="96"/>
                </a:cubicBezTo>
                <a:cubicBezTo>
                  <a:pt x="98" y="97"/>
                  <a:pt x="95" y="96"/>
                  <a:pt x="94" y="93"/>
                </a:cubicBezTo>
                <a:cubicBezTo>
                  <a:pt x="94" y="92"/>
                  <a:pt x="94" y="91"/>
                  <a:pt x="95" y="90"/>
                </a:cubicBezTo>
                <a:cubicBezTo>
                  <a:pt x="88" y="87"/>
                  <a:pt x="80" y="86"/>
                  <a:pt x="73" y="88"/>
                </a:cubicBezTo>
                <a:cubicBezTo>
                  <a:pt x="66" y="90"/>
                  <a:pt x="60" y="95"/>
                  <a:pt x="56" y="101"/>
                </a:cubicBezTo>
                <a:cubicBezTo>
                  <a:pt x="57" y="102"/>
                  <a:pt x="58" y="103"/>
                  <a:pt x="58" y="104"/>
                </a:cubicBezTo>
                <a:cubicBezTo>
                  <a:pt x="59" y="106"/>
                  <a:pt x="57" y="109"/>
                  <a:pt x="55" y="110"/>
                </a:cubicBezTo>
                <a:cubicBezTo>
                  <a:pt x="52" y="110"/>
                  <a:pt x="50" y="109"/>
                  <a:pt x="49" y="106"/>
                </a:cubicBezTo>
                <a:cubicBezTo>
                  <a:pt x="48" y="104"/>
                  <a:pt x="50" y="101"/>
                  <a:pt x="52" y="101"/>
                </a:cubicBezTo>
                <a:cubicBezTo>
                  <a:pt x="53" y="100"/>
                  <a:pt x="53" y="100"/>
                  <a:pt x="54" y="100"/>
                </a:cubicBezTo>
                <a:cubicBezTo>
                  <a:pt x="54" y="93"/>
                  <a:pt x="53" y="86"/>
                  <a:pt x="49" y="80"/>
                </a:cubicBezTo>
                <a:cubicBezTo>
                  <a:pt x="45" y="74"/>
                  <a:pt x="38" y="70"/>
                  <a:pt x="31" y="67"/>
                </a:cubicBezTo>
                <a:cubicBezTo>
                  <a:pt x="31" y="69"/>
                  <a:pt x="30" y="70"/>
                  <a:pt x="28" y="71"/>
                </a:cubicBezTo>
                <a:cubicBezTo>
                  <a:pt x="25" y="71"/>
                  <a:pt x="23" y="70"/>
                  <a:pt x="22" y="67"/>
                </a:cubicBezTo>
                <a:cubicBezTo>
                  <a:pt x="21" y="65"/>
                  <a:pt x="23" y="62"/>
                  <a:pt x="25" y="62"/>
                </a:cubicBezTo>
                <a:cubicBezTo>
                  <a:pt x="28" y="61"/>
                  <a:pt x="30" y="62"/>
                  <a:pt x="31" y="65"/>
                </a:cubicBezTo>
                <a:cubicBezTo>
                  <a:pt x="31" y="65"/>
                  <a:pt x="31" y="65"/>
                  <a:pt x="31" y="65"/>
                </a:cubicBezTo>
                <a:cubicBezTo>
                  <a:pt x="38" y="64"/>
                  <a:pt x="45" y="61"/>
                  <a:pt x="49" y="55"/>
                </a:cubicBezTo>
                <a:cubicBezTo>
                  <a:pt x="54" y="49"/>
                  <a:pt x="55" y="41"/>
                  <a:pt x="56" y="33"/>
                </a:cubicBezTo>
                <a:cubicBezTo>
                  <a:pt x="54" y="33"/>
                  <a:pt x="52" y="32"/>
                  <a:pt x="51" y="30"/>
                </a:cubicBezTo>
                <a:cubicBezTo>
                  <a:pt x="50" y="28"/>
                  <a:pt x="52" y="25"/>
                  <a:pt x="54" y="24"/>
                </a:cubicBezTo>
                <a:cubicBezTo>
                  <a:pt x="57" y="23"/>
                  <a:pt x="59" y="25"/>
                  <a:pt x="60" y="27"/>
                </a:cubicBezTo>
                <a:cubicBezTo>
                  <a:pt x="61" y="29"/>
                  <a:pt x="60" y="32"/>
                  <a:pt x="58" y="33"/>
                </a:cubicBezTo>
                <a:cubicBezTo>
                  <a:pt x="62" y="39"/>
                  <a:pt x="67" y="44"/>
                  <a:pt x="74" y="47"/>
                </a:cubicBezTo>
                <a:cubicBezTo>
                  <a:pt x="81" y="49"/>
                  <a:pt x="89" y="48"/>
                  <a:pt x="96" y="46"/>
                </a:cubicBezTo>
                <a:cubicBezTo>
                  <a:pt x="96" y="46"/>
                  <a:pt x="96" y="46"/>
                  <a:pt x="96" y="46"/>
                </a:cubicBezTo>
                <a:cubicBezTo>
                  <a:pt x="95" y="43"/>
                  <a:pt x="96" y="41"/>
                  <a:pt x="99" y="40"/>
                </a:cubicBezTo>
                <a:cubicBezTo>
                  <a:pt x="101" y="39"/>
                  <a:pt x="104" y="40"/>
                  <a:pt x="105" y="43"/>
                </a:cubicBezTo>
                <a:cubicBezTo>
                  <a:pt x="105" y="45"/>
                  <a:pt x="104" y="48"/>
                  <a:pt x="102" y="49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3" name="Freeform 90"/>
          <p:cNvSpPr>
            <a:spLocks/>
          </p:cNvSpPr>
          <p:nvPr/>
        </p:nvSpPr>
        <p:spPr bwMode="auto">
          <a:xfrm>
            <a:off x="1341438" y="4351338"/>
            <a:ext cx="19050" cy="19050"/>
          </a:xfrm>
          <a:custGeom>
            <a:avLst/>
            <a:gdLst>
              <a:gd name="T0" fmla="*/ 5 w 5"/>
              <a:gd name="T1" fmla="*/ 2 h 5"/>
              <a:gd name="T2" fmla="*/ 5 w 5"/>
              <a:gd name="T3" fmla="*/ 2 h 5"/>
              <a:gd name="T4" fmla="*/ 2 w 5"/>
              <a:gd name="T5" fmla="*/ 1 h 5"/>
              <a:gd name="T6" fmla="*/ 0 w 5"/>
              <a:gd name="T7" fmla="*/ 3 h 5"/>
              <a:gd name="T8" fmla="*/ 3 w 5"/>
              <a:gd name="T9" fmla="*/ 5 h 5"/>
              <a:gd name="T10" fmla="*/ 5 w 5"/>
              <a:gd name="T11" fmla="*/ 2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5" y="2"/>
                </a:moveTo>
                <a:cubicBezTo>
                  <a:pt x="5" y="2"/>
                  <a:pt x="5" y="2"/>
                  <a:pt x="5" y="2"/>
                </a:cubicBezTo>
                <a:cubicBezTo>
                  <a:pt x="4" y="1"/>
                  <a:pt x="3" y="0"/>
                  <a:pt x="2" y="1"/>
                </a:cubicBezTo>
                <a:cubicBezTo>
                  <a:pt x="0" y="1"/>
                  <a:pt x="0" y="2"/>
                  <a:pt x="0" y="3"/>
                </a:cubicBezTo>
                <a:cubicBezTo>
                  <a:pt x="0" y="5"/>
                  <a:pt x="2" y="5"/>
                  <a:pt x="3" y="5"/>
                </a:cubicBezTo>
                <a:cubicBezTo>
                  <a:pt x="4" y="5"/>
                  <a:pt x="5" y="3"/>
                  <a:pt x="5" y="2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4" name="Freeform 91"/>
          <p:cNvSpPr>
            <a:spLocks/>
          </p:cNvSpPr>
          <p:nvPr/>
        </p:nvSpPr>
        <p:spPr bwMode="auto">
          <a:xfrm>
            <a:off x="1349375" y="4305300"/>
            <a:ext cx="19050" cy="19050"/>
          </a:xfrm>
          <a:custGeom>
            <a:avLst/>
            <a:gdLst>
              <a:gd name="T0" fmla="*/ 3 w 5"/>
              <a:gd name="T1" fmla="*/ 5 h 5"/>
              <a:gd name="T2" fmla="*/ 4 w 5"/>
              <a:gd name="T3" fmla="*/ 4 h 5"/>
              <a:gd name="T4" fmla="*/ 4 w 5"/>
              <a:gd name="T5" fmla="*/ 0 h 5"/>
              <a:gd name="T6" fmla="*/ 0 w 5"/>
              <a:gd name="T7" fmla="*/ 1 h 5"/>
              <a:gd name="T8" fmla="*/ 1 w 5"/>
              <a:gd name="T9" fmla="*/ 4 h 5"/>
              <a:gd name="T10" fmla="*/ 3 w 5"/>
              <a:gd name="T11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3" y="5"/>
                </a:moveTo>
                <a:cubicBezTo>
                  <a:pt x="4" y="4"/>
                  <a:pt x="4" y="4"/>
                  <a:pt x="4" y="4"/>
                </a:cubicBezTo>
                <a:cubicBezTo>
                  <a:pt x="5" y="3"/>
                  <a:pt x="5" y="1"/>
                  <a:pt x="4" y="0"/>
                </a:cubicBezTo>
                <a:cubicBezTo>
                  <a:pt x="3" y="0"/>
                  <a:pt x="1" y="0"/>
                  <a:pt x="0" y="1"/>
                </a:cubicBezTo>
                <a:cubicBezTo>
                  <a:pt x="0" y="2"/>
                  <a:pt x="0" y="3"/>
                  <a:pt x="1" y="4"/>
                </a:cubicBezTo>
                <a:cubicBezTo>
                  <a:pt x="2" y="5"/>
                  <a:pt x="2" y="5"/>
                  <a:pt x="3" y="5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5" name="Freeform 92"/>
          <p:cNvSpPr>
            <a:spLocks/>
          </p:cNvSpPr>
          <p:nvPr/>
        </p:nvSpPr>
        <p:spPr bwMode="auto">
          <a:xfrm>
            <a:off x="1338263" y="4329113"/>
            <a:ext cx="22225" cy="19050"/>
          </a:xfrm>
          <a:custGeom>
            <a:avLst/>
            <a:gdLst>
              <a:gd name="T0" fmla="*/ 3 w 6"/>
              <a:gd name="T1" fmla="*/ 5 h 5"/>
              <a:gd name="T2" fmla="*/ 4 w 6"/>
              <a:gd name="T3" fmla="*/ 5 h 5"/>
              <a:gd name="T4" fmla="*/ 5 w 6"/>
              <a:gd name="T5" fmla="*/ 3 h 5"/>
              <a:gd name="T6" fmla="*/ 3 w 6"/>
              <a:gd name="T7" fmla="*/ 0 h 5"/>
              <a:gd name="T8" fmla="*/ 1 w 6"/>
              <a:gd name="T9" fmla="*/ 2 h 5"/>
              <a:gd name="T10" fmla="*/ 3 w 6"/>
              <a:gd name="T11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5">
                <a:moveTo>
                  <a:pt x="3" y="5"/>
                </a:moveTo>
                <a:cubicBezTo>
                  <a:pt x="3" y="5"/>
                  <a:pt x="3" y="5"/>
                  <a:pt x="4" y="5"/>
                </a:cubicBezTo>
                <a:cubicBezTo>
                  <a:pt x="4" y="4"/>
                  <a:pt x="5" y="4"/>
                  <a:pt x="5" y="3"/>
                </a:cubicBezTo>
                <a:cubicBezTo>
                  <a:pt x="6" y="1"/>
                  <a:pt x="5" y="0"/>
                  <a:pt x="3" y="0"/>
                </a:cubicBezTo>
                <a:cubicBezTo>
                  <a:pt x="2" y="0"/>
                  <a:pt x="1" y="1"/>
                  <a:pt x="1" y="2"/>
                </a:cubicBezTo>
                <a:cubicBezTo>
                  <a:pt x="0" y="3"/>
                  <a:pt x="1" y="4"/>
                  <a:pt x="3" y="5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6" name="Freeform 93"/>
          <p:cNvSpPr>
            <a:spLocks/>
          </p:cNvSpPr>
          <p:nvPr/>
        </p:nvSpPr>
        <p:spPr bwMode="auto">
          <a:xfrm>
            <a:off x="1368425" y="4287838"/>
            <a:ext cx="19050" cy="17463"/>
          </a:xfrm>
          <a:custGeom>
            <a:avLst/>
            <a:gdLst>
              <a:gd name="T0" fmla="*/ 3 w 5"/>
              <a:gd name="T1" fmla="*/ 5 h 5"/>
              <a:gd name="T2" fmla="*/ 3 w 5"/>
              <a:gd name="T3" fmla="*/ 5 h 5"/>
              <a:gd name="T4" fmla="*/ 4 w 5"/>
              <a:gd name="T5" fmla="*/ 2 h 5"/>
              <a:gd name="T6" fmla="*/ 1 w 5"/>
              <a:gd name="T7" fmla="*/ 1 h 5"/>
              <a:gd name="T8" fmla="*/ 0 w 5"/>
              <a:gd name="T9" fmla="*/ 4 h 5"/>
              <a:gd name="T10" fmla="*/ 3 w 5"/>
              <a:gd name="T11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3" y="5"/>
                </a:moveTo>
                <a:cubicBezTo>
                  <a:pt x="3" y="5"/>
                  <a:pt x="3" y="5"/>
                  <a:pt x="3" y="5"/>
                </a:cubicBezTo>
                <a:cubicBezTo>
                  <a:pt x="5" y="4"/>
                  <a:pt x="5" y="3"/>
                  <a:pt x="4" y="2"/>
                </a:cubicBezTo>
                <a:cubicBezTo>
                  <a:pt x="4" y="1"/>
                  <a:pt x="2" y="0"/>
                  <a:pt x="1" y="1"/>
                </a:cubicBezTo>
                <a:cubicBezTo>
                  <a:pt x="0" y="1"/>
                  <a:pt x="0" y="3"/>
                  <a:pt x="0" y="4"/>
                </a:cubicBezTo>
                <a:cubicBezTo>
                  <a:pt x="1" y="5"/>
                  <a:pt x="2" y="5"/>
                  <a:pt x="3" y="5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7" name="Freeform 94"/>
          <p:cNvSpPr>
            <a:spLocks/>
          </p:cNvSpPr>
          <p:nvPr/>
        </p:nvSpPr>
        <p:spPr bwMode="auto">
          <a:xfrm>
            <a:off x="1436688" y="4298950"/>
            <a:ext cx="17463" cy="19050"/>
          </a:xfrm>
          <a:custGeom>
            <a:avLst/>
            <a:gdLst>
              <a:gd name="T0" fmla="*/ 0 w 5"/>
              <a:gd name="T1" fmla="*/ 4 h 5"/>
              <a:gd name="T2" fmla="*/ 3 w 5"/>
              <a:gd name="T3" fmla="*/ 5 h 5"/>
              <a:gd name="T4" fmla="*/ 4 w 5"/>
              <a:gd name="T5" fmla="*/ 5 h 5"/>
              <a:gd name="T6" fmla="*/ 4 w 5"/>
              <a:gd name="T7" fmla="*/ 1 h 5"/>
              <a:gd name="T8" fmla="*/ 1 w 5"/>
              <a:gd name="T9" fmla="*/ 1 h 5"/>
              <a:gd name="T10" fmla="*/ 0 w 5"/>
              <a:gd name="T11" fmla="*/ 4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0" y="4"/>
                </a:moveTo>
                <a:cubicBezTo>
                  <a:pt x="1" y="5"/>
                  <a:pt x="2" y="5"/>
                  <a:pt x="3" y="5"/>
                </a:cubicBezTo>
                <a:cubicBezTo>
                  <a:pt x="3" y="5"/>
                  <a:pt x="4" y="5"/>
                  <a:pt x="4" y="5"/>
                </a:cubicBezTo>
                <a:cubicBezTo>
                  <a:pt x="5" y="4"/>
                  <a:pt x="5" y="2"/>
                  <a:pt x="4" y="1"/>
                </a:cubicBezTo>
                <a:cubicBezTo>
                  <a:pt x="3" y="0"/>
                  <a:pt x="2" y="0"/>
                  <a:pt x="1" y="1"/>
                </a:cubicBezTo>
                <a:cubicBezTo>
                  <a:pt x="0" y="2"/>
                  <a:pt x="0" y="3"/>
                  <a:pt x="0" y="4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8" name="Freeform 95"/>
          <p:cNvSpPr>
            <a:spLocks/>
          </p:cNvSpPr>
          <p:nvPr/>
        </p:nvSpPr>
        <p:spPr bwMode="auto">
          <a:xfrm>
            <a:off x="1390650" y="4283075"/>
            <a:ext cx="19050" cy="15875"/>
          </a:xfrm>
          <a:custGeom>
            <a:avLst/>
            <a:gdLst>
              <a:gd name="T0" fmla="*/ 3 w 5"/>
              <a:gd name="T1" fmla="*/ 4 h 4"/>
              <a:gd name="T2" fmla="*/ 3 w 5"/>
              <a:gd name="T3" fmla="*/ 4 h 4"/>
              <a:gd name="T4" fmla="*/ 5 w 5"/>
              <a:gd name="T5" fmla="*/ 2 h 4"/>
              <a:gd name="T6" fmla="*/ 2 w 5"/>
              <a:gd name="T7" fmla="*/ 0 h 4"/>
              <a:gd name="T8" fmla="*/ 0 w 5"/>
              <a:gd name="T9" fmla="*/ 2 h 4"/>
              <a:gd name="T10" fmla="*/ 3 w 5"/>
              <a:gd name="T11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4">
                <a:moveTo>
                  <a:pt x="3" y="4"/>
                </a:moveTo>
                <a:cubicBezTo>
                  <a:pt x="3" y="4"/>
                  <a:pt x="3" y="4"/>
                  <a:pt x="3" y="4"/>
                </a:cubicBezTo>
                <a:cubicBezTo>
                  <a:pt x="4" y="4"/>
                  <a:pt x="5" y="3"/>
                  <a:pt x="5" y="2"/>
                </a:cubicBezTo>
                <a:cubicBezTo>
                  <a:pt x="5" y="1"/>
                  <a:pt x="4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4"/>
                  <a:pt x="1" y="4"/>
                  <a:pt x="3" y="4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9" name="Freeform 96"/>
          <p:cNvSpPr>
            <a:spLocks/>
          </p:cNvSpPr>
          <p:nvPr/>
        </p:nvSpPr>
        <p:spPr bwMode="auto">
          <a:xfrm>
            <a:off x="1412875" y="4283075"/>
            <a:ext cx="23813" cy="22225"/>
          </a:xfrm>
          <a:custGeom>
            <a:avLst/>
            <a:gdLst>
              <a:gd name="T0" fmla="*/ 2 w 6"/>
              <a:gd name="T1" fmla="*/ 5 h 6"/>
              <a:gd name="T2" fmla="*/ 4 w 6"/>
              <a:gd name="T3" fmla="*/ 5 h 6"/>
              <a:gd name="T4" fmla="*/ 5 w 6"/>
              <a:gd name="T5" fmla="*/ 4 h 6"/>
              <a:gd name="T6" fmla="*/ 4 w 6"/>
              <a:gd name="T7" fmla="*/ 1 h 6"/>
              <a:gd name="T8" fmla="*/ 1 w 6"/>
              <a:gd name="T9" fmla="*/ 2 h 6"/>
              <a:gd name="T10" fmla="*/ 2 w 6"/>
              <a:gd name="T11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6">
                <a:moveTo>
                  <a:pt x="2" y="5"/>
                </a:moveTo>
                <a:cubicBezTo>
                  <a:pt x="2" y="5"/>
                  <a:pt x="3" y="6"/>
                  <a:pt x="4" y="5"/>
                </a:cubicBezTo>
                <a:cubicBezTo>
                  <a:pt x="4" y="5"/>
                  <a:pt x="5" y="5"/>
                  <a:pt x="5" y="4"/>
                </a:cubicBezTo>
                <a:cubicBezTo>
                  <a:pt x="6" y="3"/>
                  <a:pt x="5" y="1"/>
                  <a:pt x="4" y="1"/>
                </a:cubicBezTo>
                <a:cubicBezTo>
                  <a:pt x="3" y="0"/>
                  <a:pt x="1" y="1"/>
                  <a:pt x="1" y="2"/>
                </a:cubicBezTo>
                <a:cubicBezTo>
                  <a:pt x="0" y="3"/>
                  <a:pt x="1" y="5"/>
                  <a:pt x="2" y="5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0" name="Freeform 97"/>
          <p:cNvSpPr>
            <a:spLocks/>
          </p:cNvSpPr>
          <p:nvPr/>
        </p:nvSpPr>
        <p:spPr bwMode="auto">
          <a:xfrm>
            <a:off x="1447800" y="4321175"/>
            <a:ext cx="19050" cy="19050"/>
          </a:xfrm>
          <a:custGeom>
            <a:avLst/>
            <a:gdLst>
              <a:gd name="T0" fmla="*/ 2 w 5"/>
              <a:gd name="T1" fmla="*/ 0 h 5"/>
              <a:gd name="T2" fmla="*/ 0 w 5"/>
              <a:gd name="T3" fmla="*/ 3 h 5"/>
              <a:gd name="T4" fmla="*/ 0 w 5"/>
              <a:gd name="T5" fmla="*/ 3 h 5"/>
              <a:gd name="T6" fmla="*/ 3 w 5"/>
              <a:gd name="T7" fmla="*/ 5 h 5"/>
              <a:gd name="T8" fmla="*/ 5 w 5"/>
              <a:gd name="T9" fmla="*/ 2 h 5"/>
              <a:gd name="T10" fmla="*/ 5 w 5"/>
              <a:gd name="T11" fmla="*/ 2 h 5"/>
              <a:gd name="T12" fmla="*/ 5 w 5"/>
              <a:gd name="T13" fmla="*/ 2 h 5"/>
              <a:gd name="T14" fmla="*/ 2 w 5"/>
              <a:gd name="T15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" h="5">
                <a:moveTo>
                  <a:pt x="2" y="0"/>
                </a:moveTo>
                <a:cubicBezTo>
                  <a:pt x="0" y="1"/>
                  <a:pt x="0" y="2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1" y="4"/>
                  <a:pt x="2" y="5"/>
                  <a:pt x="3" y="5"/>
                </a:cubicBezTo>
                <a:cubicBezTo>
                  <a:pt x="4" y="4"/>
                  <a:pt x="5" y="3"/>
                  <a:pt x="5" y="2"/>
                </a:cubicBezTo>
                <a:cubicBezTo>
                  <a:pt x="5" y="2"/>
                  <a:pt x="5" y="2"/>
                  <a:pt x="5" y="2"/>
                </a:cubicBezTo>
                <a:cubicBezTo>
                  <a:pt x="5" y="2"/>
                  <a:pt x="5" y="2"/>
                  <a:pt x="5" y="2"/>
                </a:cubicBezTo>
                <a:cubicBezTo>
                  <a:pt x="4" y="1"/>
                  <a:pt x="3" y="0"/>
                  <a:pt x="2" y="0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1" name="Freeform 98"/>
          <p:cNvSpPr>
            <a:spLocks/>
          </p:cNvSpPr>
          <p:nvPr/>
        </p:nvSpPr>
        <p:spPr bwMode="auto">
          <a:xfrm>
            <a:off x="1439863" y="4365625"/>
            <a:ext cx="19050" cy="19050"/>
          </a:xfrm>
          <a:custGeom>
            <a:avLst/>
            <a:gdLst>
              <a:gd name="T0" fmla="*/ 0 w 5"/>
              <a:gd name="T1" fmla="*/ 2 h 5"/>
              <a:gd name="T2" fmla="*/ 0 w 5"/>
              <a:gd name="T3" fmla="*/ 2 h 5"/>
              <a:gd name="T4" fmla="*/ 1 w 5"/>
              <a:gd name="T5" fmla="*/ 5 h 5"/>
              <a:gd name="T6" fmla="*/ 3 w 5"/>
              <a:gd name="T7" fmla="*/ 5 h 5"/>
              <a:gd name="T8" fmla="*/ 4 w 5"/>
              <a:gd name="T9" fmla="*/ 4 h 5"/>
              <a:gd name="T10" fmla="*/ 4 w 5"/>
              <a:gd name="T11" fmla="*/ 1 h 5"/>
              <a:gd name="T12" fmla="*/ 0 w 5"/>
              <a:gd name="T13" fmla="*/ 2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5"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3"/>
                  <a:pt x="0" y="4"/>
                  <a:pt x="1" y="5"/>
                </a:cubicBezTo>
                <a:cubicBezTo>
                  <a:pt x="2" y="5"/>
                  <a:pt x="2" y="5"/>
                  <a:pt x="3" y="5"/>
                </a:cubicBezTo>
                <a:cubicBezTo>
                  <a:pt x="4" y="5"/>
                  <a:pt x="4" y="5"/>
                  <a:pt x="4" y="4"/>
                </a:cubicBezTo>
                <a:cubicBezTo>
                  <a:pt x="5" y="3"/>
                  <a:pt x="5" y="2"/>
                  <a:pt x="4" y="1"/>
                </a:cubicBezTo>
                <a:cubicBezTo>
                  <a:pt x="3" y="0"/>
                  <a:pt x="1" y="1"/>
                  <a:pt x="0" y="2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2" name="Freeform 99"/>
          <p:cNvSpPr>
            <a:spLocks/>
          </p:cNvSpPr>
          <p:nvPr/>
        </p:nvSpPr>
        <p:spPr bwMode="auto">
          <a:xfrm>
            <a:off x="1420813" y="4384675"/>
            <a:ext cx="19050" cy="19050"/>
          </a:xfrm>
          <a:custGeom>
            <a:avLst/>
            <a:gdLst>
              <a:gd name="T0" fmla="*/ 1 w 5"/>
              <a:gd name="T1" fmla="*/ 0 h 5"/>
              <a:gd name="T2" fmla="*/ 0 w 5"/>
              <a:gd name="T3" fmla="*/ 4 h 5"/>
              <a:gd name="T4" fmla="*/ 3 w 5"/>
              <a:gd name="T5" fmla="*/ 5 h 5"/>
              <a:gd name="T6" fmla="*/ 4 w 5"/>
              <a:gd name="T7" fmla="*/ 4 h 5"/>
              <a:gd name="T8" fmla="*/ 5 w 5"/>
              <a:gd name="T9" fmla="*/ 1 h 5"/>
              <a:gd name="T10" fmla="*/ 1 w 5"/>
              <a:gd name="T11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1" y="0"/>
                </a:moveTo>
                <a:cubicBezTo>
                  <a:pt x="0" y="1"/>
                  <a:pt x="0" y="2"/>
                  <a:pt x="0" y="4"/>
                </a:cubicBezTo>
                <a:cubicBezTo>
                  <a:pt x="1" y="4"/>
                  <a:pt x="2" y="5"/>
                  <a:pt x="3" y="5"/>
                </a:cubicBezTo>
                <a:cubicBezTo>
                  <a:pt x="3" y="5"/>
                  <a:pt x="4" y="5"/>
                  <a:pt x="4" y="4"/>
                </a:cubicBezTo>
                <a:cubicBezTo>
                  <a:pt x="5" y="4"/>
                  <a:pt x="5" y="2"/>
                  <a:pt x="5" y="1"/>
                </a:cubicBezTo>
                <a:cubicBezTo>
                  <a:pt x="4" y="0"/>
                  <a:pt x="3" y="0"/>
                  <a:pt x="1" y="0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3" name="Freeform 100"/>
          <p:cNvSpPr>
            <a:spLocks/>
          </p:cNvSpPr>
          <p:nvPr/>
        </p:nvSpPr>
        <p:spPr bwMode="auto">
          <a:xfrm>
            <a:off x="1447800" y="4343400"/>
            <a:ext cx="19050" cy="19050"/>
          </a:xfrm>
          <a:custGeom>
            <a:avLst/>
            <a:gdLst>
              <a:gd name="T0" fmla="*/ 3 w 5"/>
              <a:gd name="T1" fmla="*/ 1 h 5"/>
              <a:gd name="T2" fmla="*/ 0 w 5"/>
              <a:gd name="T3" fmla="*/ 3 h 5"/>
              <a:gd name="T4" fmla="*/ 0 w 5"/>
              <a:gd name="T5" fmla="*/ 3 h 5"/>
              <a:gd name="T6" fmla="*/ 2 w 5"/>
              <a:gd name="T7" fmla="*/ 5 h 5"/>
              <a:gd name="T8" fmla="*/ 3 w 5"/>
              <a:gd name="T9" fmla="*/ 5 h 5"/>
              <a:gd name="T10" fmla="*/ 5 w 5"/>
              <a:gd name="T11" fmla="*/ 3 h 5"/>
              <a:gd name="T12" fmla="*/ 3 w 5"/>
              <a:gd name="T13" fmla="*/ 1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5">
                <a:moveTo>
                  <a:pt x="3" y="1"/>
                </a:moveTo>
                <a:cubicBezTo>
                  <a:pt x="2" y="0"/>
                  <a:pt x="1" y="1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4"/>
                  <a:pt x="1" y="5"/>
                  <a:pt x="2" y="5"/>
                </a:cubicBezTo>
                <a:cubicBezTo>
                  <a:pt x="3" y="5"/>
                  <a:pt x="3" y="5"/>
                  <a:pt x="3" y="5"/>
                </a:cubicBezTo>
                <a:cubicBezTo>
                  <a:pt x="4" y="5"/>
                  <a:pt x="5" y="4"/>
                  <a:pt x="5" y="3"/>
                </a:cubicBezTo>
                <a:cubicBezTo>
                  <a:pt x="5" y="2"/>
                  <a:pt x="4" y="1"/>
                  <a:pt x="3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4" name="Freeform 101"/>
          <p:cNvSpPr>
            <a:spLocks/>
          </p:cNvSpPr>
          <p:nvPr/>
        </p:nvSpPr>
        <p:spPr bwMode="auto">
          <a:xfrm>
            <a:off x="1371600" y="4384675"/>
            <a:ext cx="23813" cy="23813"/>
          </a:xfrm>
          <a:custGeom>
            <a:avLst/>
            <a:gdLst>
              <a:gd name="T0" fmla="*/ 4 w 6"/>
              <a:gd name="T1" fmla="*/ 1 h 6"/>
              <a:gd name="T2" fmla="*/ 1 w 6"/>
              <a:gd name="T3" fmla="*/ 2 h 6"/>
              <a:gd name="T4" fmla="*/ 2 w 6"/>
              <a:gd name="T5" fmla="*/ 5 h 6"/>
              <a:gd name="T6" fmla="*/ 4 w 6"/>
              <a:gd name="T7" fmla="*/ 5 h 6"/>
              <a:gd name="T8" fmla="*/ 5 w 6"/>
              <a:gd name="T9" fmla="*/ 4 h 6"/>
              <a:gd name="T10" fmla="*/ 4 w 6"/>
              <a:gd name="T11" fmla="*/ 1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6">
                <a:moveTo>
                  <a:pt x="4" y="1"/>
                </a:moveTo>
                <a:cubicBezTo>
                  <a:pt x="3" y="0"/>
                  <a:pt x="1" y="1"/>
                  <a:pt x="1" y="2"/>
                </a:cubicBezTo>
                <a:cubicBezTo>
                  <a:pt x="0" y="3"/>
                  <a:pt x="1" y="5"/>
                  <a:pt x="2" y="5"/>
                </a:cubicBezTo>
                <a:cubicBezTo>
                  <a:pt x="3" y="6"/>
                  <a:pt x="3" y="6"/>
                  <a:pt x="4" y="5"/>
                </a:cubicBezTo>
                <a:cubicBezTo>
                  <a:pt x="4" y="5"/>
                  <a:pt x="5" y="5"/>
                  <a:pt x="5" y="4"/>
                </a:cubicBezTo>
                <a:cubicBezTo>
                  <a:pt x="6" y="3"/>
                  <a:pt x="5" y="1"/>
                  <a:pt x="4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5" name="Freeform 102"/>
          <p:cNvSpPr>
            <a:spLocks/>
          </p:cNvSpPr>
          <p:nvPr/>
        </p:nvSpPr>
        <p:spPr bwMode="auto">
          <a:xfrm>
            <a:off x="1354138" y="4373563"/>
            <a:ext cx="17463" cy="19050"/>
          </a:xfrm>
          <a:custGeom>
            <a:avLst/>
            <a:gdLst>
              <a:gd name="T0" fmla="*/ 4 w 5"/>
              <a:gd name="T1" fmla="*/ 1 h 5"/>
              <a:gd name="T2" fmla="*/ 1 w 5"/>
              <a:gd name="T3" fmla="*/ 1 h 5"/>
              <a:gd name="T4" fmla="*/ 1 w 5"/>
              <a:gd name="T5" fmla="*/ 4 h 5"/>
              <a:gd name="T6" fmla="*/ 3 w 5"/>
              <a:gd name="T7" fmla="*/ 5 h 5"/>
              <a:gd name="T8" fmla="*/ 4 w 5"/>
              <a:gd name="T9" fmla="*/ 4 h 5"/>
              <a:gd name="T10" fmla="*/ 4 w 5"/>
              <a:gd name="T11" fmla="*/ 1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4" y="1"/>
                </a:moveTo>
                <a:cubicBezTo>
                  <a:pt x="3" y="0"/>
                  <a:pt x="2" y="0"/>
                  <a:pt x="1" y="1"/>
                </a:cubicBezTo>
                <a:cubicBezTo>
                  <a:pt x="0" y="2"/>
                  <a:pt x="0" y="3"/>
                  <a:pt x="1" y="4"/>
                </a:cubicBezTo>
                <a:cubicBezTo>
                  <a:pt x="1" y="5"/>
                  <a:pt x="2" y="5"/>
                  <a:pt x="3" y="5"/>
                </a:cubicBezTo>
                <a:cubicBezTo>
                  <a:pt x="4" y="5"/>
                  <a:pt x="4" y="4"/>
                  <a:pt x="4" y="4"/>
                </a:cubicBezTo>
                <a:cubicBezTo>
                  <a:pt x="5" y="3"/>
                  <a:pt x="5" y="2"/>
                  <a:pt x="4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6" name="Freeform 103"/>
          <p:cNvSpPr>
            <a:spLocks/>
          </p:cNvSpPr>
          <p:nvPr/>
        </p:nvSpPr>
        <p:spPr bwMode="auto">
          <a:xfrm>
            <a:off x="1398588" y="4392613"/>
            <a:ext cx="19050" cy="19050"/>
          </a:xfrm>
          <a:custGeom>
            <a:avLst/>
            <a:gdLst>
              <a:gd name="T0" fmla="*/ 2 w 5"/>
              <a:gd name="T1" fmla="*/ 0 h 5"/>
              <a:gd name="T2" fmla="*/ 0 w 5"/>
              <a:gd name="T3" fmla="*/ 2 h 5"/>
              <a:gd name="T4" fmla="*/ 2 w 5"/>
              <a:gd name="T5" fmla="*/ 5 h 5"/>
              <a:gd name="T6" fmla="*/ 2 w 5"/>
              <a:gd name="T7" fmla="*/ 5 h 5"/>
              <a:gd name="T8" fmla="*/ 3 w 5"/>
              <a:gd name="T9" fmla="*/ 4 h 5"/>
              <a:gd name="T10" fmla="*/ 5 w 5"/>
              <a:gd name="T11" fmla="*/ 2 h 5"/>
              <a:gd name="T12" fmla="*/ 2 w 5"/>
              <a:gd name="T13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5">
                <a:moveTo>
                  <a:pt x="2" y="0"/>
                </a:moveTo>
                <a:cubicBezTo>
                  <a:pt x="1" y="0"/>
                  <a:pt x="0" y="1"/>
                  <a:pt x="0" y="2"/>
                </a:cubicBezTo>
                <a:cubicBezTo>
                  <a:pt x="0" y="4"/>
                  <a:pt x="1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3" y="5"/>
                  <a:pt x="3" y="5"/>
                  <a:pt x="3" y="4"/>
                </a:cubicBezTo>
                <a:cubicBezTo>
                  <a:pt x="4" y="4"/>
                  <a:pt x="5" y="3"/>
                  <a:pt x="5" y="2"/>
                </a:cubicBezTo>
                <a:cubicBezTo>
                  <a:pt x="5" y="1"/>
                  <a:pt x="3" y="0"/>
                  <a:pt x="2" y="0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7" name="Freeform 104"/>
          <p:cNvSpPr>
            <a:spLocks/>
          </p:cNvSpPr>
          <p:nvPr/>
        </p:nvSpPr>
        <p:spPr bwMode="auto">
          <a:xfrm>
            <a:off x="1371600" y="4318000"/>
            <a:ext cx="60325" cy="60325"/>
          </a:xfrm>
          <a:custGeom>
            <a:avLst/>
            <a:gdLst>
              <a:gd name="T0" fmla="*/ 15 w 16"/>
              <a:gd name="T1" fmla="*/ 6 h 16"/>
              <a:gd name="T2" fmla="*/ 6 w 16"/>
              <a:gd name="T3" fmla="*/ 1 h 16"/>
              <a:gd name="T4" fmla="*/ 2 w 16"/>
              <a:gd name="T5" fmla="*/ 10 h 16"/>
              <a:gd name="T6" fmla="*/ 10 w 16"/>
              <a:gd name="T7" fmla="*/ 15 h 16"/>
              <a:gd name="T8" fmla="*/ 15 w 16"/>
              <a:gd name="T9" fmla="*/ 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16">
                <a:moveTo>
                  <a:pt x="15" y="6"/>
                </a:moveTo>
                <a:cubicBezTo>
                  <a:pt x="14" y="2"/>
                  <a:pt x="10" y="0"/>
                  <a:pt x="6" y="1"/>
                </a:cubicBezTo>
                <a:cubicBezTo>
                  <a:pt x="3" y="2"/>
                  <a:pt x="0" y="6"/>
                  <a:pt x="2" y="10"/>
                </a:cubicBezTo>
                <a:cubicBezTo>
                  <a:pt x="3" y="13"/>
                  <a:pt x="7" y="16"/>
                  <a:pt x="10" y="15"/>
                </a:cubicBezTo>
                <a:cubicBezTo>
                  <a:pt x="14" y="13"/>
                  <a:pt x="16" y="9"/>
                  <a:pt x="15" y="6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8" name="Freeform 105"/>
          <p:cNvSpPr>
            <a:spLocks noEditPoints="1"/>
          </p:cNvSpPr>
          <p:nvPr/>
        </p:nvSpPr>
        <p:spPr bwMode="auto">
          <a:xfrm>
            <a:off x="9485313" y="5692775"/>
            <a:ext cx="750888" cy="776288"/>
          </a:xfrm>
          <a:custGeom>
            <a:avLst/>
            <a:gdLst>
              <a:gd name="T0" fmla="*/ 16 w 200"/>
              <a:gd name="T1" fmla="*/ 108 h 206"/>
              <a:gd name="T2" fmla="*/ 19 w 200"/>
              <a:gd name="T3" fmla="*/ 167 h 206"/>
              <a:gd name="T4" fmla="*/ 77 w 200"/>
              <a:gd name="T5" fmla="*/ 182 h 206"/>
              <a:gd name="T6" fmla="*/ 134 w 200"/>
              <a:gd name="T7" fmla="*/ 197 h 206"/>
              <a:gd name="T8" fmla="*/ 166 w 200"/>
              <a:gd name="T9" fmla="*/ 147 h 206"/>
              <a:gd name="T10" fmla="*/ 198 w 200"/>
              <a:gd name="T11" fmla="*/ 97 h 206"/>
              <a:gd name="T12" fmla="*/ 161 w 200"/>
              <a:gd name="T13" fmla="*/ 52 h 206"/>
              <a:gd name="T14" fmla="*/ 123 w 200"/>
              <a:gd name="T15" fmla="*/ 6 h 206"/>
              <a:gd name="T16" fmla="*/ 68 w 200"/>
              <a:gd name="T17" fmla="*/ 27 h 206"/>
              <a:gd name="T18" fmla="*/ 12 w 200"/>
              <a:gd name="T19" fmla="*/ 49 h 206"/>
              <a:gd name="T20" fmla="*/ 16 w 200"/>
              <a:gd name="T21" fmla="*/ 108 h 206"/>
              <a:gd name="T22" fmla="*/ 37 w 200"/>
              <a:gd name="T23" fmla="*/ 68 h 206"/>
              <a:gd name="T24" fmla="*/ 46 w 200"/>
              <a:gd name="T25" fmla="*/ 62 h 206"/>
              <a:gd name="T26" fmla="*/ 51 w 200"/>
              <a:gd name="T27" fmla="*/ 71 h 206"/>
              <a:gd name="T28" fmla="*/ 51 w 200"/>
              <a:gd name="T29" fmla="*/ 72 h 206"/>
              <a:gd name="T30" fmla="*/ 85 w 200"/>
              <a:gd name="T31" fmla="*/ 72 h 206"/>
              <a:gd name="T32" fmla="*/ 109 w 200"/>
              <a:gd name="T33" fmla="*/ 50 h 206"/>
              <a:gd name="T34" fmla="*/ 105 w 200"/>
              <a:gd name="T35" fmla="*/ 41 h 206"/>
              <a:gd name="T36" fmla="*/ 114 w 200"/>
              <a:gd name="T37" fmla="*/ 36 h 206"/>
              <a:gd name="T38" fmla="*/ 119 w 200"/>
              <a:gd name="T39" fmla="*/ 45 h 206"/>
              <a:gd name="T40" fmla="*/ 112 w 200"/>
              <a:gd name="T41" fmla="*/ 51 h 206"/>
              <a:gd name="T42" fmla="*/ 124 w 200"/>
              <a:gd name="T43" fmla="*/ 84 h 206"/>
              <a:gd name="T44" fmla="*/ 151 w 200"/>
              <a:gd name="T45" fmla="*/ 98 h 206"/>
              <a:gd name="T46" fmla="*/ 152 w 200"/>
              <a:gd name="T47" fmla="*/ 98 h 206"/>
              <a:gd name="T48" fmla="*/ 160 w 200"/>
              <a:gd name="T49" fmla="*/ 93 h 206"/>
              <a:gd name="T50" fmla="*/ 166 w 200"/>
              <a:gd name="T51" fmla="*/ 102 h 206"/>
              <a:gd name="T52" fmla="*/ 157 w 200"/>
              <a:gd name="T53" fmla="*/ 107 h 206"/>
              <a:gd name="T54" fmla="*/ 152 w 200"/>
              <a:gd name="T55" fmla="*/ 102 h 206"/>
              <a:gd name="T56" fmla="*/ 124 w 200"/>
              <a:gd name="T57" fmla="*/ 122 h 206"/>
              <a:gd name="T58" fmla="*/ 118 w 200"/>
              <a:gd name="T59" fmla="*/ 154 h 206"/>
              <a:gd name="T60" fmla="*/ 121 w 200"/>
              <a:gd name="T61" fmla="*/ 154 h 206"/>
              <a:gd name="T62" fmla="*/ 126 w 200"/>
              <a:gd name="T63" fmla="*/ 163 h 206"/>
              <a:gd name="T64" fmla="*/ 117 w 200"/>
              <a:gd name="T65" fmla="*/ 168 h 206"/>
              <a:gd name="T66" fmla="*/ 112 w 200"/>
              <a:gd name="T67" fmla="*/ 159 h 206"/>
              <a:gd name="T68" fmla="*/ 115 w 200"/>
              <a:gd name="T69" fmla="*/ 155 h 206"/>
              <a:gd name="T70" fmla="*/ 88 w 200"/>
              <a:gd name="T71" fmla="*/ 136 h 206"/>
              <a:gd name="T72" fmla="*/ 55 w 200"/>
              <a:gd name="T73" fmla="*/ 140 h 206"/>
              <a:gd name="T74" fmla="*/ 55 w 200"/>
              <a:gd name="T75" fmla="*/ 144 h 206"/>
              <a:gd name="T76" fmla="*/ 46 w 200"/>
              <a:gd name="T77" fmla="*/ 150 h 206"/>
              <a:gd name="T78" fmla="*/ 41 w 200"/>
              <a:gd name="T79" fmla="*/ 141 h 206"/>
              <a:gd name="T80" fmla="*/ 50 w 200"/>
              <a:gd name="T81" fmla="*/ 136 h 206"/>
              <a:gd name="T82" fmla="*/ 53 w 200"/>
              <a:gd name="T83" fmla="*/ 137 h 206"/>
              <a:gd name="T84" fmla="*/ 63 w 200"/>
              <a:gd name="T85" fmla="*/ 106 h 206"/>
              <a:gd name="T86" fmla="*/ 49 w 200"/>
              <a:gd name="T87" fmla="*/ 75 h 206"/>
              <a:gd name="T88" fmla="*/ 42 w 200"/>
              <a:gd name="T89" fmla="*/ 76 h 206"/>
              <a:gd name="T90" fmla="*/ 37 w 200"/>
              <a:gd name="T91" fmla="*/ 68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00" h="206">
                <a:moveTo>
                  <a:pt x="16" y="108"/>
                </a:moveTo>
                <a:cubicBezTo>
                  <a:pt x="4" y="126"/>
                  <a:pt x="5" y="150"/>
                  <a:pt x="19" y="167"/>
                </a:cubicBezTo>
                <a:cubicBezTo>
                  <a:pt x="33" y="185"/>
                  <a:pt x="57" y="190"/>
                  <a:pt x="77" y="182"/>
                </a:cubicBezTo>
                <a:cubicBezTo>
                  <a:pt x="90" y="199"/>
                  <a:pt x="113" y="206"/>
                  <a:pt x="134" y="197"/>
                </a:cubicBezTo>
                <a:cubicBezTo>
                  <a:pt x="155" y="189"/>
                  <a:pt x="168" y="169"/>
                  <a:pt x="166" y="147"/>
                </a:cubicBezTo>
                <a:cubicBezTo>
                  <a:pt x="186" y="140"/>
                  <a:pt x="200" y="120"/>
                  <a:pt x="198" y="97"/>
                </a:cubicBezTo>
                <a:cubicBezTo>
                  <a:pt x="197" y="75"/>
                  <a:pt x="181" y="57"/>
                  <a:pt x="161" y="52"/>
                </a:cubicBezTo>
                <a:cubicBezTo>
                  <a:pt x="160" y="30"/>
                  <a:pt x="145" y="11"/>
                  <a:pt x="123" y="6"/>
                </a:cubicBezTo>
                <a:cubicBezTo>
                  <a:pt x="101" y="0"/>
                  <a:pt x="79" y="9"/>
                  <a:pt x="68" y="27"/>
                </a:cubicBezTo>
                <a:cubicBezTo>
                  <a:pt x="47" y="22"/>
                  <a:pt x="25" y="30"/>
                  <a:pt x="12" y="49"/>
                </a:cubicBezTo>
                <a:cubicBezTo>
                  <a:pt x="0" y="68"/>
                  <a:pt x="2" y="91"/>
                  <a:pt x="16" y="108"/>
                </a:cubicBezTo>
                <a:close/>
                <a:moveTo>
                  <a:pt x="37" y="68"/>
                </a:moveTo>
                <a:cubicBezTo>
                  <a:pt x="38" y="64"/>
                  <a:pt x="42" y="61"/>
                  <a:pt x="46" y="62"/>
                </a:cubicBezTo>
                <a:cubicBezTo>
                  <a:pt x="50" y="63"/>
                  <a:pt x="52" y="67"/>
                  <a:pt x="51" y="71"/>
                </a:cubicBezTo>
                <a:cubicBezTo>
                  <a:pt x="51" y="71"/>
                  <a:pt x="51" y="72"/>
                  <a:pt x="51" y="72"/>
                </a:cubicBezTo>
                <a:cubicBezTo>
                  <a:pt x="62" y="75"/>
                  <a:pt x="74" y="76"/>
                  <a:pt x="85" y="72"/>
                </a:cubicBezTo>
                <a:cubicBezTo>
                  <a:pt x="96" y="68"/>
                  <a:pt x="103" y="59"/>
                  <a:pt x="109" y="50"/>
                </a:cubicBezTo>
                <a:cubicBezTo>
                  <a:pt x="106" y="48"/>
                  <a:pt x="104" y="45"/>
                  <a:pt x="105" y="41"/>
                </a:cubicBezTo>
                <a:cubicBezTo>
                  <a:pt x="106" y="38"/>
                  <a:pt x="110" y="35"/>
                  <a:pt x="114" y="36"/>
                </a:cubicBezTo>
                <a:cubicBezTo>
                  <a:pt x="118" y="37"/>
                  <a:pt x="120" y="41"/>
                  <a:pt x="119" y="45"/>
                </a:cubicBezTo>
                <a:cubicBezTo>
                  <a:pt x="118" y="48"/>
                  <a:pt x="116" y="51"/>
                  <a:pt x="112" y="51"/>
                </a:cubicBezTo>
                <a:cubicBezTo>
                  <a:pt x="113" y="62"/>
                  <a:pt x="116" y="75"/>
                  <a:pt x="124" y="84"/>
                </a:cubicBezTo>
                <a:cubicBezTo>
                  <a:pt x="131" y="93"/>
                  <a:pt x="141" y="96"/>
                  <a:pt x="151" y="98"/>
                </a:cubicBezTo>
                <a:cubicBezTo>
                  <a:pt x="152" y="98"/>
                  <a:pt x="152" y="98"/>
                  <a:pt x="152" y="98"/>
                </a:cubicBezTo>
                <a:cubicBezTo>
                  <a:pt x="153" y="94"/>
                  <a:pt x="157" y="92"/>
                  <a:pt x="160" y="93"/>
                </a:cubicBezTo>
                <a:cubicBezTo>
                  <a:pt x="164" y="94"/>
                  <a:pt x="167" y="98"/>
                  <a:pt x="166" y="102"/>
                </a:cubicBezTo>
                <a:cubicBezTo>
                  <a:pt x="165" y="105"/>
                  <a:pt x="161" y="108"/>
                  <a:pt x="157" y="107"/>
                </a:cubicBezTo>
                <a:cubicBezTo>
                  <a:pt x="154" y="106"/>
                  <a:pt x="152" y="104"/>
                  <a:pt x="152" y="102"/>
                </a:cubicBezTo>
                <a:cubicBezTo>
                  <a:pt x="141" y="106"/>
                  <a:pt x="130" y="112"/>
                  <a:pt x="124" y="122"/>
                </a:cubicBezTo>
                <a:cubicBezTo>
                  <a:pt x="118" y="132"/>
                  <a:pt x="117" y="143"/>
                  <a:pt x="118" y="154"/>
                </a:cubicBezTo>
                <a:cubicBezTo>
                  <a:pt x="119" y="154"/>
                  <a:pt x="120" y="154"/>
                  <a:pt x="121" y="154"/>
                </a:cubicBezTo>
                <a:cubicBezTo>
                  <a:pt x="125" y="155"/>
                  <a:pt x="127" y="159"/>
                  <a:pt x="126" y="163"/>
                </a:cubicBezTo>
                <a:cubicBezTo>
                  <a:pt x="125" y="167"/>
                  <a:pt x="121" y="169"/>
                  <a:pt x="117" y="168"/>
                </a:cubicBezTo>
                <a:cubicBezTo>
                  <a:pt x="113" y="167"/>
                  <a:pt x="111" y="163"/>
                  <a:pt x="112" y="159"/>
                </a:cubicBezTo>
                <a:cubicBezTo>
                  <a:pt x="112" y="158"/>
                  <a:pt x="113" y="156"/>
                  <a:pt x="115" y="155"/>
                </a:cubicBezTo>
                <a:cubicBezTo>
                  <a:pt x="108" y="146"/>
                  <a:pt x="99" y="139"/>
                  <a:pt x="88" y="136"/>
                </a:cubicBezTo>
                <a:cubicBezTo>
                  <a:pt x="77" y="133"/>
                  <a:pt x="65" y="135"/>
                  <a:pt x="55" y="140"/>
                </a:cubicBezTo>
                <a:cubicBezTo>
                  <a:pt x="56" y="141"/>
                  <a:pt x="56" y="143"/>
                  <a:pt x="55" y="144"/>
                </a:cubicBezTo>
                <a:cubicBezTo>
                  <a:pt x="54" y="148"/>
                  <a:pt x="50" y="151"/>
                  <a:pt x="46" y="150"/>
                </a:cubicBezTo>
                <a:cubicBezTo>
                  <a:pt x="43" y="149"/>
                  <a:pt x="40" y="145"/>
                  <a:pt x="41" y="141"/>
                </a:cubicBezTo>
                <a:cubicBezTo>
                  <a:pt x="42" y="137"/>
                  <a:pt x="46" y="135"/>
                  <a:pt x="50" y="136"/>
                </a:cubicBezTo>
                <a:cubicBezTo>
                  <a:pt x="51" y="136"/>
                  <a:pt x="52" y="136"/>
                  <a:pt x="53" y="137"/>
                </a:cubicBezTo>
                <a:cubicBezTo>
                  <a:pt x="59" y="128"/>
                  <a:pt x="64" y="117"/>
                  <a:pt x="63" y="106"/>
                </a:cubicBezTo>
                <a:cubicBezTo>
                  <a:pt x="62" y="94"/>
                  <a:pt x="56" y="83"/>
                  <a:pt x="49" y="75"/>
                </a:cubicBezTo>
                <a:cubicBezTo>
                  <a:pt x="47" y="76"/>
                  <a:pt x="45" y="77"/>
                  <a:pt x="42" y="76"/>
                </a:cubicBezTo>
                <a:cubicBezTo>
                  <a:pt x="38" y="75"/>
                  <a:pt x="36" y="71"/>
                  <a:pt x="37" y="68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9" name="Freeform 106"/>
          <p:cNvSpPr>
            <a:spLocks/>
          </p:cNvSpPr>
          <p:nvPr/>
        </p:nvSpPr>
        <p:spPr bwMode="auto">
          <a:xfrm>
            <a:off x="9917113" y="6091238"/>
            <a:ext cx="30163" cy="30163"/>
          </a:xfrm>
          <a:custGeom>
            <a:avLst/>
            <a:gdLst>
              <a:gd name="T0" fmla="*/ 1 w 8"/>
              <a:gd name="T1" fmla="*/ 3 h 8"/>
              <a:gd name="T2" fmla="*/ 1 w 8"/>
              <a:gd name="T3" fmla="*/ 3 h 8"/>
              <a:gd name="T4" fmla="*/ 5 w 8"/>
              <a:gd name="T5" fmla="*/ 0 h 8"/>
              <a:gd name="T6" fmla="*/ 8 w 8"/>
              <a:gd name="T7" fmla="*/ 5 h 8"/>
              <a:gd name="T8" fmla="*/ 3 w 8"/>
              <a:gd name="T9" fmla="*/ 7 h 8"/>
              <a:gd name="T10" fmla="*/ 1 w 8"/>
              <a:gd name="T11" fmla="*/ 3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8"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1"/>
                  <a:pt x="3" y="0"/>
                  <a:pt x="5" y="0"/>
                </a:cubicBezTo>
                <a:cubicBezTo>
                  <a:pt x="7" y="1"/>
                  <a:pt x="8" y="3"/>
                  <a:pt x="8" y="5"/>
                </a:cubicBezTo>
                <a:cubicBezTo>
                  <a:pt x="7" y="7"/>
                  <a:pt x="5" y="8"/>
                  <a:pt x="3" y="7"/>
                </a:cubicBezTo>
                <a:cubicBezTo>
                  <a:pt x="1" y="7"/>
                  <a:pt x="0" y="5"/>
                  <a:pt x="1" y="3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0" name="Freeform 107"/>
          <p:cNvSpPr>
            <a:spLocks/>
          </p:cNvSpPr>
          <p:nvPr/>
        </p:nvSpPr>
        <p:spPr bwMode="auto">
          <a:xfrm>
            <a:off x="9901238" y="6016625"/>
            <a:ext cx="34925" cy="30163"/>
          </a:xfrm>
          <a:custGeom>
            <a:avLst/>
            <a:gdLst>
              <a:gd name="T0" fmla="*/ 4 w 9"/>
              <a:gd name="T1" fmla="*/ 8 h 8"/>
              <a:gd name="T2" fmla="*/ 2 w 9"/>
              <a:gd name="T3" fmla="*/ 7 h 8"/>
              <a:gd name="T4" fmla="*/ 2 w 9"/>
              <a:gd name="T5" fmla="*/ 2 h 8"/>
              <a:gd name="T6" fmla="*/ 7 w 9"/>
              <a:gd name="T7" fmla="*/ 2 h 8"/>
              <a:gd name="T8" fmla="*/ 7 w 9"/>
              <a:gd name="T9" fmla="*/ 7 h 8"/>
              <a:gd name="T10" fmla="*/ 4 w 9"/>
              <a:gd name="T11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" h="8">
                <a:moveTo>
                  <a:pt x="4" y="8"/>
                </a:moveTo>
                <a:cubicBezTo>
                  <a:pt x="3" y="8"/>
                  <a:pt x="2" y="7"/>
                  <a:pt x="2" y="7"/>
                </a:cubicBezTo>
                <a:cubicBezTo>
                  <a:pt x="0" y="5"/>
                  <a:pt x="1" y="3"/>
                  <a:pt x="2" y="2"/>
                </a:cubicBezTo>
                <a:cubicBezTo>
                  <a:pt x="4" y="0"/>
                  <a:pt x="6" y="1"/>
                  <a:pt x="7" y="2"/>
                </a:cubicBezTo>
                <a:cubicBezTo>
                  <a:pt x="9" y="4"/>
                  <a:pt x="8" y="6"/>
                  <a:pt x="7" y="7"/>
                </a:cubicBezTo>
                <a:cubicBezTo>
                  <a:pt x="6" y="8"/>
                  <a:pt x="5" y="8"/>
                  <a:pt x="4" y="8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1" name="Freeform 108"/>
          <p:cNvSpPr>
            <a:spLocks/>
          </p:cNvSpPr>
          <p:nvPr/>
        </p:nvSpPr>
        <p:spPr bwMode="auto">
          <a:xfrm>
            <a:off x="9920288" y="6054725"/>
            <a:ext cx="26988" cy="25400"/>
          </a:xfrm>
          <a:custGeom>
            <a:avLst/>
            <a:gdLst>
              <a:gd name="T0" fmla="*/ 4 w 7"/>
              <a:gd name="T1" fmla="*/ 7 h 7"/>
              <a:gd name="T2" fmla="*/ 3 w 7"/>
              <a:gd name="T3" fmla="*/ 7 h 7"/>
              <a:gd name="T4" fmla="*/ 0 w 7"/>
              <a:gd name="T5" fmla="*/ 4 h 7"/>
              <a:gd name="T6" fmla="*/ 3 w 7"/>
              <a:gd name="T7" fmla="*/ 0 h 7"/>
              <a:gd name="T8" fmla="*/ 7 w 7"/>
              <a:gd name="T9" fmla="*/ 3 h 7"/>
              <a:gd name="T10" fmla="*/ 4 w 7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7">
                <a:moveTo>
                  <a:pt x="4" y="7"/>
                </a:moveTo>
                <a:cubicBezTo>
                  <a:pt x="4" y="7"/>
                  <a:pt x="3" y="7"/>
                  <a:pt x="3" y="7"/>
                </a:cubicBezTo>
                <a:cubicBezTo>
                  <a:pt x="1" y="7"/>
                  <a:pt x="0" y="6"/>
                  <a:pt x="0" y="4"/>
                </a:cubicBezTo>
                <a:cubicBezTo>
                  <a:pt x="0" y="2"/>
                  <a:pt x="1" y="0"/>
                  <a:pt x="3" y="0"/>
                </a:cubicBezTo>
                <a:cubicBezTo>
                  <a:pt x="5" y="0"/>
                  <a:pt x="7" y="1"/>
                  <a:pt x="7" y="3"/>
                </a:cubicBezTo>
                <a:cubicBezTo>
                  <a:pt x="7" y="5"/>
                  <a:pt x="6" y="7"/>
                  <a:pt x="4" y="7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2" name="Freeform 109"/>
          <p:cNvSpPr>
            <a:spLocks/>
          </p:cNvSpPr>
          <p:nvPr/>
        </p:nvSpPr>
        <p:spPr bwMode="auto">
          <a:xfrm>
            <a:off x="9875838" y="5994400"/>
            <a:ext cx="30163" cy="30163"/>
          </a:xfrm>
          <a:custGeom>
            <a:avLst/>
            <a:gdLst>
              <a:gd name="T0" fmla="*/ 3 w 8"/>
              <a:gd name="T1" fmla="*/ 7 h 8"/>
              <a:gd name="T2" fmla="*/ 2 w 8"/>
              <a:gd name="T3" fmla="*/ 7 h 8"/>
              <a:gd name="T4" fmla="*/ 1 w 8"/>
              <a:gd name="T5" fmla="*/ 2 h 8"/>
              <a:gd name="T6" fmla="*/ 6 w 8"/>
              <a:gd name="T7" fmla="*/ 1 h 8"/>
              <a:gd name="T8" fmla="*/ 7 w 8"/>
              <a:gd name="T9" fmla="*/ 6 h 8"/>
              <a:gd name="T10" fmla="*/ 3 w 8"/>
              <a:gd name="T11" fmla="*/ 7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8">
                <a:moveTo>
                  <a:pt x="3" y="7"/>
                </a:moveTo>
                <a:cubicBezTo>
                  <a:pt x="3" y="7"/>
                  <a:pt x="2" y="7"/>
                  <a:pt x="2" y="7"/>
                </a:cubicBezTo>
                <a:cubicBezTo>
                  <a:pt x="0" y="6"/>
                  <a:pt x="0" y="4"/>
                  <a:pt x="1" y="2"/>
                </a:cubicBezTo>
                <a:cubicBezTo>
                  <a:pt x="2" y="0"/>
                  <a:pt x="4" y="0"/>
                  <a:pt x="6" y="1"/>
                </a:cubicBezTo>
                <a:cubicBezTo>
                  <a:pt x="7" y="2"/>
                  <a:pt x="8" y="4"/>
                  <a:pt x="7" y="6"/>
                </a:cubicBezTo>
                <a:cubicBezTo>
                  <a:pt x="6" y="7"/>
                  <a:pt x="5" y="8"/>
                  <a:pt x="3" y="7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3" name="Freeform 110"/>
          <p:cNvSpPr>
            <a:spLocks/>
          </p:cNvSpPr>
          <p:nvPr/>
        </p:nvSpPr>
        <p:spPr bwMode="auto">
          <a:xfrm>
            <a:off x="9771063" y="6013450"/>
            <a:ext cx="30163" cy="30163"/>
          </a:xfrm>
          <a:custGeom>
            <a:avLst/>
            <a:gdLst>
              <a:gd name="T0" fmla="*/ 7 w 8"/>
              <a:gd name="T1" fmla="*/ 7 h 8"/>
              <a:gd name="T2" fmla="*/ 3 w 8"/>
              <a:gd name="T3" fmla="*/ 8 h 8"/>
              <a:gd name="T4" fmla="*/ 2 w 8"/>
              <a:gd name="T5" fmla="*/ 7 h 8"/>
              <a:gd name="T6" fmla="*/ 1 w 8"/>
              <a:gd name="T7" fmla="*/ 2 h 8"/>
              <a:gd name="T8" fmla="*/ 7 w 8"/>
              <a:gd name="T9" fmla="*/ 1 h 8"/>
              <a:gd name="T10" fmla="*/ 7 w 8"/>
              <a:gd name="T11" fmla="*/ 7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8">
                <a:moveTo>
                  <a:pt x="7" y="7"/>
                </a:moveTo>
                <a:cubicBezTo>
                  <a:pt x="6" y="8"/>
                  <a:pt x="5" y="8"/>
                  <a:pt x="3" y="8"/>
                </a:cubicBezTo>
                <a:cubicBezTo>
                  <a:pt x="3" y="8"/>
                  <a:pt x="2" y="7"/>
                  <a:pt x="2" y="7"/>
                </a:cubicBezTo>
                <a:cubicBezTo>
                  <a:pt x="0" y="6"/>
                  <a:pt x="0" y="3"/>
                  <a:pt x="1" y="2"/>
                </a:cubicBezTo>
                <a:cubicBezTo>
                  <a:pt x="3" y="0"/>
                  <a:pt x="5" y="0"/>
                  <a:pt x="7" y="1"/>
                </a:cubicBezTo>
                <a:cubicBezTo>
                  <a:pt x="8" y="3"/>
                  <a:pt x="8" y="5"/>
                  <a:pt x="7" y="7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4" name="Freeform 111"/>
          <p:cNvSpPr>
            <a:spLocks/>
          </p:cNvSpPr>
          <p:nvPr/>
        </p:nvSpPr>
        <p:spPr bwMode="auto">
          <a:xfrm>
            <a:off x="9837738" y="5986463"/>
            <a:ext cx="30163" cy="26988"/>
          </a:xfrm>
          <a:custGeom>
            <a:avLst/>
            <a:gdLst>
              <a:gd name="T0" fmla="*/ 4 w 8"/>
              <a:gd name="T1" fmla="*/ 7 h 7"/>
              <a:gd name="T2" fmla="*/ 3 w 8"/>
              <a:gd name="T3" fmla="*/ 7 h 7"/>
              <a:gd name="T4" fmla="*/ 1 w 8"/>
              <a:gd name="T5" fmla="*/ 3 h 7"/>
              <a:gd name="T6" fmla="*/ 4 w 8"/>
              <a:gd name="T7" fmla="*/ 0 h 7"/>
              <a:gd name="T8" fmla="*/ 8 w 8"/>
              <a:gd name="T9" fmla="*/ 3 h 7"/>
              <a:gd name="T10" fmla="*/ 4 w 8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7">
                <a:moveTo>
                  <a:pt x="4" y="7"/>
                </a:moveTo>
                <a:cubicBezTo>
                  <a:pt x="4" y="7"/>
                  <a:pt x="3" y="7"/>
                  <a:pt x="3" y="7"/>
                </a:cubicBezTo>
                <a:cubicBezTo>
                  <a:pt x="2" y="6"/>
                  <a:pt x="0" y="5"/>
                  <a:pt x="1" y="3"/>
                </a:cubicBezTo>
                <a:cubicBezTo>
                  <a:pt x="1" y="1"/>
                  <a:pt x="2" y="0"/>
                  <a:pt x="4" y="0"/>
                </a:cubicBezTo>
                <a:cubicBezTo>
                  <a:pt x="6" y="0"/>
                  <a:pt x="8" y="1"/>
                  <a:pt x="8" y="3"/>
                </a:cubicBezTo>
                <a:cubicBezTo>
                  <a:pt x="8" y="5"/>
                  <a:pt x="6" y="7"/>
                  <a:pt x="4" y="7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5" name="Freeform 112"/>
          <p:cNvSpPr>
            <a:spLocks/>
          </p:cNvSpPr>
          <p:nvPr/>
        </p:nvSpPr>
        <p:spPr bwMode="auto">
          <a:xfrm>
            <a:off x="9801225" y="5989638"/>
            <a:ext cx="28575" cy="30163"/>
          </a:xfrm>
          <a:custGeom>
            <a:avLst/>
            <a:gdLst>
              <a:gd name="T0" fmla="*/ 6 w 8"/>
              <a:gd name="T1" fmla="*/ 8 h 8"/>
              <a:gd name="T2" fmla="*/ 3 w 8"/>
              <a:gd name="T3" fmla="*/ 8 h 8"/>
              <a:gd name="T4" fmla="*/ 1 w 8"/>
              <a:gd name="T5" fmla="*/ 6 h 8"/>
              <a:gd name="T6" fmla="*/ 3 w 8"/>
              <a:gd name="T7" fmla="*/ 1 h 8"/>
              <a:gd name="T8" fmla="*/ 8 w 8"/>
              <a:gd name="T9" fmla="*/ 3 h 8"/>
              <a:gd name="T10" fmla="*/ 6 w 8"/>
              <a:gd name="T11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8">
                <a:moveTo>
                  <a:pt x="6" y="8"/>
                </a:moveTo>
                <a:cubicBezTo>
                  <a:pt x="5" y="8"/>
                  <a:pt x="4" y="8"/>
                  <a:pt x="3" y="8"/>
                </a:cubicBezTo>
                <a:cubicBezTo>
                  <a:pt x="2" y="7"/>
                  <a:pt x="1" y="7"/>
                  <a:pt x="1" y="6"/>
                </a:cubicBezTo>
                <a:cubicBezTo>
                  <a:pt x="0" y="4"/>
                  <a:pt x="1" y="2"/>
                  <a:pt x="3" y="1"/>
                </a:cubicBezTo>
                <a:cubicBezTo>
                  <a:pt x="5" y="0"/>
                  <a:pt x="7" y="1"/>
                  <a:pt x="8" y="3"/>
                </a:cubicBezTo>
                <a:cubicBezTo>
                  <a:pt x="8" y="5"/>
                  <a:pt x="8" y="7"/>
                  <a:pt x="6" y="8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6" name="Freeform 113"/>
          <p:cNvSpPr>
            <a:spLocks/>
          </p:cNvSpPr>
          <p:nvPr/>
        </p:nvSpPr>
        <p:spPr bwMode="auto">
          <a:xfrm>
            <a:off x="9755188" y="6046788"/>
            <a:ext cx="30163" cy="30163"/>
          </a:xfrm>
          <a:custGeom>
            <a:avLst/>
            <a:gdLst>
              <a:gd name="T0" fmla="*/ 5 w 8"/>
              <a:gd name="T1" fmla="*/ 1 h 8"/>
              <a:gd name="T2" fmla="*/ 7 w 8"/>
              <a:gd name="T3" fmla="*/ 5 h 8"/>
              <a:gd name="T4" fmla="*/ 7 w 8"/>
              <a:gd name="T5" fmla="*/ 5 h 8"/>
              <a:gd name="T6" fmla="*/ 3 w 8"/>
              <a:gd name="T7" fmla="*/ 8 h 8"/>
              <a:gd name="T8" fmla="*/ 0 w 8"/>
              <a:gd name="T9" fmla="*/ 3 h 8"/>
              <a:gd name="T10" fmla="*/ 0 w 8"/>
              <a:gd name="T11" fmla="*/ 3 h 8"/>
              <a:gd name="T12" fmla="*/ 0 w 8"/>
              <a:gd name="T13" fmla="*/ 3 h 8"/>
              <a:gd name="T14" fmla="*/ 5 w 8"/>
              <a:gd name="T15" fmla="*/ 1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" h="8">
                <a:moveTo>
                  <a:pt x="5" y="1"/>
                </a:moveTo>
                <a:cubicBezTo>
                  <a:pt x="6" y="1"/>
                  <a:pt x="8" y="3"/>
                  <a:pt x="7" y="5"/>
                </a:cubicBezTo>
                <a:cubicBezTo>
                  <a:pt x="7" y="5"/>
                  <a:pt x="7" y="5"/>
                  <a:pt x="7" y="5"/>
                </a:cubicBezTo>
                <a:cubicBezTo>
                  <a:pt x="7" y="7"/>
                  <a:pt x="5" y="8"/>
                  <a:pt x="3" y="8"/>
                </a:cubicBezTo>
                <a:cubicBezTo>
                  <a:pt x="1" y="7"/>
                  <a:pt x="0" y="5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1" y="1"/>
                  <a:pt x="3" y="0"/>
                  <a:pt x="5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7" name="Freeform 114"/>
          <p:cNvSpPr>
            <a:spLocks/>
          </p:cNvSpPr>
          <p:nvPr/>
        </p:nvSpPr>
        <p:spPr bwMode="auto">
          <a:xfrm>
            <a:off x="9766300" y="6118225"/>
            <a:ext cx="30163" cy="30163"/>
          </a:xfrm>
          <a:custGeom>
            <a:avLst/>
            <a:gdLst>
              <a:gd name="T0" fmla="*/ 7 w 8"/>
              <a:gd name="T1" fmla="*/ 2 h 8"/>
              <a:gd name="T2" fmla="*/ 7 w 8"/>
              <a:gd name="T3" fmla="*/ 2 h 8"/>
              <a:gd name="T4" fmla="*/ 6 w 8"/>
              <a:gd name="T5" fmla="*/ 7 h 8"/>
              <a:gd name="T6" fmla="*/ 3 w 8"/>
              <a:gd name="T7" fmla="*/ 8 h 8"/>
              <a:gd name="T8" fmla="*/ 1 w 8"/>
              <a:gd name="T9" fmla="*/ 7 h 8"/>
              <a:gd name="T10" fmla="*/ 2 w 8"/>
              <a:gd name="T11" fmla="*/ 1 h 8"/>
              <a:gd name="T12" fmla="*/ 7 w 8"/>
              <a:gd name="T13" fmla="*/ 2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8">
                <a:moveTo>
                  <a:pt x="7" y="2"/>
                </a:moveTo>
                <a:cubicBezTo>
                  <a:pt x="7" y="2"/>
                  <a:pt x="7" y="2"/>
                  <a:pt x="7" y="2"/>
                </a:cubicBezTo>
                <a:cubicBezTo>
                  <a:pt x="8" y="4"/>
                  <a:pt x="8" y="6"/>
                  <a:pt x="6" y="7"/>
                </a:cubicBezTo>
                <a:cubicBezTo>
                  <a:pt x="6" y="8"/>
                  <a:pt x="4" y="8"/>
                  <a:pt x="3" y="8"/>
                </a:cubicBezTo>
                <a:cubicBezTo>
                  <a:pt x="3" y="8"/>
                  <a:pt x="2" y="7"/>
                  <a:pt x="1" y="7"/>
                </a:cubicBezTo>
                <a:cubicBezTo>
                  <a:pt x="0" y="5"/>
                  <a:pt x="0" y="3"/>
                  <a:pt x="2" y="1"/>
                </a:cubicBezTo>
                <a:cubicBezTo>
                  <a:pt x="4" y="0"/>
                  <a:pt x="6" y="1"/>
                  <a:pt x="7" y="2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8" name="Freeform 115"/>
          <p:cNvSpPr>
            <a:spLocks/>
          </p:cNvSpPr>
          <p:nvPr/>
        </p:nvSpPr>
        <p:spPr bwMode="auto">
          <a:xfrm>
            <a:off x="9796463" y="6145213"/>
            <a:ext cx="30163" cy="30163"/>
          </a:xfrm>
          <a:custGeom>
            <a:avLst/>
            <a:gdLst>
              <a:gd name="T0" fmla="*/ 6 w 8"/>
              <a:gd name="T1" fmla="*/ 1 h 8"/>
              <a:gd name="T2" fmla="*/ 7 w 8"/>
              <a:gd name="T3" fmla="*/ 6 h 8"/>
              <a:gd name="T4" fmla="*/ 3 w 8"/>
              <a:gd name="T5" fmla="*/ 7 h 8"/>
              <a:gd name="T6" fmla="*/ 2 w 8"/>
              <a:gd name="T7" fmla="*/ 7 h 8"/>
              <a:gd name="T8" fmla="*/ 1 w 8"/>
              <a:gd name="T9" fmla="*/ 2 h 8"/>
              <a:gd name="T10" fmla="*/ 6 w 8"/>
              <a:gd name="T11" fmla="*/ 1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8">
                <a:moveTo>
                  <a:pt x="6" y="1"/>
                </a:moveTo>
                <a:cubicBezTo>
                  <a:pt x="7" y="2"/>
                  <a:pt x="8" y="4"/>
                  <a:pt x="7" y="6"/>
                </a:cubicBezTo>
                <a:cubicBezTo>
                  <a:pt x="6" y="7"/>
                  <a:pt x="5" y="8"/>
                  <a:pt x="3" y="7"/>
                </a:cubicBezTo>
                <a:cubicBezTo>
                  <a:pt x="3" y="7"/>
                  <a:pt x="2" y="7"/>
                  <a:pt x="2" y="7"/>
                </a:cubicBezTo>
                <a:cubicBezTo>
                  <a:pt x="0" y="6"/>
                  <a:pt x="0" y="4"/>
                  <a:pt x="1" y="2"/>
                </a:cubicBezTo>
                <a:cubicBezTo>
                  <a:pt x="2" y="0"/>
                  <a:pt x="4" y="0"/>
                  <a:pt x="6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9" name="Freeform 116"/>
          <p:cNvSpPr>
            <a:spLocks/>
          </p:cNvSpPr>
          <p:nvPr/>
        </p:nvSpPr>
        <p:spPr bwMode="auto">
          <a:xfrm>
            <a:off x="9752013" y="6084888"/>
            <a:ext cx="30163" cy="30163"/>
          </a:xfrm>
          <a:custGeom>
            <a:avLst/>
            <a:gdLst>
              <a:gd name="T0" fmla="*/ 4 w 8"/>
              <a:gd name="T1" fmla="*/ 1 h 8"/>
              <a:gd name="T2" fmla="*/ 8 w 8"/>
              <a:gd name="T3" fmla="*/ 3 h 8"/>
              <a:gd name="T4" fmla="*/ 8 w 8"/>
              <a:gd name="T5" fmla="*/ 3 h 8"/>
              <a:gd name="T6" fmla="*/ 5 w 8"/>
              <a:gd name="T7" fmla="*/ 8 h 8"/>
              <a:gd name="T8" fmla="*/ 3 w 8"/>
              <a:gd name="T9" fmla="*/ 8 h 8"/>
              <a:gd name="T10" fmla="*/ 1 w 8"/>
              <a:gd name="T11" fmla="*/ 5 h 8"/>
              <a:gd name="T12" fmla="*/ 4 w 8"/>
              <a:gd name="T13" fmla="*/ 1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8">
                <a:moveTo>
                  <a:pt x="4" y="1"/>
                </a:moveTo>
                <a:cubicBezTo>
                  <a:pt x="5" y="0"/>
                  <a:pt x="7" y="2"/>
                  <a:pt x="8" y="3"/>
                </a:cubicBezTo>
                <a:cubicBezTo>
                  <a:pt x="8" y="3"/>
                  <a:pt x="8" y="3"/>
                  <a:pt x="8" y="3"/>
                </a:cubicBezTo>
                <a:cubicBezTo>
                  <a:pt x="8" y="5"/>
                  <a:pt x="7" y="7"/>
                  <a:pt x="5" y="8"/>
                </a:cubicBezTo>
                <a:cubicBezTo>
                  <a:pt x="4" y="8"/>
                  <a:pt x="4" y="8"/>
                  <a:pt x="3" y="8"/>
                </a:cubicBezTo>
                <a:cubicBezTo>
                  <a:pt x="2" y="7"/>
                  <a:pt x="1" y="6"/>
                  <a:pt x="1" y="5"/>
                </a:cubicBezTo>
                <a:cubicBezTo>
                  <a:pt x="0" y="3"/>
                  <a:pt x="2" y="1"/>
                  <a:pt x="4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0" name="Freeform 117"/>
          <p:cNvSpPr>
            <a:spLocks/>
          </p:cNvSpPr>
          <p:nvPr/>
        </p:nvSpPr>
        <p:spPr bwMode="auto">
          <a:xfrm>
            <a:off x="9867900" y="6145213"/>
            <a:ext cx="33338" cy="30163"/>
          </a:xfrm>
          <a:custGeom>
            <a:avLst/>
            <a:gdLst>
              <a:gd name="T0" fmla="*/ 3 w 9"/>
              <a:gd name="T1" fmla="*/ 1 h 8"/>
              <a:gd name="T2" fmla="*/ 8 w 9"/>
              <a:gd name="T3" fmla="*/ 3 h 8"/>
              <a:gd name="T4" fmla="*/ 6 w 9"/>
              <a:gd name="T5" fmla="*/ 8 h 8"/>
              <a:gd name="T6" fmla="*/ 4 w 9"/>
              <a:gd name="T7" fmla="*/ 8 h 8"/>
              <a:gd name="T8" fmla="*/ 1 w 9"/>
              <a:gd name="T9" fmla="*/ 6 h 8"/>
              <a:gd name="T10" fmla="*/ 3 w 9"/>
              <a:gd name="T11" fmla="*/ 1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" h="8">
                <a:moveTo>
                  <a:pt x="3" y="1"/>
                </a:moveTo>
                <a:cubicBezTo>
                  <a:pt x="5" y="0"/>
                  <a:pt x="7" y="1"/>
                  <a:pt x="8" y="3"/>
                </a:cubicBezTo>
                <a:cubicBezTo>
                  <a:pt x="9" y="5"/>
                  <a:pt x="8" y="7"/>
                  <a:pt x="6" y="8"/>
                </a:cubicBezTo>
                <a:cubicBezTo>
                  <a:pt x="5" y="8"/>
                  <a:pt x="4" y="8"/>
                  <a:pt x="4" y="8"/>
                </a:cubicBezTo>
                <a:cubicBezTo>
                  <a:pt x="2" y="8"/>
                  <a:pt x="2" y="7"/>
                  <a:pt x="1" y="6"/>
                </a:cubicBezTo>
                <a:cubicBezTo>
                  <a:pt x="0" y="4"/>
                  <a:pt x="1" y="2"/>
                  <a:pt x="3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1" name="Freeform 118"/>
          <p:cNvSpPr>
            <a:spLocks/>
          </p:cNvSpPr>
          <p:nvPr/>
        </p:nvSpPr>
        <p:spPr bwMode="auto">
          <a:xfrm>
            <a:off x="9898063" y="6121400"/>
            <a:ext cx="33338" cy="30163"/>
          </a:xfrm>
          <a:custGeom>
            <a:avLst/>
            <a:gdLst>
              <a:gd name="T0" fmla="*/ 2 w 9"/>
              <a:gd name="T1" fmla="*/ 2 h 8"/>
              <a:gd name="T2" fmla="*/ 7 w 9"/>
              <a:gd name="T3" fmla="*/ 2 h 8"/>
              <a:gd name="T4" fmla="*/ 7 w 9"/>
              <a:gd name="T5" fmla="*/ 7 h 8"/>
              <a:gd name="T6" fmla="*/ 4 w 9"/>
              <a:gd name="T7" fmla="*/ 8 h 8"/>
              <a:gd name="T8" fmla="*/ 2 w 9"/>
              <a:gd name="T9" fmla="*/ 7 h 8"/>
              <a:gd name="T10" fmla="*/ 2 w 9"/>
              <a:gd name="T11" fmla="*/ 2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" h="8">
                <a:moveTo>
                  <a:pt x="2" y="2"/>
                </a:moveTo>
                <a:cubicBezTo>
                  <a:pt x="3" y="1"/>
                  <a:pt x="5" y="0"/>
                  <a:pt x="7" y="2"/>
                </a:cubicBezTo>
                <a:cubicBezTo>
                  <a:pt x="8" y="3"/>
                  <a:pt x="9" y="5"/>
                  <a:pt x="7" y="7"/>
                </a:cubicBezTo>
                <a:cubicBezTo>
                  <a:pt x="6" y="8"/>
                  <a:pt x="5" y="8"/>
                  <a:pt x="4" y="8"/>
                </a:cubicBezTo>
                <a:cubicBezTo>
                  <a:pt x="3" y="8"/>
                  <a:pt x="3" y="8"/>
                  <a:pt x="2" y="7"/>
                </a:cubicBezTo>
                <a:cubicBezTo>
                  <a:pt x="1" y="6"/>
                  <a:pt x="0" y="4"/>
                  <a:pt x="2" y="2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2" name="Freeform 119"/>
          <p:cNvSpPr>
            <a:spLocks/>
          </p:cNvSpPr>
          <p:nvPr/>
        </p:nvSpPr>
        <p:spPr bwMode="auto">
          <a:xfrm>
            <a:off x="9834563" y="6156325"/>
            <a:ext cx="25400" cy="25400"/>
          </a:xfrm>
          <a:custGeom>
            <a:avLst/>
            <a:gdLst>
              <a:gd name="T0" fmla="*/ 4 w 7"/>
              <a:gd name="T1" fmla="*/ 0 h 7"/>
              <a:gd name="T2" fmla="*/ 7 w 7"/>
              <a:gd name="T3" fmla="*/ 4 h 7"/>
              <a:gd name="T4" fmla="*/ 3 w 7"/>
              <a:gd name="T5" fmla="*/ 7 h 7"/>
              <a:gd name="T6" fmla="*/ 3 w 7"/>
              <a:gd name="T7" fmla="*/ 7 h 7"/>
              <a:gd name="T8" fmla="*/ 3 w 7"/>
              <a:gd name="T9" fmla="*/ 7 h 7"/>
              <a:gd name="T10" fmla="*/ 0 w 7"/>
              <a:gd name="T11" fmla="*/ 3 h 7"/>
              <a:gd name="T12" fmla="*/ 4 w 7"/>
              <a:gd name="T13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7">
                <a:moveTo>
                  <a:pt x="4" y="0"/>
                </a:moveTo>
                <a:cubicBezTo>
                  <a:pt x="6" y="0"/>
                  <a:pt x="7" y="2"/>
                  <a:pt x="7" y="4"/>
                </a:cubicBezTo>
                <a:cubicBezTo>
                  <a:pt x="7" y="6"/>
                  <a:pt x="5" y="7"/>
                  <a:pt x="3" y="7"/>
                </a:cubicBez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7"/>
                  <a:pt x="3" y="7"/>
                </a:cubicBezTo>
                <a:cubicBezTo>
                  <a:pt x="1" y="7"/>
                  <a:pt x="0" y="5"/>
                  <a:pt x="0" y="3"/>
                </a:cubicBezTo>
                <a:cubicBezTo>
                  <a:pt x="0" y="1"/>
                  <a:pt x="2" y="0"/>
                  <a:pt x="4" y="0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3" name="Freeform 120"/>
          <p:cNvSpPr>
            <a:spLocks/>
          </p:cNvSpPr>
          <p:nvPr/>
        </p:nvSpPr>
        <p:spPr bwMode="auto">
          <a:xfrm>
            <a:off x="9804400" y="6038850"/>
            <a:ext cx="93663" cy="90488"/>
          </a:xfrm>
          <a:custGeom>
            <a:avLst/>
            <a:gdLst>
              <a:gd name="T0" fmla="*/ 2 w 25"/>
              <a:gd name="T1" fmla="*/ 9 h 24"/>
              <a:gd name="T2" fmla="*/ 15 w 25"/>
              <a:gd name="T3" fmla="*/ 1 h 24"/>
              <a:gd name="T4" fmla="*/ 23 w 25"/>
              <a:gd name="T5" fmla="*/ 15 h 24"/>
              <a:gd name="T6" fmla="*/ 10 w 25"/>
              <a:gd name="T7" fmla="*/ 23 h 24"/>
              <a:gd name="T8" fmla="*/ 2 w 25"/>
              <a:gd name="T9" fmla="*/ 9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" h="24">
                <a:moveTo>
                  <a:pt x="2" y="9"/>
                </a:moveTo>
                <a:cubicBezTo>
                  <a:pt x="3" y="3"/>
                  <a:pt x="9" y="0"/>
                  <a:pt x="15" y="1"/>
                </a:cubicBezTo>
                <a:cubicBezTo>
                  <a:pt x="21" y="3"/>
                  <a:pt x="25" y="9"/>
                  <a:pt x="23" y="15"/>
                </a:cubicBezTo>
                <a:cubicBezTo>
                  <a:pt x="21" y="21"/>
                  <a:pt x="15" y="24"/>
                  <a:pt x="10" y="23"/>
                </a:cubicBezTo>
                <a:cubicBezTo>
                  <a:pt x="4" y="21"/>
                  <a:pt x="0" y="15"/>
                  <a:pt x="2" y="9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4" name="Freeform 121"/>
          <p:cNvSpPr>
            <a:spLocks noEditPoints="1"/>
          </p:cNvSpPr>
          <p:nvPr/>
        </p:nvSpPr>
        <p:spPr bwMode="auto">
          <a:xfrm>
            <a:off x="10161588" y="4875213"/>
            <a:ext cx="600075" cy="625475"/>
          </a:xfrm>
          <a:custGeom>
            <a:avLst/>
            <a:gdLst>
              <a:gd name="T0" fmla="*/ 11 w 160"/>
              <a:gd name="T1" fmla="*/ 85 h 166"/>
              <a:gd name="T2" fmla="*/ 13 w 160"/>
              <a:gd name="T3" fmla="*/ 133 h 166"/>
              <a:gd name="T4" fmla="*/ 59 w 160"/>
              <a:gd name="T5" fmla="*/ 147 h 166"/>
              <a:gd name="T6" fmla="*/ 105 w 160"/>
              <a:gd name="T7" fmla="*/ 160 h 166"/>
              <a:gd name="T8" fmla="*/ 132 w 160"/>
              <a:gd name="T9" fmla="*/ 121 h 166"/>
              <a:gd name="T10" fmla="*/ 159 w 160"/>
              <a:gd name="T11" fmla="*/ 81 h 166"/>
              <a:gd name="T12" fmla="*/ 130 w 160"/>
              <a:gd name="T13" fmla="*/ 43 h 166"/>
              <a:gd name="T14" fmla="*/ 101 w 160"/>
              <a:gd name="T15" fmla="*/ 5 h 166"/>
              <a:gd name="T16" fmla="*/ 55 w 160"/>
              <a:gd name="T17" fmla="*/ 21 h 166"/>
              <a:gd name="T18" fmla="*/ 10 w 160"/>
              <a:gd name="T19" fmla="*/ 37 h 166"/>
              <a:gd name="T20" fmla="*/ 11 w 160"/>
              <a:gd name="T21" fmla="*/ 85 h 166"/>
              <a:gd name="T22" fmla="*/ 29 w 160"/>
              <a:gd name="T23" fmla="*/ 53 h 166"/>
              <a:gd name="T24" fmla="*/ 37 w 160"/>
              <a:gd name="T25" fmla="*/ 49 h 166"/>
              <a:gd name="T26" fmla="*/ 41 w 160"/>
              <a:gd name="T27" fmla="*/ 56 h 166"/>
              <a:gd name="T28" fmla="*/ 41 w 160"/>
              <a:gd name="T29" fmla="*/ 57 h 166"/>
              <a:gd name="T30" fmla="*/ 68 w 160"/>
              <a:gd name="T31" fmla="*/ 58 h 166"/>
              <a:gd name="T32" fmla="*/ 88 w 160"/>
              <a:gd name="T33" fmla="*/ 40 h 166"/>
              <a:gd name="T34" fmla="*/ 85 w 160"/>
              <a:gd name="T35" fmla="*/ 33 h 166"/>
              <a:gd name="T36" fmla="*/ 93 w 160"/>
              <a:gd name="T37" fmla="*/ 29 h 166"/>
              <a:gd name="T38" fmla="*/ 96 w 160"/>
              <a:gd name="T39" fmla="*/ 37 h 166"/>
              <a:gd name="T40" fmla="*/ 91 w 160"/>
              <a:gd name="T41" fmla="*/ 41 h 166"/>
              <a:gd name="T42" fmla="*/ 99 w 160"/>
              <a:gd name="T43" fmla="*/ 68 h 166"/>
              <a:gd name="T44" fmla="*/ 121 w 160"/>
              <a:gd name="T45" fmla="*/ 81 h 166"/>
              <a:gd name="T46" fmla="*/ 121 w 160"/>
              <a:gd name="T47" fmla="*/ 80 h 166"/>
              <a:gd name="T48" fmla="*/ 129 w 160"/>
              <a:gd name="T49" fmla="*/ 76 h 166"/>
              <a:gd name="T50" fmla="*/ 133 w 160"/>
              <a:gd name="T51" fmla="*/ 84 h 166"/>
              <a:gd name="T52" fmla="*/ 125 w 160"/>
              <a:gd name="T53" fmla="*/ 88 h 166"/>
              <a:gd name="T54" fmla="*/ 121 w 160"/>
              <a:gd name="T55" fmla="*/ 83 h 166"/>
              <a:gd name="T56" fmla="*/ 99 w 160"/>
              <a:gd name="T57" fmla="*/ 99 h 166"/>
              <a:gd name="T58" fmla="*/ 93 w 160"/>
              <a:gd name="T59" fmla="*/ 125 h 166"/>
              <a:gd name="T60" fmla="*/ 95 w 160"/>
              <a:gd name="T61" fmla="*/ 125 h 166"/>
              <a:gd name="T62" fmla="*/ 99 w 160"/>
              <a:gd name="T63" fmla="*/ 132 h 166"/>
              <a:gd name="T64" fmla="*/ 92 w 160"/>
              <a:gd name="T65" fmla="*/ 136 h 166"/>
              <a:gd name="T66" fmla="*/ 88 w 160"/>
              <a:gd name="T67" fmla="*/ 129 h 166"/>
              <a:gd name="T68" fmla="*/ 90 w 160"/>
              <a:gd name="T69" fmla="*/ 126 h 166"/>
              <a:gd name="T70" fmla="*/ 69 w 160"/>
              <a:gd name="T71" fmla="*/ 109 h 166"/>
              <a:gd name="T72" fmla="*/ 42 w 160"/>
              <a:gd name="T73" fmla="*/ 112 h 166"/>
              <a:gd name="T74" fmla="*/ 42 w 160"/>
              <a:gd name="T75" fmla="*/ 116 h 166"/>
              <a:gd name="T76" fmla="*/ 35 w 160"/>
              <a:gd name="T77" fmla="*/ 120 h 166"/>
              <a:gd name="T78" fmla="*/ 31 w 160"/>
              <a:gd name="T79" fmla="*/ 112 h 166"/>
              <a:gd name="T80" fmla="*/ 38 w 160"/>
              <a:gd name="T81" fmla="*/ 108 h 166"/>
              <a:gd name="T82" fmla="*/ 40 w 160"/>
              <a:gd name="T83" fmla="*/ 109 h 166"/>
              <a:gd name="T84" fmla="*/ 50 w 160"/>
              <a:gd name="T85" fmla="*/ 85 h 166"/>
              <a:gd name="T86" fmla="*/ 39 w 160"/>
              <a:gd name="T87" fmla="*/ 59 h 166"/>
              <a:gd name="T88" fmla="*/ 33 w 160"/>
              <a:gd name="T89" fmla="*/ 60 h 166"/>
              <a:gd name="T90" fmla="*/ 29 w 160"/>
              <a:gd name="T91" fmla="*/ 53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60" h="166">
                <a:moveTo>
                  <a:pt x="11" y="85"/>
                </a:moveTo>
                <a:cubicBezTo>
                  <a:pt x="2" y="99"/>
                  <a:pt x="2" y="119"/>
                  <a:pt x="13" y="133"/>
                </a:cubicBezTo>
                <a:cubicBezTo>
                  <a:pt x="24" y="148"/>
                  <a:pt x="43" y="153"/>
                  <a:pt x="59" y="147"/>
                </a:cubicBezTo>
                <a:cubicBezTo>
                  <a:pt x="69" y="160"/>
                  <a:pt x="88" y="166"/>
                  <a:pt x="105" y="160"/>
                </a:cubicBezTo>
                <a:cubicBezTo>
                  <a:pt x="122" y="154"/>
                  <a:pt x="133" y="138"/>
                  <a:pt x="132" y="121"/>
                </a:cubicBezTo>
                <a:cubicBezTo>
                  <a:pt x="148" y="115"/>
                  <a:pt x="160" y="99"/>
                  <a:pt x="159" y="81"/>
                </a:cubicBezTo>
                <a:cubicBezTo>
                  <a:pt x="159" y="63"/>
                  <a:pt x="147" y="48"/>
                  <a:pt x="130" y="43"/>
                </a:cubicBezTo>
                <a:cubicBezTo>
                  <a:pt x="130" y="26"/>
                  <a:pt x="118" y="10"/>
                  <a:pt x="101" y="5"/>
                </a:cubicBezTo>
                <a:cubicBezTo>
                  <a:pt x="83" y="0"/>
                  <a:pt x="65" y="7"/>
                  <a:pt x="55" y="21"/>
                </a:cubicBezTo>
                <a:cubicBezTo>
                  <a:pt x="39" y="16"/>
                  <a:pt x="20" y="22"/>
                  <a:pt x="10" y="37"/>
                </a:cubicBezTo>
                <a:cubicBezTo>
                  <a:pt x="0" y="52"/>
                  <a:pt x="1" y="71"/>
                  <a:pt x="11" y="85"/>
                </a:cubicBezTo>
                <a:close/>
                <a:moveTo>
                  <a:pt x="29" y="53"/>
                </a:moveTo>
                <a:cubicBezTo>
                  <a:pt x="30" y="50"/>
                  <a:pt x="34" y="48"/>
                  <a:pt x="37" y="49"/>
                </a:cubicBezTo>
                <a:cubicBezTo>
                  <a:pt x="40" y="50"/>
                  <a:pt x="42" y="53"/>
                  <a:pt x="41" y="56"/>
                </a:cubicBezTo>
                <a:cubicBezTo>
                  <a:pt x="41" y="56"/>
                  <a:pt x="41" y="57"/>
                  <a:pt x="41" y="57"/>
                </a:cubicBezTo>
                <a:cubicBezTo>
                  <a:pt x="49" y="60"/>
                  <a:pt x="59" y="61"/>
                  <a:pt x="68" y="58"/>
                </a:cubicBezTo>
                <a:cubicBezTo>
                  <a:pt x="77" y="55"/>
                  <a:pt x="83" y="48"/>
                  <a:pt x="88" y="40"/>
                </a:cubicBezTo>
                <a:cubicBezTo>
                  <a:pt x="86" y="39"/>
                  <a:pt x="84" y="36"/>
                  <a:pt x="85" y="33"/>
                </a:cubicBezTo>
                <a:cubicBezTo>
                  <a:pt x="86" y="30"/>
                  <a:pt x="89" y="29"/>
                  <a:pt x="93" y="29"/>
                </a:cubicBezTo>
                <a:cubicBezTo>
                  <a:pt x="96" y="30"/>
                  <a:pt x="97" y="34"/>
                  <a:pt x="96" y="37"/>
                </a:cubicBezTo>
                <a:cubicBezTo>
                  <a:pt x="96" y="39"/>
                  <a:pt x="93" y="41"/>
                  <a:pt x="91" y="41"/>
                </a:cubicBezTo>
                <a:cubicBezTo>
                  <a:pt x="91" y="50"/>
                  <a:pt x="93" y="61"/>
                  <a:pt x="99" y="68"/>
                </a:cubicBezTo>
                <a:cubicBezTo>
                  <a:pt x="105" y="76"/>
                  <a:pt x="113" y="79"/>
                  <a:pt x="121" y="81"/>
                </a:cubicBezTo>
                <a:cubicBezTo>
                  <a:pt x="121" y="80"/>
                  <a:pt x="121" y="80"/>
                  <a:pt x="121" y="80"/>
                </a:cubicBezTo>
                <a:cubicBezTo>
                  <a:pt x="122" y="77"/>
                  <a:pt x="126" y="75"/>
                  <a:pt x="129" y="76"/>
                </a:cubicBezTo>
                <a:cubicBezTo>
                  <a:pt x="132" y="77"/>
                  <a:pt x="134" y="80"/>
                  <a:pt x="133" y="84"/>
                </a:cubicBezTo>
                <a:cubicBezTo>
                  <a:pt x="132" y="87"/>
                  <a:pt x="129" y="88"/>
                  <a:pt x="125" y="88"/>
                </a:cubicBezTo>
                <a:cubicBezTo>
                  <a:pt x="123" y="87"/>
                  <a:pt x="122" y="85"/>
                  <a:pt x="121" y="83"/>
                </a:cubicBezTo>
                <a:cubicBezTo>
                  <a:pt x="113" y="86"/>
                  <a:pt x="104" y="91"/>
                  <a:pt x="99" y="99"/>
                </a:cubicBezTo>
                <a:cubicBezTo>
                  <a:pt x="94" y="107"/>
                  <a:pt x="93" y="116"/>
                  <a:pt x="93" y="125"/>
                </a:cubicBezTo>
                <a:cubicBezTo>
                  <a:pt x="94" y="125"/>
                  <a:pt x="95" y="125"/>
                  <a:pt x="95" y="125"/>
                </a:cubicBezTo>
                <a:cubicBezTo>
                  <a:pt x="98" y="126"/>
                  <a:pt x="100" y="129"/>
                  <a:pt x="99" y="132"/>
                </a:cubicBezTo>
                <a:cubicBezTo>
                  <a:pt x="98" y="135"/>
                  <a:pt x="95" y="137"/>
                  <a:pt x="92" y="136"/>
                </a:cubicBezTo>
                <a:cubicBezTo>
                  <a:pt x="89" y="135"/>
                  <a:pt x="87" y="132"/>
                  <a:pt x="88" y="129"/>
                </a:cubicBezTo>
                <a:cubicBezTo>
                  <a:pt x="88" y="128"/>
                  <a:pt x="89" y="126"/>
                  <a:pt x="90" y="126"/>
                </a:cubicBezTo>
                <a:cubicBezTo>
                  <a:pt x="85" y="118"/>
                  <a:pt x="78" y="112"/>
                  <a:pt x="69" y="109"/>
                </a:cubicBezTo>
                <a:cubicBezTo>
                  <a:pt x="60" y="107"/>
                  <a:pt x="51" y="108"/>
                  <a:pt x="42" y="112"/>
                </a:cubicBezTo>
                <a:cubicBezTo>
                  <a:pt x="43" y="113"/>
                  <a:pt x="43" y="114"/>
                  <a:pt x="42" y="116"/>
                </a:cubicBezTo>
                <a:cubicBezTo>
                  <a:pt x="42" y="119"/>
                  <a:pt x="38" y="121"/>
                  <a:pt x="35" y="120"/>
                </a:cubicBezTo>
                <a:cubicBezTo>
                  <a:pt x="32" y="119"/>
                  <a:pt x="30" y="115"/>
                  <a:pt x="31" y="112"/>
                </a:cubicBezTo>
                <a:cubicBezTo>
                  <a:pt x="32" y="109"/>
                  <a:pt x="35" y="107"/>
                  <a:pt x="38" y="108"/>
                </a:cubicBezTo>
                <a:cubicBezTo>
                  <a:pt x="39" y="108"/>
                  <a:pt x="40" y="109"/>
                  <a:pt x="40" y="109"/>
                </a:cubicBezTo>
                <a:cubicBezTo>
                  <a:pt x="46" y="102"/>
                  <a:pt x="50" y="94"/>
                  <a:pt x="50" y="85"/>
                </a:cubicBezTo>
                <a:cubicBezTo>
                  <a:pt x="49" y="75"/>
                  <a:pt x="45" y="66"/>
                  <a:pt x="39" y="59"/>
                </a:cubicBezTo>
                <a:cubicBezTo>
                  <a:pt x="37" y="60"/>
                  <a:pt x="35" y="61"/>
                  <a:pt x="33" y="60"/>
                </a:cubicBezTo>
                <a:cubicBezTo>
                  <a:pt x="30" y="59"/>
                  <a:pt x="29" y="56"/>
                  <a:pt x="29" y="53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5" name="Freeform 122"/>
          <p:cNvSpPr>
            <a:spLocks/>
          </p:cNvSpPr>
          <p:nvPr/>
        </p:nvSpPr>
        <p:spPr bwMode="auto">
          <a:xfrm>
            <a:off x="10506075" y="5199063"/>
            <a:ext cx="22225" cy="22225"/>
          </a:xfrm>
          <a:custGeom>
            <a:avLst/>
            <a:gdLst>
              <a:gd name="T0" fmla="*/ 0 w 6"/>
              <a:gd name="T1" fmla="*/ 2 h 6"/>
              <a:gd name="T2" fmla="*/ 0 w 6"/>
              <a:gd name="T3" fmla="*/ 2 h 6"/>
              <a:gd name="T4" fmla="*/ 4 w 6"/>
              <a:gd name="T5" fmla="*/ 0 h 6"/>
              <a:gd name="T6" fmla="*/ 6 w 6"/>
              <a:gd name="T7" fmla="*/ 4 h 6"/>
              <a:gd name="T8" fmla="*/ 2 w 6"/>
              <a:gd name="T9" fmla="*/ 6 h 6"/>
              <a:gd name="T10" fmla="*/ 0 w 6"/>
              <a:gd name="T11" fmla="*/ 2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6"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1" y="1"/>
                  <a:pt x="2" y="0"/>
                  <a:pt x="4" y="0"/>
                </a:cubicBezTo>
                <a:cubicBezTo>
                  <a:pt x="5" y="1"/>
                  <a:pt x="6" y="2"/>
                  <a:pt x="6" y="4"/>
                </a:cubicBezTo>
                <a:cubicBezTo>
                  <a:pt x="5" y="5"/>
                  <a:pt x="4" y="6"/>
                  <a:pt x="2" y="6"/>
                </a:cubicBezTo>
                <a:cubicBezTo>
                  <a:pt x="1" y="5"/>
                  <a:pt x="0" y="4"/>
                  <a:pt x="0" y="2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6" name="Freeform 123"/>
          <p:cNvSpPr>
            <a:spLocks/>
          </p:cNvSpPr>
          <p:nvPr/>
        </p:nvSpPr>
        <p:spPr bwMode="auto">
          <a:xfrm>
            <a:off x="10494963" y="5138738"/>
            <a:ext cx="26988" cy="22225"/>
          </a:xfrm>
          <a:custGeom>
            <a:avLst/>
            <a:gdLst>
              <a:gd name="T0" fmla="*/ 3 w 7"/>
              <a:gd name="T1" fmla="*/ 6 h 6"/>
              <a:gd name="T2" fmla="*/ 1 w 7"/>
              <a:gd name="T3" fmla="*/ 5 h 6"/>
              <a:gd name="T4" fmla="*/ 2 w 7"/>
              <a:gd name="T5" fmla="*/ 1 h 6"/>
              <a:gd name="T6" fmla="*/ 6 w 7"/>
              <a:gd name="T7" fmla="*/ 2 h 6"/>
              <a:gd name="T8" fmla="*/ 5 w 7"/>
              <a:gd name="T9" fmla="*/ 6 h 6"/>
              <a:gd name="T10" fmla="*/ 3 w 7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6">
                <a:moveTo>
                  <a:pt x="3" y="6"/>
                </a:moveTo>
                <a:cubicBezTo>
                  <a:pt x="2" y="6"/>
                  <a:pt x="1" y="6"/>
                  <a:pt x="1" y="5"/>
                </a:cubicBezTo>
                <a:cubicBezTo>
                  <a:pt x="0" y="4"/>
                  <a:pt x="0" y="2"/>
                  <a:pt x="2" y="1"/>
                </a:cubicBezTo>
                <a:cubicBezTo>
                  <a:pt x="3" y="0"/>
                  <a:pt x="5" y="0"/>
                  <a:pt x="6" y="2"/>
                </a:cubicBezTo>
                <a:cubicBezTo>
                  <a:pt x="7" y="3"/>
                  <a:pt x="6" y="5"/>
                  <a:pt x="5" y="6"/>
                </a:cubicBezTo>
                <a:cubicBezTo>
                  <a:pt x="4" y="6"/>
                  <a:pt x="3" y="6"/>
                  <a:pt x="3" y="6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7" name="Freeform 124"/>
          <p:cNvSpPr>
            <a:spLocks/>
          </p:cNvSpPr>
          <p:nvPr/>
        </p:nvSpPr>
        <p:spPr bwMode="auto">
          <a:xfrm>
            <a:off x="10506075" y="5168900"/>
            <a:ext cx="26988" cy="22225"/>
          </a:xfrm>
          <a:custGeom>
            <a:avLst/>
            <a:gdLst>
              <a:gd name="T0" fmla="*/ 4 w 7"/>
              <a:gd name="T1" fmla="*/ 6 h 6"/>
              <a:gd name="T2" fmla="*/ 3 w 7"/>
              <a:gd name="T3" fmla="*/ 6 h 6"/>
              <a:gd name="T4" fmla="*/ 1 w 7"/>
              <a:gd name="T5" fmla="*/ 3 h 6"/>
              <a:gd name="T6" fmla="*/ 3 w 7"/>
              <a:gd name="T7" fmla="*/ 0 h 6"/>
              <a:gd name="T8" fmla="*/ 6 w 7"/>
              <a:gd name="T9" fmla="*/ 2 h 6"/>
              <a:gd name="T10" fmla="*/ 4 w 7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6">
                <a:moveTo>
                  <a:pt x="4" y="6"/>
                </a:moveTo>
                <a:cubicBezTo>
                  <a:pt x="3" y="6"/>
                  <a:pt x="3" y="6"/>
                  <a:pt x="3" y="6"/>
                </a:cubicBezTo>
                <a:cubicBezTo>
                  <a:pt x="2" y="5"/>
                  <a:pt x="1" y="4"/>
                  <a:pt x="1" y="3"/>
                </a:cubicBezTo>
                <a:cubicBezTo>
                  <a:pt x="0" y="2"/>
                  <a:pt x="1" y="0"/>
                  <a:pt x="3" y="0"/>
                </a:cubicBezTo>
                <a:cubicBezTo>
                  <a:pt x="5" y="0"/>
                  <a:pt x="6" y="1"/>
                  <a:pt x="6" y="2"/>
                </a:cubicBezTo>
                <a:cubicBezTo>
                  <a:pt x="7" y="4"/>
                  <a:pt x="6" y="5"/>
                  <a:pt x="4" y="6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8" name="Freeform 125"/>
          <p:cNvSpPr>
            <a:spLocks/>
          </p:cNvSpPr>
          <p:nvPr/>
        </p:nvSpPr>
        <p:spPr bwMode="auto">
          <a:xfrm>
            <a:off x="10472738" y="5116513"/>
            <a:ext cx="25400" cy="25400"/>
          </a:xfrm>
          <a:custGeom>
            <a:avLst/>
            <a:gdLst>
              <a:gd name="T0" fmla="*/ 3 w 7"/>
              <a:gd name="T1" fmla="*/ 7 h 7"/>
              <a:gd name="T2" fmla="*/ 2 w 7"/>
              <a:gd name="T3" fmla="*/ 6 h 7"/>
              <a:gd name="T4" fmla="*/ 1 w 7"/>
              <a:gd name="T5" fmla="*/ 2 h 7"/>
              <a:gd name="T6" fmla="*/ 5 w 7"/>
              <a:gd name="T7" fmla="*/ 1 h 7"/>
              <a:gd name="T8" fmla="*/ 6 w 7"/>
              <a:gd name="T9" fmla="*/ 5 h 7"/>
              <a:gd name="T10" fmla="*/ 3 w 7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7">
                <a:moveTo>
                  <a:pt x="3" y="7"/>
                </a:moveTo>
                <a:cubicBezTo>
                  <a:pt x="2" y="7"/>
                  <a:pt x="2" y="7"/>
                  <a:pt x="2" y="6"/>
                </a:cubicBezTo>
                <a:cubicBezTo>
                  <a:pt x="1" y="6"/>
                  <a:pt x="0" y="4"/>
                  <a:pt x="1" y="2"/>
                </a:cubicBezTo>
                <a:cubicBezTo>
                  <a:pt x="2" y="1"/>
                  <a:pt x="3" y="0"/>
                  <a:pt x="5" y="1"/>
                </a:cubicBezTo>
                <a:cubicBezTo>
                  <a:pt x="6" y="2"/>
                  <a:pt x="7" y="4"/>
                  <a:pt x="6" y="5"/>
                </a:cubicBezTo>
                <a:cubicBezTo>
                  <a:pt x="5" y="7"/>
                  <a:pt x="4" y="7"/>
                  <a:pt x="3" y="7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9" name="Freeform 126"/>
          <p:cNvSpPr>
            <a:spLocks/>
          </p:cNvSpPr>
          <p:nvPr/>
        </p:nvSpPr>
        <p:spPr bwMode="auto">
          <a:xfrm>
            <a:off x="10390188" y="5130800"/>
            <a:ext cx="22225" cy="26988"/>
          </a:xfrm>
          <a:custGeom>
            <a:avLst/>
            <a:gdLst>
              <a:gd name="T0" fmla="*/ 5 w 6"/>
              <a:gd name="T1" fmla="*/ 5 h 7"/>
              <a:gd name="T2" fmla="*/ 2 w 6"/>
              <a:gd name="T3" fmla="*/ 6 h 7"/>
              <a:gd name="T4" fmla="*/ 1 w 6"/>
              <a:gd name="T5" fmla="*/ 6 h 7"/>
              <a:gd name="T6" fmla="*/ 1 w 6"/>
              <a:gd name="T7" fmla="*/ 1 h 7"/>
              <a:gd name="T8" fmla="*/ 5 w 6"/>
              <a:gd name="T9" fmla="*/ 1 h 7"/>
              <a:gd name="T10" fmla="*/ 5 w 6"/>
              <a:gd name="T11" fmla="*/ 5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7">
                <a:moveTo>
                  <a:pt x="5" y="5"/>
                </a:moveTo>
                <a:cubicBezTo>
                  <a:pt x="4" y="6"/>
                  <a:pt x="3" y="7"/>
                  <a:pt x="2" y="6"/>
                </a:cubicBezTo>
                <a:cubicBezTo>
                  <a:pt x="2" y="6"/>
                  <a:pt x="1" y="6"/>
                  <a:pt x="1" y="6"/>
                </a:cubicBezTo>
                <a:cubicBezTo>
                  <a:pt x="0" y="5"/>
                  <a:pt x="0" y="3"/>
                  <a:pt x="1" y="1"/>
                </a:cubicBezTo>
                <a:cubicBezTo>
                  <a:pt x="2" y="0"/>
                  <a:pt x="4" y="0"/>
                  <a:pt x="5" y="1"/>
                </a:cubicBezTo>
                <a:cubicBezTo>
                  <a:pt x="6" y="2"/>
                  <a:pt x="6" y="4"/>
                  <a:pt x="5" y="5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0" name="Freeform 127"/>
          <p:cNvSpPr>
            <a:spLocks/>
          </p:cNvSpPr>
          <p:nvPr/>
        </p:nvSpPr>
        <p:spPr bwMode="auto">
          <a:xfrm>
            <a:off x="10445750" y="5108575"/>
            <a:ext cx="22225" cy="26988"/>
          </a:xfrm>
          <a:custGeom>
            <a:avLst/>
            <a:gdLst>
              <a:gd name="T0" fmla="*/ 2 w 6"/>
              <a:gd name="T1" fmla="*/ 6 h 7"/>
              <a:gd name="T2" fmla="*/ 2 w 6"/>
              <a:gd name="T3" fmla="*/ 6 h 7"/>
              <a:gd name="T4" fmla="*/ 0 w 6"/>
              <a:gd name="T5" fmla="*/ 3 h 7"/>
              <a:gd name="T6" fmla="*/ 3 w 6"/>
              <a:gd name="T7" fmla="*/ 1 h 7"/>
              <a:gd name="T8" fmla="*/ 6 w 6"/>
              <a:gd name="T9" fmla="*/ 4 h 7"/>
              <a:gd name="T10" fmla="*/ 2 w 6"/>
              <a:gd name="T11" fmla="*/ 6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7">
                <a:moveTo>
                  <a:pt x="2" y="6"/>
                </a:moveTo>
                <a:cubicBezTo>
                  <a:pt x="2" y="6"/>
                  <a:pt x="2" y="6"/>
                  <a:pt x="2" y="6"/>
                </a:cubicBezTo>
                <a:cubicBezTo>
                  <a:pt x="0" y="6"/>
                  <a:pt x="0" y="5"/>
                  <a:pt x="0" y="3"/>
                </a:cubicBezTo>
                <a:cubicBezTo>
                  <a:pt x="0" y="2"/>
                  <a:pt x="1" y="0"/>
                  <a:pt x="3" y="1"/>
                </a:cubicBezTo>
                <a:cubicBezTo>
                  <a:pt x="4" y="1"/>
                  <a:pt x="6" y="2"/>
                  <a:pt x="6" y="4"/>
                </a:cubicBezTo>
                <a:cubicBezTo>
                  <a:pt x="5" y="5"/>
                  <a:pt x="4" y="7"/>
                  <a:pt x="2" y="6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1" name="Freeform 128"/>
          <p:cNvSpPr>
            <a:spLocks/>
          </p:cNvSpPr>
          <p:nvPr/>
        </p:nvSpPr>
        <p:spPr bwMode="auto">
          <a:xfrm>
            <a:off x="10412413" y="5111750"/>
            <a:ext cx="26988" cy="26988"/>
          </a:xfrm>
          <a:custGeom>
            <a:avLst/>
            <a:gdLst>
              <a:gd name="T0" fmla="*/ 5 w 7"/>
              <a:gd name="T1" fmla="*/ 7 h 7"/>
              <a:gd name="T2" fmla="*/ 3 w 7"/>
              <a:gd name="T3" fmla="*/ 7 h 7"/>
              <a:gd name="T4" fmla="*/ 1 w 7"/>
              <a:gd name="T5" fmla="*/ 5 h 7"/>
              <a:gd name="T6" fmla="*/ 2 w 7"/>
              <a:gd name="T7" fmla="*/ 1 h 7"/>
              <a:gd name="T8" fmla="*/ 6 w 7"/>
              <a:gd name="T9" fmla="*/ 3 h 7"/>
              <a:gd name="T10" fmla="*/ 5 w 7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7">
                <a:moveTo>
                  <a:pt x="5" y="7"/>
                </a:moveTo>
                <a:cubicBezTo>
                  <a:pt x="4" y="7"/>
                  <a:pt x="3" y="7"/>
                  <a:pt x="3" y="7"/>
                </a:cubicBezTo>
                <a:cubicBezTo>
                  <a:pt x="2" y="6"/>
                  <a:pt x="1" y="6"/>
                  <a:pt x="1" y="5"/>
                </a:cubicBezTo>
                <a:cubicBezTo>
                  <a:pt x="0" y="3"/>
                  <a:pt x="1" y="2"/>
                  <a:pt x="2" y="1"/>
                </a:cubicBezTo>
                <a:cubicBezTo>
                  <a:pt x="4" y="0"/>
                  <a:pt x="6" y="1"/>
                  <a:pt x="6" y="3"/>
                </a:cubicBezTo>
                <a:cubicBezTo>
                  <a:pt x="7" y="4"/>
                  <a:pt x="6" y="6"/>
                  <a:pt x="5" y="7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2" name="Freeform 129"/>
          <p:cNvSpPr>
            <a:spLocks/>
          </p:cNvSpPr>
          <p:nvPr/>
        </p:nvSpPr>
        <p:spPr bwMode="auto">
          <a:xfrm>
            <a:off x="10374313" y="5157788"/>
            <a:ext cx="23813" cy="25400"/>
          </a:xfrm>
          <a:custGeom>
            <a:avLst/>
            <a:gdLst>
              <a:gd name="T0" fmla="*/ 4 w 6"/>
              <a:gd name="T1" fmla="*/ 1 h 7"/>
              <a:gd name="T2" fmla="*/ 6 w 6"/>
              <a:gd name="T3" fmla="*/ 4 h 7"/>
              <a:gd name="T4" fmla="*/ 6 w 6"/>
              <a:gd name="T5" fmla="*/ 4 h 7"/>
              <a:gd name="T6" fmla="*/ 2 w 6"/>
              <a:gd name="T7" fmla="*/ 6 h 7"/>
              <a:gd name="T8" fmla="*/ 0 w 6"/>
              <a:gd name="T9" fmla="*/ 3 h 7"/>
              <a:gd name="T10" fmla="*/ 0 w 6"/>
              <a:gd name="T11" fmla="*/ 3 h 7"/>
              <a:gd name="T12" fmla="*/ 0 w 6"/>
              <a:gd name="T13" fmla="*/ 3 h 7"/>
              <a:gd name="T14" fmla="*/ 4 w 6"/>
              <a:gd name="T15" fmla="*/ 1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" h="7">
                <a:moveTo>
                  <a:pt x="4" y="1"/>
                </a:moveTo>
                <a:cubicBezTo>
                  <a:pt x="5" y="1"/>
                  <a:pt x="6" y="3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5" y="6"/>
                  <a:pt x="4" y="7"/>
                  <a:pt x="2" y="6"/>
                </a:cubicBezTo>
                <a:cubicBezTo>
                  <a:pt x="1" y="6"/>
                  <a:pt x="0" y="4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1" y="1"/>
                  <a:pt x="2" y="0"/>
                  <a:pt x="4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3" name="Freeform 130"/>
          <p:cNvSpPr>
            <a:spLocks/>
          </p:cNvSpPr>
          <p:nvPr/>
        </p:nvSpPr>
        <p:spPr bwMode="auto">
          <a:xfrm>
            <a:off x="10382250" y="5218113"/>
            <a:ext cx="26988" cy="22225"/>
          </a:xfrm>
          <a:custGeom>
            <a:avLst/>
            <a:gdLst>
              <a:gd name="T0" fmla="*/ 6 w 7"/>
              <a:gd name="T1" fmla="*/ 2 h 6"/>
              <a:gd name="T2" fmla="*/ 6 w 7"/>
              <a:gd name="T3" fmla="*/ 2 h 6"/>
              <a:gd name="T4" fmla="*/ 5 w 7"/>
              <a:gd name="T5" fmla="*/ 6 h 6"/>
              <a:gd name="T6" fmla="*/ 3 w 7"/>
              <a:gd name="T7" fmla="*/ 6 h 6"/>
              <a:gd name="T8" fmla="*/ 1 w 7"/>
              <a:gd name="T9" fmla="*/ 5 h 6"/>
              <a:gd name="T10" fmla="*/ 2 w 7"/>
              <a:gd name="T11" fmla="*/ 1 h 6"/>
              <a:gd name="T12" fmla="*/ 6 w 7"/>
              <a:gd name="T13" fmla="*/ 2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6">
                <a:moveTo>
                  <a:pt x="6" y="2"/>
                </a:moveTo>
                <a:cubicBezTo>
                  <a:pt x="6" y="2"/>
                  <a:pt x="6" y="2"/>
                  <a:pt x="6" y="2"/>
                </a:cubicBezTo>
                <a:cubicBezTo>
                  <a:pt x="7" y="3"/>
                  <a:pt x="6" y="5"/>
                  <a:pt x="5" y="6"/>
                </a:cubicBezTo>
                <a:cubicBezTo>
                  <a:pt x="4" y="6"/>
                  <a:pt x="3" y="6"/>
                  <a:pt x="3" y="6"/>
                </a:cubicBezTo>
                <a:cubicBezTo>
                  <a:pt x="2" y="6"/>
                  <a:pt x="1" y="5"/>
                  <a:pt x="1" y="5"/>
                </a:cubicBezTo>
                <a:cubicBezTo>
                  <a:pt x="0" y="4"/>
                  <a:pt x="0" y="2"/>
                  <a:pt x="2" y="1"/>
                </a:cubicBezTo>
                <a:cubicBezTo>
                  <a:pt x="3" y="0"/>
                  <a:pt x="5" y="0"/>
                  <a:pt x="6" y="2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4" name="Freeform 131"/>
          <p:cNvSpPr>
            <a:spLocks/>
          </p:cNvSpPr>
          <p:nvPr/>
        </p:nvSpPr>
        <p:spPr bwMode="auto">
          <a:xfrm>
            <a:off x="10404475" y="5237163"/>
            <a:ext cx="26988" cy="25400"/>
          </a:xfrm>
          <a:custGeom>
            <a:avLst/>
            <a:gdLst>
              <a:gd name="T0" fmla="*/ 5 w 7"/>
              <a:gd name="T1" fmla="*/ 1 h 7"/>
              <a:gd name="T2" fmla="*/ 6 w 7"/>
              <a:gd name="T3" fmla="*/ 5 h 7"/>
              <a:gd name="T4" fmla="*/ 3 w 7"/>
              <a:gd name="T5" fmla="*/ 7 h 7"/>
              <a:gd name="T6" fmla="*/ 2 w 7"/>
              <a:gd name="T7" fmla="*/ 6 h 7"/>
              <a:gd name="T8" fmla="*/ 1 w 7"/>
              <a:gd name="T9" fmla="*/ 2 h 7"/>
              <a:gd name="T10" fmla="*/ 5 w 7"/>
              <a:gd name="T11" fmla="*/ 1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7">
                <a:moveTo>
                  <a:pt x="5" y="1"/>
                </a:moveTo>
                <a:cubicBezTo>
                  <a:pt x="6" y="2"/>
                  <a:pt x="7" y="4"/>
                  <a:pt x="6" y="5"/>
                </a:cubicBezTo>
                <a:cubicBezTo>
                  <a:pt x="5" y="6"/>
                  <a:pt x="4" y="7"/>
                  <a:pt x="3" y="7"/>
                </a:cubicBezTo>
                <a:cubicBezTo>
                  <a:pt x="2" y="6"/>
                  <a:pt x="2" y="6"/>
                  <a:pt x="2" y="6"/>
                </a:cubicBezTo>
                <a:cubicBezTo>
                  <a:pt x="1" y="5"/>
                  <a:pt x="0" y="4"/>
                  <a:pt x="1" y="2"/>
                </a:cubicBezTo>
                <a:cubicBezTo>
                  <a:pt x="2" y="1"/>
                  <a:pt x="4" y="0"/>
                  <a:pt x="5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5" name="Freeform 132"/>
          <p:cNvSpPr>
            <a:spLocks/>
          </p:cNvSpPr>
          <p:nvPr/>
        </p:nvSpPr>
        <p:spPr bwMode="auto">
          <a:xfrm>
            <a:off x="10371138" y="5191125"/>
            <a:ext cx="26988" cy="22225"/>
          </a:xfrm>
          <a:custGeom>
            <a:avLst/>
            <a:gdLst>
              <a:gd name="T0" fmla="*/ 3 w 7"/>
              <a:gd name="T1" fmla="*/ 0 h 6"/>
              <a:gd name="T2" fmla="*/ 6 w 7"/>
              <a:gd name="T3" fmla="*/ 2 h 6"/>
              <a:gd name="T4" fmla="*/ 6 w 7"/>
              <a:gd name="T5" fmla="*/ 2 h 6"/>
              <a:gd name="T6" fmla="*/ 4 w 7"/>
              <a:gd name="T7" fmla="*/ 6 h 6"/>
              <a:gd name="T8" fmla="*/ 3 w 7"/>
              <a:gd name="T9" fmla="*/ 6 h 6"/>
              <a:gd name="T10" fmla="*/ 0 w 7"/>
              <a:gd name="T11" fmla="*/ 3 h 6"/>
              <a:gd name="T12" fmla="*/ 3 w 7"/>
              <a:gd name="T1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6">
                <a:moveTo>
                  <a:pt x="3" y="0"/>
                </a:moveTo>
                <a:cubicBezTo>
                  <a:pt x="5" y="0"/>
                  <a:pt x="6" y="1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7" y="4"/>
                  <a:pt x="5" y="5"/>
                  <a:pt x="4" y="6"/>
                </a:cubicBezTo>
                <a:cubicBezTo>
                  <a:pt x="3" y="6"/>
                  <a:pt x="3" y="6"/>
                  <a:pt x="3" y="6"/>
                </a:cubicBezTo>
                <a:cubicBezTo>
                  <a:pt x="2" y="5"/>
                  <a:pt x="1" y="4"/>
                  <a:pt x="0" y="3"/>
                </a:cubicBezTo>
                <a:cubicBezTo>
                  <a:pt x="0" y="2"/>
                  <a:pt x="1" y="0"/>
                  <a:pt x="3" y="0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6" name="Freeform 133"/>
          <p:cNvSpPr>
            <a:spLocks/>
          </p:cNvSpPr>
          <p:nvPr/>
        </p:nvSpPr>
        <p:spPr bwMode="auto">
          <a:xfrm>
            <a:off x="10464800" y="5240338"/>
            <a:ext cx="26988" cy="26988"/>
          </a:xfrm>
          <a:custGeom>
            <a:avLst/>
            <a:gdLst>
              <a:gd name="T0" fmla="*/ 2 w 7"/>
              <a:gd name="T1" fmla="*/ 1 h 7"/>
              <a:gd name="T2" fmla="*/ 6 w 7"/>
              <a:gd name="T3" fmla="*/ 3 h 7"/>
              <a:gd name="T4" fmla="*/ 4 w 7"/>
              <a:gd name="T5" fmla="*/ 6 h 7"/>
              <a:gd name="T6" fmla="*/ 2 w 7"/>
              <a:gd name="T7" fmla="*/ 6 h 7"/>
              <a:gd name="T8" fmla="*/ 1 w 7"/>
              <a:gd name="T9" fmla="*/ 5 h 7"/>
              <a:gd name="T10" fmla="*/ 2 w 7"/>
              <a:gd name="T11" fmla="*/ 1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7">
                <a:moveTo>
                  <a:pt x="2" y="1"/>
                </a:moveTo>
                <a:cubicBezTo>
                  <a:pt x="4" y="0"/>
                  <a:pt x="5" y="1"/>
                  <a:pt x="6" y="3"/>
                </a:cubicBezTo>
                <a:cubicBezTo>
                  <a:pt x="7" y="4"/>
                  <a:pt x="6" y="6"/>
                  <a:pt x="4" y="6"/>
                </a:cubicBezTo>
                <a:cubicBezTo>
                  <a:pt x="4" y="7"/>
                  <a:pt x="3" y="7"/>
                  <a:pt x="2" y="6"/>
                </a:cubicBezTo>
                <a:cubicBezTo>
                  <a:pt x="2" y="6"/>
                  <a:pt x="1" y="6"/>
                  <a:pt x="1" y="5"/>
                </a:cubicBezTo>
                <a:cubicBezTo>
                  <a:pt x="0" y="3"/>
                  <a:pt x="1" y="2"/>
                  <a:pt x="2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7" name="Freeform 134"/>
          <p:cNvSpPr>
            <a:spLocks/>
          </p:cNvSpPr>
          <p:nvPr/>
        </p:nvSpPr>
        <p:spPr bwMode="auto">
          <a:xfrm>
            <a:off x="10491788" y="5226050"/>
            <a:ext cx="22225" cy="22225"/>
          </a:xfrm>
          <a:custGeom>
            <a:avLst/>
            <a:gdLst>
              <a:gd name="T0" fmla="*/ 1 w 6"/>
              <a:gd name="T1" fmla="*/ 1 h 6"/>
              <a:gd name="T2" fmla="*/ 5 w 6"/>
              <a:gd name="T3" fmla="*/ 1 h 6"/>
              <a:gd name="T4" fmla="*/ 5 w 6"/>
              <a:gd name="T5" fmla="*/ 5 h 6"/>
              <a:gd name="T6" fmla="*/ 2 w 6"/>
              <a:gd name="T7" fmla="*/ 6 h 6"/>
              <a:gd name="T8" fmla="*/ 1 w 6"/>
              <a:gd name="T9" fmla="*/ 5 h 6"/>
              <a:gd name="T10" fmla="*/ 1 w 6"/>
              <a:gd name="T11" fmla="*/ 1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6">
                <a:moveTo>
                  <a:pt x="1" y="1"/>
                </a:moveTo>
                <a:cubicBezTo>
                  <a:pt x="2" y="0"/>
                  <a:pt x="4" y="0"/>
                  <a:pt x="5" y="1"/>
                </a:cubicBezTo>
                <a:cubicBezTo>
                  <a:pt x="6" y="2"/>
                  <a:pt x="6" y="4"/>
                  <a:pt x="5" y="5"/>
                </a:cubicBezTo>
                <a:cubicBezTo>
                  <a:pt x="4" y="6"/>
                  <a:pt x="3" y="6"/>
                  <a:pt x="2" y="6"/>
                </a:cubicBezTo>
                <a:cubicBezTo>
                  <a:pt x="2" y="6"/>
                  <a:pt x="1" y="6"/>
                  <a:pt x="1" y="5"/>
                </a:cubicBezTo>
                <a:cubicBezTo>
                  <a:pt x="0" y="4"/>
                  <a:pt x="0" y="2"/>
                  <a:pt x="1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8" name="Freeform 135"/>
          <p:cNvSpPr>
            <a:spLocks/>
          </p:cNvSpPr>
          <p:nvPr/>
        </p:nvSpPr>
        <p:spPr bwMode="auto">
          <a:xfrm>
            <a:off x="10434638" y="5248275"/>
            <a:ext cx="22225" cy="22225"/>
          </a:xfrm>
          <a:custGeom>
            <a:avLst/>
            <a:gdLst>
              <a:gd name="T0" fmla="*/ 3 w 6"/>
              <a:gd name="T1" fmla="*/ 0 h 6"/>
              <a:gd name="T2" fmla="*/ 6 w 6"/>
              <a:gd name="T3" fmla="*/ 3 h 6"/>
              <a:gd name="T4" fmla="*/ 3 w 6"/>
              <a:gd name="T5" fmla="*/ 6 h 6"/>
              <a:gd name="T6" fmla="*/ 3 w 6"/>
              <a:gd name="T7" fmla="*/ 6 h 6"/>
              <a:gd name="T8" fmla="*/ 2 w 6"/>
              <a:gd name="T9" fmla="*/ 6 h 6"/>
              <a:gd name="T10" fmla="*/ 0 w 6"/>
              <a:gd name="T11" fmla="*/ 3 h 6"/>
              <a:gd name="T12" fmla="*/ 3 w 6"/>
              <a:gd name="T1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" h="6">
                <a:moveTo>
                  <a:pt x="3" y="0"/>
                </a:moveTo>
                <a:cubicBezTo>
                  <a:pt x="5" y="0"/>
                  <a:pt x="6" y="2"/>
                  <a:pt x="6" y="3"/>
                </a:cubicBezTo>
                <a:cubicBezTo>
                  <a:pt x="6" y="5"/>
                  <a:pt x="5" y="6"/>
                  <a:pt x="3" y="6"/>
                </a:cubicBezTo>
                <a:cubicBezTo>
                  <a:pt x="3" y="6"/>
                  <a:pt x="3" y="6"/>
                  <a:pt x="3" y="6"/>
                </a:cubicBezTo>
                <a:cubicBezTo>
                  <a:pt x="3" y="6"/>
                  <a:pt x="3" y="6"/>
                  <a:pt x="2" y="6"/>
                </a:cubicBezTo>
                <a:cubicBezTo>
                  <a:pt x="1" y="5"/>
                  <a:pt x="0" y="4"/>
                  <a:pt x="0" y="3"/>
                </a:cubicBezTo>
                <a:cubicBezTo>
                  <a:pt x="0" y="1"/>
                  <a:pt x="2" y="0"/>
                  <a:pt x="3" y="0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9" name="Freeform 136"/>
          <p:cNvSpPr>
            <a:spLocks/>
          </p:cNvSpPr>
          <p:nvPr/>
        </p:nvSpPr>
        <p:spPr bwMode="auto">
          <a:xfrm>
            <a:off x="10412413" y="5153025"/>
            <a:ext cx="74613" cy="76200"/>
          </a:xfrm>
          <a:custGeom>
            <a:avLst/>
            <a:gdLst>
              <a:gd name="T0" fmla="*/ 2 w 20"/>
              <a:gd name="T1" fmla="*/ 7 h 20"/>
              <a:gd name="T2" fmla="*/ 13 w 20"/>
              <a:gd name="T3" fmla="*/ 1 h 20"/>
              <a:gd name="T4" fmla="*/ 19 w 20"/>
              <a:gd name="T5" fmla="*/ 12 h 20"/>
              <a:gd name="T6" fmla="*/ 8 w 20"/>
              <a:gd name="T7" fmla="*/ 18 h 20"/>
              <a:gd name="T8" fmla="*/ 2 w 20"/>
              <a:gd name="T9" fmla="*/ 7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" h="20">
                <a:moveTo>
                  <a:pt x="2" y="7"/>
                </a:moveTo>
                <a:cubicBezTo>
                  <a:pt x="3" y="2"/>
                  <a:pt x="8" y="0"/>
                  <a:pt x="13" y="1"/>
                </a:cubicBezTo>
                <a:cubicBezTo>
                  <a:pt x="18" y="3"/>
                  <a:pt x="20" y="8"/>
                  <a:pt x="19" y="12"/>
                </a:cubicBezTo>
                <a:cubicBezTo>
                  <a:pt x="18" y="17"/>
                  <a:pt x="13" y="20"/>
                  <a:pt x="8" y="18"/>
                </a:cubicBezTo>
                <a:cubicBezTo>
                  <a:pt x="3" y="17"/>
                  <a:pt x="0" y="12"/>
                  <a:pt x="2" y="7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0" name="Freeform 137"/>
          <p:cNvSpPr>
            <a:spLocks noEditPoints="1"/>
          </p:cNvSpPr>
          <p:nvPr/>
        </p:nvSpPr>
        <p:spPr bwMode="auto">
          <a:xfrm>
            <a:off x="10687050" y="4090987"/>
            <a:ext cx="484188" cy="504825"/>
          </a:xfrm>
          <a:custGeom>
            <a:avLst/>
            <a:gdLst>
              <a:gd name="T0" fmla="*/ 10 w 129"/>
              <a:gd name="T1" fmla="*/ 69 h 134"/>
              <a:gd name="T2" fmla="*/ 11 w 129"/>
              <a:gd name="T3" fmla="*/ 107 h 134"/>
              <a:gd name="T4" fmla="*/ 48 w 129"/>
              <a:gd name="T5" fmla="*/ 118 h 134"/>
              <a:gd name="T6" fmla="*/ 85 w 129"/>
              <a:gd name="T7" fmla="*/ 129 h 134"/>
              <a:gd name="T8" fmla="*/ 106 w 129"/>
              <a:gd name="T9" fmla="*/ 97 h 134"/>
              <a:gd name="T10" fmla="*/ 128 w 129"/>
              <a:gd name="T11" fmla="*/ 65 h 134"/>
              <a:gd name="T12" fmla="*/ 105 w 129"/>
              <a:gd name="T13" fmla="*/ 35 h 134"/>
              <a:gd name="T14" fmla="*/ 81 w 129"/>
              <a:gd name="T15" fmla="*/ 4 h 134"/>
              <a:gd name="T16" fmla="*/ 45 w 129"/>
              <a:gd name="T17" fmla="*/ 17 h 134"/>
              <a:gd name="T18" fmla="*/ 9 w 129"/>
              <a:gd name="T19" fmla="*/ 30 h 134"/>
              <a:gd name="T20" fmla="*/ 10 w 129"/>
              <a:gd name="T21" fmla="*/ 69 h 134"/>
              <a:gd name="T22" fmla="*/ 24 w 129"/>
              <a:gd name="T23" fmla="*/ 43 h 134"/>
              <a:gd name="T24" fmla="*/ 30 w 129"/>
              <a:gd name="T25" fmla="*/ 40 h 134"/>
              <a:gd name="T26" fmla="*/ 33 w 129"/>
              <a:gd name="T27" fmla="*/ 46 h 134"/>
              <a:gd name="T28" fmla="*/ 33 w 129"/>
              <a:gd name="T29" fmla="*/ 46 h 134"/>
              <a:gd name="T30" fmla="*/ 55 w 129"/>
              <a:gd name="T31" fmla="*/ 47 h 134"/>
              <a:gd name="T32" fmla="*/ 71 w 129"/>
              <a:gd name="T33" fmla="*/ 33 h 134"/>
              <a:gd name="T34" fmla="*/ 69 w 129"/>
              <a:gd name="T35" fmla="*/ 27 h 134"/>
              <a:gd name="T36" fmla="*/ 75 w 129"/>
              <a:gd name="T37" fmla="*/ 24 h 134"/>
              <a:gd name="T38" fmla="*/ 78 w 129"/>
              <a:gd name="T39" fmla="*/ 30 h 134"/>
              <a:gd name="T40" fmla="*/ 73 w 129"/>
              <a:gd name="T41" fmla="*/ 33 h 134"/>
              <a:gd name="T42" fmla="*/ 80 w 129"/>
              <a:gd name="T43" fmla="*/ 55 h 134"/>
              <a:gd name="T44" fmla="*/ 98 w 129"/>
              <a:gd name="T45" fmla="*/ 65 h 134"/>
              <a:gd name="T46" fmla="*/ 98 w 129"/>
              <a:gd name="T47" fmla="*/ 65 h 134"/>
              <a:gd name="T48" fmla="*/ 104 w 129"/>
              <a:gd name="T49" fmla="*/ 62 h 134"/>
              <a:gd name="T50" fmla="*/ 107 w 129"/>
              <a:gd name="T51" fmla="*/ 67 h 134"/>
              <a:gd name="T52" fmla="*/ 101 w 129"/>
              <a:gd name="T53" fmla="*/ 71 h 134"/>
              <a:gd name="T54" fmla="*/ 98 w 129"/>
              <a:gd name="T55" fmla="*/ 67 h 134"/>
              <a:gd name="T56" fmla="*/ 80 w 129"/>
              <a:gd name="T57" fmla="*/ 80 h 134"/>
              <a:gd name="T58" fmla="*/ 75 w 129"/>
              <a:gd name="T59" fmla="*/ 100 h 134"/>
              <a:gd name="T60" fmla="*/ 77 w 129"/>
              <a:gd name="T61" fmla="*/ 101 h 134"/>
              <a:gd name="T62" fmla="*/ 80 w 129"/>
              <a:gd name="T63" fmla="*/ 106 h 134"/>
              <a:gd name="T64" fmla="*/ 74 w 129"/>
              <a:gd name="T65" fmla="*/ 110 h 134"/>
              <a:gd name="T66" fmla="*/ 71 w 129"/>
              <a:gd name="T67" fmla="*/ 104 h 134"/>
              <a:gd name="T68" fmla="*/ 73 w 129"/>
              <a:gd name="T69" fmla="*/ 101 h 134"/>
              <a:gd name="T70" fmla="*/ 56 w 129"/>
              <a:gd name="T71" fmla="*/ 88 h 134"/>
              <a:gd name="T72" fmla="*/ 34 w 129"/>
              <a:gd name="T73" fmla="*/ 90 h 134"/>
              <a:gd name="T74" fmla="*/ 35 w 129"/>
              <a:gd name="T75" fmla="*/ 93 h 134"/>
              <a:gd name="T76" fmla="*/ 29 w 129"/>
              <a:gd name="T77" fmla="*/ 96 h 134"/>
              <a:gd name="T78" fmla="*/ 26 w 129"/>
              <a:gd name="T79" fmla="*/ 90 h 134"/>
              <a:gd name="T80" fmla="*/ 31 w 129"/>
              <a:gd name="T81" fmla="*/ 87 h 134"/>
              <a:gd name="T82" fmla="*/ 33 w 129"/>
              <a:gd name="T83" fmla="*/ 88 h 134"/>
              <a:gd name="T84" fmla="*/ 40 w 129"/>
              <a:gd name="T85" fmla="*/ 68 h 134"/>
              <a:gd name="T86" fmla="*/ 32 w 129"/>
              <a:gd name="T87" fmla="*/ 48 h 134"/>
              <a:gd name="T88" fmla="*/ 27 w 129"/>
              <a:gd name="T89" fmla="*/ 49 h 134"/>
              <a:gd name="T90" fmla="*/ 24 w 129"/>
              <a:gd name="T91" fmla="*/ 43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29" h="134">
                <a:moveTo>
                  <a:pt x="10" y="69"/>
                </a:moveTo>
                <a:cubicBezTo>
                  <a:pt x="2" y="80"/>
                  <a:pt x="2" y="96"/>
                  <a:pt x="11" y="107"/>
                </a:cubicBezTo>
                <a:cubicBezTo>
                  <a:pt x="20" y="119"/>
                  <a:pt x="35" y="123"/>
                  <a:pt x="48" y="118"/>
                </a:cubicBezTo>
                <a:cubicBezTo>
                  <a:pt x="56" y="129"/>
                  <a:pt x="71" y="134"/>
                  <a:pt x="85" y="129"/>
                </a:cubicBezTo>
                <a:cubicBezTo>
                  <a:pt x="98" y="124"/>
                  <a:pt x="107" y="111"/>
                  <a:pt x="106" y="97"/>
                </a:cubicBezTo>
                <a:cubicBezTo>
                  <a:pt x="119" y="93"/>
                  <a:pt x="129" y="80"/>
                  <a:pt x="128" y="65"/>
                </a:cubicBezTo>
                <a:cubicBezTo>
                  <a:pt x="128" y="51"/>
                  <a:pt x="118" y="39"/>
                  <a:pt x="105" y="35"/>
                </a:cubicBezTo>
                <a:cubicBezTo>
                  <a:pt x="104" y="21"/>
                  <a:pt x="95" y="9"/>
                  <a:pt x="81" y="4"/>
                </a:cubicBezTo>
                <a:cubicBezTo>
                  <a:pt x="67" y="0"/>
                  <a:pt x="53" y="6"/>
                  <a:pt x="45" y="17"/>
                </a:cubicBezTo>
                <a:cubicBezTo>
                  <a:pt x="32" y="13"/>
                  <a:pt x="17" y="18"/>
                  <a:pt x="9" y="30"/>
                </a:cubicBezTo>
                <a:cubicBezTo>
                  <a:pt x="0" y="42"/>
                  <a:pt x="1" y="58"/>
                  <a:pt x="10" y="69"/>
                </a:cubicBezTo>
                <a:close/>
                <a:moveTo>
                  <a:pt x="24" y="43"/>
                </a:moveTo>
                <a:cubicBezTo>
                  <a:pt x="25" y="40"/>
                  <a:pt x="28" y="39"/>
                  <a:pt x="30" y="40"/>
                </a:cubicBezTo>
                <a:cubicBezTo>
                  <a:pt x="33" y="41"/>
                  <a:pt x="34" y="43"/>
                  <a:pt x="33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40" y="48"/>
                  <a:pt x="48" y="49"/>
                  <a:pt x="55" y="47"/>
                </a:cubicBezTo>
                <a:cubicBezTo>
                  <a:pt x="62" y="44"/>
                  <a:pt x="67" y="39"/>
                  <a:pt x="71" y="33"/>
                </a:cubicBezTo>
                <a:cubicBezTo>
                  <a:pt x="69" y="32"/>
                  <a:pt x="68" y="29"/>
                  <a:pt x="69" y="27"/>
                </a:cubicBezTo>
                <a:cubicBezTo>
                  <a:pt x="70" y="25"/>
                  <a:pt x="72" y="23"/>
                  <a:pt x="75" y="24"/>
                </a:cubicBezTo>
                <a:cubicBezTo>
                  <a:pt x="77" y="25"/>
                  <a:pt x="79" y="28"/>
                  <a:pt x="78" y="30"/>
                </a:cubicBezTo>
                <a:cubicBezTo>
                  <a:pt x="77" y="32"/>
                  <a:pt x="75" y="33"/>
                  <a:pt x="73" y="33"/>
                </a:cubicBezTo>
                <a:cubicBezTo>
                  <a:pt x="74" y="41"/>
                  <a:pt x="75" y="49"/>
                  <a:pt x="80" y="55"/>
                </a:cubicBezTo>
                <a:cubicBezTo>
                  <a:pt x="85" y="61"/>
                  <a:pt x="91" y="64"/>
                  <a:pt x="98" y="65"/>
                </a:cubicBezTo>
                <a:cubicBezTo>
                  <a:pt x="98" y="65"/>
                  <a:pt x="98" y="65"/>
                  <a:pt x="98" y="65"/>
                </a:cubicBezTo>
                <a:cubicBezTo>
                  <a:pt x="99" y="62"/>
                  <a:pt x="101" y="61"/>
                  <a:pt x="104" y="62"/>
                </a:cubicBezTo>
                <a:cubicBezTo>
                  <a:pt x="106" y="62"/>
                  <a:pt x="108" y="65"/>
                  <a:pt x="107" y="67"/>
                </a:cubicBezTo>
                <a:cubicBezTo>
                  <a:pt x="106" y="70"/>
                  <a:pt x="104" y="71"/>
                  <a:pt x="101" y="71"/>
                </a:cubicBezTo>
                <a:cubicBezTo>
                  <a:pt x="99" y="70"/>
                  <a:pt x="98" y="69"/>
                  <a:pt x="98" y="67"/>
                </a:cubicBezTo>
                <a:cubicBezTo>
                  <a:pt x="91" y="70"/>
                  <a:pt x="84" y="74"/>
                  <a:pt x="80" y="80"/>
                </a:cubicBezTo>
                <a:cubicBezTo>
                  <a:pt x="76" y="86"/>
                  <a:pt x="75" y="93"/>
                  <a:pt x="75" y="100"/>
                </a:cubicBezTo>
                <a:cubicBezTo>
                  <a:pt x="76" y="100"/>
                  <a:pt x="76" y="100"/>
                  <a:pt x="77" y="101"/>
                </a:cubicBezTo>
                <a:cubicBezTo>
                  <a:pt x="79" y="101"/>
                  <a:pt x="81" y="104"/>
                  <a:pt x="80" y="106"/>
                </a:cubicBezTo>
                <a:cubicBezTo>
                  <a:pt x="79" y="109"/>
                  <a:pt x="77" y="110"/>
                  <a:pt x="74" y="110"/>
                </a:cubicBezTo>
                <a:cubicBezTo>
                  <a:pt x="72" y="109"/>
                  <a:pt x="70" y="106"/>
                  <a:pt x="71" y="104"/>
                </a:cubicBezTo>
                <a:cubicBezTo>
                  <a:pt x="71" y="103"/>
                  <a:pt x="72" y="102"/>
                  <a:pt x="73" y="101"/>
                </a:cubicBezTo>
                <a:cubicBezTo>
                  <a:pt x="69" y="95"/>
                  <a:pt x="63" y="90"/>
                  <a:pt x="56" y="88"/>
                </a:cubicBezTo>
                <a:cubicBezTo>
                  <a:pt x="49" y="86"/>
                  <a:pt x="41" y="87"/>
                  <a:pt x="34" y="90"/>
                </a:cubicBezTo>
                <a:cubicBezTo>
                  <a:pt x="35" y="91"/>
                  <a:pt x="35" y="92"/>
                  <a:pt x="35" y="93"/>
                </a:cubicBezTo>
                <a:cubicBezTo>
                  <a:pt x="34" y="96"/>
                  <a:pt x="31" y="97"/>
                  <a:pt x="29" y="96"/>
                </a:cubicBezTo>
                <a:cubicBezTo>
                  <a:pt x="26" y="96"/>
                  <a:pt x="25" y="93"/>
                  <a:pt x="26" y="90"/>
                </a:cubicBezTo>
                <a:cubicBezTo>
                  <a:pt x="26" y="88"/>
                  <a:pt x="29" y="87"/>
                  <a:pt x="31" y="87"/>
                </a:cubicBezTo>
                <a:cubicBezTo>
                  <a:pt x="32" y="87"/>
                  <a:pt x="33" y="88"/>
                  <a:pt x="33" y="88"/>
                </a:cubicBezTo>
                <a:cubicBezTo>
                  <a:pt x="37" y="82"/>
                  <a:pt x="41" y="76"/>
                  <a:pt x="40" y="68"/>
                </a:cubicBezTo>
                <a:cubicBezTo>
                  <a:pt x="40" y="61"/>
                  <a:pt x="36" y="54"/>
                  <a:pt x="32" y="48"/>
                </a:cubicBezTo>
                <a:cubicBezTo>
                  <a:pt x="31" y="49"/>
                  <a:pt x="29" y="49"/>
                  <a:pt x="27" y="49"/>
                </a:cubicBezTo>
                <a:cubicBezTo>
                  <a:pt x="25" y="48"/>
                  <a:pt x="24" y="45"/>
                  <a:pt x="24" y="43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1" name="Freeform 138"/>
          <p:cNvSpPr>
            <a:spLocks/>
          </p:cNvSpPr>
          <p:nvPr/>
        </p:nvSpPr>
        <p:spPr bwMode="auto">
          <a:xfrm>
            <a:off x="10964863" y="4351338"/>
            <a:ext cx="17463" cy="19050"/>
          </a:xfrm>
          <a:custGeom>
            <a:avLst/>
            <a:gdLst>
              <a:gd name="T0" fmla="*/ 0 w 5"/>
              <a:gd name="T1" fmla="*/ 2 h 5"/>
              <a:gd name="T2" fmla="*/ 0 w 5"/>
              <a:gd name="T3" fmla="*/ 2 h 5"/>
              <a:gd name="T4" fmla="*/ 3 w 5"/>
              <a:gd name="T5" fmla="*/ 1 h 5"/>
              <a:gd name="T6" fmla="*/ 5 w 5"/>
              <a:gd name="T7" fmla="*/ 3 h 5"/>
              <a:gd name="T8" fmla="*/ 2 w 5"/>
              <a:gd name="T9" fmla="*/ 5 h 5"/>
              <a:gd name="T10" fmla="*/ 0 w 5"/>
              <a:gd name="T11" fmla="*/ 2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1" y="1"/>
                  <a:pt x="2" y="0"/>
                  <a:pt x="3" y="1"/>
                </a:cubicBezTo>
                <a:cubicBezTo>
                  <a:pt x="5" y="1"/>
                  <a:pt x="5" y="2"/>
                  <a:pt x="5" y="3"/>
                </a:cubicBezTo>
                <a:cubicBezTo>
                  <a:pt x="5" y="5"/>
                  <a:pt x="3" y="5"/>
                  <a:pt x="2" y="5"/>
                </a:cubicBezTo>
                <a:cubicBezTo>
                  <a:pt x="1" y="5"/>
                  <a:pt x="0" y="3"/>
                  <a:pt x="0" y="2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2" name="Freeform 139"/>
          <p:cNvSpPr>
            <a:spLocks/>
          </p:cNvSpPr>
          <p:nvPr/>
        </p:nvSpPr>
        <p:spPr bwMode="auto">
          <a:xfrm>
            <a:off x="10956925" y="4305300"/>
            <a:ext cx="19050" cy="19050"/>
          </a:xfrm>
          <a:custGeom>
            <a:avLst/>
            <a:gdLst>
              <a:gd name="T0" fmla="*/ 2 w 5"/>
              <a:gd name="T1" fmla="*/ 5 h 5"/>
              <a:gd name="T2" fmla="*/ 1 w 5"/>
              <a:gd name="T3" fmla="*/ 4 h 5"/>
              <a:gd name="T4" fmla="*/ 1 w 5"/>
              <a:gd name="T5" fmla="*/ 0 h 5"/>
              <a:gd name="T6" fmla="*/ 5 w 5"/>
              <a:gd name="T7" fmla="*/ 1 h 5"/>
              <a:gd name="T8" fmla="*/ 4 w 5"/>
              <a:gd name="T9" fmla="*/ 4 h 5"/>
              <a:gd name="T10" fmla="*/ 2 w 5"/>
              <a:gd name="T11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2" y="5"/>
                </a:moveTo>
                <a:cubicBezTo>
                  <a:pt x="1" y="4"/>
                  <a:pt x="1" y="4"/>
                  <a:pt x="1" y="4"/>
                </a:cubicBezTo>
                <a:cubicBezTo>
                  <a:pt x="0" y="3"/>
                  <a:pt x="0" y="1"/>
                  <a:pt x="1" y="0"/>
                </a:cubicBezTo>
                <a:cubicBezTo>
                  <a:pt x="2" y="0"/>
                  <a:pt x="4" y="0"/>
                  <a:pt x="5" y="1"/>
                </a:cubicBezTo>
                <a:cubicBezTo>
                  <a:pt x="5" y="2"/>
                  <a:pt x="5" y="3"/>
                  <a:pt x="4" y="4"/>
                </a:cubicBezTo>
                <a:cubicBezTo>
                  <a:pt x="3" y="5"/>
                  <a:pt x="3" y="5"/>
                  <a:pt x="2" y="5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3" name="Freeform 140"/>
          <p:cNvSpPr>
            <a:spLocks/>
          </p:cNvSpPr>
          <p:nvPr/>
        </p:nvSpPr>
        <p:spPr bwMode="auto">
          <a:xfrm>
            <a:off x="10968038" y="4329113"/>
            <a:ext cx="19050" cy="19050"/>
          </a:xfrm>
          <a:custGeom>
            <a:avLst/>
            <a:gdLst>
              <a:gd name="T0" fmla="*/ 2 w 5"/>
              <a:gd name="T1" fmla="*/ 5 h 5"/>
              <a:gd name="T2" fmla="*/ 1 w 5"/>
              <a:gd name="T3" fmla="*/ 5 h 5"/>
              <a:gd name="T4" fmla="*/ 0 w 5"/>
              <a:gd name="T5" fmla="*/ 3 h 5"/>
              <a:gd name="T6" fmla="*/ 2 w 5"/>
              <a:gd name="T7" fmla="*/ 0 h 5"/>
              <a:gd name="T8" fmla="*/ 4 w 5"/>
              <a:gd name="T9" fmla="*/ 2 h 5"/>
              <a:gd name="T10" fmla="*/ 2 w 5"/>
              <a:gd name="T11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2" y="5"/>
                </a:moveTo>
                <a:cubicBezTo>
                  <a:pt x="2" y="5"/>
                  <a:pt x="2" y="5"/>
                  <a:pt x="1" y="5"/>
                </a:cubicBezTo>
                <a:cubicBezTo>
                  <a:pt x="1" y="4"/>
                  <a:pt x="0" y="4"/>
                  <a:pt x="0" y="3"/>
                </a:cubicBezTo>
                <a:cubicBezTo>
                  <a:pt x="0" y="1"/>
                  <a:pt x="0" y="0"/>
                  <a:pt x="2" y="0"/>
                </a:cubicBezTo>
                <a:cubicBezTo>
                  <a:pt x="3" y="0"/>
                  <a:pt x="4" y="1"/>
                  <a:pt x="4" y="2"/>
                </a:cubicBezTo>
                <a:cubicBezTo>
                  <a:pt x="5" y="3"/>
                  <a:pt x="4" y="4"/>
                  <a:pt x="2" y="5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4" name="Freeform 141"/>
          <p:cNvSpPr>
            <a:spLocks/>
          </p:cNvSpPr>
          <p:nvPr/>
        </p:nvSpPr>
        <p:spPr bwMode="auto">
          <a:xfrm>
            <a:off x="10937875" y="4287838"/>
            <a:ext cx="22225" cy="17463"/>
          </a:xfrm>
          <a:custGeom>
            <a:avLst/>
            <a:gdLst>
              <a:gd name="T0" fmla="*/ 2 w 6"/>
              <a:gd name="T1" fmla="*/ 5 h 5"/>
              <a:gd name="T2" fmla="*/ 2 w 6"/>
              <a:gd name="T3" fmla="*/ 5 h 5"/>
              <a:gd name="T4" fmla="*/ 1 w 6"/>
              <a:gd name="T5" fmla="*/ 2 h 5"/>
              <a:gd name="T6" fmla="*/ 4 w 6"/>
              <a:gd name="T7" fmla="*/ 1 h 5"/>
              <a:gd name="T8" fmla="*/ 5 w 6"/>
              <a:gd name="T9" fmla="*/ 4 h 5"/>
              <a:gd name="T10" fmla="*/ 2 w 6"/>
              <a:gd name="T11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5">
                <a:moveTo>
                  <a:pt x="2" y="5"/>
                </a:moveTo>
                <a:cubicBezTo>
                  <a:pt x="2" y="5"/>
                  <a:pt x="2" y="5"/>
                  <a:pt x="2" y="5"/>
                </a:cubicBezTo>
                <a:cubicBezTo>
                  <a:pt x="1" y="4"/>
                  <a:pt x="0" y="3"/>
                  <a:pt x="1" y="2"/>
                </a:cubicBezTo>
                <a:cubicBezTo>
                  <a:pt x="1" y="1"/>
                  <a:pt x="3" y="0"/>
                  <a:pt x="4" y="1"/>
                </a:cubicBezTo>
                <a:cubicBezTo>
                  <a:pt x="5" y="1"/>
                  <a:pt x="6" y="3"/>
                  <a:pt x="5" y="4"/>
                </a:cubicBezTo>
                <a:cubicBezTo>
                  <a:pt x="4" y="5"/>
                  <a:pt x="3" y="5"/>
                  <a:pt x="2" y="5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5" name="Freeform 142"/>
          <p:cNvSpPr>
            <a:spLocks/>
          </p:cNvSpPr>
          <p:nvPr/>
        </p:nvSpPr>
        <p:spPr bwMode="auto">
          <a:xfrm>
            <a:off x="10871200" y="4298950"/>
            <a:ext cx="17463" cy="19050"/>
          </a:xfrm>
          <a:custGeom>
            <a:avLst/>
            <a:gdLst>
              <a:gd name="T0" fmla="*/ 5 w 5"/>
              <a:gd name="T1" fmla="*/ 4 h 5"/>
              <a:gd name="T2" fmla="*/ 2 w 5"/>
              <a:gd name="T3" fmla="*/ 5 h 5"/>
              <a:gd name="T4" fmla="*/ 1 w 5"/>
              <a:gd name="T5" fmla="*/ 5 h 5"/>
              <a:gd name="T6" fmla="*/ 1 w 5"/>
              <a:gd name="T7" fmla="*/ 1 h 5"/>
              <a:gd name="T8" fmla="*/ 4 w 5"/>
              <a:gd name="T9" fmla="*/ 1 h 5"/>
              <a:gd name="T10" fmla="*/ 5 w 5"/>
              <a:gd name="T11" fmla="*/ 4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5" y="4"/>
                </a:moveTo>
                <a:cubicBezTo>
                  <a:pt x="4" y="5"/>
                  <a:pt x="3" y="5"/>
                  <a:pt x="2" y="5"/>
                </a:cubicBezTo>
                <a:cubicBezTo>
                  <a:pt x="2" y="5"/>
                  <a:pt x="2" y="5"/>
                  <a:pt x="1" y="5"/>
                </a:cubicBezTo>
                <a:cubicBezTo>
                  <a:pt x="0" y="4"/>
                  <a:pt x="0" y="2"/>
                  <a:pt x="1" y="1"/>
                </a:cubicBezTo>
                <a:cubicBezTo>
                  <a:pt x="2" y="0"/>
                  <a:pt x="3" y="0"/>
                  <a:pt x="4" y="1"/>
                </a:cubicBezTo>
                <a:cubicBezTo>
                  <a:pt x="5" y="2"/>
                  <a:pt x="5" y="3"/>
                  <a:pt x="5" y="4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6" name="Freeform 143"/>
          <p:cNvSpPr>
            <a:spLocks/>
          </p:cNvSpPr>
          <p:nvPr/>
        </p:nvSpPr>
        <p:spPr bwMode="auto">
          <a:xfrm>
            <a:off x="10915650" y="4283075"/>
            <a:ext cx="19050" cy="15875"/>
          </a:xfrm>
          <a:custGeom>
            <a:avLst/>
            <a:gdLst>
              <a:gd name="T0" fmla="*/ 2 w 5"/>
              <a:gd name="T1" fmla="*/ 4 h 4"/>
              <a:gd name="T2" fmla="*/ 2 w 5"/>
              <a:gd name="T3" fmla="*/ 4 h 4"/>
              <a:gd name="T4" fmla="*/ 0 w 5"/>
              <a:gd name="T5" fmla="*/ 2 h 4"/>
              <a:gd name="T6" fmla="*/ 3 w 5"/>
              <a:gd name="T7" fmla="*/ 0 h 4"/>
              <a:gd name="T8" fmla="*/ 5 w 5"/>
              <a:gd name="T9" fmla="*/ 2 h 4"/>
              <a:gd name="T10" fmla="*/ 2 w 5"/>
              <a:gd name="T11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4">
                <a:moveTo>
                  <a:pt x="2" y="4"/>
                </a:moveTo>
                <a:cubicBezTo>
                  <a:pt x="2" y="4"/>
                  <a:pt x="2" y="4"/>
                  <a:pt x="2" y="4"/>
                </a:cubicBezTo>
                <a:cubicBezTo>
                  <a:pt x="1" y="4"/>
                  <a:pt x="0" y="3"/>
                  <a:pt x="0" y="2"/>
                </a:cubicBezTo>
                <a:cubicBezTo>
                  <a:pt x="0" y="1"/>
                  <a:pt x="1" y="0"/>
                  <a:pt x="3" y="0"/>
                </a:cubicBezTo>
                <a:cubicBezTo>
                  <a:pt x="4" y="0"/>
                  <a:pt x="5" y="1"/>
                  <a:pt x="5" y="2"/>
                </a:cubicBezTo>
                <a:cubicBezTo>
                  <a:pt x="5" y="4"/>
                  <a:pt x="4" y="4"/>
                  <a:pt x="2" y="4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7" name="Freeform 144"/>
          <p:cNvSpPr>
            <a:spLocks/>
          </p:cNvSpPr>
          <p:nvPr/>
        </p:nvSpPr>
        <p:spPr bwMode="auto">
          <a:xfrm>
            <a:off x="10893425" y="4283075"/>
            <a:ext cx="19050" cy="22225"/>
          </a:xfrm>
          <a:custGeom>
            <a:avLst/>
            <a:gdLst>
              <a:gd name="T0" fmla="*/ 3 w 5"/>
              <a:gd name="T1" fmla="*/ 5 h 6"/>
              <a:gd name="T2" fmla="*/ 1 w 5"/>
              <a:gd name="T3" fmla="*/ 5 h 6"/>
              <a:gd name="T4" fmla="*/ 0 w 5"/>
              <a:gd name="T5" fmla="*/ 4 h 6"/>
              <a:gd name="T6" fmla="*/ 1 w 5"/>
              <a:gd name="T7" fmla="*/ 1 h 6"/>
              <a:gd name="T8" fmla="*/ 4 w 5"/>
              <a:gd name="T9" fmla="*/ 2 h 6"/>
              <a:gd name="T10" fmla="*/ 3 w 5"/>
              <a:gd name="T11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6">
                <a:moveTo>
                  <a:pt x="3" y="5"/>
                </a:moveTo>
                <a:cubicBezTo>
                  <a:pt x="3" y="5"/>
                  <a:pt x="2" y="6"/>
                  <a:pt x="1" y="5"/>
                </a:cubicBezTo>
                <a:cubicBezTo>
                  <a:pt x="1" y="5"/>
                  <a:pt x="0" y="5"/>
                  <a:pt x="0" y="4"/>
                </a:cubicBezTo>
                <a:cubicBezTo>
                  <a:pt x="0" y="3"/>
                  <a:pt x="0" y="1"/>
                  <a:pt x="1" y="1"/>
                </a:cubicBezTo>
                <a:cubicBezTo>
                  <a:pt x="2" y="0"/>
                  <a:pt x="4" y="1"/>
                  <a:pt x="4" y="2"/>
                </a:cubicBezTo>
                <a:cubicBezTo>
                  <a:pt x="5" y="3"/>
                  <a:pt x="4" y="5"/>
                  <a:pt x="3" y="5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8" name="Freeform 145"/>
          <p:cNvSpPr>
            <a:spLocks/>
          </p:cNvSpPr>
          <p:nvPr/>
        </p:nvSpPr>
        <p:spPr bwMode="auto">
          <a:xfrm>
            <a:off x="10858500" y="4321175"/>
            <a:ext cx="19050" cy="19050"/>
          </a:xfrm>
          <a:custGeom>
            <a:avLst/>
            <a:gdLst>
              <a:gd name="T0" fmla="*/ 3 w 5"/>
              <a:gd name="T1" fmla="*/ 0 h 5"/>
              <a:gd name="T2" fmla="*/ 5 w 5"/>
              <a:gd name="T3" fmla="*/ 3 h 5"/>
              <a:gd name="T4" fmla="*/ 5 w 5"/>
              <a:gd name="T5" fmla="*/ 3 h 5"/>
              <a:gd name="T6" fmla="*/ 2 w 5"/>
              <a:gd name="T7" fmla="*/ 5 h 5"/>
              <a:gd name="T8" fmla="*/ 0 w 5"/>
              <a:gd name="T9" fmla="*/ 2 h 5"/>
              <a:gd name="T10" fmla="*/ 0 w 5"/>
              <a:gd name="T11" fmla="*/ 2 h 5"/>
              <a:gd name="T12" fmla="*/ 0 w 5"/>
              <a:gd name="T13" fmla="*/ 2 h 5"/>
              <a:gd name="T14" fmla="*/ 3 w 5"/>
              <a:gd name="T15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" h="5">
                <a:moveTo>
                  <a:pt x="3" y="0"/>
                </a:moveTo>
                <a:cubicBezTo>
                  <a:pt x="5" y="1"/>
                  <a:pt x="5" y="2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4" y="4"/>
                  <a:pt x="3" y="5"/>
                  <a:pt x="2" y="5"/>
                </a:cubicBezTo>
                <a:cubicBezTo>
                  <a:pt x="1" y="4"/>
                  <a:pt x="0" y="3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1" y="1"/>
                  <a:pt x="2" y="0"/>
                  <a:pt x="3" y="0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9" name="Freeform 146"/>
          <p:cNvSpPr>
            <a:spLocks/>
          </p:cNvSpPr>
          <p:nvPr/>
        </p:nvSpPr>
        <p:spPr bwMode="auto">
          <a:xfrm>
            <a:off x="10866438" y="4365625"/>
            <a:ext cx="19050" cy="19050"/>
          </a:xfrm>
          <a:custGeom>
            <a:avLst/>
            <a:gdLst>
              <a:gd name="T0" fmla="*/ 5 w 5"/>
              <a:gd name="T1" fmla="*/ 2 h 5"/>
              <a:gd name="T2" fmla="*/ 5 w 5"/>
              <a:gd name="T3" fmla="*/ 2 h 5"/>
              <a:gd name="T4" fmla="*/ 4 w 5"/>
              <a:gd name="T5" fmla="*/ 5 h 5"/>
              <a:gd name="T6" fmla="*/ 2 w 5"/>
              <a:gd name="T7" fmla="*/ 5 h 5"/>
              <a:gd name="T8" fmla="*/ 1 w 5"/>
              <a:gd name="T9" fmla="*/ 4 h 5"/>
              <a:gd name="T10" fmla="*/ 1 w 5"/>
              <a:gd name="T11" fmla="*/ 1 h 5"/>
              <a:gd name="T12" fmla="*/ 5 w 5"/>
              <a:gd name="T13" fmla="*/ 2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5">
                <a:moveTo>
                  <a:pt x="5" y="2"/>
                </a:moveTo>
                <a:cubicBezTo>
                  <a:pt x="5" y="2"/>
                  <a:pt x="5" y="2"/>
                  <a:pt x="5" y="2"/>
                </a:cubicBezTo>
                <a:cubicBezTo>
                  <a:pt x="5" y="3"/>
                  <a:pt x="5" y="4"/>
                  <a:pt x="4" y="5"/>
                </a:cubicBezTo>
                <a:cubicBezTo>
                  <a:pt x="3" y="5"/>
                  <a:pt x="3" y="5"/>
                  <a:pt x="2" y="5"/>
                </a:cubicBezTo>
                <a:cubicBezTo>
                  <a:pt x="2" y="5"/>
                  <a:pt x="1" y="5"/>
                  <a:pt x="1" y="4"/>
                </a:cubicBezTo>
                <a:cubicBezTo>
                  <a:pt x="0" y="3"/>
                  <a:pt x="0" y="2"/>
                  <a:pt x="1" y="1"/>
                </a:cubicBezTo>
                <a:cubicBezTo>
                  <a:pt x="2" y="0"/>
                  <a:pt x="4" y="1"/>
                  <a:pt x="5" y="2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0" name="Freeform 147"/>
          <p:cNvSpPr>
            <a:spLocks/>
          </p:cNvSpPr>
          <p:nvPr/>
        </p:nvSpPr>
        <p:spPr bwMode="auto">
          <a:xfrm>
            <a:off x="10885488" y="4384675"/>
            <a:ext cx="19050" cy="19050"/>
          </a:xfrm>
          <a:custGeom>
            <a:avLst/>
            <a:gdLst>
              <a:gd name="T0" fmla="*/ 4 w 5"/>
              <a:gd name="T1" fmla="*/ 0 h 5"/>
              <a:gd name="T2" fmla="*/ 5 w 5"/>
              <a:gd name="T3" fmla="*/ 4 h 5"/>
              <a:gd name="T4" fmla="*/ 2 w 5"/>
              <a:gd name="T5" fmla="*/ 5 h 5"/>
              <a:gd name="T6" fmla="*/ 1 w 5"/>
              <a:gd name="T7" fmla="*/ 4 h 5"/>
              <a:gd name="T8" fmla="*/ 0 w 5"/>
              <a:gd name="T9" fmla="*/ 1 h 5"/>
              <a:gd name="T10" fmla="*/ 4 w 5"/>
              <a:gd name="T11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4" y="0"/>
                </a:moveTo>
                <a:cubicBezTo>
                  <a:pt x="5" y="1"/>
                  <a:pt x="5" y="2"/>
                  <a:pt x="5" y="4"/>
                </a:cubicBezTo>
                <a:cubicBezTo>
                  <a:pt x="4" y="4"/>
                  <a:pt x="3" y="5"/>
                  <a:pt x="2" y="5"/>
                </a:cubicBezTo>
                <a:cubicBezTo>
                  <a:pt x="2" y="5"/>
                  <a:pt x="1" y="5"/>
                  <a:pt x="1" y="4"/>
                </a:cubicBezTo>
                <a:cubicBezTo>
                  <a:pt x="0" y="4"/>
                  <a:pt x="0" y="2"/>
                  <a:pt x="0" y="1"/>
                </a:cubicBezTo>
                <a:cubicBezTo>
                  <a:pt x="1" y="0"/>
                  <a:pt x="2" y="0"/>
                  <a:pt x="4" y="0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1" name="Freeform 148"/>
          <p:cNvSpPr>
            <a:spLocks/>
          </p:cNvSpPr>
          <p:nvPr/>
        </p:nvSpPr>
        <p:spPr bwMode="auto">
          <a:xfrm>
            <a:off x="10858500" y="4343400"/>
            <a:ext cx="19050" cy="19050"/>
          </a:xfrm>
          <a:custGeom>
            <a:avLst/>
            <a:gdLst>
              <a:gd name="T0" fmla="*/ 2 w 5"/>
              <a:gd name="T1" fmla="*/ 1 h 5"/>
              <a:gd name="T2" fmla="*/ 5 w 5"/>
              <a:gd name="T3" fmla="*/ 3 h 5"/>
              <a:gd name="T4" fmla="*/ 5 w 5"/>
              <a:gd name="T5" fmla="*/ 3 h 5"/>
              <a:gd name="T6" fmla="*/ 3 w 5"/>
              <a:gd name="T7" fmla="*/ 5 h 5"/>
              <a:gd name="T8" fmla="*/ 2 w 5"/>
              <a:gd name="T9" fmla="*/ 5 h 5"/>
              <a:gd name="T10" fmla="*/ 0 w 5"/>
              <a:gd name="T11" fmla="*/ 3 h 5"/>
              <a:gd name="T12" fmla="*/ 2 w 5"/>
              <a:gd name="T13" fmla="*/ 1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5">
                <a:moveTo>
                  <a:pt x="2" y="1"/>
                </a:moveTo>
                <a:cubicBezTo>
                  <a:pt x="3" y="0"/>
                  <a:pt x="4" y="1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4"/>
                  <a:pt x="4" y="5"/>
                  <a:pt x="3" y="5"/>
                </a:cubicBezTo>
                <a:cubicBezTo>
                  <a:pt x="2" y="5"/>
                  <a:pt x="2" y="5"/>
                  <a:pt x="2" y="5"/>
                </a:cubicBezTo>
                <a:cubicBezTo>
                  <a:pt x="1" y="5"/>
                  <a:pt x="0" y="4"/>
                  <a:pt x="0" y="3"/>
                </a:cubicBezTo>
                <a:cubicBezTo>
                  <a:pt x="0" y="2"/>
                  <a:pt x="1" y="1"/>
                  <a:pt x="2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2" name="Freeform 149"/>
          <p:cNvSpPr>
            <a:spLocks/>
          </p:cNvSpPr>
          <p:nvPr/>
        </p:nvSpPr>
        <p:spPr bwMode="auto">
          <a:xfrm>
            <a:off x="10929938" y="4384675"/>
            <a:ext cx="23813" cy="23813"/>
          </a:xfrm>
          <a:custGeom>
            <a:avLst/>
            <a:gdLst>
              <a:gd name="T0" fmla="*/ 2 w 6"/>
              <a:gd name="T1" fmla="*/ 1 h 6"/>
              <a:gd name="T2" fmla="*/ 5 w 6"/>
              <a:gd name="T3" fmla="*/ 2 h 6"/>
              <a:gd name="T4" fmla="*/ 4 w 6"/>
              <a:gd name="T5" fmla="*/ 5 h 6"/>
              <a:gd name="T6" fmla="*/ 2 w 6"/>
              <a:gd name="T7" fmla="*/ 5 h 6"/>
              <a:gd name="T8" fmla="*/ 1 w 6"/>
              <a:gd name="T9" fmla="*/ 4 h 6"/>
              <a:gd name="T10" fmla="*/ 2 w 6"/>
              <a:gd name="T11" fmla="*/ 1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6">
                <a:moveTo>
                  <a:pt x="2" y="1"/>
                </a:moveTo>
                <a:cubicBezTo>
                  <a:pt x="3" y="0"/>
                  <a:pt x="5" y="1"/>
                  <a:pt x="5" y="2"/>
                </a:cubicBezTo>
                <a:cubicBezTo>
                  <a:pt x="6" y="3"/>
                  <a:pt x="5" y="5"/>
                  <a:pt x="4" y="5"/>
                </a:cubicBezTo>
                <a:cubicBezTo>
                  <a:pt x="3" y="6"/>
                  <a:pt x="3" y="6"/>
                  <a:pt x="2" y="5"/>
                </a:cubicBezTo>
                <a:cubicBezTo>
                  <a:pt x="2" y="5"/>
                  <a:pt x="1" y="5"/>
                  <a:pt x="1" y="4"/>
                </a:cubicBezTo>
                <a:cubicBezTo>
                  <a:pt x="0" y="3"/>
                  <a:pt x="1" y="1"/>
                  <a:pt x="2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3" name="Freeform 150"/>
          <p:cNvSpPr>
            <a:spLocks/>
          </p:cNvSpPr>
          <p:nvPr/>
        </p:nvSpPr>
        <p:spPr bwMode="auto">
          <a:xfrm>
            <a:off x="10953750" y="4373563"/>
            <a:ext cx="17463" cy="19050"/>
          </a:xfrm>
          <a:custGeom>
            <a:avLst/>
            <a:gdLst>
              <a:gd name="T0" fmla="*/ 1 w 5"/>
              <a:gd name="T1" fmla="*/ 1 h 5"/>
              <a:gd name="T2" fmla="*/ 4 w 5"/>
              <a:gd name="T3" fmla="*/ 1 h 5"/>
              <a:gd name="T4" fmla="*/ 4 w 5"/>
              <a:gd name="T5" fmla="*/ 4 h 5"/>
              <a:gd name="T6" fmla="*/ 2 w 5"/>
              <a:gd name="T7" fmla="*/ 5 h 5"/>
              <a:gd name="T8" fmla="*/ 1 w 5"/>
              <a:gd name="T9" fmla="*/ 4 h 5"/>
              <a:gd name="T10" fmla="*/ 1 w 5"/>
              <a:gd name="T11" fmla="*/ 1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1" y="1"/>
                </a:moveTo>
                <a:cubicBezTo>
                  <a:pt x="2" y="0"/>
                  <a:pt x="3" y="0"/>
                  <a:pt x="4" y="1"/>
                </a:cubicBezTo>
                <a:cubicBezTo>
                  <a:pt x="5" y="2"/>
                  <a:pt x="5" y="3"/>
                  <a:pt x="4" y="4"/>
                </a:cubicBezTo>
                <a:cubicBezTo>
                  <a:pt x="4" y="5"/>
                  <a:pt x="3" y="5"/>
                  <a:pt x="2" y="5"/>
                </a:cubicBezTo>
                <a:cubicBezTo>
                  <a:pt x="1" y="5"/>
                  <a:pt x="1" y="4"/>
                  <a:pt x="1" y="4"/>
                </a:cubicBezTo>
                <a:cubicBezTo>
                  <a:pt x="0" y="3"/>
                  <a:pt x="0" y="2"/>
                  <a:pt x="1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4" name="Freeform 151"/>
          <p:cNvSpPr>
            <a:spLocks/>
          </p:cNvSpPr>
          <p:nvPr/>
        </p:nvSpPr>
        <p:spPr bwMode="auto">
          <a:xfrm>
            <a:off x="10907713" y="4392613"/>
            <a:ext cx="19050" cy="19050"/>
          </a:xfrm>
          <a:custGeom>
            <a:avLst/>
            <a:gdLst>
              <a:gd name="T0" fmla="*/ 3 w 5"/>
              <a:gd name="T1" fmla="*/ 0 h 5"/>
              <a:gd name="T2" fmla="*/ 5 w 5"/>
              <a:gd name="T3" fmla="*/ 2 h 5"/>
              <a:gd name="T4" fmla="*/ 3 w 5"/>
              <a:gd name="T5" fmla="*/ 5 h 5"/>
              <a:gd name="T6" fmla="*/ 3 w 5"/>
              <a:gd name="T7" fmla="*/ 5 h 5"/>
              <a:gd name="T8" fmla="*/ 2 w 5"/>
              <a:gd name="T9" fmla="*/ 4 h 5"/>
              <a:gd name="T10" fmla="*/ 0 w 5"/>
              <a:gd name="T11" fmla="*/ 2 h 5"/>
              <a:gd name="T12" fmla="*/ 3 w 5"/>
              <a:gd name="T13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5">
                <a:moveTo>
                  <a:pt x="3" y="0"/>
                </a:moveTo>
                <a:cubicBezTo>
                  <a:pt x="4" y="0"/>
                  <a:pt x="5" y="1"/>
                  <a:pt x="5" y="2"/>
                </a:cubicBezTo>
                <a:cubicBezTo>
                  <a:pt x="5" y="4"/>
                  <a:pt x="4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2" y="5"/>
                  <a:pt x="2" y="5"/>
                  <a:pt x="2" y="4"/>
                </a:cubicBezTo>
                <a:cubicBezTo>
                  <a:pt x="1" y="4"/>
                  <a:pt x="0" y="3"/>
                  <a:pt x="0" y="2"/>
                </a:cubicBezTo>
                <a:cubicBezTo>
                  <a:pt x="0" y="1"/>
                  <a:pt x="2" y="0"/>
                  <a:pt x="3" y="0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5" name="Freeform 152"/>
          <p:cNvSpPr>
            <a:spLocks/>
          </p:cNvSpPr>
          <p:nvPr/>
        </p:nvSpPr>
        <p:spPr bwMode="auto">
          <a:xfrm>
            <a:off x="10893425" y="4318000"/>
            <a:ext cx="60325" cy="60325"/>
          </a:xfrm>
          <a:custGeom>
            <a:avLst/>
            <a:gdLst>
              <a:gd name="T0" fmla="*/ 1 w 16"/>
              <a:gd name="T1" fmla="*/ 6 h 16"/>
              <a:gd name="T2" fmla="*/ 10 w 16"/>
              <a:gd name="T3" fmla="*/ 1 h 16"/>
              <a:gd name="T4" fmla="*/ 14 w 16"/>
              <a:gd name="T5" fmla="*/ 10 h 16"/>
              <a:gd name="T6" fmla="*/ 6 w 16"/>
              <a:gd name="T7" fmla="*/ 15 h 16"/>
              <a:gd name="T8" fmla="*/ 1 w 16"/>
              <a:gd name="T9" fmla="*/ 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16">
                <a:moveTo>
                  <a:pt x="1" y="6"/>
                </a:moveTo>
                <a:cubicBezTo>
                  <a:pt x="2" y="2"/>
                  <a:pt x="6" y="0"/>
                  <a:pt x="10" y="1"/>
                </a:cubicBezTo>
                <a:cubicBezTo>
                  <a:pt x="13" y="2"/>
                  <a:pt x="16" y="6"/>
                  <a:pt x="14" y="10"/>
                </a:cubicBezTo>
                <a:cubicBezTo>
                  <a:pt x="13" y="13"/>
                  <a:pt x="9" y="16"/>
                  <a:pt x="6" y="15"/>
                </a:cubicBezTo>
                <a:cubicBezTo>
                  <a:pt x="2" y="13"/>
                  <a:pt x="0" y="9"/>
                  <a:pt x="1" y="6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8" name="AutoShape 154"/>
          <p:cNvSpPr>
            <a:spLocks noChangeAspect="1" noChangeArrowheads="1" noTextEdit="1"/>
          </p:cNvSpPr>
          <p:nvPr/>
        </p:nvSpPr>
        <p:spPr bwMode="auto">
          <a:xfrm>
            <a:off x="4284663" y="4665663"/>
            <a:ext cx="4162425" cy="193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98754" y="5164169"/>
            <a:ext cx="3860798" cy="1789939"/>
            <a:chOff x="4287838" y="4665663"/>
            <a:chExt cx="4167188" cy="1931987"/>
          </a:xfrm>
        </p:grpSpPr>
        <p:sp>
          <p:nvSpPr>
            <p:cNvPr id="159" name="Oval 156"/>
            <p:cNvSpPr>
              <a:spLocks noChangeArrowheads="1"/>
            </p:cNvSpPr>
            <p:nvPr/>
          </p:nvSpPr>
          <p:spPr bwMode="auto">
            <a:xfrm>
              <a:off x="4287838" y="5992813"/>
              <a:ext cx="4156075" cy="604837"/>
            </a:xfrm>
            <a:prstGeom prst="ellipse">
              <a:avLst/>
            </a:pr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176" name="组合 175"/>
            <p:cNvGrpSpPr/>
            <p:nvPr/>
          </p:nvGrpSpPr>
          <p:grpSpPr>
            <a:xfrm>
              <a:off x="4510088" y="4665663"/>
              <a:ext cx="3944938" cy="1833562"/>
              <a:chOff x="4510088" y="4665663"/>
              <a:chExt cx="3944938" cy="1833562"/>
            </a:xfrm>
          </p:grpSpPr>
          <p:sp>
            <p:nvSpPr>
              <p:cNvPr id="160" name="Freeform 157"/>
              <p:cNvSpPr>
                <a:spLocks/>
              </p:cNvSpPr>
              <p:nvPr/>
            </p:nvSpPr>
            <p:spPr bwMode="auto">
              <a:xfrm>
                <a:off x="6540501" y="4665663"/>
                <a:ext cx="1914525" cy="1595437"/>
              </a:xfrm>
              <a:custGeom>
                <a:avLst/>
                <a:gdLst>
                  <a:gd name="T0" fmla="*/ 508 w 509"/>
                  <a:gd name="T1" fmla="*/ 14 h 423"/>
                  <a:gd name="T2" fmla="*/ 502 w 509"/>
                  <a:gd name="T3" fmla="*/ 17 h 423"/>
                  <a:gd name="T4" fmla="*/ 502 w 509"/>
                  <a:gd name="T5" fmla="*/ 17 h 423"/>
                  <a:gd name="T6" fmla="*/ 459 w 509"/>
                  <a:gd name="T7" fmla="*/ 15 h 423"/>
                  <a:gd name="T8" fmla="*/ 419 w 509"/>
                  <a:gd name="T9" fmla="*/ 29 h 423"/>
                  <a:gd name="T10" fmla="*/ 386 w 509"/>
                  <a:gd name="T11" fmla="*/ 55 h 423"/>
                  <a:gd name="T12" fmla="*/ 382 w 509"/>
                  <a:gd name="T13" fmla="*/ 59 h 423"/>
                  <a:gd name="T14" fmla="*/ 378 w 509"/>
                  <a:gd name="T15" fmla="*/ 63 h 423"/>
                  <a:gd name="T16" fmla="*/ 375 w 509"/>
                  <a:gd name="T17" fmla="*/ 67 h 423"/>
                  <a:gd name="T18" fmla="*/ 372 w 509"/>
                  <a:gd name="T19" fmla="*/ 72 h 423"/>
                  <a:gd name="T20" fmla="*/ 360 w 509"/>
                  <a:gd name="T21" fmla="*/ 90 h 423"/>
                  <a:gd name="T22" fmla="*/ 331 w 509"/>
                  <a:gd name="T23" fmla="*/ 171 h 423"/>
                  <a:gd name="T24" fmla="*/ 323 w 509"/>
                  <a:gd name="T25" fmla="*/ 215 h 423"/>
                  <a:gd name="T26" fmla="*/ 317 w 509"/>
                  <a:gd name="T27" fmla="*/ 259 h 423"/>
                  <a:gd name="T28" fmla="*/ 307 w 509"/>
                  <a:gd name="T29" fmla="*/ 306 h 423"/>
                  <a:gd name="T30" fmla="*/ 288 w 509"/>
                  <a:gd name="T31" fmla="*/ 352 h 423"/>
                  <a:gd name="T32" fmla="*/ 256 w 509"/>
                  <a:gd name="T33" fmla="*/ 392 h 423"/>
                  <a:gd name="T34" fmla="*/ 234 w 509"/>
                  <a:gd name="T35" fmla="*/ 407 h 423"/>
                  <a:gd name="T36" fmla="*/ 208 w 509"/>
                  <a:gd name="T37" fmla="*/ 418 h 423"/>
                  <a:gd name="T38" fmla="*/ 201 w 509"/>
                  <a:gd name="T39" fmla="*/ 420 h 423"/>
                  <a:gd name="T40" fmla="*/ 198 w 509"/>
                  <a:gd name="T41" fmla="*/ 421 h 423"/>
                  <a:gd name="T42" fmla="*/ 194 w 509"/>
                  <a:gd name="T43" fmla="*/ 421 h 423"/>
                  <a:gd name="T44" fmla="*/ 180 w 509"/>
                  <a:gd name="T45" fmla="*/ 422 h 423"/>
                  <a:gd name="T46" fmla="*/ 154 w 509"/>
                  <a:gd name="T47" fmla="*/ 421 h 423"/>
                  <a:gd name="T48" fmla="*/ 129 w 509"/>
                  <a:gd name="T49" fmla="*/ 416 h 423"/>
                  <a:gd name="T50" fmla="*/ 129 w 509"/>
                  <a:gd name="T51" fmla="*/ 416 h 423"/>
                  <a:gd name="T52" fmla="*/ 106 w 509"/>
                  <a:gd name="T53" fmla="*/ 410 h 423"/>
                  <a:gd name="T54" fmla="*/ 17 w 509"/>
                  <a:gd name="T55" fmla="*/ 369 h 423"/>
                  <a:gd name="T56" fmla="*/ 17 w 509"/>
                  <a:gd name="T57" fmla="*/ 369 h 423"/>
                  <a:gd name="T58" fmla="*/ 9 w 509"/>
                  <a:gd name="T59" fmla="*/ 330 h 423"/>
                  <a:gd name="T60" fmla="*/ 48 w 509"/>
                  <a:gd name="T61" fmla="*/ 322 h 423"/>
                  <a:gd name="T62" fmla="*/ 49 w 509"/>
                  <a:gd name="T63" fmla="*/ 323 h 423"/>
                  <a:gd name="T64" fmla="*/ 122 w 509"/>
                  <a:gd name="T65" fmla="*/ 362 h 423"/>
                  <a:gd name="T66" fmla="*/ 124 w 509"/>
                  <a:gd name="T67" fmla="*/ 363 h 423"/>
                  <a:gd name="T68" fmla="*/ 142 w 509"/>
                  <a:gd name="T69" fmla="*/ 369 h 423"/>
                  <a:gd name="T70" fmla="*/ 161 w 509"/>
                  <a:gd name="T71" fmla="*/ 374 h 423"/>
                  <a:gd name="T72" fmla="*/ 180 w 509"/>
                  <a:gd name="T73" fmla="*/ 376 h 423"/>
                  <a:gd name="T74" fmla="*/ 189 w 509"/>
                  <a:gd name="T75" fmla="*/ 376 h 423"/>
                  <a:gd name="T76" fmla="*/ 191 w 509"/>
                  <a:gd name="T77" fmla="*/ 376 h 423"/>
                  <a:gd name="T78" fmla="*/ 193 w 509"/>
                  <a:gd name="T79" fmla="*/ 376 h 423"/>
                  <a:gd name="T80" fmla="*/ 197 w 509"/>
                  <a:gd name="T81" fmla="*/ 375 h 423"/>
                  <a:gd name="T82" fmla="*/ 213 w 509"/>
                  <a:gd name="T83" fmla="*/ 369 h 423"/>
                  <a:gd name="T84" fmla="*/ 229 w 509"/>
                  <a:gd name="T85" fmla="*/ 360 h 423"/>
                  <a:gd name="T86" fmla="*/ 255 w 509"/>
                  <a:gd name="T87" fmla="*/ 331 h 423"/>
                  <a:gd name="T88" fmla="*/ 272 w 509"/>
                  <a:gd name="T89" fmla="*/ 295 h 423"/>
                  <a:gd name="T90" fmla="*/ 284 w 509"/>
                  <a:gd name="T91" fmla="*/ 253 h 423"/>
                  <a:gd name="T92" fmla="*/ 293 w 509"/>
                  <a:gd name="T93" fmla="*/ 209 h 423"/>
                  <a:gd name="T94" fmla="*/ 304 w 509"/>
                  <a:gd name="T95" fmla="*/ 164 h 423"/>
                  <a:gd name="T96" fmla="*/ 342 w 509"/>
                  <a:gd name="T97" fmla="*/ 78 h 423"/>
                  <a:gd name="T98" fmla="*/ 356 w 509"/>
                  <a:gd name="T99" fmla="*/ 59 h 423"/>
                  <a:gd name="T100" fmla="*/ 360 w 509"/>
                  <a:gd name="T101" fmla="*/ 54 h 423"/>
                  <a:gd name="T102" fmla="*/ 364 w 509"/>
                  <a:gd name="T103" fmla="*/ 50 h 423"/>
                  <a:gd name="T104" fmla="*/ 368 w 509"/>
                  <a:gd name="T105" fmla="*/ 46 h 423"/>
                  <a:gd name="T106" fmla="*/ 373 w 509"/>
                  <a:gd name="T107" fmla="*/ 42 h 423"/>
                  <a:gd name="T108" fmla="*/ 412 w 509"/>
                  <a:gd name="T109" fmla="*/ 15 h 423"/>
                  <a:gd name="T110" fmla="*/ 458 w 509"/>
                  <a:gd name="T111" fmla="*/ 2 h 423"/>
                  <a:gd name="T112" fmla="*/ 505 w 509"/>
                  <a:gd name="T113" fmla="*/ 7 h 423"/>
                  <a:gd name="T114" fmla="*/ 508 w 509"/>
                  <a:gd name="T115" fmla="*/ 14 h 4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09" h="423">
                    <a:moveTo>
                      <a:pt x="508" y="14"/>
                    </a:moveTo>
                    <a:cubicBezTo>
                      <a:pt x="507" y="16"/>
                      <a:pt x="504" y="18"/>
                      <a:pt x="502" y="17"/>
                    </a:cubicBezTo>
                    <a:cubicBezTo>
                      <a:pt x="502" y="17"/>
                      <a:pt x="502" y="17"/>
                      <a:pt x="502" y="17"/>
                    </a:cubicBezTo>
                    <a:cubicBezTo>
                      <a:pt x="488" y="13"/>
                      <a:pt x="473" y="13"/>
                      <a:pt x="459" y="15"/>
                    </a:cubicBezTo>
                    <a:cubicBezTo>
                      <a:pt x="445" y="17"/>
                      <a:pt x="432" y="22"/>
                      <a:pt x="419" y="29"/>
                    </a:cubicBezTo>
                    <a:cubicBezTo>
                      <a:pt x="407" y="36"/>
                      <a:pt x="396" y="45"/>
                      <a:pt x="386" y="55"/>
                    </a:cubicBezTo>
                    <a:cubicBezTo>
                      <a:pt x="382" y="59"/>
                      <a:pt x="382" y="59"/>
                      <a:pt x="382" y="59"/>
                    </a:cubicBezTo>
                    <a:cubicBezTo>
                      <a:pt x="378" y="63"/>
                      <a:pt x="378" y="63"/>
                      <a:pt x="378" y="63"/>
                    </a:cubicBezTo>
                    <a:cubicBezTo>
                      <a:pt x="377" y="65"/>
                      <a:pt x="376" y="66"/>
                      <a:pt x="375" y="67"/>
                    </a:cubicBezTo>
                    <a:cubicBezTo>
                      <a:pt x="372" y="72"/>
                      <a:pt x="372" y="72"/>
                      <a:pt x="372" y="72"/>
                    </a:cubicBezTo>
                    <a:cubicBezTo>
                      <a:pt x="368" y="77"/>
                      <a:pt x="364" y="83"/>
                      <a:pt x="360" y="90"/>
                    </a:cubicBezTo>
                    <a:cubicBezTo>
                      <a:pt x="346" y="114"/>
                      <a:pt x="337" y="142"/>
                      <a:pt x="331" y="171"/>
                    </a:cubicBezTo>
                    <a:cubicBezTo>
                      <a:pt x="328" y="185"/>
                      <a:pt x="326" y="200"/>
                      <a:pt x="323" y="215"/>
                    </a:cubicBezTo>
                    <a:cubicBezTo>
                      <a:pt x="321" y="229"/>
                      <a:pt x="319" y="244"/>
                      <a:pt x="317" y="259"/>
                    </a:cubicBezTo>
                    <a:cubicBezTo>
                      <a:pt x="314" y="275"/>
                      <a:pt x="311" y="290"/>
                      <a:pt x="307" y="306"/>
                    </a:cubicBezTo>
                    <a:cubicBezTo>
                      <a:pt x="302" y="321"/>
                      <a:pt x="296" y="337"/>
                      <a:pt x="288" y="352"/>
                    </a:cubicBezTo>
                    <a:cubicBezTo>
                      <a:pt x="279" y="366"/>
                      <a:pt x="269" y="380"/>
                      <a:pt x="256" y="392"/>
                    </a:cubicBezTo>
                    <a:cubicBezTo>
                      <a:pt x="249" y="398"/>
                      <a:pt x="242" y="403"/>
                      <a:pt x="234" y="407"/>
                    </a:cubicBezTo>
                    <a:cubicBezTo>
                      <a:pt x="226" y="412"/>
                      <a:pt x="217" y="416"/>
                      <a:pt x="208" y="418"/>
                    </a:cubicBezTo>
                    <a:cubicBezTo>
                      <a:pt x="206" y="419"/>
                      <a:pt x="203" y="419"/>
                      <a:pt x="201" y="420"/>
                    </a:cubicBezTo>
                    <a:cubicBezTo>
                      <a:pt x="198" y="421"/>
                      <a:pt x="198" y="421"/>
                      <a:pt x="198" y="421"/>
                    </a:cubicBezTo>
                    <a:cubicBezTo>
                      <a:pt x="196" y="421"/>
                      <a:pt x="195" y="421"/>
                      <a:pt x="194" y="421"/>
                    </a:cubicBezTo>
                    <a:cubicBezTo>
                      <a:pt x="189" y="422"/>
                      <a:pt x="185" y="422"/>
                      <a:pt x="180" y="422"/>
                    </a:cubicBezTo>
                    <a:cubicBezTo>
                      <a:pt x="171" y="423"/>
                      <a:pt x="162" y="422"/>
                      <a:pt x="154" y="421"/>
                    </a:cubicBezTo>
                    <a:cubicBezTo>
                      <a:pt x="145" y="420"/>
                      <a:pt x="137" y="418"/>
                      <a:pt x="129" y="416"/>
                    </a:cubicBezTo>
                    <a:cubicBezTo>
                      <a:pt x="129" y="416"/>
                      <a:pt x="129" y="416"/>
                      <a:pt x="129" y="416"/>
                    </a:cubicBezTo>
                    <a:cubicBezTo>
                      <a:pt x="121" y="415"/>
                      <a:pt x="114" y="412"/>
                      <a:pt x="106" y="410"/>
                    </a:cubicBezTo>
                    <a:cubicBezTo>
                      <a:pt x="75" y="401"/>
                      <a:pt x="45" y="387"/>
                      <a:pt x="17" y="369"/>
                    </a:cubicBezTo>
                    <a:cubicBezTo>
                      <a:pt x="17" y="369"/>
                      <a:pt x="17" y="369"/>
                      <a:pt x="17" y="369"/>
                    </a:cubicBezTo>
                    <a:cubicBezTo>
                      <a:pt x="4" y="361"/>
                      <a:pt x="0" y="343"/>
                      <a:pt x="9" y="330"/>
                    </a:cubicBezTo>
                    <a:cubicBezTo>
                      <a:pt x="17" y="317"/>
                      <a:pt x="35" y="314"/>
                      <a:pt x="48" y="322"/>
                    </a:cubicBezTo>
                    <a:cubicBezTo>
                      <a:pt x="48" y="322"/>
                      <a:pt x="49" y="323"/>
                      <a:pt x="49" y="323"/>
                    </a:cubicBezTo>
                    <a:cubicBezTo>
                      <a:pt x="71" y="339"/>
                      <a:pt x="96" y="353"/>
                      <a:pt x="122" y="362"/>
                    </a:cubicBezTo>
                    <a:cubicBezTo>
                      <a:pt x="123" y="363"/>
                      <a:pt x="123" y="363"/>
                      <a:pt x="124" y="363"/>
                    </a:cubicBezTo>
                    <a:cubicBezTo>
                      <a:pt x="130" y="365"/>
                      <a:pt x="136" y="367"/>
                      <a:pt x="142" y="369"/>
                    </a:cubicBezTo>
                    <a:cubicBezTo>
                      <a:pt x="148" y="371"/>
                      <a:pt x="155" y="373"/>
                      <a:pt x="161" y="374"/>
                    </a:cubicBezTo>
                    <a:cubicBezTo>
                      <a:pt x="168" y="375"/>
                      <a:pt x="174" y="376"/>
                      <a:pt x="180" y="376"/>
                    </a:cubicBezTo>
                    <a:cubicBezTo>
                      <a:pt x="183" y="376"/>
                      <a:pt x="186" y="376"/>
                      <a:pt x="189" y="376"/>
                    </a:cubicBezTo>
                    <a:cubicBezTo>
                      <a:pt x="191" y="376"/>
                      <a:pt x="191" y="376"/>
                      <a:pt x="191" y="376"/>
                    </a:cubicBezTo>
                    <a:cubicBezTo>
                      <a:pt x="193" y="376"/>
                      <a:pt x="193" y="376"/>
                      <a:pt x="193" y="376"/>
                    </a:cubicBezTo>
                    <a:cubicBezTo>
                      <a:pt x="194" y="375"/>
                      <a:pt x="196" y="375"/>
                      <a:pt x="197" y="375"/>
                    </a:cubicBezTo>
                    <a:cubicBezTo>
                      <a:pt x="202" y="374"/>
                      <a:pt x="208" y="372"/>
                      <a:pt x="213" y="369"/>
                    </a:cubicBezTo>
                    <a:cubicBezTo>
                      <a:pt x="219" y="367"/>
                      <a:pt x="224" y="364"/>
                      <a:pt x="229" y="360"/>
                    </a:cubicBezTo>
                    <a:cubicBezTo>
                      <a:pt x="239" y="352"/>
                      <a:pt x="247" y="342"/>
                      <a:pt x="255" y="331"/>
                    </a:cubicBezTo>
                    <a:cubicBezTo>
                      <a:pt x="262" y="320"/>
                      <a:pt x="268" y="308"/>
                      <a:pt x="272" y="295"/>
                    </a:cubicBezTo>
                    <a:cubicBezTo>
                      <a:pt x="277" y="281"/>
                      <a:pt x="281" y="267"/>
                      <a:pt x="284" y="253"/>
                    </a:cubicBezTo>
                    <a:cubicBezTo>
                      <a:pt x="287" y="239"/>
                      <a:pt x="290" y="224"/>
                      <a:pt x="293" y="209"/>
                    </a:cubicBezTo>
                    <a:cubicBezTo>
                      <a:pt x="297" y="194"/>
                      <a:pt x="300" y="179"/>
                      <a:pt x="304" y="164"/>
                    </a:cubicBezTo>
                    <a:cubicBezTo>
                      <a:pt x="313" y="134"/>
                      <a:pt x="324" y="105"/>
                      <a:pt x="342" y="78"/>
                    </a:cubicBezTo>
                    <a:cubicBezTo>
                      <a:pt x="346" y="72"/>
                      <a:pt x="351" y="65"/>
                      <a:pt x="356" y="59"/>
                    </a:cubicBezTo>
                    <a:cubicBezTo>
                      <a:pt x="360" y="54"/>
                      <a:pt x="360" y="54"/>
                      <a:pt x="360" y="54"/>
                    </a:cubicBezTo>
                    <a:cubicBezTo>
                      <a:pt x="361" y="53"/>
                      <a:pt x="363" y="52"/>
                      <a:pt x="364" y="50"/>
                    </a:cubicBezTo>
                    <a:cubicBezTo>
                      <a:pt x="368" y="46"/>
                      <a:pt x="368" y="46"/>
                      <a:pt x="368" y="46"/>
                    </a:cubicBezTo>
                    <a:cubicBezTo>
                      <a:pt x="373" y="42"/>
                      <a:pt x="373" y="42"/>
                      <a:pt x="373" y="42"/>
                    </a:cubicBezTo>
                    <a:cubicBezTo>
                      <a:pt x="384" y="31"/>
                      <a:pt x="398" y="22"/>
                      <a:pt x="412" y="15"/>
                    </a:cubicBezTo>
                    <a:cubicBezTo>
                      <a:pt x="426" y="8"/>
                      <a:pt x="442" y="4"/>
                      <a:pt x="458" y="2"/>
                    </a:cubicBezTo>
                    <a:cubicBezTo>
                      <a:pt x="473" y="0"/>
                      <a:pt x="490" y="2"/>
                      <a:pt x="505" y="7"/>
                    </a:cubicBezTo>
                    <a:cubicBezTo>
                      <a:pt x="508" y="8"/>
                      <a:pt x="509" y="11"/>
                      <a:pt x="508" y="14"/>
                    </a:cubicBezTo>
                    <a:close/>
                  </a:path>
                </a:pathLst>
              </a:custGeom>
              <a:solidFill>
                <a:srgbClr val="DA9A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1" name="Freeform 158"/>
              <p:cNvSpPr>
                <a:spLocks/>
              </p:cNvSpPr>
              <p:nvPr/>
            </p:nvSpPr>
            <p:spPr bwMode="auto">
              <a:xfrm>
                <a:off x="6540501" y="5849938"/>
                <a:ext cx="496888" cy="384175"/>
              </a:xfrm>
              <a:custGeom>
                <a:avLst/>
                <a:gdLst>
                  <a:gd name="T0" fmla="*/ 129 w 132"/>
                  <a:gd name="T1" fmla="*/ 102 h 102"/>
                  <a:gd name="T2" fmla="*/ 106 w 132"/>
                  <a:gd name="T3" fmla="*/ 96 h 102"/>
                  <a:gd name="T4" fmla="*/ 17 w 132"/>
                  <a:gd name="T5" fmla="*/ 55 h 102"/>
                  <a:gd name="T6" fmla="*/ 17 w 132"/>
                  <a:gd name="T7" fmla="*/ 55 h 102"/>
                  <a:gd name="T8" fmla="*/ 9 w 132"/>
                  <a:gd name="T9" fmla="*/ 16 h 102"/>
                  <a:gd name="T10" fmla="*/ 48 w 132"/>
                  <a:gd name="T11" fmla="*/ 8 h 102"/>
                  <a:gd name="T12" fmla="*/ 49 w 132"/>
                  <a:gd name="T13" fmla="*/ 9 h 102"/>
                  <a:gd name="T14" fmla="*/ 122 w 132"/>
                  <a:gd name="T15" fmla="*/ 48 h 102"/>
                  <a:gd name="T16" fmla="*/ 124 w 132"/>
                  <a:gd name="T17" fmla="*/ 49 h 102"/>
                  <a:gd name="T18" fmla="*/ 130 w 132"/>
                  <a:gd name="T19" fmla="*/ 69 h 102"/>
                  <a:gd name="T20" fmla="*/ 129 w 132"/>
                  <a:gd name="T21" fmla="*/ 10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2" h="102">
                    <a:moveTo>
                      <a:pt x="129" y="102"/>
                    </a:moveTo>
                    <a:cubicBezTo>
                      <a:pt x="121" y="101"/>
                      <a:pt x="114" y="98"/>
                      <a:pt x="106" y="96"/>
                    </a:cubicBezTo>
                    <a:cubicBezTo>
                      <a:pt x="75" y="87"/>
                      <a:pt x="45" y="73"/>
                      <a:pt x="17" y="55"/>
                    </a:cubicBezTo>
                    <a:cubicBezTo>
                      <a:pt x="17" y="55"/>
                      <a:pt x="17" y="55"/>
                      <a:pt x="17" y="55"/>
                    </a:cubicBezTo>
                    <a:cubicBezTo>
                      <a:pt x="4" y="47"/>
                      <a:pt x="0" y="29"/>
                      <a:pt x="9" y="16"/>
                    </a:cubicBezTo>
                    <a:cubicBezTo>
                      <a:pt x="17" y="3"/>
                      <a:pt x="35" y="0"/>
                      <a:pt x="48" y="8"/>
                    </a:cubicBezTo>
                    <a:cubicBezTo>
                      <a:pt x="48" y="8"/>
                      <a:pt x="49" y="9"/>
                      <a:pt x="49" y="9"/>
                    </a:cubicBezTo>
                    <a:cubicBezTo>
                      <a:pt x="71" y="25"/>
                      <a:pt x="96" y="39"/>
                      <a:pt x="122" y="48"/>
                    </a:cubicBezTo>
                    <a:cubicBezTo>
                      <a:pt x="123" y="49"/>
                      <a:pt x="123" y="49"/>
                      <a:pt x="124" y="49"/>
                    </a:cubicBezTo>
                    <a:cubicBezTo>
                      <a:pt x="127" y="56"/>
                      <a:pt x="129" y="62"/>
                      <a:pt x="130" y="69"/>
                    </a:cubicBezTo>
                    <a:cubicBezTo>
                      <a:pt x="132" y="80"/>
                      <a:pt x="132" y="92"/>
                      <a:pt x="129" y="102"/>
                    </a:cubicBezTo>
                    <a:close/>
                  </a:path>
                </a:pathLst>
              </a:custGeom>
              <a:solidFill>
                <a:srgbClr val="C986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2" name="Freeform 159"/>
              <p:cNvSpPr>
                <a:spLocks/>
              </p:cNvSpPr>
              <p:nvPr/>
            </p:nvSpPr>
            <p:spPr bwMode="auto">
              <a:xfrm>
                <a:off x="5969001" y="6219825"/>
                <a:ext cx="563563" cy="279400"/>
              </a:xfrm>
              <a:custGeom>
                <a:avLst/>
                <a:gdLst>
                  <a:gd name="T0" fmla="*/ 149 w 150"/>
                  <a:gd name="T1" fmla="*/ 37 h 74"/>
                  <a:gd name="T2" fmla="*/ 114 w 150"/>
                  <a:gd name="T3" fmla="*/ 47 h 74"/>
                  <a:gd name="T4" fmla="*/ 88 w 150"/>
                  <a:gd name="T5" fmla="*/ 60 h 74"/>
                  <a:gd name="T6" fmla="*/ 75 w 150"/>
                  <a:gd name="T7" fmla="*/ 71 h 74"/>
                  <a:gd name="T8" fmla="*/ 71 w 150"/>
                  <a:gd name="T9" fmla="*/ 50 h 74"/>
                  <a:gd name="T10" fmla="*/ 32 w 150"/>
                  <a:gd name="T11" fmla="*/ 64 h 74"/>
                  <a:gd name="T12" fmla="*/ 14 w 150"/>
                  <a:gd name="T13" fmla="*/ 71 h 74"/>
                  <a:gd name="T14" fmla="*/ 19 w 150"/>
                  <a:gd name="T15" fmla="*/ 54 h 74"/>
                  <a:gd name="T16" fmla="*/ 15 w 150"/>
                  <a:gd name="T17" fmla="*/ 47 h 74"/>
                  <a:gd name="T18" fmla="*/ 7 w 150"/>
                  <a:gd name="T19" fmla="*/ 58 h 74"/>
                  <a:gd name="T20" fmla="*/ 3 w 150"/>
                  <a:gd name="T21" fmla="*/ 37 h 74"/>
                  <a:gd name="T22" fmla="*/ 68 w 150"/>
                  <a:gd name="T23" fmla="*/ 21 h 74"/>
                  <a:gd name="T24" fmla="*/ 68 w 150"/>
                  <a:gd name="T25" fmla="*/ 21 h 74"/>
                  <a:gd name="T26" fmla="*/ 104 w 150"/>
                  <a:gd name="T27" fmla="*/ 15 h 74"/>
                  <a:gd name="T28" fmla="*/ 150 w 150"/>
                  <a:gd name="T29" fmla="*/ 26 h 74"/>
                  <a:gd name="T30" fmla="*/ 149 w 150"/>
                  <a:gd name="T31" fmla="*/ 37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0" h="74">
                    <a:moveTo>
                      <a:pt x="149" y="37"/>
                    </a:moveTo>
                    <a:cubicBezTo>
                      <a:pt x="146" y="51"/>
                      <a:pt x="131" y="48"/>
                      <a:pt x="114" y="47"/>
                    </a:cubicBezTo>
                    <a:cubicBezTo>
                      <a:pt x="94" y="45"/>
                      <a:pt x="90" y="55"/>
                      <a:pt x="88" y="60"/>
                    </a:cubicBezTo>
                    <a:cubicBezTo>
                      <a:pt x="85" y="65"/>
                      <a:pt x="83" y="74"/>
                      <a:pt x="75" y="71"/>
                    </a:cubicBezTo>
                    <a:cubicBezTo>
                      <a:pt x="67" y="69"/>
                      <a:pt x="84" y="52"/>
                      <a:pt x="71" y="50"/>
                    </a:cubicBezTo>
                    <a:cubicBezTo>
                      <a:pt x="58" y="48"/>
                      <a:pt x="38" y="56"/>
                      <a:pt x="32" y="64"/>
                    </a:cubicBezTo>
                    <a:cubicBezTo>
                      <a:pt x="25" y="71"/>
                      <a:pt x="20" y="73"/>
                      <a:pt x="14" y="71"/>
                    </a:cubicBezTo>
                    <a:cubicBezTo>
                      <a:pt x="9" y="69"/>
                      <a:pt x="12" y="61"/>
                      <a:pt x="19" y="54"/>
                    </a:cubicBezTo>
                    <a:cubicBezTo>
                      <a:pt x="25" y="47"/>
                      <a:pt x="16" y="41"/>
                      <a:pt x="15" y="47"/>
                    </a:cubicBezTo>
                    <a:cubicBezTo>
                      <a:pt x="14" y="52"/>
                      <a:pt x="11" y="57"/>
                      <a:pt x="7" y="58"/>
                    </a:cubicBezTo>
                    <a:cubicBezTo>
                      <a:pt x="3" y="58"/>
                      <a:pt x="0" y="55"/>
                      <a:pt x="3" y="37"/>
                    </a:cubicBezTo>
                    <a:cubicBezTo>
                      <a:pt x="5" y="20"/>
                      <a:pt x="43" y="22"/>
                      <a:pt x="68" y="21"/>
                    </a:cubicBezTo>
                    <a:cubicBezTo>
                      <a:pt x="68" y="21"/>
                      <a:pt x="68" y="21"/>
                      <a:pt x="68" y="21"/>
                    </a:cubicBezTo>
                    <a:cubicBezTo>
                      <a:pt x="93" y="20"/>
                      <a:pt x="104" y="15"/>
                      <a:pt x="104" y="15"/>
                    </a:cubicBezTo>
                    <a:cubicBezTo>
                      <a:pt x="104" y="15"/>
                      <a:pt x="148" y="0"/>
                      <a:pt x="150" y="26"/>
                    </a:cubicBezTo>
                    <a:cubicBezTo>
                      <a:pt x="150" y="31"/>
                      <a:pt x="150" y="34"/>
                      <a:pt x="149" y="37"/>
                    </a:cubicBezTo>
                    <a:close/>
                  </a:path>
                </a:pathLst>
              </a:custGeom>
              <a:solidFill>
                <a:srgbClr val="DA9A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3" name="Freeform 160"/>
              <p:cNvSpPr>
                <a:spLocks/>
              </p:cNvSpPr>
              <p:nvPr/>
            </p:nvSpPr>
            <p:spPr bwMode="auto">
              <a:xfrm>
                <a:off x="6224588" y="6219825"/>
                <a:ext cx="307975" cy="139700"/>
              </a:xfrm>
              <a:custGeom>
                <a:avLst/>
                <a:gdLst>
                  <a:gd name="T0" fmla="*/ 81 w 82"/>
                  <a:gd name="T1" fmla="*/ 37 h 37"/>
                  <a:gd name="T2" fmla="*/ 20 w 82"/>
                  <a:gd name="T3" fmla="*/ 32 h 37"/>
                  <a:gd name="T4" fmla="*/ 6 w 82"/>
                  <a:gd name="T5" fmla="*/ 28 h 37"/>
                  <a:gd name="T6" fmla="*/ 0 w 82"/>
                  <a:gd name="T7" fmla="*/ 21 h 37"/>
                  <a:gd name="T8" fmla="*/ 36 w 82"/>
                  <a:gd name="T9" fmla="*/ 15 h 37"/>
                  <a:gd name="T10" fmla="*/ 82 w 82"/>
                  <a:gd name="T11" fmla="*/ 26 h 37"/>
                  <a:gd name="T12" fmla="*/ 81 w 82"/>
                  <a:gd name="T13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2" h="37">
                    <a:moveTo>
                      <a:pt x="81" y="37"/>
                    </a:moveTo>
                    <a:cubicBezTo>
                      <a:pt x="61" y="35"/>
                      <a:pt x="41" y="33"/>
                      <a:pt x="20" y="32"/>
                    </a:cubicBezTo>
                    <a:cubicBezTo>
                      <a:pt x="15" y="31"/>
                      <a:pt x="11" y="31"/>
                      <a:pt x="6" y="28"/>
                    </a:cubicBezTo>
                    <a:cubicBezTo>
                      <a:pt x="4" y="27"/>
                      <a:pt x="1" y="24"/>
                      <a:pt x="0" y="21"/>
                    </a:cubicBezTo>
                    <a:cubicBezTo>
                      <a:pt x="25" y="20"/>
                      <a:pt x="36" y="15"/>
                      <a:pt x="36" y="15"/>
                    </a:cubicBezTo>
                    <a:cubicBezTo>
                      <a:pt x="36" y="15"/>
                      <a:pt x="80" y="0"/>
                      <a:pt x="82" y="26"/>
                    </a:cubicBezTo>
                    <a:cubicBezTo>
                      <a:pt x="82" y="31"/>
                      <a:pt x="82" y="34"/>
                      <a:pt x="81" y="37"/>
                    </a:cubicBezTo>
                    <a:close/>
                  </a:path>
                </a:pathLst>
              </a:custGeom>
              <a:solidFill>
                <a:srgbClr val="C986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4" name="Freeform 161"/>
              <p:cNvSpPr>
                <a:spLocks/>
              </p:cNvSpPr>
              <p:nvPr/>
            </p:nvSpPr>
            <p:spPr bwMode="auto">
              <a:xfrm>
                <a:off x="5021263" y="5937250"/>
                <a:ext cx="334963" cy="233362"/>
              </a:xfrm>
              <a:custGeom>
                <a:avLst/>
                <a:gdLst>
                  <a:gd name="T0" fmla="*/ 89 w 89"/>
                  <a:gd name="T1" fmla="*/ 16 h 62"/>
                  <a:gd name="T2" fmla="*/ 82 w 89"/>
                  <a:gd name="T3" fmla="*/ 33 h 62"/>
                  <a:gd name="T4" fmla="*/ 45 w 89"/>
                  <a:gd name="T5" fmla="*/ 54 h 62"/>
                  <a:gd name="T6" fmla="*/ 20 w 89"/>
                  <a:gd name="T7" fmla="*/ 56 h 62"/>
                  <a:gd name="T8" fmla="*/ 16 w 89"/>
                  <a:gd name="T9" fmla="*/ 54 h 62"/>
                  <a:gd name="T10" fmla="*/ 17 w 89"/>
                  <a:gd name="T11" fmla="*/ 47 h 62"/>
                  <a:gd name="T12" fmla="*/ 3 w 89"/>
                  <a:gd name="T13" fmla="*/ 47 h 62"/>
                  <a:gd name="T14" fmla="*/ 48 w 89"/>
                  <a:gd name="T15" fmla="*/ 32 h 62"/>
                  <a:gd name="T16" fmla="*/ 66 w 89"/>
                  <a:gd name="T17" fmla="*/ 12 h 62"/>
                  <a:gd name="T18" fmla="*/ 66 w 89"/>
                  <a:gd name="T19" fmla="*/ 0 h 62"/>
                  <a:gd name="T20" fmla="*/ 66 w 89"/>
                  <a:gd name="T21" fmla="*/ 0 h 62"/>
                  <a:gd name="T22" fmla="*/ 67 w 89"/>
                  <a:gd name="T23" fmla="*/ 0 h 62"/>
                  <a:gd name="T24" fmla="*/ 89 w 89"/>
                  <a:gd name="T25" fmla="*/ 16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9" h="62">
                    <a:moveTo>
                      <a:pt x="89" y="16"/>
                    </a:moveTo>
                    <a:cubicBezTo>
                      <a:pt x="87" y="23"/>
                      <a:pt x="85" y="28"/>
                      <a:pt x="82" y="33"/>
                    </a:cubicBezTo>
                    <a:cubicBezTo>
                      <a:pt x="69" y="59"/>
                      <a:pt x="54" y="55"/>
                      <a:pt x="45" y="54"/>
                    </a:cubicBezTo>
                    <a:cubicBezTo>
                      <a:pt x="35" y="52"/>
                      <a:pt x="27" y="55"/>
                      <a:pt x="20" y="56"/>
                    </a:cubicBezTo>
                    <a:cubicBezTo>
                      <a:pt x="12" y="58"/>
                      <a:pt x="11" y="55"/>
                      <a:pt x="16" y="54"/>
                    </a:cubicBezTo>
                    <a:cubicBezTo>
                      <a:pt x="20" y="52"/>
                      <a:pt x="17" y="47"/>
                      <a:pt x="17" y="47"/>
                    </a:cubicBezTo>
                    <a:cubicBezTo>
                      <a:pt x="17" y="47"/>
                      <a:pt x="0" y="62"/>
                      <a:pt x="3" y="47"/>
                    </a:cubicBezTo>
                    <a:cubicBezTo>
                      <a:pt x="6" y="32"/>
                      <a:pt x="28" y="33"/>
                      <a:pt x="48" y="32"/>
                    </a:cubicBezTo>
                    <a:cubicBezTo>
                      <a:pt x="60" y="32"/>
                      <a:pt x="64" y="21"/>
                      <a:pt x="66" y="12"/>
                    </a:cubicBezTo>
                    <a:cubicBezTo>
                      <a:pt x="67" y="7"/>
                      <a:pt x="66" y="2"/>
                      <a:pt x="66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67" y="0"/>
                      <a:pt x="67" y="0"/>
                      <a:pt x="67" y="0"/>
                    </a:cubicBezTo>
                    <a:lnTo>
                      <a:pt x="89" y="16"/>
                    </a:lnTo>
                    <a:close/>
                  </a:path>
                </a:pathLst>
              </a:custGeom>
              <a:solidFill>
                <a:srgbClr val="DA9A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5" name="Freeform 162"/>
              <p:cNvSpPr>
                <a:spLocks/>
              </p:cNvSpPr>
              <p:nvPr/>
            </p:nvSpPr>
            <p:spPr bwMode="auto">
              <a:xfrm>
                <a:off x="5270501" y="5937250"/>
                <a:ext cx="85725" cy="123825"/>
              </a:xfrm>
              <a:custGeom>
                <a:avLst/>
                <a:gdLst>
                  <a:gd name="T0" fmla="*/ 23 w 23"/>
                  <a:gd name="T1" fmla="*/ 16 h 33"/>
                  <a:gd name="T2" fmla="*/ 16 w 23"/>
                  <a:gd name="T3" fmla="*/ 33 h 33"/>
                  <a:gd name="T4" fmla="*/ 9 w 23"/>
                  <a:gd name="T5" fmla="*/ 20 h 33"/>
                  <a:gd name="T6" fmla="*/ 0 w 23"/>
                  <a:gd name="T7" fmla="*/ 12 h 33"/>
                  <a:gd name="T8" fmla="*/ 0 w 23"/>
                  <a:gd name="T9" fmla="*/ 0 h 33"/>
                  <a:gd name="T10" fmla="*/ 1 w 23"/>
                  <a:gd name="T11" fmla="*/ 0 h 33"/>
                  <a:gd name="T12" fmla="*/ 23 w 23"/>
                  <a:gd name="T13" fmla="*/ 1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33">
                    <a:moveTo>
                      <a:pt x="23" y="16"/>
                    </a:moveTo>
                    <a:cubicBezTo>
                      <a:pt x="21" y="23"/>
                      <a:pt x="19" y="28"/>
                      <a:pt x="16" y="33"/>
                    </a:cubicBezTo>
                    <a:cubicBezTo>
                      <a:pt x="14" y="29"/>
                      <a:pt x="12" y="24"/>
                      <a:pt x="9" y="20"/>
                    </a:cubicBezTo>
                    <a:cubicBezTo>
                      <a:pt x="7" y="17"/>
                      <a:pt x="3" y="15"/>
                      <a:pt x="0" y="12"/>
                    </a:cubicBezTo>
                    <a:cubicBezTo>
                      <a:pt x="1" y="7"/>
                      <a:pt x="0" y="2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23" y="16"/>
                    </a:lnTo>
                    <a:close/>
                  </a:path>
                </a:pathLst>
              </a:custGeom>
              <a:solidFill>
                <a:srgbClr val="C986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6" name="Freeform 163"/>
              <p:cNvSpPr>
                <a:spLocks/>
              </p:cNvSpPr>
              <p:nvPr/>
            </p:nvSpPr>
            <p:spPr bwMode="auto">
              <a:xfrm>
                <a:off x="5251451" y="6291263"/>
                <a:ext cx="293688" cy="177800"/>
              </a:xfrm>
              <a:custGeom>
                <a:avLst/>
                <a:gdLst>
                  <a:gd name="T0" fmla="*/ 78 w 78"/>
                  <a:gd name="T1" fmla="*/ 2 h 47"/>
                  <a:gd name="T2" fmla="*/ 76 w 78"/>
                  <a:gd name="T3" fmla="*/ 14 h 47"/>
                  <a:gd name="T4" fmla="*/ 63 w 78"/>
                  <a:gd name="T5" fmla="*/ 38 h 47"/>
                  <a:gd name="T6" fmla="*/ 42 w 78"/>
                  <a:gd name="T7" fmla="*/ 44 h 47"/>
                  <a:gd name="T8" fmla="*/ 34 w 78"/>
                  <a:gd name="T9" fmla="*/ 44 h 47"/>
                  <a:gd name="T10" fmla="*/ 24 w 78"/>
                  <a:gd name="T11" fmla="*/ 39 h 47"/>
                  <a:gd name="T12" fmla="*/ 8 w 78"/>
                  <a:gd name="T13" fmla="*/ 31 h 47"/>
                  <a:gd name="T14" fmla="*/ 0 w 78"/>
                  <a:gd name="T15" fmla="*/ 28 h 47"/>
                  <a:gd name="T16" fmla="*/ 36 w 78"/>
                  <a:gd name="T17" fmla="*/ 13 h 47"/>
                  <a:gd name="T18" fmla="*/ 46 w 78"/>
                  <a:gd name="T19" fmla="*/ 7 h 47"/>
                  <a:gd name="T20" fmla="*/ 48 w 78"/>
                  <a:gd name="T21" fmla="*/ 0 h 47"/>
                  <a:gd name="T22" fmla="*/ 78 w 78"/>
                  <a:gd name="T23" fmla="*/ 2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8" h="47">
                    <a:moveTo>
                      <a:pt x="78" y="2"/>
                    </a:moveTo>
                    <a:cubicBezTo>
                      <a:pt x="78" y="6"/>
                      <a:pt x="77" y="10"/>
                      <a:pt x="76" y="14"/>
                    </a:cubicBezTo>
                    <a:cubicBezTo>
                      <a:pt x="74" y="27"/>
                      <a:pt x="67" y="38"/>
                      <a:pt x="63" y="38"/>
                    </a:cubicBezTo>
                    <a:cubicBezTo>
                      <a:pt x="57" y="38"/>
                      <a:pt x="52" y="40"/>
                      <a:pt x="42" y="44"/>
                    </a:cubicBezTo>
                    <a:cubicBezTo>
                      <a:pt x="33" y="47"/>
                      <a:pt x="34" y="44"/>
                      <a:pt x="34" y="44"/>
                    </a:cubicBezTo>
                    <a:cubicBezTo>
                      <a:pt x="34" y="44"/>
                      <a:pt x="48" y="35"/>
                      <a:pt x="24" y="39"/>
                    </a:cubicBezTo>
                    <a:cubicBezTo>
                      <a:pt x="1" y="43"/>
                      <a:pt x="8" y="31"/>
                      <a:pt x="8" y="31"/>
                    </a:cubicBezTo>
                    <a:cubicBezTo>
                      <a:pt x="0" y="35"/>
                      <a:pt x="0" y="28"/>
                      <a:pt x="0" y="28"/>
                    </a:cubicBezTo>
                    <a:cubicBezTo>
                      <a:pt x="9" y="11"/>
                      <a:pt x="22" y="16"/>
                      <a:pt x="36" y="13"/>
                    </a:cubicBezTo>
                    <a:cubicBezTo>
                      <a:pt x="41" y="12"/>
                      <a:pt x="44" y="10"/>
                      <a:pt x="46" y="7"/>
                    </a:cubicBezTo>
                    <a:cubicBezTo>
                      <a:pt x="49" y="4"/>
                      <a:pt x="48" y="0"/>
                      <a:pt x="48" y="0"/>
                    </a:cubicBezTo>
                    <a:lnTo>
                      <a:pt x="78" y="2"/>
                    </a:lnTo>
                    <a:close/>
                  </a:path>
                </a:pathLst>
              </a:custGeom>
              <a:solidFill>
                <a:srgbClr val="DA9A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7" name="Freeform 164"/>
              <p:cNvSpPr>
                <a:spLocks/>
              </p:cNvSpPr>
              <p:nvPr/>
            </p:nvSpPr>
            <p:spPr bwMode="auto">
              <a:xfrm>
                <a:off x="5424488" y="6291263"/>
                <a:ext cx="120650" cy="63500"/>
              </a:xfrm>
              <a:custGeom>
                <a:avLst/>
                <a:gdLst>
                  <a:gd name="T0" fmla="*/ 32 w 32"/>
                  <a:gd name="T1" fmla="*/ 2 h 17"/>
                  <a:gd name="T2" fmla="*/ 30 w 32"/>
                  <a:gd name="T3" fmla="*/ 14 h 17"/>
                  <a:gd name="T4" fmla="*/ 14 w 32"/>
                  <a:gd name="T5" fmla="*/ 17 h 17"/>
                  <a:gd name="T6" fmla="*/ 2 w 32"/>
                  <a:gd name="T7" fmla="*/ 13 h 17"/>
                  <a:gd name="T8" fmla="*/ 0 w 32"/>
                  <a:gd name="T9" fmla="*/ 7 h 17"/>
                  <a:gd name="T10" fmla="*/ 2 w 32"/>
                  <a:gd name="T11" fmla="*/ 0 h 17"/>
                  <a:gd name="T12" fmla="*/ 32 w 32"/>
                  <a:gd name="T13" fmla="*/ 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17">
                    <a:moveTo>
                      <a:pt x="32" y="2"/>
                    </a:moveTo>
                    <a:cubicBezTo>
                      <a:pt x="32" y="6"/>
                      <a:pt x="31" y="10"/>
                      <a:pt x="30" y="14"/>
                    </a:cubicBezTo>
                    <a:cubicBezTo>
                      <a:pt x="25" y="16"/>
                      <a:pt x="20" y="16"/>
                      <a:pt x="14" y="17"/>
                    </a:cubicBezTo>
                    <a:cubicBezTo>
                      <a:pt x="10" y="17"/>
                      <a:pt x="5" y="17"/>
                      <a:pt x="2" y="13"/>
                    </a:cubicBezTo>
                    <a:cubicBezTo>
                      <a:pt x="1" y="12"/>
                      <a:pt x="0" y="9"/>
                      <a:pt x="0" y="7"/>
                    </a:cubicBezTo>
                    <a:cubicBezTo>
                      <a:pt x="3" y="4"/>
                      <a:pt x="2" y="0"/>
                      <a:pt x="2" y="0"/>
                    </a:cubicBezTo>
                    <a:lnTo>
                      <a:pt x="32" y="2"/>
                    </a:lnTo>
                    <a:close/>
                  </a:path>
                </a:pathLst>
              </a:custGeom>
              <a:solidFill>
                <a:srgbClr val="C986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8" name="Freeform 165"/>
              <p:cNvSpPr>
                <a:spLocks/>
              </p:cNvSpPr>
              <p:nvPr/>
            </p:nvSpPr>
            <p:spPr bwMode="auto">
              <a:xfrm>
                <a:off x="5029201" y="4699000"/>
                <a:ext cx="615950" cy="434975"/>
              </a:xfrm>
              <a:custGeom>
                <a:avLst/>
                <a:gdLst>
                  <a:gd name="T0" fmla="*/ 93 w 164"/>
                  <a:gd name="T1" fmla="*/ 23 h 115"/>
                  <a:gd name="T2" fmla="*/ 0 w 164"/>
                  <a:gd name="T3" fmla="*/ 112 h 115"/>
                  <a:gd name="T4" fmla="*/ 106 w 164"/>
                  <a:gd name="T5" fmla="*/ 35 h 115"/>
                  <a:gd name="T6" fmla="*/ 93 w 164"/>
                  <a:gd name="T7" fmla="*/ 23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4" h="115">
                    <a:moveTo>
                      <a:pt x="93" y="23"/>
                    </a:moveTo>
                    <a:cubicBezTo>
                      <a:pt x="74" y="12"/>
                      <a:pt x="29" y="0"/>
                      <a:pt x="0" y="112"/>
                    </a:cubicBezTo>
                    <a:cubicBezTo>
                      <a:pt x="0" y="112"/>
                      <a:pt x="164" y="115"/>
                      <a:pt x="106" y="35"/>
                    </a:cubicBezTo>
                    <a:cubicBezTo>
                      <a:pt x="103" y="30"/>
                      <a:pt x="98" y="26"/>
                      <a:pt x="93" y="23"/>
                    </a:cubicBez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9" name="Freeform 166"/>
              <p:cNvSpPr>
                <a:spLocks/>
              </p:cNvSpPr>
              <p:nvPr/>
            </p:nvSpPr>
            <p:spPr bwMode="auto">
              <a:xfrm>
                <a:off x="4510088" y="4854575"/>
                <a:ext cx="2451100" cy="1573212"/>
              </a:xfrm>
              <a:custGeom>
                <a:avLst/>
                <a:gdLst>
                  <a:gd name="T0" fmla="*/ 52 w 652"/>
                  <a:gd name="T1" fmla="*/ 3 h 417"/>
                  <a:gd name="T2" fmla="*/ 49 w 652"/>
                  <a:gd name="T3" fmla="*/ 3 h 417"/>
                  <a:gd name="T4" fmla="*/ 12 w 652"/>
                  <a:gd name="T5" fmla="*/ 49 h 417"/>
                  <a:gd name="T6" fmla="*/ 134 w 652"/>
                  <a:gd name="T7" fmla="*/ 228 h 417"/>
                  <a:gd name="T8" fmla="*/ 244 w 652"/>
                  <a:gd name="T9" fmla="*/ 371 h 417"/>
                  <a:gd name="T10" fmla="*/ 296 w 652"/>
                  <a:gd name="T11" fmla="*/ 361 h 417"/>
                  <a:gd name="T12" fmla="*/ 323 w 652"/>
                  <a:gd name="T13" fmla="*/ 363 h 417"/>
                  <a:gd name="T14" fmla="*/ 349 w 652"/>
                  <a:gd name="T15" fmla="*/ 374 h 417"/>
                  <a:gd name="T16" fmla="*/ 435 w 652"/>
                  <a:gd name="T17" fmla="*/ 375 h 417"/>
                  <a:gd name="T18" fmla="*/ 448 w 652"/>
                  <a:gd name="T19" fmla="*/ 378 h 417"/>
                  <a:gd name="T20" fmla="*/ 506 w 652"/>
                  <a:gd name="T21" fmla="*/ 393 h 417"/>
                  <a:gd name="T22" fmla="*/ 595 w 652"/>
                  <a:gd name="T23" fmla="*/ 369 h 417"/>
                  <a:gd name="T24" fmla="*/ 647 w 652"/>
                  <a:gd name="T25" fmla="*/ 343 h 417"/>
                  <a:gd name="T26" fmla="*/ 613 w 652"/>
                  <a:gd name="T27" fmla="*/ 278 h 417"/>
                  <a:gd name="T28" fmla="*/ 339 w 652"/>
                  <a:gd name="T29" fmla="*/ 118 h 417"/>
                  <a:gd name="T30" fmla="*/ 173 w 652"/>
                  <a:gd name="T31" fmla="*/ 51 h 417"/>
                  <a:gd name="T32" fmla="*/ 52 w 652"/>
                  <a:gd name="T33" fmla="*/ 3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52" h="417">
                    <a:moveTo>
                      <a:pt x="52" y="3"/>
                    </a:moveTo>
                    <a:cubicBezTo>
                      <a:pt x="51" y="3"/>
                      <a:pt x="50" y="3"/>
                      <a:pt x="49" y="3"/>
                    </a:cubicBezTo>
                    <a:cubicBezTo>
                      <a:pt x="39" y="2"/>
                      <a:pt x="0" y="2"/>
                      <a:pt x="12" y="49"/>
                    </a:cubicBezTo>
                    <a:cubicBezTo>
                      <a:pt x="25" y="103"/>
                      <a:pt x="69" y="170"/>
                      <a:pt x="134" y="228"/>
                    </a:cubicBezTo>
                    <a:cubicBezTo>
                      <a:pt x="199" y="285"/>
                      <a:pt x="242" y="324"/>
                      <a:pt x="244" y="371"/>
                    </a:cubicBezTo>
                    <a:cubicBezTo>
                      <a:pt x="246" y="417"/>
                      <a:pt x="285" y="380"/>
                      <a:pt x="296" y="361"/>
                    </a:cubicBezTo>
                    <a:cubicBezTo>
                      <a:pt x="303" y="350"/>
                      <a:pt x="315" y="356"/>
                      <a:pt x="323" y="363"/>
                    </a:cubicBezTo>
                    <a:cubicBezTo>
                      <a:pt x="330" y="369"/>
                      <a:pt x="339" y="373"/>
                      <a:pt x="349" y="374"/>
                    </a:cubicBezTo>
                    <a:cubicBezTo>
                      <a:pt x="367" y="378"/>
                      <a:pt x="398" y="381"/>
                      <a:pt x="435" y="375"/>
                    </a:cubicBezTo>
                    <a:cubicBezTo>
                      <a:pt x="440" y="375"/>
                      <a:pt x="444" y="376"/>
                      <a:pt x="448" y="378"/>
                    </a:cubicBezTo>
                    <a:cubicBezTo>
                      <a:pt x="457" y="382"/>
                      <a:pt x="476" y="390"/>
                      <a:pt x="506" y="393"/>
                    </a:cubicBezTo>
                    <a:cubicBezTo>
                      <a:pt x="548" y="396"/>
                      <a:pt x="567" y="385"/>
                      <a:pt x="595" y="369"/>
                    </a:cubicBezTo>
                    <a:cubicBezTo>
                      <a:pt x="623" y="352"/>
                      <a:pt x="641" y="358"/>
                      <a:pt x="647" y="343"/>
                    </a:cubicBezTo>
                    <a:cubicBezTo>
                      <a:pt x="652" y="328"/>
                      <a:pt x="647" y="289"/>
                      <a:pt x="613" y="278"/>
                    </a:cubicBezTo>
                    <a:cubicBezTo>
                      <a:pt x="613" y="278"/>
                      <a:pt x="589" y="81"/>
                      <a:pt x="339" y="118"/>
                    </a:cubicBezTo>
                    <a:cubicBezTo>
                      <a:pt x="339" y="118"/>
                      <a:pt x="262" y="124"/>
                      <a:pt x="173" y="51"/>
                    </a:cubicBezTo>
                    <a:cubicBezTo>
                      <a:pt x="173" y="51"/>
                      <a:pt x="82" y="0"/>
                      <a:pt x="52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0" name="Freeform 167"/>
              <p:cNvSpPr>
                <a:spLocks/>
              </p:cNvSpPr>
              <p:nvPr/>
            </p:nvSpPr>
            <p:spPr bwMode="auto">
              <a:xfrm>
                <a:off x="5040313" y="4835525"/>
                <a:ext cx="658813" cy="565150"/>
              </a:xfrm>
              <a:custGeom>
                <a:avLst/>
                <a:gdLst>
                  <a:gd name="T0" fmla="*/ 117 w 175"/>
                  <a:gd name="T1" fmla="*/ 38 h 150"/>
                  <a:gd name="T2" fmla="*/ 0 w 175"/>
                  <a:gd name="T3" fmla="*/ 116 h 150"/>
                  <a:gd name="T4" fmla="*/ 129 w 175"/>
                  <a:gd name="T5" fmla="*/ 53 h 150"/>
                  <a:gd name="T6" fmla="*/ 117 w 175"/>
                  <a:gd name="T7" fmla="*/ 38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5" h="150">
                    <a:moveTo>
                      <a:pt x="117" y="38"/>
                    </a:moveTo>
                    <a:cubicBezTo>
                      <a:pt x="99" y="22"/>
                      <a:pt x="52" y="0"/>
                      <a:pt x="0" y="116"/>
                    </a:cubicBezTo>
                    <a:cubicBezTo>
                      <a:pt x="0" y="116"/>
                      <a:pt x="175" y="150"/>
                      <a:pt x="129" y="53"/>
                    </a:cubicBezTo>
                    <a:cubicBezTo>
                      <a:pt x="126" y="47"/>
                      <a:pt x="122" y="42"/>
                      <a:pt x="117" y="3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1" name="Freeform 168"/>
              <p:cNvSpPr>
                <a:spLocks/>
              </p:cNvSpPr>
              <p:nvPr/>
            </p:nvSpPr>
            <p:spPr bwMode="auto">
              <a:xfrm>
                <a:off x="5100638" y="4918075"/>
                <a:ext cx="492125" cy="419100"/>
              </a:xfrm>
              <a:custGeom>
                <a:avLst/>
                <a:gdLst>
                  <a:gd name="T0" fmla="*/ 88 w 131"/>
                  <a:gd name="T1" fmla="*/ 28 h 111"/>
                  <a:gd name="T2" fmla="*/ 0 w 131"/>
                  <a:gd name="T3" fmla="*/ 86 h 111"/>
                  <a:gd name="T4" fmla="*/ 97 w 131"/>
                  <a:gd name="T5" fmla="*/ 39 h 111"/>
                  <a:gd name="T6" fmla="*/ 88 w 131"/>
                  <a:gd name="T7" fmla="*/ 28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1" h="111">
                    <a:moveTo>
                      <a:pt x="88" y="28"/>
                    </a:moveTo>
                    <a:cubicBezTo>
                      <a:pt x="74" y="16"/>
                      <a:pt x="40" y="0"/>
                      <a:pt x="0" y="86"/>
                    </a:cubicBezTo>
                    <a:cubicBezTo>
                      <a:pt x="0" y="86"/>
                      <a:pt x="131" y="111"/>
                      <a:pt x="97" y="39"/>
                    </a:cubicBezTo>
                    <a:cubicBezTo>
                      <a:pt x="95" y="35"/>
                      <a:pt x="92" y="31"/>
                      <a:pt x="88" y="28"/>
                    </a:cubicBezTo>
                    <a:close/>
                  </a:path>
                </a:pathLst>
              </a:custGeom>
              <a:solidFill>
                <a:srgbClr val="FBD4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2" name="Oval 169"/>
              <p:cNvSpPr>
                <a:spLocks noChangeArrowheads="1"/>
              </p:cNvSpPr>
              <p:nvPr/>
            </p:nvSpPr>
            <p:spPr bwMode="auto">
              <a:xfrm>
                <a:off x="4833938" y="5024438"/>
                <a:ext cx="127000" cy="128587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3" name="Oval 170"/>
              <p:cNvSpPr>
                <a:spLocks noChangeArrowheads="1"/>
              </p:cNvSpPr>
              <p:nvPr/>
            </p:nvSpPr>
            <p:spPr bwMode="auto">
              <a:xfrm>
                <a:off x="4905376" y="5065713"/>
                <a:ext cx="41275" cy="412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4" name="Freeform 171"/>
              <p:cNvSpPr>
                <a:spLocks/>
              </p:cNvSpPr>
              <p:nvPr/>
            </p:nvSpPr>
            <p:spPr bwMode="auto">
              <a:xfrm>
                <a:off x="4529138" y="4873625"/>
                <a:ext cx="2417763" cy="1554162"/>
              </a:xfrm>
              <a:custGeom>
                <a:avLst/>
                <a:gdLst>
                  <a:gd name="T0" fmla="*/ 587 w 643"/>
                  <a:gd name="T1" fmla="*/ 339 h 412"/>
                  <a:gd name="T2" fmla="*/ 537 w 643"/>
                  <a:gd name="T3" fmla="*/ 349 h 412"/>
                  <a:gd name="T4" fmla="*/ 443 w 643"/>
                  <a:gd name="T5" fmla="*/ 334 h 412"/>
                  <a:gd name="T6" fmla="*/ 310 w 643"/>
                  <a:gd name="T7" fmla="*/ 323 h 412"/>
                  <a:gd name="T8" fmla="*/ 185 w 643"/>
                  <a:gd name="T9" fmla="*/ 256 h 412"/>
                  <a:gd name="T10" fmla="*/ 92 w 643"/>
                  <a:gd name="T11" fmla="*/ 149 h 412"/>
                  <a:gd name="T12" fmla="*/ 24 w 643"/>
                  <a:gd name="T13" fmla="*/ 0 h 412"/>
                  <a:gd name="T14" fmla="*/ 7 w 643"/>
                  <a:gd name="T15" fmla="*/ 44 h 412"/>
                  <a:gd name="T16" fmla="*/ 129 w 643"/>
                  <a:gd name="T17" fmla="*/ 223 h 412"/>
                  <a:gd name="T18" fmla="*/ 239 w 643"/>
                  <a:gd name="T19" fmla="*/ 365 h 412"/>
                  <a:gd name="T20" fmla="*/ 291 w 643"/>
                  <a:gd name="T21" fmla="*/ 356 h 412"/>
                  <a:gd name="T22" fmla="*/ 318 w 643"/>
                  <a:gd name="T23" fmla="*/ 358 h 412"/>
                  <a:gd name="T24" fmla="*/ 344 w 643"/>
                  <a:gd name="T25" fmla="*/ 369 h 412"/>
                  <a:gd name="T26" fmla="*/ 430 w 643"/>
                  <a:gd name="T27" fmla="*/ 370 h 412"/>
                  <a:gd name="T28" fmla="*/ 443 w 643"/>
                  <a:gd name="T29" fmla="*/ 373 h 412"/>
                  <a:gd name="T30" fmla="*/ 501 w 643"/>
                  <a:gd name="T31" fmla="*/ 388 h 412"/>
                  <a:gd name="T32" fmla="*/ 590 w 643"/>
                  <a:gd name="T33" fmla="*/ 364 h 412"/>
                  <a:gd name="T34" fmla="*/ 642 w 643"/>
                  <a:gd name="T35" fmla="*/ 338 h 412"/>
                  <a:gd name="T36" fmla="*/ 643 w 643"/>
                  <a:gd name="T37" fmla="*/ 334 h 412"/>
                  <a:gd name="T38" fmla="*/ 587 w 643"/>
                  <a:gd name="T39" fmla="*/ 33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43" h="412">
                    <a:moveTo>
                      <a:pt x="587" y="339"/>
                    </a:moveTo>
                    <a:cubicBezTo>
                      <a:pt x="570" y="342"/>
                      <a:pt x="554" y="347"/>
                      <a:pt x="537" y="349"/>
                    </a:cubicBezTo>
                    <a:cubicBezTo>
                      <a:pt x="505" y="351"/>
                      <a:pt x="474" y="339"/>
                      <a:pt x="443" y="334"/>
                    </a:cubicBezTo>
                    <a:cubicBezTo>
                      <a:pt x="399" y="326"/>
                      <a:pt x="353" y="332"/>
                      <a:pt x="310" y="323"/>
                    </a:cubicBezTo>
                    <a:cubicBezTo>
                      <a:pt x="263" y="313"/>
                      <a:pt x="221" y="288"/>
                      <a:pt x="185" y="256"/>
                    </a:cubicBezTo>
                    <a:cubicBezTo>
                      <a:pt x="150" y="225"/>
                      <a:pt x="121" y="187"/>
                      <a:pt x="92" y="149"/>
                    </a:cubicBezTo>
                    <a:cubicBezTo>
                      <a:pt x="66" y="116"/>
                      <a:pt x="19" y="51"/>
                      <a:pt x="24" y="0"/>
                    </a:cubicBezTo>
                    <a:cubicBezTo>
                      <a:pt x="12" y="4"/>
                      <a:pt x="0" y="15"/>
                      <a:pt x="7" y="44"/>
                    </a:cubicBezTo>
                    <a:cubicBezTo>
                      <a:pt x="20" y="98"/>
                      <a:pt x="64" y="165"/>
                      <a:pt x="129" y="223"/>
                    </a:cubicBezTo>
                    <a:cubicBezTo>
                      <a:pt x="194" y="280"/>
                      <a:pt x="237" y="319"/>
                      <a:pt x="239" y="365"/>
                    </a:cubicBezTo>
                    <a:cubicBezTo>
                      <a:pt x="241" y="412"/>
                      <a:pt x="280" y="375"/>
                      <a:pt x="291" y="356"/>
                    </a:cubicBezTo>
                    <a:cubicBezTo>
                      <a:pt x="298" y="345"/>
                      <a:pt x="310" y="351"/>
                      <a:pt x="318" y="358"/>
                    </a:cubicBezTo>
                    <a:cubicBezTo>
                      <a:pt x="325" y="364"/>
                      <a:pt x="334" y="368"/>
                      <a:pt x="344" y="369"/>
                    </a:cubicBezTo>
                    <a:cubicBezTo>
                      <a:pt x="362" y="373"/>
                      <a:pt x="393" y="376"/>
                      <a:pt x="430" y="370"/>
                    </a:cubicBezTo>
                    <a:cubicBezTo>
                      <a:pt x="435" y="370"/>
                      <a:pt x="439" y="371"/>
                      <a:pt x="443" y="373"/>
                    </a:cubicBezTo>
                    <a:cubicBezTo>
                      <a:pt x="452" y="377"/>
                      <a:pt x="471" y="385"/>
                      <a:pt x="501" y="388"/>
                    </a:cubicBezTo>
                    <a:cubicBezTo>
                      <a:pt x="543" y="391"/>
                      <a:pt x="562" y="380"/>
                      <a:pt x="590" y="364"/>
                    </a:cubicBezTo>
                    <a:cubicBezTo>
                      <a:pt x="618" y="347"/>
                      <a:pt x="636" y="352"/>
                      <a:pt x="642" y="338"/>
                    </a:cubicBezTo>
                    <a:cubicBezTo>
                      <a:pt x="642" y="337"/>
                      <a:pt x="643" y="335"/>
                      <a:pt x="643" y="334"/>
                    </a:cubicBezTo>
                    <a:cubicBezTo>
                      <a:pt x="624" y="334"/>
                      <a:pt x="605" y="335"/>
                      <a:pt x="587" y="339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5" name="Freeform 172"/>
              <p:cNvSpPr>
                <a:spLocks/>
              </p:cNvSpPr>
              <p:nvPr/>
            </p:nvSpPr>
            <p:spPr bwMode="auto">
              <a:xfrm>
                <a:off x="4521201" y="4843463"/>
                <a:ext cx="120650" cy="161925"/>
              </a:xfrm>
              <a:custGeom>
                <a:avLst/>
                <a:gdLst>
                  <a:gd name="T0" fmla="*/ 29 w 32"/>
                  <a:gd name="T1" fmla="*/ 26 h 43"/>
                  <a:gd name="T2" fmla="*/ 10 w 32"/>
                  <a:gd name="T3" fmla="*/ 40 h 43"/>
                  <a:gd name="T4" fmla="*/ 3 w 32"/>
                  <a:gd name="T5" fmla="*/ 17 h 43"/>
                  <a:gd name="T6" fmla="*/ 22 w 32"/>
                  <a:gd name="T7" fmla="*/ 3 h 43"/>
                  <a:gd name="T8" fmla="*/ 29 w 32"/>
                  <a:gd name="T9" fmla="*/ 26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43">
                    <a:moveTo>
                      <a:pt x="29" y="26"/>
                    </a:moveTo>
                    <a:cubicBezTo>
                      <a:pt x="26" y="36"/>
                      <a:pt x="17" y="43"/>
                      <a:pt x="10" y="40"/>
                    </a:cubicBezTo>
                    <a:cubicBezTo>
                      <a:pt x="3" y="38"/>
                      <a:pt x="0" y="28"/>
                      <a:pt x="3" y="17"/>
                    </a:cubicBezTo>
                    <a:cubicBezTo>
                      <a:pt x="7" y="7"/>
                      <a:pt x="15" y="0"/>
                      <a:pt x="22" y="3"/>
                    </a:cubicBezTo>
                    <a:cubicBezTo>
                      <a:pt x="29" y="5"/>
                      <a:pt x="32" y="15"/>
                      <a:pt x="29" y="26"/>
                    </a:cubicBezTo>
                    <a:close/>
                  </a:path>
                </a:pathLst>
              </a:custGeom>
              <a:solidFill>
                <a:srgbClr val="FBD4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78" name="组合 177"/>
          <p:cNvGrpSpPr/>
          <p:nvPr/>
        </p:nvGrpSpPr>
        <p:grpSpPr>
          <a:xfrm>
            <a:off x="7484558" y="6280021"/>
            <a:ext cx="647701" cy="674688"/>
            <a:chOff x="3471863" y="3533775"/>
            <a:chExt cx="647701" cy="674688"/>
          </a:xfrm>
        </p:grpSpPr>
        <p:sp>
          <p:nvSpPr>
            <p:cNvPr id="179" name="Oval 265"/>
            <p:cNvSpPr>
              <a:spLocks noChangeArrowheads="1"/>
            </p:cNvSpPr>
            <p:nvPr/>
          </p:nvSpPr>
          <p:spPr bwMode="auto">
            <a:xfrm>
              <a:off x="3736976" y="3811588"/>
              <a:ext cx="117475" cy="117475"/>
            </a:xfrm>
            <a:prstGeom prst="ellipse">
              <a:avLst/>
            </a:prstGeom>
            <a:solidFill>
              <a:srgbClr val="CB48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0" name="Oval 266"/>
            <p:cNvSpPr>
              <a:spLocks noChangeArrowheads="1"/>
            </p:cNvSpPr>
            <p:nvPr/>
          </p:nvSpPr>
          <p:spPr bwMode="auto">
            <a:xfrm>
              <a:off x="3705226" y="3533775"/>
              <a:ext cx="174625" cy="265113"/>
            </a:xfrm>
            <a:prstGeom prst="ellipse">
              <a:avLst/>
            </a:prstGeom>
            <a:solidFill>
              <a:srgbClr val="CB48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1" name="Oval 267"/>
            <p:cNvSpPr>
              <a:spLocks noChangeArrowheads="1"/>
            </p:cNvSpPr>
            <p:nvPr/>
          </p:nvSpPr>
          <p:spPr bwMode="auto">
            <a:xfrm>
              <a:off x="3705226" y="3948113"/>
              <a:ext cx="174625" cy="260350"/>
            </a:xfrm>
            <a:prstGeom prst="ellipse">
              <a:avLst/>
            </a:prstGeom>
            <a:solidFill>
              <a:srgbClr val="CB48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2" name="Freeform 268"/>
            <p:cNvSpPr>
              <a:spLocks/>
            </p:cNvSpPr>
            <p:nvPr/>
          </p:nvSpPr>
          <p:spPr bwMode="auto">
            <a:xfrm>
              <a:off x="3841751" y="3676650"/>
              <a:ext cx="277813" cy="187325"/>
            </a:xfrm>
            <a:custGeom>
              <a:avLst/>
              <a:gdLst>
                <a:gd name="T0" fmla="*/ 27 w 43"/>
                <a:gd name="T1" fmla="*/ 0 h 29"/>
                <a:gd name="T2" fmla="*/ 22 w 43"/>
                <a:gd name="T3" fmla="*/ 1 h 29"/>
                <a:gd name="T4" fmla="*/ 3 w 43"/>
                <a:gd name="T5" fmla="*/ 25 h 29"/>
                <a:gd name="T6" fmla="*/ 14 w 43"/>
                <a:gd name="T7" fmla="*/ 29 h 29"/>
                <a:gd name="T8" fmla="*/ 34 w 43"/>
                <a:gd name="T9" fmla="*/ 25 h 29"/>
                <a:gd name="T10" fmla="*/ 39 w 43"/>
                <a:gd name="T11" fmla="*/ 8 h 29"/>
                <a:gd name="T12" fmla="*/ 27 w 43"/>
                <a:gd name="T1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29">
                  <a:moveTo>
                    <a:pt x="27" y="0"/>
                  </a:moveTo>
                  <a:cubicBezTo>
                    <a:pt x="26" y="0"/>
                    <a:pt x="24" y="0"/>
                    <a:pt x="22" y="1"/>
                  </a:cubicBezTo>
                  <a:cubicBezTo>
                    <a:pt x="16" y="4"/>
                    <a:pt x="0" y="19"/>
                    <a:pt x="3" y="25"/>
                  </a:cubicBezTo>
                  <a:cubicBezTo>
                    <a:pt x="4" y="28"/>
                    <a:pt x="9" y="29"/>
                    <a:pt x="14" y="29"/>
                  </a:cubicBezTo>
                  <a:cubicBezTo>
                    <a:pt x="21" y="29"/>
                    <a:pt x="30" y="27"/>
                    <a:pt x="34" y="25"/>
                  </a:cubicBezTo>
                  <a:cubicBezTo>
                    <a:pt x="40" y="22"/>
                    <a:pt x="43" y="14"/>
                    <a:pt x="39" y="8"/>
                  </a:cubicBezTo>
                  <a:cubicBezTo>
                    <a:pt x="37" y="3"/>
                    <a:pt x="32" y="0"/>
                    <a:pt x="27" y="0"/>
                  </a:cubicBezTo>
                </a:path>
              </a:pathLst>
            </a:custGeom>
            <a:solidFill>
              <a:srgbClr val="CB48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3" name="Freeform 269"/>
            <p:cNvSpPr>
              <a:spLocks/>
            </p:cNvSpPr>
            <p:nvPr/>
          </p:nvSpPr>
          <p:spPr bwMode="auto">
            <a:xfrm>
              <a:off x="3471863" y="3876675"/>
              <a:ext cx="279400" cy="188913"/>
            </a:xfrm>
            <a:custGeom>
              <a:avLst/>
              <a:gdLst>
                <a:gd name="T0" fmla="*/ 28 w 43"/>
                <a:gd name="T1" fmla="*/ 0 h 29"/>
                <a:gd name="T2" fmla="*/ 9 w 43"/>
                <a:gd name="T3" fmla="*/ 4 h 29"/>
                <a:gd name="T4" fmla="*/ 3 w 43"/>
                <a:gd name="T5" fmla="*/ 22 h 29"/>
                <a:gd name="T6" fmla="*/ 15 w 43"/>
                <a:gd name="T7" fmla="*/ 29 h 29"/>
                <a:gd name="T8" fmla="*/ 21 w 43"/>
                <a:gd name="T9" fmla="*/ 28 h 29"/>
                <a:gd name="T10" fmla="*/ 40 w 43"/>
                <a:gd name="T11" fmla="*/ 4 h 29"/>
                <a:gd name="T12" fmla="*/ 28 w 43"/>
                <a:gd name="T1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29">
                  <a:moveTo>
                    <a:pt x="28" y="0"/>
                  </a:moveTo>
                  <a:cubicBezTo>
                    <a:pt x="21" y="0"/>
                    <a:pt x="13" y="2"/>
                    <a:pt x="9" y="4"/>
                  </a:cubicBezTo>
                  <a:cubicBezTo>
                    <a:pt x="2" y="7"/>
                    <a:pt x="0" y="15"/>
                    <a:pt x="3" y="22"/>
                  </a:cubicBezTo>
                  <a:cubicBezTo>
                    <a:pt x="5" y="27"/>
                    <a:pt x="10" y="29"/>
                    <a:pt x="15" y="29"/>
                  </a:cubicBezTo>
                  <a:cubicBezTo>
                    <a:pt x="17" y="29"/>
                    <a:pt x="19" y="29"/>
                    <a:pt x="21" y="28"/>
                  </a:cubicBezTo>
                  <a:cubicBezTo>
                    <a:pt x="27" y="25"/>
                    <a:pt x="43" y="11"/>
                    <a:pt x="40" y="4"/>
                  </a:cubicBezTo>
                  <a:cubicBezTo>
                    <a:pt x="38" y="1"/>
                    <a:pt x="34" y="0"/>
                    <a:pt x="28" y="0"/>
                  </a:cubicBezTo>
                </a:path>
              </a:pathLst>
            </a:custGeom>
            <a:solidFill>
              <a:srgbClr val="CB48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4" name="Freeform 270"/>
            <p:cNvSpPr>
              <a:spLocks/>
            </p:cNvSpPr>
            <p:nvPr/>
          </p:nvSpPr>
          <p:spPr bwMode="auto">
            <a:xfrm>
              <a:off x="3835401" y="3889375"/>
              <a:ext cx="277813" cy="195263"/>
            </a:xfrm>
            <a:custGeom>
              <a:avLst/>
              <a:gdLst>
                <a:gd name="T0" fmla="*/ 13 w 43"/>
                <a:gd name="T1" fmla="*/ 0 h 30"/>
                <a:gd name="T2" fmla="*/ 4 w 43"/>
                <a:gd name="T3" fmla="*/ 3 h 30"/>
                <a:gd name="T4" fmla="*/ 21 w 43"/>
                <a:gd name="T5" fmla="*/ 28 h 30"/>
                <a:gd name="T6" fmla="*/ 27 w 43"/>
                <a:gd name="T7" fmla="*/ 30 h 30"/>
                <a:gd name="T8" fmla="*/ 39 w 43"/>
                <a:gd name="T9" fmla="*/ 23 h 30"/>
                <a:gd name="T10" fmla="*/ 34 w 43"/>
                <a:gd name="T11" fmla="*/ 5 h 30"/>
                <a:gd name="T12" fmla="*/ 13 w 43"/>
                <a:gd name="T1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30">
                  <a:moveTo>
                    <a:pt x="13" y="0"/>
                  </a:moveTo>
                  <a:cubicBezTo>
                    <a:pt x="8" y="0"/>
                    <a:pt x="5" y="1"/>
                    <a:pt x="4" y="3"/>
                  </a:cubicBezTo>
                  <a:cubicBezTo>
                    <a:pt x="0" y="9"/>
                    <a:pt x="15" y="25"/>
                    <a:pt x="21" y="28"/>
                  </a:cubicBezTo>
                  <a:cubicBezTo>
                    <a:pt x="23" y="29"/>
                    <a:pt x="25" y="30"/>
                    <a:pt x="27" y="30"/>
                  </a:cubicBezTo>
                  <a:cubicBezTo>
                    <a:pt x="32" y="30"/>
                    <a:pt x="36" y="27"/>
                    <a:pt x="39" y="23"/>
                  </a:cubicBezTo>
                  <a:cubicBezTo>
                    <a:pt x="43" y="16"/>
                    <a:pt x="40" y="8"/>
                    <a:pt x="34" y="5"/>
                  </a:cubicBezTo>
                  <a:cubicBezTo>
                    <a:pt x="30" y="2"/>
                    <a:pt x="20" y="0"/>
                    <a:pt x="13" y="0"/>
                  </a:cubicBezTo>
                </a:path>
              </a:pathLst>
            </a:custGeom>
            <a:solidFill>
              <a:srgbClr val="CB48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5" name="Freeform 271"/>
            <p:cNvSpPr>
              <a:spLocks/>
            </p:cNvSpPr>
            <p:nvPr/>
          </p:nvSpPr>
          <p:spPr bwMode="auto">
            <a:xfrm>
              <a:off x="3478213" y="3663950"/>
              <a:ext cx="279400" cy="193675"/>
            </a:xfrm>
            <a:custGeom>
              <a:avLst/>
              <a:gdLst>
                <a:gd name="T0" fmla="*/ 15 w 43"/>
                <a:gd name="T1" fmla="*/ 0 h 30"/>
                <a:gd name="T2" fmla="*/ 4 w 43"/>
                <a:gd name="T3" fmla="*/ 6 h 30"/>
                <a:gd name="T4" fmla="*/ 8 w 43"/>
                <a:gd name="T5" fmla="*/ 25 h 30"/>
                <a:gd name="T6" fmla="*/ 30 w 43"/>
                <a:gd name="T7" fmla="*/ 30 h 30"/>
                <a:gd name="T8" fmla="*/ 39 w 43"/>
                <a:gd name="T9" fmla="*/ 27 h 30"/>
                <a:gd name="T10" fmla="*/ 22 w 43"/>
                <a:gd name="T11" fmla="*/ 1 h 30"/>
                <a:gd name="T12" fmla="*/ 15 w 43"/>
                <a:gd name="T1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30">
                  <a:moveTo>
                    <a:pt x="15" y="0"/>
                  </a:moveTo>
                  <a:cubicBezTo>
                    <a:pt x="11" y="0"/>
                    <a:pt x="6" y="2"/>
                    <a:pt x="4" y="6"/>
                  </a:cubicBezTo>
                  <a:cubicBezTo>
                    <a:pt x="0" y="13"/>
                    <a:pt x="2" y="21"/>
                    <a:pt x="8" y="25"/>
                  </a:cubicBezTo>
                  <a:cubicBezTo>
                    <a:pt x="12" y="27"/>
                    <a:pt x="22" y="30"/>
                    <a:pt x="30" y="30"/>
                  </a:cubicBezTo>
                  <a:cubicBezTo>
                    <a:pt x="34" y="30"/>
                    <a:pt x="38" y="29"/>
                    <a:pt x="39" y="27"/>
                  </a:cubicBezTo>
                  <a:cubicBezTo>
                    <a:pt x="43" y="20"/>
                    <a:pt x="28" y="5"/>
                    <a:pt x="22" y="1"/>
                  </a:cubicBezTo>
                  <a:cubicBezTo>
                    <a:pt x="20" y="0"/>
                    <a:pt x="18" y="0"/>
                    <a:pt x="15" y="0"/>
                  </a:cubicBezTo>
                </a:path>
              </a:pathLst>
            </a:custGeom>
            <a:solidFill>
              <a:srgbClr val="CB48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86" name="组合 185"/>
          <p:cNvGrpSpPr/>
          <p:nvPr/>
        </p:nvGrpSpPr>
        <p:grpSpPr>
          <a:xfrm>
            <a:off x="8304211" y="5936377"/>
            <a:ext cx="414338" cy="427038"/>
            <a:chOff x="5557838" y="3838575"/>
            <a:chExt cx="414338" cy="427038"/>
          </a:xfrm>
        </p:grpSpPr>
        <p:sp>
          <p:nvSpPr>
            <p:cNvPr id="187" name="Oval 279"/>
            <p:cNvSpPr>
              <a:spLocks noChangeArrowheads="1"/>
            </p:cNvSpPr>
            <p:nvPr/>
          </p:nvSpPr>
          <p:spPr bwMode="auto">
            <a:xfrm>
              <a:off x="5726113" y="4013200"/>
              <a:ext cx="77788" cy="77788"/>
            </a:xfrm>
            <a:prstGeom prst="ellipse">
              <a:avLst/>
            </a:prstGeom>
            <a:solidFill>
              <a:srgbClr val="FFEE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8" name="Oval 280"/>
            <p:cNvSpPr>
              <a:spLocks noChangeArrowheads="1"/>
            </p:cNvSpPr>
            <p:nvPr/>
          </p:nvSpPr>
          <p:spPr bwMode="auto">
            <a:xfrm>
              <a:off x="5713413" y="3838575"/>
              <a:ext cx="109538" cy="168275"/>
            </a:xfrm>
            <a:prstGeom prst="ellipse">
              <a:avLst/>
            </a:prstGeom>
            <a:solidFill>
              <a:srgbClr val="FFEE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9" name="Oval 281"/>
            <p:cNvSpPr>
              <a:spLocks noChangeArrowheads="1"/>
            </p:cNvSpPr>
            <p:nvPr/>
          </p:nvSpPr>
          <p:spPr bwMode="auto">
            <a:xfrm>
              <a:off x="5713413" y="4097338"/>
              <a:ext cx="109538" cy="168275"/>
            </a:xfrm>
            <a:prstGeom prst="ellipse">
              <a:avLst/>
            </a:prstGeom>
            <a:solidFill>
              <a:srgbClr val="FFEE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0" name="Freeform 282"/>
            <p:cNvSpPr>
              <a:spLocks/>
            </p:cNvSpPr>
            <p:nvPr/>
          </p:nvSpPr>
          <p:spPr bwMode="auto">
            <a:xfrm>
              <a:off x="5797551" y="3922713"/>
              <a:ext cx="174625" cy="123825"/>
            </a:xfrm>
            <a:custGeom>
              <a:avLst/>
              <a:gdLst>
                <a:gd name="T0" fmla="*/ 17 w 27"/>
                <a:gd name="T1" fmla="*/ 0 h 19"/>
                <a:gd name="T2" fmla="*/ 14 w 27"/>
                <a:gd name="T3" fmla="*/ 1 h 19"/>
                <a:gd name="T4" fmla="*/ 2 w 27"/>
                <a:gd name="T5" fmla="*/ 17 h 19"/>
                <a:gd name="T6" fmla="*/ 9 w 27"/>
                <a:gd name="T7" fmla="*/ 19 h 19"/>
                <a:gd name="T8" fmla="*/ 21 w 27"/>
                <a:gd name="T9" fmla="*/ 17 h 19"/>
                <a:gd name="T10" fmla="*/ 25 w 27"/>
                <a:gd name="T11" fmla="*/ 5 h 19"/>
                <a:gd name="T12" fmla="*/ 17 w 27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19">
                  <a:moveTo>
                    <a:pt x="17" y="0"/>
                  </a:moveTo>
                  <a:cubicBezTo>
                    <a:pt x="16" y="0"/>
                    <a:pt x="15" y="1"/>
                    <a:pt x="14" y="1"/>
                  </a:cubicBezTo>
                  <a:cubicBezTo>
                    <a:pt x="10" y="3"/>
                    <a:pt x="0" y="12"/>
                    <a:pt x="2" y="17"/>
                  </a:cubicBezTo>
                  <a:cubicBezTo>
                    <a:pt x="3" y="19"/>
                    <a:pt x="6" y="19"/>
                    <a:pt x="9" y="19"/>
                  </a:cubicBezTo>
                  <a:cubicBezTo>
                    <a:pt x="14" y="19"/>
                    <a:pt x="19" y="18"/>
                    <a:pt x="21" y="17"/>
                  </a:cubicBezTo>
                  <a:cubicBezTo>
                    <a:pt x="26" y="15"/>
                    <a:pt x="27" y="10"/>
                    <a:pt x="25" y="5"/>
                  </a:cubicBezTo>
                  <a:cubicBezTo>
                    <a:pt x="24" y="2"/>
                    <a:pt x="21" y="0"/>
                    <a:pt x="17" y="0"/>
                  </a:cubicBezTo>
                </a:path>
              </a:pathLst>
            </a:custGeom>
            <a:solidFill>
              <a:srgbClr val="FFEE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1" name="Freeform 283"/>
            <p:cNvSpPr>
              <a:spLocks/>
            </p:cNvSpPr>
            <p:nvPr/>
          </p:nvSpPr>
          <p:spPr bwMode="auto">
            <a:xfrm>
              <a:off x="5557838" y="4059238"/>
              <a:ext cx="180975" cy="115888"/>
            </a:xfrm>
            <a:custGeom>
              <a:avLst/>
              <a:gdLst>
                <a:gd name="T0" fmla="*/ 19 w 28"/>
                <a:gd name="T1" fmla="*/ 0 h 18"/>
                <a:gd name="T2" fmla="*/ 6 w 28"/>
                <a:gd name="T3" fmla="*/ 2 h 18"/>
                <a:gd name="T4" fmla="*/ 2 w 28"/>
                <a:gd name="T5" fmla="*/ 13 h 18"/>
                <a:gd name="T6" fmla="*/ 10 w 28"/>
                <a:gd name="T7" fmla="*/ 18 h 18"/>
                <a:gd name="T8" fmla="*/ 14 w 28"/>
                <a:gd name="T9" fmla="*/ 18 h 18"/>
                <a:gd name="T10" fmla="*/ 26 w 28"/>
                <a:gd name="T11" fmla="*/ 2 h 18"/>
                <a:gd name="T12" fmla="*/ 19 w 28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18">
                  <a:moveTo>
                    <a:pt x="19" y="0"/>
                  </a:moveTo>
                  <a:cubicBezTo>
                    <a:pt x="14" y="0"/>
                    <a:pt x="8" y="1"/>
                    <a:pt x="6" y="2"/>
                  </a:cubicBezTo>
                  <a:cubicBezTo>
                    <a:pt x="2" y="4"/>
                    <a:pt x="0" y="9"/>
                    <a:pt x="2" y="13"/>
                  </a:cubicBezTo>
                  <a:cubicBezTo>
                    <a:pt x="4" y="16"/>
                    <a:pt x="7" y="18"/>
                    <a:pt x="10" y="18"/>
                  </a:cubicBezTo>
                  <a:cubicBezTo>
                    <a:pt x="11" y="18"/>
                    <a:pt x="12" y="18"/>
                    <a:pt x="14" y="18"/>
                  </a:cubicBezTo>
                  <a:cubicBezTo>
                    <a:pt x="18" y="16"/>
                    <a:pt x="28" y="6"/>
                    <a:pt x="26" y="2"/>
                  </a:cubicBezTo>
                  <a:cubicBezTo>
                    <a:pt x="25" y="0"/>
                    <a:pt x="22" y="0"/>
                    <a:pt x="19" y="0"/>
                  </a:cubicBezTo>
                </a:path>
              </a:pathLst>
            </a:custGeom>
            <a:solidFill>
              <a:srgbClr val="FFEE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2" name="Freeform 284"/>
            <p:cNvSpPr>
              <a:spLocks/>
            </p:cNvSpPr>
            <p:nvPr/>
          </p:nvSpPr>
          <p:spPr bwMode="auto">
            <a:xfrm>
              <a:off x="5791201" y="4059238"/>
              <a:ext cx="174625" cy="128588"/>
            </a:xfrm>
            <a:custGeom>
              <a:avLst/>
              <a:gdLst>
                <a:gd name="T0" fmla="*/ 8 w 27"/>
                <a:gd name="T1" fmla="*/ 0 h 20"/>
                <a:gd name="T2" fmla="*/ 3 w 27"/>
                <a:gd name="T3" fmla="*/ 2 h 20"/>
                <a:gd name="T4" fmla="*/ 14 w 27"/>
                <a:gd name="T5" fmla="*/ 19 h 20"/>
                <a:gd name="T6" fmla="*/ 18 w 27"/>
                <a:gd name="T7" fmla="*/ 20 h 20"/>
                <a:gd name="T8" fmla="*/ 25 w 27"/>
                <a:gd name="T9" fmla="*/ 15 h 20"/>
                <a:gd name="T10" fmla="*/ 22 w 27"/>
                <a:gd name="T11" fmla="*/ 4 h 20"/>
                <a:gd name="T12" fmla="*/ 8 w 27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0">
                  <a:moveTo>
                    <a:pt x="8" y="0"/>
                  </a:moveTo>
                  <a:cubicBezTo>
                    <a:pt x="6" y="0"/>
                    <a:pt x="3" y="1"/>
                    <a:pt x="3" y="2"/>
                  </a:cubicBezTo>
                  <a:cubicBezTo>
                    <a:pt x="0" y="7"/>
                    <a:pt x="10" y="16"/>
                    <a:pt x="14" y="19"/>
                  </a:cubicBezTo>
                  <a:cubicBezTo>
                    <a:pt x="15" y="19"/>
                    <a:pt x="16" y="20"/>
                    <a:pt x="18" y="20"/>
                  </a:cubicBezTo>
                  <a:cubicBezTo>
                    <a:pt x="21" y="20"/>
                    <a:pt x="23" y="18"/>
                    <a:pt x="25" y="15"/>
                  </a:cubicBezTo>
                  <a:cubicBezTo>
                    <a:pt x="27" y="11"/>
                    <a:pt x="26" y="6"/>
                    <a:pt x="22" y="4"/>
                  </a:cubicBezTo>
                  <a:cubicBezTo>
                    <a:pt x="20" y="2"/>
                    <a:pt x="13" y="0"/>
                    <a:pt x="8" y="0"/>
                  </a:cubicBezTo>
                </a:path>
              </a:pathLst>
            </a:custGeom>
            <a:solidFill>
              <a:srgbClr val="FFEE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3" name="Freeform 285"/>
            <p:cNvSpPr>
              <a:spLocks/>
            </p:cNvSpPr>
            <p:nvPr/>
          </p:nvSpPr>
          <p:spPr bwMode="auto">
            <a:xfrm>
              <a:off x="5564188" y="3916363"/>
              <a:ext cx="174625" cy="122238"/>
            </a:xfrm>
            <a:custGeom>
              <a:avLst/>
              <a:gdLst>
                <a:gd name="T0" fmla="*/ 10 w 27"/>
                <a:gd name="T1" fmla="*/ 0 h 19"/>
                <a:gd name="T2" fmla="*/ 2 w 27"/>
                <a:gd name="T3" fmla="*/ 4 h 19"/>
                <a:gd name="T4" fmla="*/ 5 w 27"/>
                <a:gd name="T5" fmla="*/ 16 h 19"/>
                <a:gd name="T6" fmla="*/ 19 w 27"/>
                <a:gd name="T7" fmla="*/ 19 h 19"/>
                <a:gd name="T8" fmla="*/ 25 w 27"/>
                <a:gd name="T9" fmla="*/ 17 h 19"/>
                <a:gd name="T10" fmla="*/ 14 w 27"/>
                <a:gd name="T11" fmla="*/ 1 h 19"/>
                <a:gd name="T12" fmla="*/ 10 w 27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19">
                  <a:moveTo>
                    <a:pt x="10" y="0"/>
                  </a:moveTo>
                  <a:cubicBezTo>
                    <a:pt x="7" y="0"/>
                    <a:pt x="4" y="2"/>
                    <a:pt x="2" y="4"/>
                  </a:cubicBezTo>
                  <a:cubicBezTo>
                    <a:pt x="0" y="9"/>
                    <a:pt x="1" y="14"/>
                    <a:pt x="5" y="16"/>
                  </a:cubicBezTo>
                  <a:cubicBezTo>
                    <a:pt x="8" y="17"/>
                    <a:pt x="14" y="19"/>
                    <a:pt x="19" y="19"/>
                  </a:cubicBezTo>
                  <a:cubicBezTo>
                    <a:pt x="22" y="19"/>
                    <a:pt x="24" y="19"/>
                    <a:pt x="25" y="17"/>
                  </a:cubicBezTo>
                  <a:cubicBezTo>
                    <a:pt x="27" y="13"/>
                    <a:pt x="18" y="3"/>
                    <a:pt x="14" y="1"/>
                  </a:cubicBezTo>
                  <a:cubicBezTo>
                    <a:pt x="13" y="0"/>
                    <a:pt x="11" y="0"/>
                    <a:pt x="10" y="0"/>
                  </a:cubicBezTo>
                </a:path>
              </a:pathLst>
            </a:custGeom>
            <a:solidFill>
              <a:srgbClr val="FFEE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94" name="组合 193"/>
          <p:cNvGrpSpPr/>
          <p:nvPr/>
        </p:nvGrpSpPr>
        <p:grpSpPr>
          <a:xfrm>
            <a:off x="4770661" y="1226375"/>
            <a:ext cx="2607265" cy="4102250"/>
            <a:chOff x="4770661" y="1226375"/>
            <a:chExt cx="2607265" cy="4102250"/>
          </a:xfrm>
        </p:grpSpPr>
        <p:grpSp>
          <p:nvGrpSpPr>
            <p:cNvPr id="195" name="组合 194"/>
            <p:cNvGrpSpPr/>
            <p:nvPr/>
          </p:nvGrpSpPr>
          <p:grpSpPr>
            <a:xfrm>
              <a:off x="5773161" y="4145419"/>
              <a:ext cx="1604765" cy="1183206"/>
              <a:chOff x="5220029" y="4672837"/>
              <a:chExt cx="1751943" cy="1291721"/>
            </a:xfrm>
            <a:effectLst>
              <a:outerShdw blurRad="381000" dist="1270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13" name="Freeform 6"/>
              <p:cNvSpPr/>
              <p:nvPr/>
            </p:nvSpPr>
            <p:spPr bwMode="auto">
              <a:xfrm>
                <a:off x="6096000" y="5047978"/>
                <a:ext cx="875972" cy="916580"/>
              </a:xfrm>
              <a:custGeom>
                <a:avLst/>
                <a:gdLst>
                  <a:gd name="T0" fmla="*/ 453 w 453"/>
                  <a:gd name="T1" fmla="*/ 0 h 474"/>
                  <a:gd name="T2" fmla="*/ 0 w 453"/>
                  <a:gd name="T3" fmla="*/ 197 h 474"/>
                  <a:gd name="T4" fmla="*/ 0 w 453"/>
                  <a:gd name="T5" fmla="*/ 474 h 474"/>
                  <a:gd name="T6" fmla="*/ 453 w 453"/>
                  <a:gd name="T7" fmla="*/ 277 h 474"/>
                  <a:gd name="T8" fmla="*/ 453 w 453"/>
                  <a:gd name="T9" fmla="*/ 0 h 4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3" h="474">
                    <a:moveTo>
                      <a:pt x="453" y="0"/>
                    </a:moveTo>
                    <a:lnTo>
                      <a:pt x="0" y="197"/>
                    </a:lnTo>
                    <a:lnTo>
                      <a:pt x="0" y="474"/>
                    </a:lnTo>
                    <a:lnTo>
                      <a:pt x="453" y="277"/>
                    </a:lnTo>
                    <a:lnTo>
                      <a:pt x="453" y="0"/>
                    </a:lnTo>
                    <a:close/>
                  </a:path>
                </a:pathLst>
              </a:custGeom>
              <a:solidFill>
                <a:srgbClr val="1C50A2"/>
              </a:solidFill>
              <a:ln>
                <a:noFill/>
              </a:ln>
            </p:spPr>
            <p:txBody>
              <a:bodyPr vert="horz" wrap="square" lIns="96429" tIns="48214" rIns="96429" bIns="4821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14" name="Freeform 7"/>
              <p:cNvSpPr/>
              <p:nvPr/>
            </p:nvSpPr>
            <p:spPr bwMode="auto">
              <a:xfrm>
                <a:off x="5220029" y="5047978"/>
                <a:ext cx="875972" cy="916580"/>
              </a:xfrm>
              <a:custGeom>
                <a:avLst/>
                <a:gdLst>
                  <a:gd name="T0" fmla="*/ 0 w 453"/>
                  <a:gd name="T1" fmla="*/ 0 h 474"/>
                  <a:gd name="T2" fmla="*/ 453 w 453"/>
                  <a:gd name="T3" fmla="*/ 197 h 474"/>
                  <a:gd name="T4" fmla="*/ 453 w 453"/>
                  <a:gd name="T5" fmla="*/ 474 h 474"/>
                  <a:gd name="T6" fmla="*/ 0 w 453"/>
                  <a:gd name="T7" fmla="*/ 277 h 474"/>
                  <a:gd name="T8" fmla="*/ 0 w 453"/>
                  <a:gd name="T9" fmla="*/ 0 h 4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3" h="474">
                    <a:moveTo>
                      <a:pt x="0" y="0"/>
                    </a:moveTo>
                    <a:lnTo>
                      <a:pt x="453" y="197"/>
                    </a:lnTo>
                    <a:lnTo>
                      <a:pt x="453" y="474"/>
                    </a:lnTo>
                    <a:lnTo>
                      <a:pt x="0" y="27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C50A2"/>
              </a:solidFill>
              <a:ln>
                <a:noFill/>
              </a:ln>
            </p:spPr>
            <p:txBody>
              <a:bodyPr vert="horz" wrap="square" lIns="96429" tIns="48214" rIns="96429" bIns="4821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15" name="Freeform 8"/>
              <p:cNvSpPr/>
              <p:nvPr/>
            </p:nvSpPr>
            <p:spPr bwMode="auto">
              <a:xfrm>
                <a:off x="5220029" y="5047978"/>
                <a:ext cx="875972" cy="916580"/>
              </a:xfrm>
              <a:custGeom>
                <a:avLst/>
                <a:gdLst>
                  <a:gd name="T0" fmla="*/ 0 w 453"/>
                  <a:gd name="T1" fmla="*/ 0 h 474"/>
                  <a:gd name="T2" fmla="*/ 453 w 453"/>
                  <a:gd name="T3" fmla="*/ 197 h 474"/>
                  <a:gd name="T4" fmla="*/ 453 w 453"/>
                  <a:gd name="T5" fmla="*/ 474 h 474"/>
                  <a:gd name="T6" fmla="*/ 0 w 453"/>
                  <a:gd name="T7" fmla="*/ 277 h 474"/>
                  <a:gd name="T8" fmla="*/ 0 w 453"/>
                  <a:gd name="T9" fmla="*/ 0 h 4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3" h="474">
                    <a:moveTo>
                      <a:pt x="0" y="0"/>
                    </a:moveTo>
                    <a:lnTo>
                      <a:pt x="453" y="197"/>
                    </a:lnTo>
                    <a:lnTo>
                      <a:pt x="453" y="474"/>
                    </a:lnTo>
                    <a:lnTo>
                      <a:pt x="0" y="277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29" tIns="48214" rIns="96429" bIns="4821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16" name="Freeform 9"/>
              <p:cNvSpPr/>
              <p:nvPr/>
            </p:nvSpPr>
            <p:spPr bwMode="auto">
              <a:xfrm>
                <a:off x="5220029" y="4672837"/>
                <a:ext cx="1751943" cy="756081"/>
              </a:xfrm>
              <a:custGeom>
                <a:avLst/>
                <a:gdLst>
                  <a:gd name="T0" fmla="*/ 453 w 906"/>
                  <a:gd name="T1" fmla="*/ 0 h 391"/>
                  <a:gd name="T2" fmla="*/ 0 w 906"/>
                  <a:gd name="T3" fmla="*/ 194 h 391"/>
                  <a:gd name="T4" fmla="*/ 453 w 906"/>
                  <a:gd name="T5" fmla="*/ 391 h 391"/>
                  <a:gd name="T6" fmla="*/ 906 w 906"/>
                  <a:gd name="T7" fmla="*/ 194 h 391"/>
                  <a:gd name="T8" fmla="*/ 453 w 906"/>
                  <a:gd name="T9" fmla="*/ 0 h 3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6" h="391">
                    <a:moveTo>
                      <a:pt x="453" y="0"/>
                    </a:moveTo>
                    <a:lnTo>
                      <a:pt x="0" y="194"/>
                    </a:lnTo>
                    <a:lnTo>
                      <a:pt x="453" y="391"/>
                    </a:lnTo>
                    <a:lnTo>
                      <a:pt x="906" y="194"/>
                    </a:lnTo>
                    <a:lnTo>
                      <a:pt x="453" y="0"/>
                    </a:lnTo>
                    <a:close/>
                  </a:path>
                </a:pathLst>
              </a:custGeom>
              <a:solidFill>
                <a:sysClr val="window" lastClr="FFFFFF">
                  <a:lumMod val="95000"/>
                </a:sysClr>
              </a:solidFill>
              <a:ln>
                <a:noFill/>
              </a:ln>
            </p:spPr>
            <p:txBody>
              <a:bodyPr vert="horz" wrap="square" lIns="96429" tIns="48214" rIns="96429" bIns="4821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17" name="Freeform 41"/>
              <p:cNvSpPr>
                <a:spLocks noEditPoints="1"/>
              </p:cNvSpPr>
              <p:nvPr/>
            </p:nvSpPr>
            <p:spPr bwMode="auto">
              <a:xfrm>
                <a:off x="5440472" y="5281957"/>
                <a:ext cx="353869" cy="444754"/>
              </a:xfrm>
              <a:custGeom>
                <a:avLst/>
                <a:gdLst>
                  <a:gd name="T0" fmla="*/ 25 w 77"/>
                  <a:gd name="T1" fmla="*/ 80 h 97"/>
                  <a:gd name="T2" fmla="*/ 9 w 77"/>
                  <a:gd name="T3" fmla="*/ 46 h 97"/>
                  <a:gd name="T4" fmla="*/ 25 w 77"/>
                  <a:gd name="T5" fmla="*/ 26 h 97"/>
                  <a:gd name="T6" fmla="*/ 41 w 77"/>
                  <a:gd name="T7" fmla="*/ 60 h 97"/>
                  <a:gd name="T8" fmla="*/ 22 w 77"/>
                  <a:gd name="T9" fmla="*/ 9 h 97"/>
                  <a:gd name="T10" fmla="*/ 20 w 77"/>
                  <a:gd name="T11" fmla="*/ 17 h 97"/>
                  <a:gd name="T12" fmla="*/ 11 w 77"/>
                  <a:gd name="T13" fmla="*/ 12 h 97"/>
                  <a:gd name="T14" fmla="*/ 8 w 77"/>
                  <a:gd name="T15" fmla="*/ 26 h 97"/>
                  <a:gd name="T16" fmla="*/ 0 w 77"/>
                  <a:gd name="T17" fmla="*/ 36 h 97"/>
                  <a:gd name="T18" fmla="*/ 5 w 77"/>
                  <a:gd name="T19" fmla="*/ 51 h 97"/>
                  <a:gd name="T20" fmla="*/ 5 w 77"/>
                  <a:gd name="T21" fmla="*/ 70 h 97"/>
                  <a:gd name="T22" fmla="*/ 13 w 77"/>
                  <a:gd name="T23" fmla="*/ 77 h 97"/>
                  <a:gd name="T24" fmla="*/ 21 w 77"/>
                  <a:gd name="T25" fmla="*/ 94 h 97"/>
                  <a:gd name="T26" fmla="*/ 29 w 77"/>
                  <a:gd name="T27" fmla="*/ 89 h 97"/>
                  <a:gd name="T28" fmla="*/ 36 w 77"/>
                  <a:gd name="T29" fmla="*/ 87 h 97"/>
                  <a:gd name="T30" fmla="*/ 45 w 77"/>
                  <a:gd name="T31" fmla="*/ 88 h 97"/>
                  <a:gd name="T32" fmla="*/ 45 w 77"/>
                  <a:gd name="T33" fmla="*/ 69 h 97"/>
                  <a:gd name="T34" fmla="*/ 50 w 77"/>
                  <a:gd name="T35" fmla="*/ 58 h 97"/>
                  <a:gd name="T36" fmla="*/ 42 w 77"/>
                  <a:gd name="T37" fmla="*/ 41 h 97"/>
                  <a:gd name="T38" fmla="*/ 40 w 77"/>
                  <a:gd name="T39" fmla="*/ 25 h 97"/>
                  <a:gd name="T40" fmla="*/ 30 w 77"/>
                  <a:gd name="T41" fmla="*/ 21 h 97"/>
                  <a:gd name="T42" fmla="*/ 22 w 77"/>
                  <a:gd name="T43" fmla="*/ 9 h 97"/>
                  <a:gd name="T44" fmla="*/ 60 w 77"/>
                  <a:gd name="T45" fmla="*/ 48 h 97"/>
                  <a:gd name="T46" fmla="*/ 49 w 77"/>
                  <a:gd name="T47" fmla="*/ 25 h 97"/>
                  <a:gd name="T48" fmla="*/ 60 w 77"/>
                  <a:gd name="T49" fmla="*/ 12 h 97"/>
                  <a:gd name="T50" fmla="*/ 70 w 77"/>
                  <a:gd name="T51" fmla="*/ 35 h 97"/>
                  <a:gd name="T52" fmla="*/ 58 w 77"/>
                  <a:gd name="T53" fmla="*/ 0 h 97"/>
                  <a:gd name="T54" fmla="*/ 57 w 77"/>
                  <a:gd name="T55" fmla="*/ 5 h 97"/>
                  <a:gd name="T56" fmla="*/ 50 w 77"/>
                  <a:gd name="T57" fmla="*/ 2 h 97"/>
                  <a:gd name="T58" fmla="*/ 48 w 77"/>
                  <a:gd name="T59" fmla="*/ 11 h 97"/>
                  <a:gd name="T60" fmla="*/ 43 w 77"/>
                  <a:gd name="T61" fmla="*/ 18 h 97"/>
                  <a:gd name="T62" fmla="*/ 46 w 77"/>
                  <a:gd name="T63" fmla="*/ 28 h 97"/>
                  <a:gd name="T64" fmla="*/ 46 w 77"/>
                  <a:gd name="T65" fmla="*/ 41 h 97"/>
                  <a:gd name="T66" fmla="*/ 52 w 77"/>
                  <a:gd name="T67" fmla="*/ 46 h 97"/>
                  <a:gd name="T68" fmla="*/ 57 w 77"/>
                  <a:gd name="T69" fmla="*/ 57 h 97"/>
                  <a:gd name="T70" fmla="*/ 62 w 77"/>
                  <a:gd name="T71" fmla="*/ 55 h 97"/>
                  <a:gd name="T72" fmla="*/ 67 w 77"/>
                  <a:gd name="T73" fmla="*/ 53 h 97"/>
                  <a:gd name="T74" fmla="*/ 73 w 77"/>
                  <a:gd name="T75" fmla="*/ 53 h 97"/>
                  <a:gd name="T76" fmla="*/ 73 w 77"/>
                  <a:gd name="T77" fmla="*/ 41 h 97"/>
                  <a:gd name="T78" fmla="*/ 77 w 77"/>
                  <a:gd name="T79" fmla="*/ 33 h 97"/>
                  <a:gd name="T80" fmla="*/ 72 w 77"/>
                  <a:gd name="T81" fmla="*/ 22 h 97"/>
                  <a:gd name="T82" fmla="*/ 70 w 77"/>
                  <a:gd name="T83" fmla="*/ 11 h 97"/>
                  <a:gd name="T84" fmla="*/ 63 w 77"/>
                  <a:gd name="T85" fmla="*/ 8 h 97"/>
                  <a:gd name="T86" fmla="*/ 58 w 77"/>
                  <a:gd name="T87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77" h="97">
                    <a:moveTo>
                      <a:pt x="29" y="81"/>
                    </a:moveTo>
                    <a:cubicBezTo>
                      <a:pt x="28" y="81"/>
                      <a:pt x="26" y="81"/>
                      <a:pt x="25" y="80"/>
                    </a:cubicBezTo>
                    <a:cubicBezTo>
                      <a:pt x="25" y="80"/>
                      <a:pt x="25" y="80"/>
                      <a:pt x="25" y="80"/>
                    </a:cubicBezTo>
                    <a:cubicBezTo>
                      <a:pt x="16" y="76"/>
                      <a:pt x="9" y="61"/>
                      <a:pt x="9" y="46"/>
                    </a:cubicBezTo>
                    <a:cubicBezTo>
                      <a:pt x="10" y="34"/>
                      <a:pt x="15" y="26"/>
                      <a:pt x="22" y="26"/>
                    </a:cubicBezTo>
                    <a:cubicBezTo>
                      <a:pt x="23" y="26"/>
                      <a:pt x="24" y="26"/>
                      <a:pt x="25" y="26"/>
                    </a:cubicBezTo>
                    <a:cubicBezTo>
                      <a:pt x="26" y="27"/>
                      <a:pt x="26" y="27"/>
                      <a:pt x="26" y="27"/>
                    </a:cubicBezTo>
                    <a:cubicBezTo>
                      <a:pt x="34" y="30"/>
                      <a:pt x="41" y="46"/>
                      <a:pt x="41" y="60"/>
                    </a:cubicBezTo>
                    <a:cubicBezTo>
                      <a:pt x="41" y="73"/>
                      <a:pt x="36" y="81"/>
                      <a:pt x="29" y="81"/>
                    </a:cubicBezTo>
                    <a:moveTo>
                      <a:pt x="22" y="9"/>
                    </a:moveTo>
                    <a:cubicBezTo>
                      <a:pt x="22" y="17"/>
                      <a:pt x="22" y="17"/>
                      <a:pt x="22" y="17"/>
                    </a:cubicBezTo>
                    <a:cubicBezTo>
                      <a:pt x="21" y="17"/>
                      <a:pt x="21" y="17"/>
                      <a:pt x="20" y="17"/>
                    </a:cubicBezTo>
                    <a:cubicBezTo>
                      <a:pt x="18" y="17"/>
                      <a:pt x="16" y="18"/>
                      <a:pt x="14" y="19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7" y="29"/>
                      <a:pt x="6" y="33"/>
                      <a:pt x="5" y="38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5" y="56"/>
                      <a:pt x="6" y="61"/>
                      <a:pt x="8" y="65"/>
                    </a:cubicBezTo>
                    <a:cubicBezTo>
                      <a:pt x="5" y="70"/>
                      <a:pt x="5" y="70"/>
                      <a:pt x="5" y="70"/>
                    </a:cubicBezTo>
                    <a:cubicBezTo>
                      <a:pt x="10" y="81"/>
                      <a:pt x="10" y="81"/>
                      <a:pt x="10" y="81"/>
                    </a:cubicBezTo>
                    <a:cubicBezTo>
                      <a:pt x="13" y="77"/>
                      <a:pt x="13" y="77"/>
                      <a:pt x="13" y="77"/>
                    </a:cubicBezTo>
                    <a:cubicBezTo>
                      <a:pt x="16" y="81"/>
                      <a:pt x="18" y="84"/>
                      <a:pt x="21" y="86"/>
                    </a:cubicBezTo>
                    <a:cubicBezTo>
                      <a:pt x="21" y="94"/>
                      <a:pt x="21" y="94"/>
                      <a:pt x="21" y="94"/>
                    </a:cubicBezTo>
                    <a:cubicBezTo>
                      <a:pt x="29" y="97"/>
                      <a:pt x="29" y="97"/>
                      <a:pt x="29" y="97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9" y="90"/>
                      <a:pt x="30" y="90"/>
                      <a:pt x="30" y="90"/>
                    </a:cubicBezTo>
                    <a:cubicBezTo>
                      <a:pt x="32" y="90"/>
                      <a:pt x="34" y="89"/>
                      <a:pt x="36" y="87"/>
                    </a:cubicBezTo>
                    <a:cubicBezTo>
                      <a:pt x="40" y="94"/>
                      <a:pt x="40" y="94"/>
                      <a:pt x="40" y="94"/>
                    </a:cubicBezTo>
                    <a:cubicBezTo>
                      <a:pt x="45" y="88"/>
                      <a:pt x="45" y="88"/>
                      <a:pt x="45" y="88"/>
                    </a:cubicBezTo>
                    <a:cubicBezTo>
                      <a:pt x="42" y="81"/>
                      <a:pt x="42" y="81"/>
                      <a:pt x="42" y="81"/>
                    </a:cubicBezTo>
                    <a:cubicBezTo>
                      <a:pt x="44" y="77"/>
                      <a:pt x="45" y="73"/>
                      <a:pt x="45" y="69"/>
                    </a:cubicBezTo>
                    <a:cubicBezTo>
                      <a:pt x="50" y="71"/>
                      <a:pt x="50" y="71"/>
                      <a:pt x="50" y="71"/>
                    </a:cubicBezTo>
                    <a:cubicBezTo>
                      <a:pt x="50" y="58"/>
                      <a:pt x="50" y="58"/>
                      <a:pt x="50" y="58"/>
                    </a:cubicBezTo>
                    <a:cubicBezTo>
                      <a:pt x="45" y="56"/>
                      <a:pt x="45" y="56"/>
                      <a:pt x="45" y="56"/>
                    </a:cubicBezTo>
                    <a:cubicBezTo>
                      <a:pt x="45" y="51"/>
                      <a:pt x="44" y="46"/>
                      <a:pt x="42" y="41"/>
                    </a:cubicBezTo>
                    <a:cubicBezTo>
                      <a:pt x="46" y="37"/>
                      <a:pt x="46" y="37"/>
                      <a:pt x="46" y="37"/>
                    </a:cubicBezTo>
                    <a:cubicBezTo>
                      <a:pt x="40" y="25"/>
                      <a:pt x="40" y="25"/>
                      <a:pt x="40" y="25"/>
                    </a:cubicBezTo>
                    <a:cubicBezTo>
                      <a:pt x="37" y="29"/>
                      <a:pt x="37" y="29"/>
                      <a:pt x="37" y="29"/>
                    </a:cubicBezTo>
                    <a:cubicBezTo>
                      <a:pt x="35" y="26"/>
                      <a:pt x="32" y="23"/>
                      <a:pt x="30" y="21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22" y="9"/>
                      <a:pt x="22" y="9"/>
                      <a:pt x="22" y="9"/>
                    </a:cubicBezTo>
                    <a:moveTo>
                      <a:pt x="62" y="49"/>
                    </a:moveTo>
                    <a:cubicBezTo>
                      <a:pt x="61" y="49"/>
                      <a:pt x="61" y="49"/>
                      <a:pt x="60" y="48"/>
                    </a:cubicBezTo>
                    <a:cubicBezTo>
                      <a:pt x="60" y="48"/>
                      <a:pt x="60" y="48"/>
                      <a:pt x="60" y="48"/>
                    </a:cubicBezTo>
                    <a:cubicBezTo>
                      <a:pt x="54" y="46"/>
                      <a:pt x="49" y="35"/>
                      <a:pt x="49" y="25"/>
                    </a:cubicBezTo>
                    <a:cubicBezTo>
                      <a:pt x="49" y="17"/>
                      <a:pt x="53" y="11"/>
                      <a:pt x="57" y="11"/>
                    </a:cubicBezTo>
                    <a:cubicBezTo>
                      <a:pt x="58" y="11"/>
                      <a:pt x="59" y="11"/>
                      <a:pt x="60" y="12"/>
                    </a:cubicBezTo>
                    <a:cubicBezTo>
                      <a:pt x="60" y="12"/>
                      <a:pt x="60" y="12"/>
                      <a:pt x="60" y="12"/>
                    </a:cubicBezTo>
                    <a:cubicBezTo>
                      <a:pt x="66" y="14"/>
                      <a:pt x="71" y="25"/>
                      <a:pt x="70" y="35"/>
                    </a:cubicBezTo>
                    <a:cubicBezTo>
                      <a:pt x="70" y="43"/>
                      <a:pt x="67" y="49"/>
                      <a:pt x="62" y="49"/>
                    </a:cubicBezTo>
                    <a:moveTo>
                      <a:pt x="58" y="0"/>
                    </a:moveTo>
                    <a:cubicBezTo>
                      <a:pt x="57" y="5"/>
                      <a:pt x="57" y="5"/>
                      <a:pt x="57" y="5"/>
                    </a:cubicBezTo>
                    <a:cubicBezTo>
                      <a:pt x="57" y="5"/>
                      <a:pt x="57" y="5"/>
                      <a:pt x="57" y="5"/>
                    </a:cubicBezTo>
                    <a:cubicBezTo>
                      <a:pt x="55" y="5"/>
                      <a:pt x="54" y="6"/>
                      <a:pt x="52" y="7"/>
                    </a:cubicBezTo>
                    <a:cubicBezTo>
                      <a:pt x="50" y="2"/>
                      <a:pt x="50" y="2"/>
                      <a:pt x="50" y="2"/>
                    </a:cubicBezTo>
                    <a:cubicBezTo>
                      <a:pt x="46" y="7"/>
                      <a:pt x="46" y="7"/>
                      <a:pt x="46" y="7"/>
                    </a:cubicBezTo>
                    <a:cubicBezTo>
                      <a:pt x="48" y="11"/>
                      <a:pt x="48" y="11"/>
                      <a:pt x="48" y="11"/>
                    </a:cubicBezTo>
                    <a:cubicBezTo>
                      <a:pt x="47" y="14"/>
                      <a:pt x="47" y="16"/>
                      <a:pt x="46" y="19"/>
                    </a:cubicBezTo>
                    <a:cubicBezTo>
                      <a:pt x="43" y="18"/>
                      <a:pt x="43" y="18"/>
                      <a:pt x="43" y="18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46" y="28"/>
                      <a:pt x="46" y="28"/>
                      <a:pt x="46" y="28"/>
                    </a:cubicBezTo>
                    <a:cubicBezTo>
                      <a:pt x="46" y="32"/>
                      <a:pt x="47" y="35"/>
                      <a:pt x="48" y="38"/>
                    </a:cubicBezTo>
                    <a:cubicBezTo>
                      <a:pt x="46" y="41"/>
                      <a:pt x="46" y="41"/>
                      <a:pt x="46" y="41"/>
                    </a:cubicBezTo>
                    <a:cubicBezTo>
                      <a:pt x="49" y="49"/>
                      <a:pt x="49" y="49"/>
                      <a:pt x="49" y="49"/>
                    </a:cubicBezTo>
                    <a:cubicBezTo>
                      <a:pt x="52" y="46"/>
                      <a:pt x="52" y="46"/>
                      <a:pt x="52" y="46"/>
                    </a:cubicBezTo>
                    <a:cubicBezTo>
                      <a:pt x="53" y="49"/>
                      <a:pt x="55" y="51"/>
                      <a:pt x="57" y="52"/>
                    </a:cubicBezTo>
                    <a:cubicBezTo>
                      <a:pt x="57" y="57"/>
                      <a:pt x="57" y="57"/>
                      <a:pt x="57" y="57"/>
                    </a:cubicBezTo>
                    <a:cubicBezTo>
                      <a:pt x="62" y="60"/>
                      <a:pt x="62" y="60"/>
                      <a:pt x="62" y="60"/>
                    </a:cubicBezTo>
                    <a:cubicBezTo>
                      <a:pt x="62" y="55"/>
                      <a:pt x="62" y="55"/>
                      <a:pt x="62" y="55"/>
                    </a:cubicBezTo>
                    <a:cubicBezTo>
                      <a:pt x="62" y="55"/>
                      <a:pt x="63" y="55"/>
                      <a:pt x="63" y="55"/>
                    </a:cubicBezTo>
                    <a:cubicBezTo>
                      <a:pt x="65" y="55"/>
                      <a:pt x="66" y="54"/>
                      <a:pt x="67" y="53"/>
                    </a:cubicBezTo>
                    <a:cubicBezTo>
                      <a:pt x="70" y="58"/>
                      <a:pt x="70" y="58"/>
                      <a:pt x="70" y="58"/>
                    </a:cubicBezTo>
                    <a:cubicBezTo>
                      <a:pt x="73" y="53"/>
                      <a:pt x="73" y="53"/>
                      <a:pt x="73" y="53"/>
                    </a:cubicBezTo>
                    <a:cubicBezTo>
                      <a:pt x="71" y="48"/>
                      <a:pt x="71" y="48"/>
                      <a:pt x="71" y="48"/>
                    </a:cubicBezTo>
                    <a:cubicBezTo>
                      <a:pt x="72" y="46"/>
                      <a:pt x="73" y="44"/>
                      <a:pt x="73" y="41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77" y="33"/>
                      <a:pt x="77" y="33"/>
                      <a:pt x="77" y="33"/>
                    </a:cubicBezTo>
                    <a:cubicBezTo>
                      <a:pt x="74" y="32"/>
                      <a:pt x="74" y="32"/>
                      <a:pt x="74" y="32"/>
                    </a:cubicBezTo>
                    <a:cubicBezTo>
                      <a:pt x="73" y="28"/>
                      <a:pt x="73" y="25"/>
                      <a:pt x="72" y="22"/>
                    </a:cubicBezTo>
                    <a:cubicBezTo>
                      <a:pt x="74" y="19"/>
                      <a:pt x="74" y="19"/>
                      <a:pt x="74" y="19"/>
                    </a:cubicBezTo>
                    <a:cubicBezTo>
                      <a:pt x="70" y="11"/>
                      <a:pt x="70" y="11"/>
                      <a:pt x="70" y="11"/>
                    </a:cubicBezTo>
                    <a:cubicBezTo>
                      <a:pt x="68" y="14"/>
                      <a:pt x="68" y="14"/>
                      <a:pt x="68" y="14"/>
                    </a:cubicBezTo>
                    <a:cubicBezTo>
                      <a:pt x="66" y="11"/>
                      <a:pt x="65" y="9"/>
                      <a:pt x="63" y="8"/>
                    </a:cubicBezTo>
                    <a:cubicBezTo>
                      <a:pt x="63" y="2"/>
                      <a:pt x="63" y="2"/>
                      <a:pt x="63" y="2"/>
                    </a:cubicBezTo>
                    <a:cubicBezTo>
                      <a:pt x="58" y="0"/>
                      <a:pt x="58" y="0"/>
                      <a:pt x="58" y="0"/>
                    </a:cubicBezTo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96429" tIns="48214" rIns="96429" bIns="4821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96" name="组合 195"/>
            <p:cNvGrpSpPr/>
            <p:nvPr/>
          </p:nvGrpSpPr>
          <p:grpSpPr>
            <a:xfrm>
              <a:off x="4770661" y="3172996"/>
              <a:ext cx="1604765" cy="1181433"/>
              <a:chOff x="5220029" y="3611230"/>
              <a:chExt cx="1751943" cy="1289786"/>
            </a:xfrm>
            <a:effectLst>
              <a:outerShdw blurRad="381000" dist="1270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09" name="Freeform 10"/>
              <p:cNvSpPr/>
              <p:nvPr/>
            </p:nvSpPr>
            <p:spPr bwMode="auto">
              <a:xfrm>
                <a:off x="6096000" y="3986370"/>
                <a:ext cx="875972" cy="914646"/>
              </a:xfrm>
              <a:custGeom>
                <a:avLst/>
                <a:gdLst>
                  <a:gd name="T0" fmla="*/ 453 w 453"/>
                  <a:gd name="T1" fmla="*/ 0 h 473"/>
                  <a:gd name="T2" fmla="*/ 0 w 453"/>
                  <a:gd name="T3" fmla="*/ 194 h 473"/>
                  <a:gd name="T4" fmla="*/ 0 w 453"/>
                  <a:gd name="T5" fmla="*/ 473 h 473"/>
                  <a:gd name="T6" fmla="*/ 453 w 453"/>
                  <a:gd name="T7" fmla="*/ 277 h 473"/>
                  <a:gd name="T8" fmla="*/ 453 w 453"/>
                  <a:gd name="T9" fmla="*/ 0 h 4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3" h="473">
                    <a:moveTo>
                      <a:pt x="453" y="0"/>
                    </a:moveTo>
                    <a:lnTo>
                      <a:pt x="0" y="194"/>
                    </a:lnTo>
                    <a:lnTo>
                      <a:pt x="0" y="473"/>
                    </a:lnTo>
                    <a:lnTo>
                      <a:pt x="453" y="277"/>
                    </a:lnTo>
                    <a:lnTo>
                      <a:pt x="453" y="0"/>
                    </a:lnTo>
                    <a:close/>
                  </a:path>
                </a:pathLst>
              </a:custGeom>
              <a:solidFill>
                <a:srgbClr val="1C50A2"/>
              </a:solidFill>
              <a:ln>
                <a:noFill/>
              </a:ln>
            </p:spPr>
            <p:txBody>
              <a:bodyPr vert="horz" wrap="square" lIns="96429" tIns="48214" rIns="96429" bIns="4821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10" name="Freeform 11"/>
              <p:cNvSpPr/>
              <p:nvPr/>
            </p:nvSpPr>
            <p:spPr bwMode="auto">
              <a:xfrm>
                <a:off x="5220029" y="3986370"/>
                <a:ext cx="875972" cy="914646"/>
              </a:xfrm>
              <a:custGeom>
                <a:avLst/>
                <a:gdLst>
                  <a:gd name="T0" fmla="*/ 0 w 453"/>
                  <a:gd name="T1" fmla="*/ 0 h 473"/>
                  <a:gd name="T2" fmla="*/ 453 w 453"/>
                  <a:gd name="T3" fmla="*/ 194 h 473"/>
                  <a:gd name="T4" fmla="*/ 453 w 453"/>
                  <a:gd name="T5" fmla="*/ 473 h 473"/>
                  <a:gd name="T6" fmla="*/ 0 w 453"/>
                  <a:gd name="T7" fmla="*/ 277 h 473"/>
                  <a:gd name="T8" fmla="*/ 0 w 453"/>
                  <a:gd name="T9" fmla="*/ 0 h 4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3" h="473">
                    <a:moveTo>
                      <a:pt x="0" y="0"/>
                    </a:moveTo>
                    <a:lnTo>
                      <a:pt x="453" y="194"/>
                    </a:lnTo>
                    <a:lnTo>
                      <a:pt x="453" y="473"/>
                    </a:lnTo>
                    <a:lnTo>
                      <a:pt x="0" y="27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C50A2"/>
              </a:solidFill>
              <a:ln>
                <a:noFill/>
              </a:ln>
            </p:spPr>
            <p:txBody>
              <a:bodyPr vert="horz" wrap="square" lIns="96429" tIns="48214" rIns="96429" bIns="4821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11" name="Freeform 12"/>
              <p:cNvSpPr/>
              <p:nvPr/>
            </p:nvSpPr>
            <p:spPr bwMode="auto">
              <a:xfrm>
                <a:off x="5220029" y="3611230"/>
                <a:ext cx="1751943" cy="750280"/>
              </a:xfrm>
              <a:custGeom>
                <a:avLst/>
                <a:gdLst>
                  <a:gd name="T0" fmla="*/ 453 w 906"/>
                  <a:gd name="T1" fmla="*/ 0 h 388"/>
                  <a:gd name="T2" fmla="*/ 0 w 906"/>
                  <a:gd name="T3" fmla="*/ 194 h 388"/>
                  <a:gd name="T4" fmla="*/ 453 w 906"/>
                  <a:gd name="T5" fmla="*/ 388 h 388"/>
                  <a:gd name="T6" fmla="*/ 906 w 906"/>
                  <a:gd name="T7" fmla="*/ 194 h 388"/>
                  <a:gd name="T8" fmla="*/ 453 w 906"/>
                  <a:gd name="T9" fmla="*/ 0 h 3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6" h="388">
                    <a:moveTo>
                      <a:pt x="453" y="0"/>
                    </a:moveTo>
                    <a:lnTo>
                      <a:pt x="0" y="194"/>
                    </a:lnTo>
                    <a:lnTo>
                      <a:pt x="453" y="388"/>
                    </a:lnTo>
                    <a:lnTo>
                      <a:pt x="906" y="194"/>
                    </a:lnTo>
                    <a:lnTo>
                      <a:pt x="453" y="0"/>
                    </a:lnTo>
                    <a:close/>
                  </a:path>
                </a:pathLst>
              </a:custGeom>
              <a:solidFill>
                <a:sysClr val="window" lastClr="FFFFFF">
                  <a:lumMod val="95000"/>
                </a:sysClr>
              </a:solidFill>
              <a:ln>
                <a:noFill/>
              </a:ln>
            </p:spPr>
            <p:txBody>
              <a:bodyPr vert="horz" wrap="square" lIns="96429" tIns="48214" rIns="96429" bIns="4821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12" name="Freeform 43"/>
              <p:cNvSpPr>
                <a:spLocks noEditPoints="1"/>
              </p:cNvSpPr>
              <p:nvPr/>
            </p:nvSpPr>
            <p:spPr bwMode="auto">
              <a:xfrm>
                <a:off x="5500417" y="4191343"/>
                <a:ext cx="320996" cy="485362"/>
              </a:xfrm>
              <a:custGeom>
                <a:avLst/>
                <a:gdLst>
                  <a:gd name="T0" fmla="*/ 63 w 70"/>
                  <a:gd name="T1" fmla="*/ 23 h 106"/>
                  <a:gd name="T2" fmla="*/ 51 w 70"/>
                  <a:gd name="T3" fmla="*/ 38 h 106"/>
                  <a:gd name="T4" fmla="*/ 42 w 70"/>
                  <a:gd name="T5" fmla="*/ 25 h 106"/>
                  <a:gd name="T6" fmla="*/ 42 w 70"/>
                  <a:gd name="T7" fmla="*/ 24 h 106"/>
                  <a:gd name="T8" fmla="*/ 41 w 70"/>
                  <a:gd name="T9" fmla="*/ 25 h 106"/>
                  <a:gd name="T10" fmla="*/ 33 w 70"/>
                  <a:gd name="T11" fmla="*/ 35 h 106"/>
                  <a:gd name="T12" fmla="*/ 34 w 70"/>
                  <a:gd name="T13" fmla="*/ 37 h 106"/>
                  <a:gd name="T14" fmla="*/ 42 w 70"/>
                  <a:gd name="T15" fmla="*/ 28 h 106"/>
                  <a:gd name="T16" fmla="*/ 51 w 70"/>
                  <a:gd name="T17" fmla="*/ 40 h 106"/>
                  <a:gd name="T18" fmla="*/ 51 w 70"/>
                  <a:gd name="T19" fmla="*/ 41 h 106"/>
                  <a:gd name="T20" fmla="*/ 52 w 70"/>
                  <a:gd name="T21" fmla="*/ 41 h 106"/>
                  <a:gd name="T22" fmla="*/ 64 w 70"/>
                  <a:gd name="T23" fmla="*/ 26 h 106"/>
                  <a:gd name="T24" fmla="*/ 63 w 70"/>
                  <a:gd name="T25" fmla="*/ 23 h 106"/>
                  <a:gd name="T26" fmla="*/ 18 w 70"/>
                  <a:gd name="T27" fmla="*/ 13 h 106"/>
                  <a:gd name="T28" fmla="*/ 8 w 70"/>
                  <a:gd name="T29" fmla="*/ 26 h 106"/>
                  <a:gd name="T30" fmla="*/ 13 w 70"/>
                  <a:gd name="T31" fmla="*/ 43 h 106"/>
                  <a:gd name="T32" fmla="*/ 5 w 70"/>
                  <a:gd name="T33" fmla="*/ 52 h 106"/>
                  <a:gd name="T34" fmla="*/ 29 w 70"/>
                  <a:gd name="T35" fmla="*/ 62 h 106"/>
                  <a:gd name="T36" fmla="*/ 29 w 70"/>
                  <a:gd name="T37" fmla="*/ 98 h 106"/>
                  <a:gd name="T38" fmla="*/ 47 w 70"/>
                  <a:gd name="T39" fmla="*/ 78 h 106"/>
                  <a:gd name="T40" fmla="*/ 47 w 70"/>
                  <a:gd name="T41" fmla="*/ 68 h 106"/>
                  <a:gd name="T42" fmla="*/ 44 w 70"/>
                  <a:gd name="T43" fmla="*/ 66 h 106"/>
                  <a:gd name="T44" fmla="*/ 41 w 70"/>
                  <a:gd name="T45" fmla="*/ 67 h 106"/>
                  <a:gd name="T46" fmla="*/ 33 w 70"/>
                  <a:gd name="T47" fmla="*/ 73 h 106"/>
                  <a:gd name="T48" fmla="*/ 24 w 70"/>
                  <a:gd name="T49" fmla="*/ 48 h 106"/>
                  <a:gd name="T50" fmla="*/ 29 w 70"/>
                  <a:gd name="T51" fmla="*/ 35 h 106"/>
                  <a:gd name="T52" fmla="*/ 18 w 70"/>
                  <a:gd name="T53" fmla="*/ 13 h 106"/>
                  <a:gd name="T54" fmla="*/ 28 w 70"/>
                  <a:gd name="T55" fmla="*/ 64 h 106"/>
                  <a:gd name="T56" fmla="*/ 0 w 70"/>
                  <a:gd name="T57" fmla="*/ 52 h 106"/>
                  <a:gd name="T58" fmla="*/ 0 w 70"/>
                  <a:gd name="T59" fmla="*/ 94 h 106"/>
                  <a:gd name="T60" fmla="*/ 3 w 70"/>
                  <a:gd name="T61" fmla="*/ 96 h 106"/>
                  <a:gd name="T62" fmla="*/ 3 w 70"/>
                  <a:gd name="T63" fmla="*/ 59 h 106"/>
                  <a:gd name="T64" fmla="*/ 25 w 70"/>
                  <a:gd name="T65" fmla="*/ 68 h 106"/>
                  <a:gd name="T66" fmla="*/ 25 w 70"/>
                  <a:gd name="T67" fmla="*/ 105 h 106"/>
                  <a:gd name="T68" fmla="*/ 28 w 70"/>
                  <a:gd name="T69" fmla="*/ 106 h 106"/>
                  <a:gd name="T70" fmla="*/ 28 w 70"/>
                  <a:gd name="T71" fmla="*/ 64 h 106"/>
                  <a:gd name="T72" fmla="*/ 70 w 70"/>
                  <a:gd name="T73" fmla="*/ 17 h 106"/>
                  <a:gd name="T74" fmla="*/ 27 w 70"/>
                  <a:gd name="T75" fmla="*/ 0 h 106"/>
                  <a:gd name="T76" fmla="*/ 27 w 70"/>
                  <a:gd name="T77" fmla="*/ 16 h 106"/>
                  <a:gd name="T78" fmla="*/ 30 w 70"/>
                  <a:gd name="T79" fmla="*/ 23 h 106"/>
                  <a:gd name="T80" fmla="*/ 30 w 70"/>
                  <a:gd name="T81" fmla="*/ 6 h 106"/>
                  <a:gd name="T82" fmla="*/ 67 w 70"/>
                  <a:gd name="T83" fmla="*/ 21 h 106"/>
                  <a:gd name="T84" fmla="*/ 67 w 70"/>
                  <a:gd name="T85" fmla="*/ 53 h 106"/>
                  <a:gd name="T86" fmla="*/ 32 w 70"/>
                  <a:gd name="T87" fmla="*/ 39 h 106"/>
                  <a:gd name="T88" fmla="*/ 31 w 70"/>
                  <a:gd name="T89" fmla="*/ 44 h 106"/>
                  <a:gd name="T90" fmla="*/ 47 w 70"/>
                  <a:gd name="T91" fmla="*/ 50 h 106"/>
                  <a:gd name="T92" fmla="*/ 47 w 70"/>
                  <a:gd name="T93" fmla="*/ 54 h 106"/>
                  <a:gd name="T94" fmla="*/ 43 w 70"/>
                  <a:gd name="T95" fmla="*/ 52 h 106"/>
                  <a:gd name="T96" fmla="*/ 43 w 70"/>
                  <a:gd name="T97" fmla="*/ 57 h 106"/>
                  <a:gd name="T98" fmla="*/ 55 w 70"/>
                  <a:gd name="T99" fmla="*/ 63 h 106"/>
                  <a:gd name="T100" fmla="*/ 55 w 70"/>
                  <a:gd name="T101" fmla="*/ 57 h 106"/>
                  <a:gd name="T102" fmla="*/ 50 w 70"/>
                  <a:gd name="T103" fmla="*/ 55 h 106"/>
                  <a:gd name="T104" fmla="*/ 50 w 70"/>
                  <a:gd name="T105" fmla="*/ 52 h 106"/>
                  <a:gd name="T106" fmla="*/ 70 w 70"/>
                  <a:gd name="T107" fmla="*/ 60 h 106"/>
                  <a:gd name="T108" fmla="*/ 70 w 70"/>
                  <a:gd name="T109" fmla="*/ 17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70" h="106">
                    <a:moveTo>
                      <a:pt x="63" y="23"/>
                    </a:moveTo>
                    <a:cubicBezTo>
                      <a:pt x="51" y="38"/>
                      <a:pt x="51" y="38"/>
                      <a:pt x="51" y="38"/>
                    </a:cubicBezTo>
                    <a:cubicBezTo>
                      <a:pt x="42" y="25"/>
                      <a:pt x="42" y="25"/>
                      <a:pt x="42" y="25"/>
                    </a:cubicBezTo>
                    <a:cubicBezTo>
                      <a:pt x="42" y="24"/>
                      <a:pt x="42" y="24"/>
                      <a:pt x="42" y="24"/>
                    </a:cubicBezTo>
                    <a:cubicBezTo>
                      <a:pt x="41" y="25"/>
                      <a:pt x="41" y="25"/>
                      <a:pt x="41" y="25"/>
                    </a:cubicBezTo>
                    <a:cubicBezTo>
                      <a:pt x="33" y="35"/>
                      <a:pt x="33" y="35"/>
                      <a:pt x="33" y="35"/>
                    </a:cubicBezTo>
                    <a:cubicBezTo>
                      <a:pt x="34" y="37"/>
                      <a:pt x="34" y="37"/>
                      <a:pt x="34" y="37"/>
                    </a:cubicBezTo>
                    <a:cubicBezTo>
                      <a:pt x="42" y="28"/>
                      <a:pt x="42" y="28"/>
                      <a:pt x="42" y="28"/>
                    </a:cubicBezTo>
                    <a:cubicBezTo>
                      <a:pt x="51" y="40"/>
                      <a:pt x="51" y="40"/>
                      <a:pt x="51" y="40"/>
                    </a:cubicBezTo>
                    <a:cubicBezTo>
                      <a:pt x="51" y="41"/>
                      <a:pt x="51" y="41"/>
                      <a:pt x="51" y="41"/>
                    </a:cubicBezTo>
                    <a:cubicBezTo>
                      <a:pt x="52" y="41"/>
                      <a:pt x="52" y="41"/>
                      <a:pt x="52" y="41"/>
                    </a:cubicBezTo>
                    <a:cubicBezTo>
                      <a:pt x="64" y="26"/>
                      <a:pt x="64" y="26"/>
                      <a:pt x="64" y="26"/>
                    </a:cubicBezTo>
                    <a:lnTo>
                      <a:pt x="63" y="23"/>
                    </a:lnTo>
                    <a:close/>
                    <a:moveTo>
                      <a:pt x="18" y="13"/>
                    </a:moveTo>
                    <a:cubicBezTo>
                      <a:pt x="13" y="10"/>
                      <a:pt x="8" y="16"/>
                      <a:pt x="8" y="26"/>
                    </a:cubicBezTo>
                    <a:cubicBezTo>
                      <a:pt x="8" y="33"/>
                      <a:pt x="10" y="39"/>
                      <a:pt x="13" y="43"/>
                    </a:cubicBezTo>
                    <a:cubicBezTo>
                      <a:pt x="10" y="45"/>
                      <a:pt x="7" y="48"/>
                      <a:pt x="5" y="52"/>
                    </a:cubicBezTo>
                    <a:cubicBezTo>
                      <a:pt x="29" y="62"/>
                      <a:pt x="29" y="62"/>
                      <a:pt x="29" y="62"/>
                    </a:cubicBezTo>
                    <a:cubicBezTo>
                      <a:pt x="29" y="98"/>
                      <a:pt x="29" y="98"/>
                      <a:pt x="29" y="98"/>
                    </a:cubicBezTo>
                    <a:cubicBezTo>
                      <a:pt x="47" y="78"/>
                      <a:pt x="47" y="78"/>
                      <a:pt x="47" y="78"/>
                    </a:cubicBezTo>
                    <a:cubicBezTo>
                      <a:pt x="49" y="76"/>
                      <a:pt x="48" y="72"/>
                      <a:pt x="47" y="68"/>
                    </a:cubicBezTo>
                    <a:cubicBezTo>
                      <a:pt x="46" y="67"/>
                      <a:pt x="45" y="66"/>
                      <a:pt x="44" y="66"/>
                    </a:cubicBezTo>
                    <a:cubicBezTo>
                      <a:pt x="43" y="65"/>
                      <a:pt x="42" y="65"/>
                      <a:pt x="41" y="67"/>
                    </a:cubicBezTo>
                    <a:cubicBezTo>
                      <a:pt x="33" y="73"/>
                      <a:pt x="33" y="73"/>
                      <a:pt x="33" y="73"/>
                    </a:cubicBezTo>
                    <a:cubicBezTo>
                      <a:pt x="32" y="65"/>
                      <a:pt x="29" y="56"/>
                      <a:pt x="24" y="48"/>
                    </a:cubicBezTo>
                    <a:cubicBezTo>
                      <a:pt x="27" y="46"/>
                      <a:pt x="29" y="41"/>
                      <a:pt x="29" y="35"/>
                    </a:cubicBezTo>
                    <a:cubicBezTo>
                      <a:pt x="29" y="25"/>
                      <a:pt x="24" y="15"/>
                      <a:pt x="18" y="13"/>
                    </a:cubicBezTo>
                    <a:close/>
                    <a:moveTo>
                      <a:pt x="28" y="64"/>
                    </a:moveTo>
                    <a:cubicBezTo>
                      <a:pt x="0" y="52"/>
                      <a:pt x="0" y="52"/>
                      <a:pt x="0" y="52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3" y="96"/>
                      <a:pt x="3" y="96"/>
                      <a:pt x="3" y="96"/>
                    </a:cubicBezTo>
                    <a:cubicBezTo>
                      <a:pt x="3" y="59"/>
                      <a:pt x="3" y="59"/>
                      <a:pt x="3" y="59"/>
                    </a:cubicBezTo>
                    <a:cubicBezTo>
                      <a:pt x="25" y="68"/>
                      <a:pt x="25" y="68"/>
                      <a:pt x="25" y="68"/>
                    </a:cubicBezTo>
                    <a:cubicBezTo>
                      <a:pt x="25" y="105"/>
                      <a:pt x="25" y="105"/>
                      <a:pt x="25" y="105"/>
                    </a:cubicBezTo>
                    <a:cubicBezTo>
                      <a:pt x="28" y="106"/>
                      <a:pt x="28" y="106"/>
                      <a:pt x="28" y="106"/>
                    </a:cubicBezTo>
                    <a:lnTo>
                      <a:pt x="28" y="64"/>
                    </a:lnTo>
                    <a:close/>
                    <a:moveTo>
                      <a:pt x="70" y="17"/>
                    </a:moveTo>
                    <a:cubicBezTo>
                      <a:pt x="27" y="0"/>
                      <a:pt x="27" y="0"/>
                      <a:pt x="27" y="0"/>
                    </a:cubicBezTo>
                    <a:cubicBezTo>
                      <a:pt x="27" y="16"/>
                      <a:pt x="27" y="16"/>
                      <a:pt x="27" y="16"/>
                    </a:cubicBezTo>
                    <a:cubicBezTo>
                      <a:pt x="28" y="18"/>
                      <a:pt x="29" y="21"/>
                      <a:pt x="30" y="23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67" y="21"/>
                      <a:pt x="67" y="21"/>
                      <a:pt x="67" y="21"/>
                    </a:cubicBezTo>
                    <a:cubicBezTo>
                      <a:pt x="67" y="53"/>
                      <a:pt x="67" y="53"/>
                      <a:pt x="67" y="53"/>
                    </a:cubicBezTo>
                    <a:cubicBezTo>
                      <a:pt x="32" y="39"/>
                      <a:pt x="32" y="39"/>
                      <a:pt x="32" y="39"/>
                    </a:cubicBezTo>
                    <a:cubicBezTo>
                      <a:pt x="32" y="40"/>
                      <a:pt x="31" y="42"/>
                      <a:pt x="31" y="44"/>
                    </a:cubicBezTo>
                    <a:cubicBezTo>
                      <a:pt x="47" y="50"/>
                      <a:pt x="47" y="50"/>
                      <a:pt x="47" y="50"/>
                    </a:cubicBezTo>
                    <a:cubicBezTo>
                      <a:pt x="47" y="54"/>
                      <a:pt x="47" y="54"/>
                      <a:pt x="47" y="54"/>
                    </a:cubicBezTo>
                    <a:cubicBezTo>
                      <a:pt x="43" y="52"/>
                      <a:pt x="43" y="52"/>
                      <a:pt x="43" y="52"/>
                    </a:cubicBezTo>
                    <a:cubicBezTo>
                      <a:pt x="43" y="57"/>
                      <a:pt x="43" y="57"/>
                      <a:pt x="43" y="57"/>
                    </a:cubicBezTo>
                    <a:cubicBezTo>
                      <a:pt x="55" y="63"/>
                      <a:pt x="55" y="63"/>
                      <a:pt x="55" y="63"/>
                    </a:cubicBezTo>
                    <a:cubicBezTo>
                      <a:pt x="55" y="57"/>
                      <a:pt x="55" y="57"/>
                      <a:pt x="55" y="57"/>
                    </a:cubicBezTo>
                    <a:cubicBezTo>
                      <a:pt x="50" y="55"/>
                      <a:pt x="50" y="55"/>
                      <a:pt x="50" y="55"/>
                    </a:cubicBezTo>
                    <a:cubicBezTo>
                      <a:pt x="50" y="52"/>
                      <a:pt x="50" y="52"/>
                      <a:pt x="50" y="52"/>
                    </a:cubicBezTo>
                    <a:cubicBezTo>
                      <a:pt x="70" y="60"/>
                      <a:pt x="70" y="60"/>
                      <a:pt x="70" y="60"/>
                    </a:cubicBezTo>
                    <a:lnTo>
                      <a:pt x="70" y="17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96429" tIns="48214" rIns="96429" bIns="4821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97" name="组合 196"/>
            <p:cNvGrpSpPr/>
            <p:nvPr/>
          </p:nvGrpSpPr>
          <p:grpSpPr>
            <a:xfrm>
              <a:off x="5773161" y="2198799"/>
              <a:ext cx="1604765" cy="1183205"/>
              <a:chOff x="5220029" y="2547688"/>
              <a:chExt cx="1751943" cy="1291720"/>
            </a:xfrm>
            <a:effectLst>
              <a:outerShdw blurRad="381000" dist="1270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04" name="Freeform 13"/>
              <p:cNvSpPr/>
              <p:nvPr/>
            </p:nvSpPr>
            <p:spPr bwMode="auto">
              <a:xfrm>
                <a:off x="6096000" y="2922828"/>
                <a:ext cx="875972" cy="916580"/>
              </a:xfrm>
              <a:custGeom>
                <a:avLst/>
                <a:gdLst>
                  <a:gd name="T0" fmla="*/ 453 w 453"/>
                  <a:gd name="T1" fmla="*/ 0 h 474"/>
                  <a:gd name="T2" fmla="*/ 0 w 453"/>
                  <a:gd name="T3" fmla="*/ 194 h 474"/>
                  <a:gd name="T4" fmla="*/ 0 w 453"/>
                  <a:gd name="T5" fmla="*/ 474 h 474"/>
                  <a:gd name="T6" fmla="*/ 453 w 453"/>
                  <a:gd name="T7" fmla="*/ 277 h 474"/>
                  <a:gd name="T8" fmla="*/ 453 w 453"/>
                  <a:gd name="T9" fmla="*/ 0 h 4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3" h="474">
                    <a:moveTo>
                      <a:pt x="453" y="0"/>
                    </a:moveTo>
                    <a:lnTo>
                      <a:pt x="0" y="194"/>
                    </a:lnTo>
                    <a:lnTo>
                      <a:pt x="0" y="474"/>
                    </a:lnTo>
                    <a:lnTo>
                      <a:pt x="453" y="277"/>
                    </a:lnTo>
                    <a:lnTo>
                      <a:pt x="453" y="0"/>
                    </a:lnTo>
                    <a:close/>
                  </a:path>
                </a:pathLst>
              </a:custGeom>
              <a:solidFill>
                <a:srgbClr val="1C50A2"/>
              </a:solidFill>
              <a:ln>
                <a:noFill/>
              </a:ln>
            </p:spPr>
            <p:txBody>
              <a:bodyPr vert="horz" wrap="square" lIns="96429" tIns="48214" rIns="96429" bIns="4821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5" name="Freeform 14"/>
              <p:cNvSpPr/>
              <p:nvPr/>
            </p:nvSpPr>
            <p:spPr bwMode="auto">
              <a:xfrm>
                <a:off x="5220029" y="2922828"/>
                <a:ext cx="875972" cy="916580"/>
              </a:xfrm>
              <a:custGeom>
                <a:avLst/>
                <a:gdLst>
                  <a:gd name="T0" fmla="*/ 0 w 453"/>
                  <a:gd name="T1" fmla="*/ 0 h 474"/>
                  <a:gd name="T2" fmla="*/ 453 w 453"/>
                  <a:gd name="T3" fmla="*/ 194 h 474"/>
                  <a:gd name="T4" fmla="*/ 453 w 453"/>
                  <a:gd name="T5" fmla="*/ 474 h 474"/>
                  <a:gd name="T6" fmla="*/ 0 w 453"/>
                  <a:gd name="T7" fmla="*/ 277 h 474"/>
                  <a:gd name="T8" fmla="*/ 0 w 453"/>
                  <a:gd name="T9" fmla="*/ 0 h 4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3" h="474">
                    <a:moveTo>
                      <a:pt x="0" y="0"/>
                    </a:moveTo>
                    <a:lnTo>
                      <a:pt x="453" y="194"/>
                    </a:lnTo>
                    <a:lnTo>
                      <a:pt x="453" y="474"/>
                    </a:lnTo>
                    <a:lnTo>
                      <a:pt x="0" y="27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C50A2"/>
              </a:solidFill>
              <a:ln>
                <a:noFill/>
              </a:ln>
            </p:spPr>
            <p:txBody>
              <a:bodyPr vert="horz" wrap="square" lIns="96429" tIns="48214" rIns="96429" bIns="4821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6" name="Freeform 15"/>
              <p:cNvSpPr/>
              <p:nvPr/>
            </p:nvSpPr>
            <p:spPr bwMode="auto">
              <a:xfrm>
                <a:off x="5220029" y="2922828"/>
                <a:ext cx="875972" cy="916580"/>
              </a:xfrm>
              <a:custGeom>
                <a:avLst/>
                <a:gdLst>
                  <a:gd name="T0" fmla="*/ 0 w 453"/>
                  <a:gd name="T1" fmla="*/ 0 h 474"/>
                  <a:gd name="T2" fmla="*/ 453 w 453"/>
                  <a:gd name="T3" fmla="*/ 194 h 474"/>
                  <a:gd name="T4" fmla="*/ 453 w 453"/>
                  <a:gd name="T5" fmla="*/ 474 h 474"/>
                  <a:gd name="T6" fmla="*/ 0 w 453"/>
                  <a:gd name="T7" fmla="*/ 277 h 474"/>
                  <a:gd name="T8" fmla="*/ 0 w 453"/>
                  <a:gd name="T9" fmla="*/ 0 h 4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3" h="474">
                    <a:moveTo>
                      <a:pt x="0" y="0"/>
                    </a:moveTo>
                    <a:lnTo>
                      <a:pt x="453" y="194"/>
                    </a:lnTo>
                    <a:lnTo>
                      <a:pt x="453" y="474"/>
                    </a:lnTo>
                    <a:lnTo>
                      <a:pt x="0" y="277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29" tIns="48214" rIns="96429" bIns="4821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7" name="Freeform 16"/>
              <p:cNvSpPr/>
              <p:nvPr/>
            </p:nvSpPr>
            <p:spPr bwMode="auto">
              <a:xfrm>
                <a:off x="5220029" y="2547688"/>
                <a:ext cx="1751943" cy="750280"/>
              </a:xfrm>
              <a:custGeom>
                <a:avLst/>
                <a:gdLst>
                  <a:gd name="T0" fmla="*/ 453 w 906"/>
                  <a:gd name="T1" fmla="*/ 0 h 388"/>
                  <a:gd name="T2" fmla="*/ 0 w 906"/>
                  <a:gd name="T3" fmla="*/ 194 h 388"/>
                  <a:gd name="T4" fmla="*/ 453 w 906"/>
                  <a:gd name="T5" fmla="*/ 388 h 388"/>
                  <a:gd name="T6" fmla="*/ 906 w 906"/>
                  <a:gd name="T7" fmla="*/ 194 h 388"/>
                  <a:gd name="T8" fmla="*/ 453 w 906"/>
                  <a:gd name="T9" fmla="*/ 0 h 3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6" h="388">
                    <a:moveTo>
                      <a:pt x="453" y="0"/>
                    </a:moveTo>
                    <a:lnTo>
                      <a:pt x="0" y="194"/>
                    </a:lnTo>
                    <a:lnTo>
                      <a:pt x="453" y="388"/>
                    </a:lnTo>
                    <a:lnTo>
                      <a:pt x="906" y="194"/>
                    </a:lnTo>
                    <a:lnTo>
                      <a:pt x="453" y="0"/>
                    </a:lnTo>
                    <a:close/>
                  </a:path>
                </a:pathLst>
              </a:custGeom>
              <a:solidFill>
                <a:sysClr val="window" lastClr="FFFFFF">
                  <a:lumMod val="95000"/>
                </a:sysClr>
              </a:solidFill>
              <a:ln>
                <a:noFill/>
              </a:ln>
            </p:spPr>
            <p:txBody>
              <a:bodyPr vert="horz" wrap="square" lIns="96429" tIns="48214" rIns="96429" bIns="4821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8" name="Freeform 42"/>
              <p:cNvSpPr>
                <a:spLocks noEditPoints="1"/>
              </p:cNvSpPr>
              <p:nvPr/>
            </p:nvSpPr>
            <p:spPr bwMode="auto">
              <a:xfrm>
                <a:off x="5523622" y="3106531"/>
                <a:ext cx="261051" cy="535638"/>
              </a:xfrm>
              <a:custGeom>
                <a:avLst/>
                <a:gdLst>
                  <a:gd name="T0" fmla="*/ 42 w 57"/>
                  <a:gd name="T1" fmla="*/ 64 h 117"/>
                  <a:gd name="T2" fmla="*/ 43 w 57"/>
                  <a:gd name="T3" fmla="*/ 68 h 117"/>
                  <a:gd name="T4" fmla="*/ 42 w 57"/>
                  <a:gd name="T5" fmla="*/ 71 h 117"/>
                  <a:gd name="T6" fmla="*/ 33 w 57"/>
                  <a:gd name="T7" fmla="*/ 83 h 117"/>
                  <a:gd name="T8" fmla="*/ 32 w 57"/>
                  <a:gd name="T9" fmla="*/ 85 h 117"/>
                  <a:gd name="T10" fmla="*/ 30 w 57"/>
                  <a:gd name="T11" fmla="*/ 83 h 117"/>
                  <a:gd name="T12" fmla="*/ 28 w 57"/>
                  <a:gd name="T13" fmla="*/ 81 h 117"/>
                  <a:gd name="T14" fmla="*/ 29 w 57"/>
                  <a:gd name="T15" fmla="*/ 92 h 117"/>
                  <a:gd name="T16" fmla="*/ 30 w 57"/>
                  <a:gd name="T17" fmla="*/ 92 h 117"/>
                  <a:gd name="T18" fmla="*/ 32 w 57"/>
                  <a:gd name="T19" fmla="*/ 91 h 117"/>
                  <a:gd name="T20" fmla="*/ 33 w 57"/>
                  <a:gd name="T21" fmla="*/ 94 h 117"/>
                  <a:gd name="T22" fmla="*/ 51 w 57"/>
                  <a:gd name="T23" fmla="*/ 117 h 117"/>
                  <a:gd name="T24" fmla="*/ 57 w 57"/>
                  <a:gd name="T25" fmla="*/ 109 h 117"/>
                  <a:gd name="T26" fmla="*/ 48 w 57"/>
                  <a:gd name="T27" fmla="*/ 74 h 117"/>
                  <a:gd name="T28" fmla="*/ 48 w 57"/>
                  <a:gd name="T29" fmla="*/ 70 h 117"/>
                  <a:gd name="T30" fmla="*/ 45 w 57"/>
                  <a:gd name="T31" fmla="*/ 60 h 117"/>
                  <a:gd name="T32" fmla="*/ 11 w 57"/>
                  <a:gd name="T33" fmla="*/ 46 h 117"/>
                  <a:gd name="T34" fmla="*/ 9 w 57"/>
                  <a:gd name="T35" fmla="*/ 54 h 117"/>
                  <a:gd name="T36" fmla="*/ 9 w 57"/>
                  <a:gd name="T37" fmla="*/ 58 h 117"/>
                  <a:gd name="T38" fmla="*/ 0 w 57"/>
                  <a:gd name="T39" fmla="*/ 54 h 117"/>
                  <a:gd name="T40" fmla="*/ 0 w 57"/>
                  <a:gd name="T41" fmla="*/ 70 h 117"/>
                  <a:gd name="T42" fmla="*/ 1 w 57"/>
                  <a:gd name="T43" fmla="*/ 70 h 117"/>
                  <a:gd name="T44" fmla="*/ 3 w 57"/>
                  <a:gd name="T45" fmla="*/ 69 h 117"/>
                  <a:gd name="T46" fmla="*/ 8 w 57"/>
                  <a:gd name="T47" fmla="*/ 78 h 117"/>
                  <a:gd name="T48" fmla="*/ 4 w 57"/>
                  <a:gd name="T49" fmla="*/ 84 h 117"/>
                  <a:gd name="T50" fmla="*/ 1 w 57"/>
                  <a:gd name="T51" fmla="*/ 80 h 117"/>
                  <a:gd name="T52" fmla="*/ 0 w 57"/>
                  <a:gd name="T53" fmla="*/ 80 h 117"/>
                  <a:gd name="T54" fmla="*/ 0 w 57"/>
                  <a:gd name="T55" fmla="*/ 85 h 117"/>
                  <a:gd name="T56" fmla="*/ 24 w 57"/>
                  <a:gd name="T57" fmla="*/ 106 h 117"/>
                  <a:gd name="T58" fmla="*/ 24 w 57"/>
                  <a:gd name="T59" fmla="*/ 89 h 117"/>
                  <a:gd name="T60" fmla="*/ 23 w 57"/>
                  <a:gd name="T61" fmla="*/ 89 h 117"/>
                  <a:gd name="T62" fmla="*/ 21 w 57"/>
                  <a:gd name="T63" fmla="*/ 90 h 117"/>
                  <a:gd name="T64" fmla="*/ 16 w 57"/>
                  <a:gd name="T65" fmla="*/ 81 h 117"/>
                  <a:gd name="T66" fmla="*/ 20 w 57"/>
                  <a:gd name="T67" fmla="*/ 76 h 117"/>
                  <a:gd name="T68" fmla="*/ 23 w 57"/>
                  <a:gd name="T69" fmla="*/ 79 h 117"/>
                  <a:gd name="T70" fmla="*/ 24 w 57"/>
                  <a:gd name="T71" fmla="*/ 80 h 117"/>
                  <a:gd name="T72" fmla="*/ 24 w 57"/>
                  <a:gd name="T73" fmla="*/ 64 h 117"/>
                  <a:gd name="T74" fmla="*/ 14 w 57"/>
                  <a:gd name="T75" fmla="*/ 57 h 117"/>
                  <a:gd name="T76" fmla="*/ 15 w 57"/>
                  <a:gd name="T77" fmla="*/ 53 h 117"/>
                  <a:gd name="T78" fmla="*/ 11 w 57"/>
                  <a:gd name="T79" fmla="*/ 46 h 117"/>
                  <a:gd name="T80" fmla="*/ 0 w 57"/>
                  <a:gd name="T81" fmla="*/ 8 h 117"/>
                  <a:gd name="T82" fmla="*/ 9 w 57"/>
                  <a:gd name="T83" fmla="*/ 43 h 117"/>
                  <a:gd name="T84" fmla="*/ 9 w 57"/>
                  <a:gd name="T85" fmla="*/ 41 h 117"/>
                  <a:gd name="T86" fmla="*/ 8 w 57"/>
                  <a:gd name="T87" fmla="*/ 35 h 117"/>
                  <a:gd name="T88" fmla="*/ 12 w 57"/>
                  <a:gd name="T89" fmla="*/ 30 h 117"/>
                  <a:gd name="T90" fmla="*/ 15 w 57"/>
                  <a:gd name="T91" fmla="*/ 42 h 117"/>
                  <a:gd name="T92" fmla="*/ 15 w 57"/>
                  <a:gd name="T93" fmla="*/ 45 h 117"/>
                  <a:gd name="T94" fmla="*/ 24 w 57"/>
                  <a:gd name="T95" fmla="*/ 49 h 117"/>
                  <a:gd name="T96" fmla="*/ 24 w 57"/>
                  <a:gd name="T97" fmla="*/ 33 h 117"/>
                  <a:gd name="T98" fmla="*/ 23 w 57"/>
                  <a:gd name="T99" fmla="*/ 33 h 117"/>
                  <a:gd name="T100" fmla="*/ 21 w 57"/>
                  <a:gd name="T101" fmla="*/ 34 h 117"/>
                  <a:gd name="T102" fmla="*/ 16 w 57"/>
                  <a:gd name="T103" fmla="*/ 25 h 117"/>
                  <a:gd name="T104" fmla="*/ 20 w 57"/>
                  <a:gd name="T105" fmla="*/ 20 h 117"/>
                  <a:gd name="T106" fmla="*/ 23 w 57"/>
                  <a:gd name="T107" fmla="*/ 23 h 117"/>
                  <a:gd name="T108" fmla="*/ 24 w 57"/>
                  <a:gd name="T109" fmla="*/ 24 h 117"/>
                  <a:gd name="T110" fmla="*/ 24 w 57"/>
                  <a:gd name="T111" fmla="*/ 7 h 117"/>
                  <a:gd name="T112" fmla="*/ 4 w 57"/>
                  <a:gd name="T113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7" h="117">
                    <a:moveTo>
                      <a:pt x="44" y="59"/>
                    </a:moveTo>
                    <a:cubicBezTo>
                      <a:pt x="43" y="59"/>
                      <a:pt x="42" y="61"/>
                      <a:pt x="42" y="64"/>
                    </a:cubicBezTo>
                    <a:cubicBezTo>
                      <a:pt x="42" y="65"/>
                      <a:pt x="42" y="66"/>
                      <a:pt x="42" y="68"/>
                    </a:cubicBezTo>
                    <a:cubicBezTo>
                      <a:pt x="43" y="68"/>
                      <a:pt x="43" y="68"/>
                      <a:pt x="43" y="68"/>
                    </a:cubicBezTo>
                    <a:cubicBezTo>
                      <a:pt x="43" y="71"/>
                      <a:pt x="43" y="71"/>
                      <a:pt x="42" y="71"/>
                    </a:cubicBezTo>
                    <a:cubicBezTo>
                      <a:pt x="42" y="71"/>
                      <a:pt x="42" y="71"/>
                      <a:pt x="42" y="71"/>
                    </a:cubicBezTo>
                    <a:cubicBezTo>
                      <a:pt x="33" y="68"/>
                      <a:pt x="33" y="68"/>
                      <a:pt x="33" y="68"/>
                    </a:cubicBezTo>
                    <a:cubicBezTo>
                      <a:pt x="33" y="83"/>
                      <a:pt x="33" y="83"/>
                      <a:pt x="33" y="83"/>
                    </a:cubicBezTo>
                    <a:cubicBezTo>
                      <a:pt x="33" y="84"/>
                      <a:pt x="33" y="85"/>
                      <a:pt x="32" y="85"/>
                    </a:cubicBezTo>
                    <a:cubicBezTo>
                      <a:pt x="32" y="85"/>
                      <a:pt x="32" y="85"/>
                      <a:pt x="32" y="85"/>
                    </a:cubicBezTo>
                    <a:cubicBezTo>
                      <a:pt x="32" y="85"/>
                      <a:pt x="31" y="84"/>
                      <a:pt x="31" y="84"/>
                    </a:cubicBezTo>
                    <a:cubicBezTo>
                      <a:pt x="30" y="83"/>
                      <a:pt x="30" y="83"/>
                      <a:pt x="30" y="83"/>
                    </a:cubicBezTo>
                    <a:cubicBezTo>
                      <a:pt x="30" y="82"/>
                      <a:pt x="29" y="81"/>
                      <a:pt x="29" y="81"/>
                    </a:cubicBezTo>
                    <a:cubicBezTo>
                      <a:pt x="28" y="81"/>
                      <a:pt x="28" y="81"/>
                      <a:pt x="28" y="81"/>
                    </a:cubicBezTo>
                    <a:cubicBezTo>
                      <a:pt x="26" y="81"/>
                      <a:pt x="25" y="83"/>
                      <a:pt x="25" y="85"/>
                    </a:cubicBezTo>
                    <a:cubicBezTo>
                      <a:pt x="25" y="88"/>
                      <a:pt x="27" y="92"/>
                      <a:pt x="29" y="92"/>
                    </a:cubicBezTo>
                    <a:cubicBezTo>
                      <a:pt x="29" y="93"/>
                      <a:pt x="29" y="93"/>
                      <a:pt x="29" y="93"/>
                    </a:cubicBezTo>
                    <a:cubicBezTo>
                      <a:pt x="30" y="93"/>
                      <a:pt x="30" y="92"/>
                      <a:pt x="30" y="92"/>
                    </a:cubicBezTo>
                    <a:cubicBezTo>
                      <a:pt x="31" y="92"/>
                      <a:pt x="31" y="92"/>
                      <a:pt x="31" y="92"/>
                    </a:cubicBezTo>
                    <a:cubicBezTo>
                      <a:pt x="31" y="91"/>
                      <a:pt x="31" y="91"/>
                      <a:pt x="32" y="91"/>
                    </a:cubicBezTo>
                    <a:cubicBezTo>
                      <a:pt x="32" y="91"/>
                      <a:pt x="32" y="91"/>
                      <a:pt x="32" y="91"/>
                    </a:cubicBezTo>
                    <a:cubicBezTo>
                      <a:pt x="33" y="92"/>
                      <a:pt x="33" y="93"/>
                      <a:pt x="33" y="94"/>
                    </a:cubicBezTo>
                    <a:cubicBezTo>
                      <a:pt x="33" y="109"/>
                      <a:pt x="33" y="109"/>
                      <a:pt x="33" y="109"/>
                    </a:cubicBezTo>
                    <a:cubicBezTo>
                      <a:pt x="51" y="117"/>
                      <a:pt x="51" y="117"/>
                      <a:pt x="51" y="117"/>
                    </a:cubicBezTo>
                    <a:cubicBezTo>
                      <a:pt x="52" y="117"/>
                      <a:pt x="52" y="117"/>
                      <a:pt x="53" y="117"/>
                    </a:cubicBezTo>
                    <a:cubicBezTo>
                      <a:pt x="55" y="117"/>
                      <a:pt x="57" y="114"/>
                      <a:pt x="57" y="109"/>
                    </a:cubicBezTo>
                    <a:cubicBezTo>
                      <a:pt x="57" y="78"/>
                      <a:pt x="57" y="78"/>
                      <a:pt x="57" y="78"/>
                    </a:cubicBezTo>
                    <a:cubicBezTo>
                      <a:pt x="48" y="74"/>
                      <a:pt x="48" y="74"/>
                      <a:pt x="48" y="74"/>
                    </a:cubicBezTo>
                    <a:cubicBezTo>
                      <a:pt x="47" y="73"/>
                      <a:pt x="46" y="72"/>
                      <a:pt x="47" y="70"/>
                    </a:cubicBezTo>
                    <a:cubicBezTo>
                      <a:pt x="48" y="70"/>
                      <a:pt x="48" y="70"/>
                      <a:pt x="48" y="70"/>
                    </a:cubicBezTo>
                    <a:cubicBezTo>
                      <a:pt x="48" y="69"/>
                      <a:pt x="48" y="68"/>
                      <a:pt x="48" y="67"/>
                    </a:cubicBezTo>
                    <a:cubicBezTo>
                      <a:pt x="48" y="64"/>
                      <a:pt x="47" y="60"/>
                      <a:pt x="45" y="60"/>
                    </a:cubicBezTo>
                    <a:cubicBezTo>
                      <a:pt x="45" y="60"/>
                      <a:pt x="45" y="59"/>
                      <a:pt x="44" y="59"/>
                    </a:cubicBezTo>
                    <a:moveTo>
                      <a:pt x="11" y="46"/>
                    </a:moveTo>
                    <a:cubicBezTo>
                      <a:pt x="10" y="46"/>
                      <a:pt x="9" y="48"/>
                      <a:pt x="9" y="50"/>
                    </a:cubicBezTo>
                    <a:cubicBezTo>
                      <a:pt x="9" y="52"/>
                      <a:pt x="9" y="53"/>
                      <a:pt x="9" y="54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10" y="57"/>
                      <a:pt x="10" y="58"/>
                      <a:pt x="9" y="58"/>
                    </a:cubicBezTo>
                    <a:cubicBezTo>
                      <a:pt x="9" y="58"/>
                      <a:pt x="9" y="58"/>
                      <a:pt x="9" y="58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1" y="70"/>
                      <a:pt x="1" y="70"/>
                      <a:pt x="1" y="70"/>
                    </a:cubicBezTo>
                    <a:cubicBezTo>
                      <a:pt x="1" y="70"/>
                      <a:pt x="1" y="70"/>
                      <a:pt x="1" y="70"/>
                    </a:cubicBezTo>
                    <a:cubicBezTo>
                      <a:pt x="2" y="70"/>
                      <a:pt x="2" y="69"/>
                      <a:pt x="3" y="69"/>
                    </a:cubicBezTo>
                    <a:cubicBezTo>
                      <a:pt x="3" y="69"/>
                      <a:pt x="4" y="69"/>
                      <a:pt x="4" y="70"/>
                    </a:cubicBezTo>
                    <a:cubicBezTo>
                      <a:pt x="6" y="70"/>
                      <a:pt x="8" y="74"/>
                      <a:pt x="8" y="78"/>
                    </a:cubicBezTo>
                    <a:cubicBezTo>
                      <a:pt x="8" y="82"/>
                      <a:pt x="7" y="84"/>
                      <a:pt x="5" y="84"/>
                    </a:cubicBezTo>
                    <a:cubicBezTo>
                      <a:pt x="4" y="84"/>
                      <a:pt x="4" y="84"/>
                      <a:pt x="4" y="84"/>
                    </a:cubicBezTo>
                    <a:cubicBezTo>
                      <a:pt x="3" y="83"/>
                      <a:pt x="2" y="82"/>
                      <a:pt x="1" y="81"/>
                    </a:cubicBezTo>
                    <a:cubicBezTo>
                      <a:pt x="1" y="80"/>
                      <a:pt x="1" y="80"/>
                      <a:pt x="1" y="80"/>
                    </a:cubicBezTo>
                    <a:cubicBezTo>
                      <a:pt x="1" y="80"/>
                      <a:pt x="0" y="80"/>
                      <a:pt x="0" y="80"/>
                    </a:cubicBezTo>
                    <a:cubicBezTo>
                      <a:pt x="0" y="80"/>
                      <a:pt x="0" y="80"/>
                      <a:pt x="0" y="80"/>
                    </a:cubicBezTo>
                    <a:cubicBezTo>
                      <a:pt x="0" y="80"/>
                      <a:pt x="0" y="80"/>
                      <a:pt x="0" y="80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0" y="91"/>
                      <a:pt x="2" y="97"/>
                      <a:pt x="6" y="98"/>
                    </a:cubicBezTo>
                    <a:cubicBezTo>
                      <a:pt x="24" y="106"/>
                      <a:pt x="24" y="106"/>
                      <a:pt x="24" y="106"/>
                    </a:cubicBezTo>
                    <a:cubicBezTo>
                      <a:pt x="24" y="90"/>
                      <a:pt x="24" y="90"/>
                      <a:pt x="24" y="90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3" y="89"/>
                      <a:pt x="23" y="89"/>
                      <a:pt x="23" y="89"/>
                    </a:cubicBezTo>
                    <a:cubicBezTo>
                      <a:pt x="23" y="89"/>
                      <a:pt x="23" y="89"/>
                      <a:pt x="23" y="89"/>
                    </a:cubicBezTo>
                    <a:cubicBezTo>
                      <a:pt x="22" y="90"/>
                      <a:pt x="22" y="90"/>
                      <a:pt x="22" y="90"/>
                    </a:cubicBezTo>
                    <a:cubicBezTo>
                      <a:pt x="22" y="90"/>
                      <a:pt x="21" y="90"/>
                      <a:pt x="21" y="90"/>
                    </a:cubicBezTo>
                    <a:cubicBezTo>
                      <a:pt x="20" y="90"/>
                      <a:pt x="20" y="90"/>
                      <a:pt x="20" y="90"/>
                    </a:cubicBezTo>
                    <a:cubicBezTo>
                      <a:pt x="18" y="89"/>
                      <a:pt x="16" y="85"/>
                      <a:pt x="16" y="81"/>
                    </a:cubicBezTo>
                    <a:cubicBezTo>
                      <a:pt x="16" y="78"/>
                      <a:pt x="17" y="76"/>
                      <a:pt x="19" y="76"/>
                    </a:cubicBezTo>
                    <a:cubicBezTo>
                      <a:pt x="19" y="76"/>
                      <a:pt x="20" y="76"/>
                      <a:pt x="20" y="76"/>
                    </a:cubicBezTo>
                    <a:cubicBezTo>
                      <a:pt x="21" y="76"/>
                      <a:pt x="22" y="77"/>
                      <a:pt x="22" y="78"/>
                    </a:cubicBezTo>
                    <a:cubicBezTo>
                      <a:pt x="23" y="79"/>
                      <a:pt x="23" y="79"/>
                      <a:pt x="23" y="79"/>
                    </a:cubicBezTo>
                    <a:cubicBezTo>
                      <a:pt x="23" y="80"/>
                      <a:pt x="23" y="80"/>
                      <a:pt x="23" y="80"/>
                    </a:cubicBezTo>
                    <a:cubicBezTo>
                      <a:pt x="24" y="80"/>
                      <a:pt x="24" y="80"/>
                      <a:pt x="24" y="80"/>
                    </a:cubicBezTo>
                    <a:cubicBezTo>
                      <a:pt x="24" y="80"/>
                      <a:pt x="24" y="80"/>
                      <a:pt x="24" y="80"/>
                    </a:cubicBezTo>
                    <a:cubicBezTo>
                      <a:pt x="24" y="64"/>
                      <a:pt x="24" y="64"/>
                      <a:pt x="24" y="64"/>
                    </a:cubicBezTo>
                    <a:cubicBezTo>
                      <a:pt x="15" y="60"/>
                      <a:pt x="15" y="60"/>
                      <a:pt x="15" y="60"/>
                    </a:cubicBezTo>
                    <a:cubicBezTo>
                      <a:pt x="14" y="60"/>
                      <a:pt x="13" y="59"/>
                      <a:pt x="14" y="57"/>
                    </a:cubicBezTo>
                    <a:cubicBezTo>
                      <a:pt x="15" y="56"/>
                      <a:pt x="15" y="56"/>
                      <a:pt x="15" y="56"/>
                    </a:cubicBezTo>
                    <a:cubicBezTo>
                      <a:pt x="15" y="55"/>
                      <a:pt x="15" y="54"/>
                      <a:pt x="15" y="53"/>
                    </a:cubicBezTo>
                    <a:cubicBezTo>
                      <a:pt x="15" y="50"/>
                      <a:pt x="14" y="47"/>
                      <a:pt x="12" y="46"/>
                    </a:cubicBezTo>
                    <a:cubicBezTo>
                      <a:pt x="12" y="46"/>
                      <a:pt x="11" y="46"/>
                      <a:pt x="11" y="46"/>
                    </a:cubicBezTo>
                    <a:moveTo>
                      <a:pt x="4" y="0"/>
                    </a:moveTo>
                    <a:cubicBezTo>
                      <a:pt x="2" y="0"/>
                      <a:pt x="0" y="3"/>
                      <a:pt x="0" y="8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9" y="43"/>
                      <a:pt x="9" y="43"/>
                      <a:pt x="9" y="43"/>
                    </a:cubicBezTo>
                    <a:cubicBezTo>
                      <a:pt x="9" y="43"/>
                      <a:pt x="9" y="43"/>
                      <a:pt x="9" y="43"/>
                    </a:cubicBezTo>
                    <a:cubicBezTo>
                      <a:pt x="9" y="42"/>
                      <a:pt x="9" y="41"/>
                      <a:pt x="9" y="41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8" y="38"/>
                      <a:pt x="8" y="37"/>
                      <a:pt x="8" y="35"/>
                    </a:cubicBezTo>
                    <a:cubicBezTo>
                      <a:pt x="8" y="32"/>
                      <a:pt x="9" y="30"/>
                      <a:pt x="11" y="30"/>
                    </a:cubicBezTo>
                    <a:cubicBezTo>
                      <a:pt x="11" y="30"/>
                      <a:pt x="12" y="30"/>
                      <a:pt x="12" y="30"/>
                    </a:cubicBezTo>
                    <a:cubicBezTo>
                      <a:pt x="14" y="31"/>
                      <a:pt x="16" y="35"/>
                      <a:pt x="16" y="39"/>
                    </a:cubicBezTo>
                    <a:cubicBezTo>
                      <a:pt x="16" y="40"/>
                      <a:pt x="16" y="41"/>
                      <a:pt x="15" y="42"/>
                    </a:cubicBezTo>
                    <a:cubicBezTo>
                      <a:pt x="15" y="43"/>
                      <a:pt x="15" y="43"/>
                      <a:pt x="15" y="43"/>
                    </a:cubicBezTo>
                    <a:cubicBezTo>
                      <a:pt x="15" y="44"/>
                      <a:pt x="14" y="44"/>
                      <a:pt x="15" y="45"/>
                    </a:cubicBezTo>
                    <a:cubicBezTo>
                      <a:pt x="15" y="45"/>
                      <a:pt x="15" y="45"/>
                      <a:pt x="15" y="45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2" y="33"/>
                      <a:pt x="22" y="33"/>
                      <a:pt x="22" y="33"/>
                    </a:cubicBezTo>
                    <a:cubicBezTo>
                      <a:pt x="22" y="34"/>
                      <a:pt x="21" y="34"/>
                      <a:pt x="21" y="34"/>
                    </a:cubicBezTo>
                    <a:cubicBezTo>
                      <a:pt x="21" y="34"/>
                      <a:pt x="20" y="34"/>
                      <a:pt x="20" y="34"/>
                    </a:cubicBezTo>
                    <a:cubicBezTo>
                      <a:pt x="18" y="33"/>
                      <a:pt x="16" y="29"/>
                      <a:pt x="16" y="25"/>
                    </a:cubicBezTo>
                    <a:cubicBezTo>
                      <a:pt x="16" y="22"/>
                      <a:pt x="17" y="19"/>
                      <a:pt x="19" y="19"/>
                    </a:cubicBezTo>
                    <a:cubicBezTo>
                      <a:pt x="19" y="19"/>
                      <a:pt x="20" y="19"/>
                      <a:pt x="20" y="20"/>
                    </a:cubicBezTo>
                    <a:cubicBezTo>
                      <a:pt x="21" y="20"/>
                      <a:pt x="22" y="21"/>
                      <a:pt x="22" y="22"/>
                    </a:cubicBezTo>
                    <a:cubicBezTo>
                      <a:pt x="23" y="23"/>
                      <a:pt x="23" y="23"/>
                      <a:pt x="23" y="23"/>
                    </a:cubicBezTo>
                    <a:cubicBezTo>
                      <a:pt x="23" y="23"/>
                      <a:pt x="23" y="23"/>
                      <a:pt x="24" y="24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0"/>
                      <a:pt x="5" y="0"/>
                      <a:pt x="4" y="0"/>
                    </a:cubicBezTo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96429" tIns="48214" rIns="96429" bIns="4821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98" name="组合 197"/>
            <p:cNvGrpSpPr/>
            <p:nvPr/>
          </p:nvGrpSpPr>
          <p:grpSpPr>
            <a:xfrm>
              <a:off x="4770661" y="1226375"/>
              <a:ext cx="1604765" cy="1183205"/>
              <a:chOff x="5220029" y="1486080"/>
              <a:chExt cx="1751943" cy="1291720"/>
            </a:xfrm>
            <a:effectLst>
              <a:outerShdw blurRad="381000" dist="1270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99" name="Freeform 17"/>
              <p:cNvSpPr/>
              <p:nvPr/>
            </p:nvSpPr>
            <p:spPr bwMode="auto">
              <a:xfrm>
                <a:off x="6096000" y="1861220"/>
                <a:ext cx="875972" cy="916580"/>
              </a:xfrm>
              <a:custGeom>
                <a:avLst/>
                <a:gdLst>
                  <a:gd name="T0" fmla="*/ 453 w 453"/>
                  <a:gd name="T1" fmla="*/ 0 h 474"/>
                  <a:gd name="T2" fmla="*/ 0 w 453"/>
                  <a:gd name="T3" fmla="*/ 194 h 474"/>
                  <a:gd name="T4" fmla="*/ 0 w 453"/>
                  <a:gd name="T5" fmla="*/ 474 h 474"/>
                  <a:gd name="T6" fmla="*/ 453 w 453"/>
                  <a:gd name="T7" fmla="*/ 277 h 474"/>
                  <a:gd name="T8" fmla="*/ 453 w 453"/>
                  <a:gd name="T9" fmla="*/ 0 h 4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3" h="474">
                    <a:moveTo>
                      <a:pt x="453" y="0"/>
                    </a:moveTo>
                    <a:lnTo>
                      <a:pt x="0" y="194"/>
                    </a:lnTo>
                    <a:lnTo>
                      <a:pt x="0" y="474"/>
                    </a:lnTo>
                    <a:lnTo>
                      <a:pt x="453" y="277"/>
                    </a:lnTo>
                    <a:lnTo>
                      <a:pt x="453" y="0"/>
                    </a:lnTo>
                    <a:close/>
                  </a:path>
                </a:pathLst>
              </a:custGeom>
              <a:solidFill>
                <a:srgbClr val="1C50A2"/>
              </a:solidFill>
              <a:ln>
                <a:noFill/>
              </a:ln>
            </p:spPr>
            <p:txBody>
              <a:bodyPr vert="horz" wrap="square" lIns="96429" tIns="48214" rIns="96429" bIns="4821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altLang="zh-CN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0" name="Freeform 18"/>
              <p:cNvSpPr/>
              <p:nvPr/>
            </p:nvSpPr>
            <p:spPr bwMode="auto">
              <a:xfrm>
                <a:off x="5220029" y="1861220"/>
                <a:ext cx="875972" cy="916580"/>
              </a:xfrm>
              <a:custGeom>
                <a:avLst/>
                <a:gdLst>
                  <a:gd name="T0" fmla="*/ 0 w 453"/>
                  <a:gd name="T1" fmla="*/ 0 h 474"/>
                  <a:gd name="T2" fmla="*/ 453 w 453"/>
                  <a:gd name="T3" fmla="*/ 194 h 474"/>
                  <a:gd name="T4" fmla="*/ 453 w 453"/>
                  <a:gd name="T5" fmla="*/ 474 h 474"/>
                  <a:gd name="T6" fmla="*/ 0 w 453"/>
                  <a:gd name="T7" fmla="*/ 277 h 474"/>
                  <a:gd name="T8" fmla="*/ 0 w 453"/>
                  <a:gd name="T9" fmla="*/ 0 h 4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3" h="474">
                    <a:moveTo>
                      <a:pt x="0" y="0"/>
                    </a:moveTo>
                    <a:lnTo>
                      <a:pt x="453" y="194"/>
                    </a:lnTo>
                    <a:lnTo>
                      <a:pt x="453" y="474"/>
                    </a:lnTo>
                    <a:lnTo>
                      <a:pt x="0" y="27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C50A2"/>
              </a:solidFill>
              <a:ln>
                <a:noFill/>
              </a:ln>
            </p:spPr>
            <p:txBody>
              <a:bodyPr vert="horz" wrap="square" lIns="96429" tIns="48214" rIns="96429" bIns="4821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1" name="Freeform 19"/>
              <p:cNvSpPr/>
              <p:nvPr/>
            </p:nvSpPr>
            <p:spPr bwMode="auto">
              <a:xfrm>
                <a:off x="5220029" y="1861220"/>
                <a:ext cx="875972" cy="916580"/>
              </a:xfrm>
              <a:custGeom>
                <a:avLst/>
                <a:gdLst>
                  <a:gd name="T0" fmla="*/ 0 w 453"/>
                  <a:gd name="T1" fmla="*/ 0 h 474"/>
                  <a:gd name="T2" fmla="*/ 453 w 453"/>
                  <a:gd name="T3" fmla="*/ 194 h 474"/>
                  <a:gd name="T4" fmla="*/ 453 w 453"/>
                  <a:gd name="T5" fmla="*/ 474 h 474"/>
                  <a:gd name="T6" fmla="*/ 0 w 453"/>
                  <a:gd name="T7" fmla="*/ 277 h 474"/>
                  <a:gd name="T8" fmla="*/ 0 w 453"/>
                  <a:gd name="T9" fmla="*/ 0 h 4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3" h="474">
                    <a:moveTo>
                      <a:pt x="0" y="0"/>
                    </a:moveTo>
                    <a:lnTo>
                      <a:pt x="453" y="194"/>
                    </a:lnTo>
                    <a:lnTo>
                      <a:pt x="453" y="474"/>
                    </a:lnTo>
                    <a:lnTo>
                      <a:pt x="0" y="277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29" tIns="48214" rIns="96429" bIns="4821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2" name="Freeform 20"/>
              <p:cNvSpPr/>
              <p:nvPr/>
            </p:nvSpPr>
            <p:spPr bwMode="auto">
              <a:xfrm>
                <a:off x="5220029" y="1486080"/>
                <a:ext cx="1751943" cy="750280"/>
              </a:xfrm>
              <a:custGeom>
                <a:avLst/>
                <a:gdLst>
                  <a:gd name="T0" fmla="*/ 453 w 906"/>
                  <a:gd name="T1" fmla="*/ 0 h 388"/>
                  <a:gd name="T2" fmla="*/ 0 w 906"/>
                  <a:gd name="T3" fmla="*/ 194 h 388"/>
                  <a:gd name="T4" fmla="*/ 453 w 906"/>
                  <a:gd name="T5" fmla="*/ 388 h 388"/>
                  <a:gd name="T6" fmla="*/ 906 w 906"/>
                  <a:gd name="T7" fmla="*/ 194 h 388"/>
                  <a:gd name="T8" fmla="*/ 453 w 906"/>
                  <a:gd name="T9" fmla="*/ 0 h 3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6" h="388">
                    <a:moveTo>
                      <a:pt x="453" y="0"/>
                    </a:moveTo>
                    <a:lnTo>
                      <a:pt x="0" y="194"/>
                    </a:lnTo>
                    <a:lnTo>
                      <a:pt x="453" y="388"/>
                    </a:lnTo>
                    <a:lnTo>
                      <a:pt x="906" y="194"/>
                    </a:lnTo>
                    <a:lnTo>
                      <a:pt x="453" y="0"/>
                    </a:lnTo>
                    <a:close/>
                  </a:path>
                </a:pathLst>
              </a:custGeom>
              <a:solidFill>
                <a:sysClr val="window" lastClr="FFFFFF">
                  <a:lumMod val="95000"/>
                </a:sysClr>
              </a:solidFill>
              <a:ln>
                <a:noFill/>
              </a:ln>
            </p:spPr>
            <p:txBody>
              <a:bodyPr vert="horz" wrap="square" lIns="96429" tIns="48214" rIns="96429" bIns="4821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3" name="Freeform 44"/>
              <p:cNvSpPr>
                <a:spLocks noEditPoints="1"/>
              </p:cNvSpPr>
              <p:nvPr/>
            </p:nvSpPr>
            <p:spPr bwMode="auto">
              <a:xfrm>
                <a:off x="5463677" y="2085531"/>
                <a:ext cx="421549" cy="471826"/>
              </a:xfrm>
              <a:custGeom>
                <a:avLst/>
                <a:gdLst>
                  <a:gd name="T0" fmla="*/ 62 w 92"/>
                  <a:gd name="T1" fmla="*/ 36 h 103"/>
                  <a:gd name="T2" fmla="*/ 52 w 92"/>
                  <a:gd name="T3" fmla="*/ 48 h 103"/>
                  <a:gd name="T4" fmla="*/ 50 w 92"/>
                  <a:gd name="T5" fmla="*/ 51 h 103"/>
                  <a:gd name="T6" fmla="*/ 62 w 92"/>
                  <a:gd name="T7" fmla="*/ 77 h 103"/>
                  <a:gd name="T8" fmla="*/ 66 w 92"/>
                  <a:gd name="T9" fmla="*/ 71 h 103"/>
                  <a:gd name="T10" fmla="*/ 62 w 92"/>
                  <a:gd name="T11" fmla="*/ 62 h 103"/>
                  <a:gd name="T12" fmla="*/ 92 w 92"/>
                  <a:gd name="T13" fmla="*/ 74 h 103"/>
                  <a:gd name="T14" fmla="*/ 92 w 92"/>
                  <a:gd name="T15" fmla="*/ 63 h 103"/>
                  <a:gd name="T16" fmla="*/ 62 w 92"/>
                  <a:gd name="T17" fmla="*/ 51 h 103"/>
                  <a:gd name="T18" fmla="*/ 66 w 92"/>
                  <a:gd name="T19" fmla="*/ 45 h 103"/>
                  <a:gd name="T20" fmla="*/ 62 w 92"/>
                  <a:gd name="T21" fmla="*/ 36 h 103"/>
                  <a:gd name="T22" fmla="*/ 35 w 92"/>
                  <a:gd name="T23" fmla="*/ 0 h 103"/>
                  <a:gd name="T24" fmla="*/ 22 w 92"/>
                  <a:gd name="T25" fmla="*/ 21 h 103"/>
                  <a:gd name="T26" fmla="*/ 22 w 92"/>
                  <a:gd name="T27" fmla="*/ 35 h 103"/>
                  <a:gd name="T28" fmla="*/ 13 w 92"/>
                  <a:gd name="T29" fmla="*/ 31 h 103"/>
                  <a:gd name="T30" fmla="*/ 17 w 92"/>
                  <a:gd name="T31" fmla="*/ 25 h 103"/>
                  <a:gd name="T32" fmla="*/ 12 w 92"/>
                  <a:gd name="T33" fmla="*/ 16 h 103"/>
                  <a:gd name="T34" fmla="*/ 3 w 92"/>
                  <a:gd name="T35" fmla="*/ 28 h 103"/>
                  <a:gd name="T36" fmla="*/ 3 w 92"/>
                  <a:gd name="T37" fmla="*/ 28 h 103"/>
                  <a:gd name="T38" fmla="*/ 0 w 92"/>
                  <a:gd name="T39" fmla="*/ 31 h 103"/>
                  <a:gd name="T40" fmla="*/ 12 w 92"/>
                  <a:gd name="T41" fmla="*/ 56 h 103"/>
                  <a:gd name="T42" fmla="*/ 17 w 92"/>
                  <a:gd name="T43" fmla="*/ 51 h 103"/>
                  <a:gd name="T44" fmla="*/ 13 w 92"/>
                  <a:gd name="T45" fmla="*/ 42 h 103"/>
                  <a:gd name="T46" fmla="*/ 22 w 92"/>
                  <a:gd name="T47" fmla="*/ 46 h 103"/>
                  <a:gd name="T48" fmla="*/ 22 w 92"/>
                  <a:gd name="T49" fmla="*/ 59 h 103"/>
                  <a:gd name="T50" fmla="*/ 38 w 92"/>
                  <a:gd name="T51" fmla="*/ 93 h 103"/>
                  <a:gd name="T52" fmla="*/ 61 w 92"/>
                  <a:gd name="T53" fmla="*/ 102 h 103"/>
                  <a:gd name="T54" fmla="*/ 65 w 92"/>
                  <a:gd name="T55" fmla="*/ 103 h 103"/>
                  <a:gd name="T56" fmla="*/ 77 w 92"/>
                  <a:gd name="T57" fmla="*/ 82 h 103"/>
                  <a:gd name="T58" fmla="*/ 77 w 92"/>
                  <a:gd name="T59" fmla="*/ 77 h 103"/>
                  <a:gd name="T60" fmla="*/ 71 w 92"/>
                  <a:gd name="T61" fmla="*/ 74 h 103"/>
                  <a:gd name="T62" fmla="*/ 71 w 92"/>
                  <a:gd name="T63" fmla="*/ 79 h 103"/>
                  <a:gd name="T64" fmla="*/ 63 w 92"/>
                  <a:gd name="T65" fmla="*/ 92 h 103"/>
                  <a:gd name="T66" fmla="*/ 61 w 92"/>
                  <a:gd name="T67" fmla="*/ 91 h 103"/>
                  <a:gd name="T68" fmla="*/ 38 w 92"/>
                  <a:gd name="T69" fmla="*/ 82 h 103"/>
                  <a:gd name="T70" fmla="*/ 29 w 92"/>
                  <a:gd name="T71" fmla="*/ 62 h 103"/>
                  <a:gd name="T72" fmla="*/ 29 w 92"/>
                  <a:gd name="T73" fmla="*/ 24 h 103"/>
                  <a:gd name="T74" fmla="*/ 36 w 92"/>
                  <a:gd name="T75" fmla="*/ 11 h 103"/>
                  <a:gd name="T76" fmla="*/ 38 w 92"/>
                  <a:gd name="T77" fmla="*/ 11 h 103"/>
                  <a:gd name="T78" fmla="*/ 61 w 92"/>
                  <a:gd name="T79" fmla="*/ 21 h 103"/>
                  <a:gd name="T80" fmla="*/ 71 w 92"/>
                  <a:gd name="T81" fmla="*/ 41 h 103"/>
                  <a:gd name="T82" fmla="*/ 71 w 92"/>
                  <a:gd name="T83" fmla="*/ 46 h 103"/>
                  <a:gd name="T84" fmla="*/ 77 w 92"/>
                  <a:gd name="T85" fmla="*/ 48 h 103"/>
                  <a:gd name="T86" fmla="*/ 77 w 92"/>
                  <a:gd name="T87" fmla="*/ 44 h 103"/>
                  <a:gd name="T88" fmla="*/ 61 w 92"/>
                  <a:gd name="T89" fmla="*/ 10 h 103"/>
                  <a:gd name="T90" fmla="*/ 38 w 92"/>
                  <a:gd name="T91" fmla="*/ 0 h 103"/>
                  <a:gd name="T92" fmla="*/ 35 w 92"/>
                  <a:gd name="T93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92" h="103">
                    <a:moveTo>
                      <a:pt x="62" y="36"/>
                    </a:moveTo>
                    <a:cubicBezTo>
                      <a:pt x="52" y="48"/>
                      <a:pt x="52" y="48"/>
                      <a:pt x="52" y="48"/>
                    </a:cubicBezTo>
                    <a:cubicBezTo>
                      <a:pt x="50" y="51"/>
                      <a:pt x="50" y="51"/>
                      <a:pt x="50" y="51"/>
                    </a:cubicBezTo>
                    <a:cubicBezTo>
                      <a:pt x="62" y="77"/>
                      <a:pt x="62" y="77"/>
                      <a:pt x="62" y="77"/>
                    </a:cubicBezTo>
                    <a:cubicBezTo>
                      <a:pt x="66" y="71"/>
                      <a:pt x="66" y="71"/>
                      <a:pt x="66" y="71"/>
                    </a:cubicBezTo>
                    <a:cubicBezTo>
                      <a:pt x="62" y="62"/>
                      <a:pt x="62" y="62"/>
                      <a:pt x="62" y="62"/>
                    </a:cubicBezTo>
                    <a:cubicBezTo>
                      <a:pt x="92" y="74"/>
                      <a:pt x="92" y="74"/>
                      <a:pt x="92" y="74"/>
                    </a:cubicBezTo>
                    <a:cubicBezTo>
                      <a:pt x="92" y="63"/>
                      <a:pt x="92" y="63"/>
                      <a:pt x="92" y="63"/>
                    </a:cubicBezTo>
                    <a:cubicBezTo>
                      <a:pt x="62" y="51"/>
                      <a:pt x="62" y="51"/>
                      <a:pt x="62" y="51"/>
                    </a:cubicBezTo>
                    <a:cubicBezTo>
                      <a:pt x="66" y="45"/>
                      <a:pt x="66" y="45"/>
                      <a:pt x="66" y="45"/>
                    </a:cubicBezTo>
                    <a:cubicBezTo>
                      <a:pt x="62" y="36"/>
                      <a:pt x="62" y="36"/>
                      <a:pt x="62" y="36"/>
                    </a:cubicBezTo>
                    <a:moveTo>
                      <a:pt x="35" y="0"/>
                    </a:moveTo>
                    <a:cubicBezTo>
                      <a:pt x="28" y="0"/>
                      <a:pt x="22" y="8"/>
                      <a:pt x="22" y="21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17" y="25"/>
                      <a:pt x="17" y="25"/>
                      <a:pt x="17" y="25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7" y="51"/>
                      <a:pt x="17" y="51"/>
                      <a:pt x="17" y="51"/>
                    </a:cubicBezTo>
                    <a:cubicBezTo>
                      <a:pt x="13" y="42"/>
                      <a:pt x="13" y="42"/>
                      <a:pt x="13" y="42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22" y="74"/>
                      <a:pt x="29" y="89"/>
                      <a:pt x="38" y="93"/>
                    </a:cubicBezTo>
                    <a:cubicBezTo>
                      <a:pt x="61" y="102"/>
                      <a:pt x="61" y="102"/>
                      <a:pt x="61" y="102"/>
                    </a:cubicBezTo>
                    <a:cubicBezTo>
                      <a:pt x="62" y="103"/>
                      <a:pt x="64" y="103"/>
                      <a:pt x="65" y="103"/>
                    </a:cubicBezTo>
                    <a:cubicBezTo>
                      <a:pt x="72" y="103"/>
                      <a:pt x="77" y="95"/>
                      <a:pt x="77" y="82"/>
                    </a:cubicBezTo>
                    <a:cubicBezTo>
                      <a:pt x="77" y="77"/>
                      <a:pt x="77" y="77"/>
                      <a:pt x="77" y="77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71" y="79"/>
                      <a:pt x="71" y="79"/>
                      <a:pt x="71" y="79"/>
                    </a:cubicBezTo>
                    <a:cubicBezTo>
                      <a:pt x="71" y="87"/>
                      <a:pt x="68" y="92"/>
                      <a:pt x="63" y="92"/>
                    </a:cubicBezTo>
                    <a:cubicBezTo>
                      <a:pt x="63" y="92"/>
                      <a:pt x="62" y="92"/>
                      <a:pt x="61" y="91"/>
                    </a:cubicBezTo>
                    <a:cubicBezTo>
                      <a:pt x="38" y="82"/>
                      <a:pt x="38" y="82"/>
                      <a:pt x="38" y="82"/>
                    </a:cubicBezTo>
                    <a:cubicBezTo>
                      <a:pt x="33" y="80"/>
                      <a:pt x="29" y="71"/>
                      <a:pt x="29" y="62"/>
                    </a:cubicBezTo>
                    <a:cubicBezTo>
                      <a:pt x="29" y="24"/>
                      <a:pt x="29" y="24"/>
                      <a:pt x="29" y="24"/>
                    </a:cubicBezTo>
                    <a:cubicBezTo>
                      <a:pt x="29" y="16"/>
                      <a:pt x="32" y="11"/>
                      <a:pt x="36" y="11"/>
                    </a:cubicBezTo>
                    <a:cubicBezTo>
                      <a:pt x="37" y="11"/>
                      <a:pt x="38" y="11"/>
                      <a:pt x="38" y="1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7" y="23"/>
                      <a:pt x="71" y="32"/>
                      <a:pt x="71" y="41"/>
                    </a:cubicBezTo>
                    <a:cubicBezTo>
                      <a:pt x="71" y="46"/>
                      <a:pt x="71" y="46"/>
                      <a:pt x="71" y="46"/>
                    </a:cubicBezTo>
                    <a:cubicBezTo>
                      <a:pt x="77" y="48"/>
                      <a:pt x="77" y="48"/>
                      <a:pt x="77" y="48"/>
                    </a:cubicBezTo>
                    <a:cubicBezTo>
                      <a:pt x="77" y="44"/>
                      <a:pt x="77" y="44"/>
                      <a:pt x="77" y="44"/>
                    </a:cubicBezTo>
                    <a:cubicBezTo>
                      <a:pt x="77" y="29"/>
                      <a:pt x="70" y="13"/>
                      <a:pt x="61" y="1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7" y="0"/>
                      <a:pt x="36" y="0"/>
                      <a:pt x="35" y="0"/>
                    </a:cubicBezTo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96429" tIns="48214" rIns="96429" bIns="4821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18" name="组合 217"/>
          <p:cNvGrpSpPr/>
          <p:nvPr/>
        </p:nvGrpSpPr>
        <p:grpSpPr>
          <a:xfrm>
            <a:off x="2117049" y="1624362"/>
            <a:ext cx="2108063" cy="882390"/>
            <a:chOff x="1068797" y="2701101"/>
            <a:chExt cx="2108063" cy="882390"/>
          </a:xfrm>
        </p:grpSpPr>
        <p:sp>
          <p:nvSpPr>
            <p:cNvPr id="219" name="îśḷîḓe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schemeClr val="bg1"/>
                </a:solidFill>
              </a:endParaRPr>
            </a:p>
          </p:txBody>
        </p:sp>
        <p:sp>
          <p:nvSpPr>
            <p:cNvPr id="220" name="íṧḻîďè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solidFill>
                    <a:schemeClr val="bg1"/>
                  </a:solidFill>
                  <a:latin typeface="+mj-ea"/>
                </a:rPr>
                <a:t>PPT</a:t>
              </a:r>
              <a:r>
                <a:rPr lang="zh-CN" altLang="en-US" sz="2000" b="1" dirty="0">
                  <a:solidFill>
                    <a:schemeClr val="bg1"/>
                  </a:solidFill>
                  <a:latin typeface="+mj-ea"/>
                </a:rPr>
                <a:t>标题文档</a:t>
              </a:r>
            </a:p>
          </p:txBody>
        </p:sp>
      </p:grpSp>
      <p:grpSp>
        <p:nvGrpSpPr>
          <p:cNvPr id="221" name="组合 220"/>
          <p:cNvGrpSpPr/>
          <p:nvPr/>
        </p:nvGrpSpPr>
        <p:grpSpPr>
          <a:xfrm>
            <a:off x="2117049" y="2977856"/>
            <a:ext cx="2108063" cy="882390"/>
            <a:chOff x="1068797" y="2701101"/>
            <a:chExt cx="2108063" cy="882390"/>
          </a:xfrm>
        </p:grpSpPr>
        <p:sp>
          <p:nvSpPr>
            <p:cNvPr id="222" name="îśḷîḓe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schemeClr val="bg1"/>
                </a:solidFill>
              </a:endParaRPr>
            </a:p>
          </p:txBody>
        </p:sp>
        <p:sp>
          <p:nvSpPr>
            <p:cNvPr id="223" name="íṧḻîďè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solidFill>
                    <a:schemeClr val="bg1"/>
                  </a:solidFill>
                  <a:latin typeface="+mj-ea"/>
                </a:rPr>
                <a:t>PPT</a:t>
              </a:r>
              <a:r>
                <a:rPr lang="zh-CN" altLang="en-US" sz="2000" b="1" dirty="0">
                  <a:solidFill>
                    <a:schemeClr val="bg1"/>
                  </a:solidFill>
                  <a:latin typeface="+mj-ea"/>
                </a:rPr>
                <a:t>标题文档</a:t>
              </a:r>
            </a:p>
          </p:txBody>
        </p:sp>
      </p:grpSp>
      <p:grpSp>
        <p:nvGrpSpPr>
          <p:cNvPr id="224" name="组合 223"/>
          <p:cNvGrpSpPr/>
          <p:nvPr/>
        </p:nvGrpSpPr>
        <p:grpSpPr>
          <a:xfrm>
            <a:off x="7757358" y="2634231"/>
            <a:ext cx="2108063" cy="882390"/>
            <a:chOff x="1068797" y="2701101"/>
            <a:chExt cx="2108063" cy="882390"/>
          </a:xfrm>
        </p:grpSpPr>
        <p:sp>
          <p:nvSpPr>
            <p:cNvPr id="225" name="îśḷîḓe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schemeClr val="bg1"/>
                </a:solidFill>
              </a:endParaRPr>
            </a:p>
          </p:txBody>
        </p:sp>
        <p:sp>
          <p:nvSpPr>
            <p:cNvPr id="226" name="íṧḻîďè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solidFill>
                    <a:schemeClr val="bg1"/>
                  </a:solidFill>
                  <a:latin typeface="+mj-ea"/>
                </a:rPr>
                <a:t>PPT</a:t>
              </a:r>
              <a:r>
                <a:rPr lang="zh-CN" altLang="en-US" sz="2000" b="1" dirty="0">
                  <a:solidFill>
                    <a:schemeClr val="bg1"/>
                  </a:solidFill>
                  <a:latin typeface="+mj-ea"/>
                </a:rPr>
                <a:t>标题文档</a:t>
              </a:r>
            </a:p>
          </p:txBody>
        </p:sp>
      </p:grpSp>
      <p:grpSp>
        <p:nvGrpSpPr>
          <p:cNvPr id="227" name="组合 226"/>
          <p:cNvGrpSpPr/>
          <p:nvPr/>
        </p:nvGrpSpPr>
        <p:grpSpPr>
          <a:xfrm>
            <a:off x="7757358" y="3987725"/>
            <a:ext cx="2108063" cy="882390"/>
            <a:chOff x="1068797" y="2701101"/>
            <a:chExt cx="2108063" cy="882390"/>
          </a:xfrm>
        </p:grpSpPr>
        <p:sp>
          <p:nvSpPr>
            <p:cNvPr id="228" name="îśḷîḓe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schemeClr val="bg1"/>
                </a:solidFill>
              </a:endParaRPr>
            </a:p>
          </p:txBody>
        </p:sp>
        <p:sp>
          <p:nvSpPr>
            <p:cNvPr id="229" name="íṧḻîďè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solidFill>
                    <a:schemeClr val="bg1"/>
                  </a:solidFill>
                  <a:latin typeface="+mj-ea"/>
                </a:rPr>
                <a:t>PPT</a:t>
              </a:r>
              <a:r>
                <a:rPr lang="zh-CN" altLang="en-US" sz="2000" b="1" dirty="0">
                  <a:solidFill>
                    <a:schemeClr val="bg1"/>
                  </a:solidFill>
                  <a:latin typeface="+mj-ea"/>
                </a:rPr>
                <a:t>标题文档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51532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1" name="图片 23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6" y="0"/>
            <a:ext cx="12188824" cy="6866158"/>
          </a:xfrm>
          <a:prstGeom prst="rect">
            <a:avLst/>
          </a:prstGeom>
        </p:spPr>
      </p:pic>
      <p:grpSp>
        <p:nvGrpSpPr>
          <p:cNvPr id="46" name="组合 45"/>
          <p:cNvGrpSpPr/>
          <p:nvPr/>
        </p:nvGrpSpPr>
        <p:grpSpPr>
          <a:xfrm>
            <a:off x="10336136" y="79777"/>
            <a:ext cx="1493744" cy="3582768"/>
            <a:chOff x="8591550" y="0"/>
            <a:chExt cx="1924050" cy="4614863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9528175" y="0"/>
              <a:ext cx="39687" cy="2698750"/>
            </a:xfrm>
            <a:custGeom>
              <a:avLst/>
              <a:gdLst>
                <a:gd name="T0" fmla="*/ 12 w 12"/>
                <a:gd name="T1" fmla="*/ 0 h 817"/>
                <a:gd name="T2" fmla="*/ 12 w 12"/>
                <a:gd name="T3" fmla="*/ 812 h 817"/>
                <a:gd name="T4" fmla="*/ 6 w 12"/>
                <a:gd name="T5" fmla="*/ 817 h 817"/>
                <a:gd name="T6" fmla="*/ 6 w 12"/>
                <a:gd name="T7" fmla="*/ 817 h 817"/>
                <a:gd name="T8" fmla="*/ 0 w 12"/>
                <a:gd name="T9" fmla="*/ 812 h 817"/>
                <a:gd name="T10" fmla="*/ 0 w 12"/>
                <a:gd name="T11" fmla="*/ 0 h 817"/>
                <a:gd name="T12" fmla="*/ 12 w 12"/>
                <a:gd name="T13" fmla="*/ 0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817">
                  <a:moveTo>
                    <a:pt x="12" y="0"/>
                  </a:moveTo>
                  <a:cubicBezTo>
                    <a:pt x="12" y="812"/>
                    <a:pt x="12" y="812"/>
                    <a:pt x="12" y="812"/>
                  </a:cubicBezTo>
                  <a:cubicBezTo>
                    <a:pt x="12" y="815"/>
                    <a:pt x="9" y="817"/>
                    <a:pt x="6" y="817"/>
                  </a:cubicBezTo>
                  <a:cubicBezTo>
                    <a:pt x="6" y="817"/>
                    <a:pt x="6" y="817"/>
                    <a:pt x="6" y="817"/>
                  </a:cubicBezTo>
                  <a:cubicBezTo>
                    <a:pt x="2" y="817"/>
                    <a:pt x="0" y="815"/>
                    <a:pt x="0" y="812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9D1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9221788" y="2686050"/>
              <a:ext cx="660400" cy="1862138"/>
            </a:xfrm>
            <a:prstGeom prst="rect">
              <a:avLst/>
            </a:pr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9283700" y="2747963"/>
              <a:ext cx="538162" cy="1738313"/>
            </a:xfrm>
            <a:custGeom>
              <a:avLst/>
              <a:gdLst>
                <a:gd name="T0" fmla="*/ 339 w 339"/>
                <a:gd name="T1" fmla="*/ 1095 h 1095"/>
                <a:gd name="T2" fmla="*/ 0 w 339"/>
                <a:gd name="T3" fmla="*/ 1095 h 1095"/>
                <a:gd name="T4" fmla="*/ 0 w 339"/>
                <a:gd name="T5" fmla="*/ 0 h 1095"/>
                <a:gd name="T6" fmla="*/ 339 w 339"/>
                <a:gd name="T7" fmla="*/ 0 h 1095"/>
                <a:gd name="T8" fmla="*/ 339 w 339"/>
                <a:gd name="T9" fmla="*/ 1095 h 1095"/>
                <a:gd name="T10" fmla="*/ 3 w 339"/>
                <a:gd name="T11" fmla="*/ 1093 h 1095"/>
                <a:gd name="T12" fmla="*/ 335 w 339"/>
                <a:gd name="T13" fmla="*/ 1093 h 1095"/>
                <a:gd name="T14" fmla="*/ 335 w 339"/>
                <a:gd name="T15" fmla="*/ 2 h 1095"/>
                <a:gd name="T16" fmla="*/ 3 w 339"/>
                <a:gd name="T17" fmla="*/ 2 h 1095"/>
                <a:gd name="T18" fmla="*/ 3 w 339"/>
                <a:gd name="T19" fmla="*/ 1093 h 1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9" h="1095">
                  <a:moveTo>
                    <a:pt x="339" y="1095"/>
                  </a:moveTo>
                  <a:lnTo>
                    <a:pt x="0" y="1095"/>
                  </a:lnTo>
                  <a:lnTo>
                    <a:pt x="0" y="0"/>
                  </a:lnTo>
                  <a:lnTo>
                    <a:pt x="339" y="0"/>
                  </a:lnTo>
                  <a:lnTo>
                    <a:pt x="339" y="1095"/>
                  </a:lnTo>
                  <a:close/>
                  <a:moveTo>
                    <a:pt x="3" y="1093"/>
                  </a:moveTo>
                  <a:lnTo>
                    <a:pt x="335" y="1093"/>
                  </a:lnTo>
                  <a:lnTo>
                    <a:pt x="335" y="2"/>
                  </a:lnTo>
                  <a:lnTo>
                    <a:pt x="3" y="2"/>
                  </a:lnTo>
                  <a:lnTo>
                    <a:pt x="3" y="1093"/>
                  </a:lnTo>
                  <a:close/>
                </a:path>
              </a:pathLst>
            </a:custGeom>
            <a:solidFill>
              <a:srgbClr val="9D1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9166225" y="4514850"/>
              <a:ext cx="774700" cy="100013"/>
            </a:xfrm>
            <a:custGeom>
              <a:avLst/>
              <a:gdLst>
                <a:gd name="T0" fmla="*/ 220 w 235"/>
                <a:gd name="T1" fmla="*/ 30 h 30"/>
                <a:gd name="T2" fmla="*/ 15 w 235"/>
                <a:gd name="T3" fmla="*/ 30 h 30"/>
                <a:gd name="T4" fmla="*/ 0 w 235"/>
                <a:gd name="T5" fmla="*/ 15 h 30"/>
                <a:gd name="T6" fmla="*/ 0 w 235"/>
                <a:gd name="T7" fmla="*/ 15 h 30"/>
                <a:gd name="T8" fmla="*/ 15 w 235"/>
                <a:gd name="T9" fmla="*/ 0 h 30"/>
                <a:gd name="T10" fmla="*/ 220 w 235"/>
                <a:gd name="T11" fmla="*/ 0 h 30"/>
                <a:gd name="T12" fmla="*/ 235 w 235"/>
                <a:gd name="T13" fmla="*/ 15 h 30"/>
                <a:gd name="T14" fmla="*/ 235 w 235"/>
                <a:gd name="T15" fmla="*/ 15 h 30"/>
                <a:gd name="T16" fmla="*/ 220 w 235"/>
                <a:gd name="T1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5" h="30">
                  <a:moveTo>
                    <a:pt x="220" y="30"/>
                  </a:moveTo>
                  <a:cubicBezTo>
                    <a:pt x="15" y="30"/>
                    <a:pt x="15" y="30"/>
                    <a:pt x="15" y="30"/>
                  </a:cubicBezTo>
                  <a:cubicBezTo>
                    <a:pt x="6" y="30"/>
                    <a:pt x="0" y="24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6" y="0"/>
                    <a:pt x="15" y="0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28" y="0"/>
                    <a:pt x="235" y="7"/>
                    <a:pt x="235" y="15"/>
                  </a:cubicBezTo>
                  <a:cubicBezTo>
                    <a:pt x="235" y="15"/>
                    <a:pt x="235" y="15"/>
                    <a:pt x="235" y="15"/>
                  </a:cubicBezTo>
                  <a:cubicBezTo>
                    <a:pt x="235" y="24"/>
                    <a:pt x="228" y="30"/>
                    <a:pt x="220" y="30"/>
                  </a:cubicBezTo>
                  <a:close/>
                </a:path>
              </a:pathLst>
            </a:custGeom>
            <a:solidFill>
              <a:srgbClr val="9D1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9166225" y="2613025"/>
              <a:ext cx="774700" cy="101600"/>
            </a:xfrm>
            <a:custGeom>
              <a:avLst/>
              <a:gdLst>
                <a:gd name="T0" fmla="*/ 220 w 235"/>
                <a:gd name="T1" fmla="*/ 31 h 31"/>
                <a:gd name="T2" fmla="*/ 15 w 235"/>
                <a:gd name="T3" fmla="*/ 31 h 31"/>
                <a:gd name="T4" fmla="*/ 0 w 235"/>
                <a:gd name="T5" fmla="*/ 15 h 31"/>
                <a:gd name="T6" fmla="*/ 0 w 235"/>
                <a:gd name="T7" fmla="*/ 15 h 31"/>
                <a:gd name="T8" fmla="*/ 15 w 235"/>
                <a:gd name="T9" fmla="*/ 0 h 31"/>
                <a:gd name="T10" fmla="*/ 220 w 235"/>
                <a:gd name="T11" fmla="*/ 0 h 31"/>
                <a:gd name="T12" fmla="*/ 235 w 235"/>
                <a:gd name="T13" fmla="*/ 15 h 31"/>
                <a:gd name="T14" fmla="*/ 235 w 235"/>
                <a:gd name="T15" fmla="*/ 15 h 31"/>
                <a:gd name="T16" fmla="*/ 220 w 235"/>
                <a:gd name="T1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5" h="31">
                  <a:moveTo>
                    <a:pt x="220" y="31"/>
                  </a:moveTo>
                  <a:cubicBezTo>
                    <a:pt x="15" y="31"/>
                    <a:pt x="15" y="31"/>
                    <a:pt x="15" y="31"/>
                  </a:cubicBezTo>
                  <a:cubicBezTo>
                    <a:pt x="6" y="31"/>
                    <a:pt x="0" y="24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6" y="0"/>
                    <a:pt x="15" y="0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28" y="0"/>
                    <a:pt x="235" y="7"/>
                    <a:pt x="235" y="15"/>
                  </a:cubicBezTo>
                  <a:cubicBezTo>
                    <a:pt x="235" y="15"/>
                    <a:pt x="235" y="15"/>
                    <a:pt x="235" y="15"/>
                  </a:cubicBezTo>
                  <a:cubicBezTo>
                    <a:pt x="235" y="24"/>
                    <a:pt x="228" y="31"/>
                    <a:pt x="220" y="31"/>
                  </a:cubicBezTo>
                  <a:close/>
                </a:path>
              </a:pathLst>
            </a:custGeom>
            <a:solidFill>
              <a:srgbClr val="9D1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Oval 10"/>
            <p:cNvSpPr>
              <a:spLocks noChangeArrowheads="1"/>
            </p:cNvSpPr>
            <p:nvPr/>
          </p:nvSpPr>
          <p:spPr bwMode="auto">
            <a:xfrm>
              <a:off x="9313863" y="547688"/>
              <a:ext cx="476250" cy="393700"/>
            </a:xfrm>
            <a:prstGeom prst="ellipse">
              <a:avLst/>
            </a:prstGeom>
            <a:solidFill>
              <a:srgbClr val="9D1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Oval 11"/>
            <p:cNvSpPr>
              <a:spLocks noChangeArrowheads="1"/>
            </p:cNvSpPr>
            <p:nvPr/>
          </p:nvSpPr>
          <p:spPr bwMode="auto">
            <a:xfrm>
              <a:off x="8591550" y="663575"/>
              <a:ext cx="1924050" cy="1774825"/>
            </a:xfrm>
            <a:prstGeom prst="ellipse">
              <a:avLst/>
            </a:pr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Oval 12"/>
            <p:cNvSpPr>
              <a:spLocks noChangeArrowheads="1"/>
            </p:cNvSpPr>
            <p:nvPr/>
          </p:nvSpPr>
          <p:spPr bwMode="auto">
            <a:xfrm>
              <a:off x="8974138" y="666750"/>
              <a:ext cx="1187450" cy="1754188"/>
            </a:xfrm>
            <a:prstGeom prst="ellipse">
              <a:avLst/>
            </a:prstGeom>
            <a:solidFill>
              <a:srgbClr val="E083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Oval 13"/>
            <p:cNvSpPr>
              <a:spLocks noChangeArrowheads="1"/>
            </p:cNvSpPr>
            <p:nvPr/>
          </p:nvSpPr>
          <p:spPr bwMode="auto">
            <a:xfrm>
              <a:off x="9337675" y="663575"/>
              <a:ext cx="431800" cy="1774825"/>
            </a:xfrm>
            <a:prstGeom prst="ellipse">
              <a:avLst/>
            </a:pr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9163050" y="2362200"/>
              <a:ext cx="795337" cy="131763"/>
            </a:xfrm>
            <a:custGeom>
              <a:avLst/>
              <a:gdLst>
                <a:gd name="T0" fmla="*/ 222 w 241"/>
                <a:gd name="T1" fmla="*/ 40 h 40"/>
                <a:gd name="T2" fmla="*/ 18 w 241"/>
                <a:gd name="T3" fmla="*/ 40 h 40"/>
                <a:gd name="T4" fmla="*/ 0 w 241"/>
                <a:gd name="T5" fmla="*/ 21 h 40"/>
                <a:gd name="T6" fmla="*/ 0 w 241"/>
                <a:gd name="T7" fmla="*/ 0 h 40"/>
                <a:gd name="T8" fmla="*/ 241 w 241"/>
                <a:gd name="T9" fmla="*/ 0 h 40"/>
                <a:gd name="T10" fmla="*/ 241 w 241"/>
                <a:gd name="T11" fmla="*/ 21 h 40"/>
                <a:gd name="T12" fmla="*/ 222 w 241"/>
                <a:gd name="T1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40">
                  <a:moveTo>
                    <a:pt x="222" y="40"/>
                  </a:moveTo>
                  <a:cubicBezTo>
                    <a:pt x="18" y="40"/>
                    <a:pt x="18" y="40"/>
                    <a:pt x="18" y="40"/>
                  </a:cubicBezTo>
                  <a:cubicBezTo>
                    <a:pt x="8" y="40"/>
                    <a:pt x="0" y="32"/>
                    <a:pt x="0" y="2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41" y="0"/>
                    <a:pt x="241" y="0"/>
                    <a:pt x="241" y="0"/>
                  </a:cubicBezTo>
                  <a:cubicBezTo>
                    <a:pt x="241" y="21"/>
                    <a:pt x="241" y="21"/>
                    <a:pt x="241" y="21"/>
                  </a:cubicBezTo>
                  <a:cubicBezTo>
                    <a:pt x="241" y="32"/>
                    <a:pt x="233" y="40"/>
                    <a:pt x="222" y="40"/>
                  </a:cubicBezTo>
                  <a:close/>
                </a:path>
              </a:pathLst>
            </a:custGeom>
            <a:solidFill>
              <a:srgbClr val="9D1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9491663" y="2847975"/>
              <a:ext cx="57150" cy="46038"/>
            </a:xfrm>
            <a:custGeom>
              <a:avLst/>
              <a:gdLst>
                <a:gd name="T0" fmla="*/ 8 w 17"/>
                <a:gd name="T1" fmla="*/ 11 h 14"/>
                <a:gd name="T2" fmla="*/ 13 w 17"/>
                <a:gd name="T3" fmla="*/ 14 h 14"/>
                <a:gd name="T4" fmla="*/ 17 w 17"/>
                <a:gd name="T5" fmla="*/ 10 h 14"/>
                <a:gd name="T6" fmla="*/ 16 w 17"/>
                <a:gd name="T7" fmla="*/ 5 h 14"/>
                <a:gd name="T8" fmla="*/ 9 w 17"/>
                <a:gd name="T9" fmla="*/ 1 h 14"/>
                <a:gd name="T10" fmla="*/ 3 w 17"/>
                <a:gd name="T11" fmla="*/ 0 h 14"/>
                <a:gd name="T12" fmla="*/ 0 w 17"/>
                <a:gd name="T13" fmla="*/ 1 h 14"/>
                <a:gd name="T14" fmla="*/ 1 w 17"/>
                <a:gd name="T15" fmla="*/ 4 h 14"/>
                <a:gd name="T16" fmla="*/ 8 w 17"/>
                <a:gd name="T17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4">
                  <a:moveTo>
                    <a:pt x="8" y="11"/>
                  </a:moveTo>
                  <a:cubicBezTo>
                    <a:pt x="10" y="13"/>
                    <a:pt x="11" y="14"/>
                    <a:pt x="13" y="14"/>
                  </a:cubicBezTo>
                  <a:cubicBezTo>
                    <a:pt x="14" y="14"/>
                    <a:pt x="16" y="13"/>
                    <a:pt x="17" y="10"/>
                  </a:cubicBezTo>
                  <a:cubicBezTo>
                    <a:pt x="17" y="8"/>
                    <a:pt x="17" y="6"/>
                    <a:pt x="16" y="5"/>
                  </a:cubicBezTo>
                  <a:cubicBezTo>
                    <a:pt x="15" y="3"/>
                    <a:pt x="12" y="2"/>
                    <a:pt x="9" y="1"/>
                  </a:cubicBezTo>
                  <a:cubicBezTo>
                    <a:pt x="6" y="0"/>
                    <a:pt x="4" y="0"/>
                    <a:pt x="3" y="0"/>
                  </a:cubicBezTo>
                  <a:cubicBezTo>
                    <a:pt x="3" y="0"/>
                    <a:pt x="1" y="0"/>
                    <a:pt x="0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4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9542463" y="2863850"/>
              <a:ext cx="187325" cy="311150"/>
            </a:xfrm>
            <a:custGeom>
              <a:avLst/>
              <a:gdLst>
                <a:gd name="T0" fmla="*/ 55 w 57"/>
                <a:gd name="T1" fmla="*/ 30 h 94"/>
                <a:gd name="T2" fmla="*/ 41 w 57"/>
                <a:gd name="T3" fmla="*/ 29 h 94"/>
                <a:gd name="T4" fmla="*/ 22 w 57"/>
                <a:gd name="T5" fmla="*/ 33 h 94"/>
                <a:gd name="T6" fmla="*/ 23 w 57"/>
                <a:gd name="T7" fmla="*/ 20 h 94"/>
                <a:gd name="T8" fmla="*/ 40 w 57"/>
                <a:gd name="T9" fmla="*/ 12 h 94"/>
                <a:gd name="T10" fmla="*/ 45 w 57"/>
                <a:gd name="T11" fmla="*/ 9 h 94"/>
                <a:gd name="T12" fmla="*/ 44 w 57"/>
                <a:gd name="T13" fmla="*/ 6 h 94"/>
                <a:gd name="T14" fmla="*/ 38 w 57"/>
                <a:gd name="T15" fmla="*/ 2 h 94"/>
                <a:gd name="T16" fmla="*/ 32 w 57"/>
                <a:gd name="T17" fmla="*/ 4 h 94"/>
                <a:gd name="T18" fmla="*/ 27 w 57"/>
                <a:gd name="T19" fmla="*/ 10 h 94"/>
                <a:gd name="T20" fmla="*/ 17 w 57"/>
                <a:gd name="T21" fmla="*/ 16 h 94"/>
                <a:gd name="T22" fmla="*/ 14 w 57"/>
                <a:gd name="T23" fmla="*/ 16 h 94"/>
                <a:gd name="T24" fmla="*/ 12 w 57"/>
                <a:gd name="T25" fmla="*/ 16 h 94"/>
                <a:gd name="T26" fmla="*/ 12 w 57"/>
                <a:gd name="T27" fmla="*/ 21 h 94"/>
                <a:gd name="T28" fmla="*/ 13 w 57"/>
                <a:gd name="T29" fmla="*/ 28 h 94"/>
                <a:gd name="T30" fmla="*/ 13 w 57"/>
                <a:gd name="T31" fmla="*/ 41 h 94"/>
                <a:gd name="T32" fmla="*/ 11 w 57"/>
                <a:gd name="T33" fmla="*/ 56 h 94"/>
                <a:gd name="T34" fmla="*/ 7 w 57"/>
                <a:gd name="T35" fmla="*/ 68 h 94"/>
                <a:gd name="T36" fmla="*/ 2 w 57"/>
                <a:gd name="T37" fmla="*/ 77 h 94"/>
                <a:gd name="T38" fmla="*/ 1 w 57"/>
                <a:gd name="T39" fmla="*/ 81 h 94"/>
                <a:gd name="T40" fmla="*/ 3 w 57"/>
                <a:gd name="T41" fmla="*/ 82 h 94"/>
                <a:gd name="T42" fmla="*/ 6 w 57"/>
                <a:gd name="T43" fmla="*/ 80 h 94"/>
                <a:gd name="T44" fmla="*/ 14 w 57"/>
                <a:gd name="T45" fmla="*/ 72 h 94"/>
                <a:gd name="T46" fmla="*/ 19 w 57"/>
                <a:gd name="T47" fmla="*/ 61 h 94"/>
                <a:gd name="T48" fmla="*/ 21 w 57"/>
                <a:gd name="T49" fmla="*/ 50 h 94"/>
                <a:gd name="T50" fmla="*/ 22 w 57"/>
                <a:gd name="T51" fmla="*/ 39 h 94"/>
                <a:gd name="T52" fmla="*/ 29 w 57"/>
                <a:gd name="T53" fmla="*/ 39 h 94"/>
                <a:gd name="T54" fmla="*/ 31 w 57"/>
                <a:gd name="T55" fmla="*/ 53 h 94"/>
                <a:gd name="T56" fmla="*/ 31 w 57"/>
                <a:gd name="T57" fmla="*/ 70 h 94"/>
                <a:gd name="T58" fmla="*/ 32 w 57"/>
                <a:gd name="T59" fmla="*/ 88 h 94"/>
                <a:gd name="T60" fmla="*/ 34 w 57"/>
                <a:gd name="T61" fmla="*/ 94 h 94"/>
                <a:gd name="T62" fmla="*/ 34 w 57"/>
                <a:gd name="T63" fmla="*/ 94 h 94"/>
                <a:gd name="T64" fmla="*/ 37 w 57"/>
                <a:gd name="T65" fmla="*/ 90 h 94"/>
                <a:gd name="T66" fmla="*/ 40 w 57"/>
                <a:gd name="T67" fmla="*/ 63 h 94"/>
                <a:gd name="T68" fmla="*/ 40 w 57"/>
                <a:gd name="T69" fmla="*/ 40 h 94"/>
                <a:gd name="T70" fmla="*/ 40 w 57"/>
                <a:gd name="T71" fmla="*/ 40 h 94"/>
                <a:gd name="T72" fmla="*/ 40 w 57"/>
                <a:gd name="T73" fmla="*/ 39 h 94"/>
                <a:gd name="T74" fmla="*/ 38 w 57"/>
                <a:gd name="T75" fmla="*/ 37 h 94"/>
                <a:gd name="T76" fmla="*/ 53 w 57"/>
                <a:gd name="T77" fmla="*/ 36 h 94"/>
                <a:gd name="T78" fmla="*/ 57 w 57"/>
                <a:gd name="T79" fmla="*/ 33 h 94"/>
                <a:gd name="T80" fmla="*/ 55 w 57"/>
                <a:gd name="T81" fmla="*/ 3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7" h="94">
                  <a:moveTo>
                    <a:pt x="55" y="30"/>
                  </a:moveTo>
                  <a:cubicBezTo>
                    <a:pt x="52" y="27"/>
                    <a:pt x="47" y="27"/>
                    <a:pt x="41" y="29"/>
                  </a:cubicBezTo>
                  <a:cubicBezTo>
                    <a:pt x="36" y="30"/>
                    <a:pt x="29" y="32"/>
                    <a:pt x="22" y="33"/>
                  </a:cubicBezTo>
                  <a:cubicBezTo>
                    <a:pt x="22" y="27"/>
                    <a:pt x="22" y="23"/>
                    <a:pt x="23" y="20"/>
                  </a:cubicBezTo>
                  <a:cubicBezTo>
                    <a:pt x="31" y="16"/>
                    <a:pt x="37" y="13"/>
                    <a:pt x="40" y="12"/>
                  </a:cubicBezTo>
                  <a:cubicBezTo>
                    <a:pt x="42" y="12"/>
                    <a:pt x="45" y="11"/>
                    <a:pt x="45" y="9"/>
                  </a:cubicBezTo>
                  <a:cubicBezTo>
                    <a:pt x="46" y="8"/>
                    <a:pt x="46" y="7"/>
                    <a:pt x="44" y="6"/>
                  </a:cubicBezTo>
                  <a:cubicBezTo>
                    <a:pt x="42" y="4"/>
                    <a:pt x="40" y="3"/>
                    <a:pt x="38" y="2"/>
                  </a:cubicBezTo>
                  <a:cubicBezTo>
                    <a:pt x="35" y="0"/>
                    <a:pt x="32" y="1"/>
                    <a:pt x="32" y="4"/>
                  </a:cubicBezTo>
                  <a:cubicBezTo>
                    <a:pt x="31" y="5"/>
                    <a:pt x="31" y="7"/>
                    <a:pt x="27" y="10"/>
                  </a:cubicBezTo>
                  <a:cubicBezTo>
                    <a:pt x="23" y="12"/>
                    <a:pt x="20" y="14"/>
                    <a:pt x="17" y="16"/>
                  </a:cubicBezTo>
                  <a:cubicBezTo>
                    <a:pt x="16" y="16"/>
                    <a:pt x="15" y="16"/>
                    <a:pt x="14" y="16"/>
                  </a:cubicBezTo>
                  <a:cubicBezTo>
                    <a:pt x="13" y="16"/>
                    <a:pt x="12" y="16"/>
                    <a:pt x="12" y="16"/>
                  </a:cubicBezTo>
                  <a:cubicBezTo>
                    <a:pt x="11" y="17"/>
                    <a:pt x="11" y="19"/>
                    <a:pt x="12" y="21"/>
                  </a:cubicBezTo>
                  <a:cubicBezTo>
                    <a:pt x="12" y="22"/>
                    <a:pt x="13" y="23"/>
                    <a:pt x="13" y="28"/>
                  </a:cubicBezTo>
                  <a:cubicBezTo>
                    <a:pt x="14" y="31"/>
                    <a:pt x="13" y="36"/>
                    <a:pt x="13" y="41"/>
                  </a:cubicBezTo>
                  <a:cubicBezTo>
                    <a:pt x="13" y="47"/>
                    <a:pt x="12" y="52"/>
                    <a:pt x="11" y="56"/>
                  </a:cubicBezTo>
                  <a:cubicBezTo>
                    <a:pt x="10" y="61"/>
                    <a:pt x="9" y="65"/>
                    <a:pt x="7" y="68"/>
                  </a:cubicBezTo>
                  <a:cubicBezTo>
                    <a:pt x="6" y="71"/>
                    <a:pt x="4" y="74"/>
                    <a:pt x="2" y="77"/>
                  </a:cubicBezTo>
                  <a:cubicBezTo>
                    <a:pt x="1" y="78"/>
                    <a:pt x="0" y="79"/>
                    <a:pt x="1" y="81"/>
                  </a:cubicBezTo>
                  <a:cubicBezTo>
                    <a:pt x="1" y="81"/>
                    <a:pt x="2" y="82"/>
                    <a:pt x="3" y="82"/>
                  </a:cubicBezTo>
                  <a:cubicBezTo>
                    <a:pt x="3" y="82"/>
                    <a:pt x="4" y="81"/>
                    <a:pt x="6" y="80"/>
                  </a:cubicBezTo>
                  <a:cubicBezTo>
                    <a:pt x="9" y="79"/>
                    <a:pt x="12" y="76"/>
                    <a:pt x="14" y="72"/>
                  </a:cubicBezTo>
                  <a:cubicBezTo>
                    <a:pt x="16" y="68"/>
                    <a:pt x="18" y="65"/>
                    <a:pt x="19" y="61"/>
                  </a:cubicBezTo>
                  <a:cubicBezTo>
                    <a:pt x="20" y="57"/>
                    <a:pt x="20" y="54"/>
                    <a:pt x="21" y="50"/>
                  </a:cubicBezTo>
                  <a:cubicBezTo>
                    <a:pt x="22" y="47"/>
                    <a:pt x="22" y="43"/>
                    <a:pt x="22" y="39"/>
                  </a:cubicBezTo>
                  <a:cubicBezTo>
                    <a:pt x="24" y="39"/>
                    <a:pt x="27" y="39"/>
                    <a:pt x="29" y="39"/>
                  </a:cubicBezTo>
                  <a:cubicBezTo>
                    <a:pt x="30" y="42"/>
                    <a:pt x="31" y="47"/>
                    <a:pt x="31" y="53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7"/>
                    <a:pt x="31" y="83"/>
                    <a:pt x="32" y="88"/>
                  </a:cubicBezTo>
                  <a:cubicBezTo>
                    <a:pt x="32" y="92"/>
                    <a:pt x="32" y="94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6" y="94"/>
                    <a:pt x="37" y="93"/>
                    <a:pt x="37" y="90"/>
                  </a:cubicBezTo>
                  <a:cubicBezTo>
                    <a:pt x="39" y="85"/>
                    <a:pt x="40" y="76"/>
                    <a:pt x="40" y="63"/>
                  </a:cubicBezTo>
                  <a:cubicBezTo>
                    <a:pt x="40" y="52"/>
                    <a:pt x="40" y="44"/>
                    <a:pt x="40" y="40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39" y="39"/>
                    <a:pt x="39" y="38"/>
                    <a:pt x="38" y="37"/>
                  </a:cubicBezTo>
                  <a:cubicBezTo>
                    <a:pt x="45" y="36"/>
                    <a:pt x="50" y="36"/>
                    <a:pt x="53" y="36"/>
                  </a:cubicBezTo>
                  <a:cubicBezTo>
                    <a:pt x="54" y="35"/>
                    <a:pt x="57" y="35"/>
                    <a:pt x="57" y="33"/>
                  </a:cubicBezTo>
                  <a:cubicBezTo>
                    <a:pt x="57" y="32"/>
                    <a:pt x="55" y="30"/>
                    <a:pt x="55" y="3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9402763" y="2890838"/>
              <a:ext cx="176212" cy="244475"/>
            </a:xfrm>
            <a:custGeom>
              <a:avLst/>
              <a:gdLst>
                <a:gd name="T0" fmla="*/ 47 w 53"/>
                <a:gd name="T1" fmla="*/ 49 h 74"/>
                <a:gd name="T2" fmla="*/ 37 w 53"/>
                <a:gd name="T3" fmla="*/ 42 h 74"/>
                <a:gd name="T4" fmla="*/ 51 w 53"/>
                <a:gd name="T5" fmla="*/ 38 h 74"/>
                <a:gd name="T6" fmla="*/ 43 w 53"/>
                <a:gd name="T7" fmla="*/ 34 h 74"/>
                <a:gd name="T8" fmla="*/ 37 w 53"/>
                <a:gd name="T9" fmla="*/ 34 h 74"/>
                <a:gd name="T10" fmla="*/ 48 w 53"/>
                <a:gd name="T11" fmla="*/ 27 h 74"/>
                <a:gd name="T12" fmla="*/ 52 w 53"/>
                <a:gd name="T13" fmla="*/ 22 h 74"/>
                <a:gd name="T14" fmla="*/ 41 w 53"/>
                <a:gd name="T15" fmla="*/ 22 h 74"/>
                <a:gd name="T16" fmla="*/ 46 w 53"/>
                <a:gd name="T17" fmla="*/ 13 h 74"/>
                <a:gd name="T18" fmla="*/ 43 w 53"/>
                <a:gd name="T19" fmla="*/ 9 h 74"/>
                <a:gd name="T20" fmla="*/ 52 w 53"/>
                <a:gd name="T21" fmla="*/ 3 h 74"/>
                <a:gd name="T22" fmla="*/ 41 w 53"/>
                <a:gd name="T23" fmla="*/ 1 h 74"/>
                <a:gd name="T24" fmla="*/ 19 w 53"/>
                <a:gd name="T25" fmla="*/ 6 h 74"/>
                <a:gd name="T26" fmla="*/ 17 w 53"/>
                <a:gd name="T27" fmla="*/ 12 h 74"/>
                <a:gd name="T28" fmla="*/ 20 w 53"/>
                <a:gd name="T29" fmla="*/ 13 h 74"/>
                <a:gd name="T30" fmla="*/ 23 w 53"/>
                <a:gd name="T31" fmla="*/ 23 h 74"/>
                <a:gd name="T32" fmla="*/ 15 w 53"/>
                <a:gd name="T33" fmla="*/ 27 h 74"/>
                <a:gd name="T34" fmla="*/ 0 w 53"/>
                <a:gd name="T35" fmla="*/ 30 h 74"/>
                <a:gd name="T36" fmla="*/ 11 w 53"/>
                <a:gd name="T37" fmla="*/ 35 h 74"/>
                <a:gd name="T38" fmla="*/ 28 w 53"/>
                <a:gd name="T39" fmla="*/ 33 h 74"/>
                <a:gd name="T40" fmla="*/ 12 w 53"/>
                <a:gd name="T41" fmla="*/ 39 h 74"/>
                <a:gd name="T42" fmla="*/ 8 w 53"/>
                <a:gd name="T43" fmla="*/ 41 h 74"/>
                <a:gd name="T44" fmla="*/ 14 w 53"/>
                <a:gd name="T45" fmla="*/ 47 h 74"/>
                <a:gd name="T46" fmla="*/ 9 w 53"/>
                <a:gd name="T47" fmla="*/ 57 h 74"/>
                <a:gd name="T48" fmla="*/ 12 w 53"/>
                <a:gd name="T49" fmla="*/ 68 h 74"/>
                <a:gd name="T50" fmla="*/ 19 w 53"/>
                <a:gd name="T51" fmla="*/ 51 h 74"/>
                <a:gd name="T52" fmla="*/ 29 w 53"/>
                <a:gd name="T53" fmla="*/ 44 h 74"/>
                <a:gd name="T54" fmla="*/ 28 w 53"/>
                <a:gd name="T55" fmla="*/ 62 h 74"/>
                <a:gd name="T56" fmla="*/ 24 w 53"/>
                <a:gd name="T57" fmla="*/ 62 h 74"/>
                <a:gd name="T58" fmla="*/ 21 w 53"/>
                <a:gd name="T59" fmla="*/ 63 h 74"/>
                <a:gd name="T60" fmla="*/ 29 w 53"/>
                <a:gd name="T61" fmla="*/ 72 h 74"/>
                <a:gd name="T62" fmla="*/ 35 w 53"/>
                <a:gd name="T63" fmla="*/ 72 h 74"/>
                <a:gd name="T64" fmla="*/ 37 w 53"/>
                <a:gd name="T65" fmla="*/ 60 h 74"/>
                <a:gd name="T66" fmla="*/ 42 w 53"/>
                <a:gd name="T67" fmla="*/ 55 h 74"/>
                <a:gd name="T68" fmla="*/ 49 w 53"/>
                <a:gd name="T69" fmla="*/ 56 h 74"/>
                <a:gd name="T70" fmla="*/ 23 w 53"/>
                <a:gd name="T71" fmla="*/ 13 h 74"/>
                <a:gd name="T72" fmla="*/ 37 w 53"/>
                <a:gd name="T73" fmla="*/ 10 h 74"/>
                <a:gd name="T74" fmla="*/ 33 w 53"/>
                <a:gd name="T75" fmla="*/ 23 h 74"/>
                <a:gd name="T76" fmla="*/ 30 w 53"/>
                <a:gd name="T77" fmla="*/ 2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3" h="74">
                  <a:moveTo>
                    <a:pt x="49" y="56"/>
                  </a:moveTo>
                  <a:cubicBezTo>
                    <a:pt x="50" y="54"/>
                    <a:pt x="50" y="52"/>
                    <a:pt x="47" y="49"/>
                  </a:cubicBezTo>
                  <a:cubicBezTo>
                    <a:pt x="45" y="47"/>
                    <a:pt x="41" y="46"/>
                    <a:pt x="37" y="46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40" y="42"/>
                    <a:pt x="43" y="41"/>
                    <a:pt x="46" y="41"/>
                  </a:cubicBezTo>
                  <a:cubicBezTo>
                    <a:pt x="49" y="40"/>
                    <a:pt x="51" y="40"/>
                    <a:pt x="51" y="38"/>
                  </a:cubicBezTo>
                  <a:cubicBezTo>
                    <a:pt x="52" y="38"/>
                    <a:pt x="52" y="37"/>
                    <a:pt x="50" y="35"/>
                  </a:cubicBezTo>
                  <a:cubicBezTo>
                    <a:pt x="48" y="34"/>
                    <a:pt x="46" y="33"/>
                    <a:pt x="43" y="34"/>
                  </a:cubicBezTo>
                  <a:cubicBezTo>
                    <a:pt x="41" y="35"/>
                    <a:pt x="39" y="35"/>
                    <a:pt x="37" y="36"/>
                  </a:cubicBezTo>
                  <a:cubicBezTo>
                    <a:pt x="37" y="35"/>
                    <a:pt x="37" y="34"/>
                    <a:pt x="37" y="34"/>
                  </a:cubicBezTo>
                  <a:cubicBezTo>
                    <a:pt x="38" y="33"/>
                    <a:pt x="37" y="31"/>
                    <a:pt x="35" y="30"/>
                  </a:cubicBezTo>
                  <a:cubicBezTo>
                    <a:pt x="41" y="29"/>
                    <a:pt x="45" y="28"/>
                    <a:pt x="48" y="27"/>
                  </a:cubicBezTo>
                  <a:cubicBezTo>
                    <a:pt x="51" y="27"/>
                    <a:pt x="53" y="27"/>
                    <a:pt x="53" y="25"/>
                  </a:cubicBezTo>
                  <a:cubicBezTo>
                    <a:pt x="53" y="24"/>
                    <a:pt x="53" y="23"/>
                    <a:pt x="52" y="22"/>
                  </a:cubicBezTo>
                  <a:cubicBezTo>
                    <a:pt x="50" y="21"/>
                    <a:pt x="48" y="20"/>
                    <a:pt x="46" y="21"/>
                  </a:cubicBezTo>
                  <a:cubicBezTo>
                    <a:pt x="44" y="21"/>
                    <a:pt x="43" y="21"/>
                    <a:pt x="41" y="22"/>
                  </a:cubicBezTo>
                  <a:cubicBezTo>
                    <a:pt x="43" y="19"/>
                    <a:pt x="44" y="17"/>
                    <a:pt x="45" y="16"/>
                  </a:cubicBezTo>
                  <a:cubicBezTo>
                    <a:pt x="46" y="15"/>
                    <a:pt x="47" y="14"/>
                    <a:pt x="46" y="13"/>
                  </a:cubicBezTo>
                  <a:cubicBezTo>
                    <a:pt x="46" y="12"/>
                    <a:pt x="45" y="11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51" y="7"/>
                    <a:pt x="52" y="6"/>
                    <a:pt x="52" y="5"/>
                  </a:cubicBezTo>
                  <a:cubicBezTo>
                    <a:pt x="52" y="4"/>
                    <a:pt x="52" y="4"/>
                    <a:pt x="52" y="3"/>
                  </a:cubicBezTo>
                  <a:cubicBezTo>
                    <a:pt x="52" y="2"/>
                    <a:pt x="50" y="1"/>
                    <a:pt x="48" y="1"/>
                  </a:cubicBezTo>
                  <a:cubicBezTo>
                    <a:pt x="46" y="0"/>
                    <a:pt x="43" y="0"/>
                    <a:pt x="41" y="1"/>
                  </a:cubicBezTo>
                  <a:cubicBezTo>
                    <a:pt x="39" y="1"/>
                    <a:pt x="36" y="3"/>
                    <a:pt x="31" y="4"/>
                  </a:cubicBezTo>
                  <a:cubicBezTo>
                    <a:pt x="27" y="5"/>
                    <a:pt x="23" y="6"/>
                    <a:pt x="19" y="6"/>
                  </a:cubicBezTo>
                  <a:cubicBezTo>
                    <a:pt x="17" y="7"/>
                    <a:pt x="15" y="7"/>
                    <a:pt x="15" y="9"/>
                  </a:cubicBezTo>
                  <a:cubicBezTo>
                    <a:pt x="14" y="10"/>
                    <a:pt x="16" y="11"/>
                    <a:pt x="17" y="12"/>
                  </a:cubicBezTo>
                  <a:cubicBezTo>
                    <a:pt x="19" y="12"/>
                    <a:pt x="20" y="12"/>
                    <a:pt x="21" y="13"/>
                  </a:cubicBezTo>
                  <a:cubicBezTo>
                    <a:pt x="21" y="13"/>
                    <a:pt x="21" y="13"/>
                    <a:pt x="20" y="13"/>
                  </a:cubicBezTo>
                  <a:cubicBezTo>
                    <a:pt x="20" y="14"/>
                    <a:pt x="20" y="14"/>
                    <a:pt x="20" y="15"/>
                  </a:cubicBezTo>
                  <a:cubicBezTo>
                    <a:pt x="20" y="17"/>
                    <a:pt x="21" y="20"/>
                    <a:pt x="23" y="23"/>
                  </a:cubicBezTo>
                  <a:cubicBezTo>
                    <a:pt x="23" y="24"/>
                    <a:pt x="24" y="24"/>
                    <a:pt x="24" y="25"/>
                  </a:cubicBezTo>
                  <a:cubicBezTo>
                    <a:pt x="21" y="26"/>
                    <a:pt x="18" y="26"/>
                    <a:pt x="15" y="27"/>
                  </a:cubicBezTo>
                  <a:cubicBezTo>
                    <a:pt x="11" y="27"/>
                    <a:pt x="7" y="28"/>
                    <a:pt x="5" y="28"/>
                  </a:cubicBezTo>
                  <a:cubicBezTo>
                    <a:pt x="3" y="28"/>
                    <a:pt x="0" y="28"/>
                    <a:pt x="0" y="30"/>
                  </a:cubicBezTo>
                  <a:cubicBezTo>
                    <a:pt x="0" y="31"/>
                    <a:pt x="1" y="32"/>
                    <a:pt x="3" y="34"/>
                  </a:cubicBezTo>
                  <a:cubicBezTo>
                    <a:pt x="5" y="36"/>
                    <a:pt x="8" y="36"/>
                    <a:pt x="11" y="35"/>
                  </a:cubicBezTo>
                  <a:cubicBezTo>
                    <a:pt x="13" y="35"/>
                    <a:pt x="18" y="33"/>
                    <a:pt x="27" y="31"/>
                  </a:cubicBezTo>
                  <a:cubicBezTo>
                    <a:pt x="27" y="32"/>
                    <a:pt x="27" y="33"/>
                    <a:pt x="28" y="33"/>
                  </a:cubicBezTo>
                  <a:cubicBezTo>
                    <a:pt x="28" y="34"/>
                    <a:pt x="29" y="36"/>
                    <a:pt x="29" y="37"/>
                  </a:cubicBezTo>
                  <a:cubicBezTo>
                    <a:pt x="21" y="39"/>
                    <a:pt x="16" y="40"/>
                    <a:pt x="12" y="39"/>
                  </a:cubicBezTo>
                  <a:cubicBezTo>
                    <a:pt x="12" y="39"/>
                    <a:pt x="12" y="39"/>
                    <a:pt x="11" y="39"/>
                  </a:cubicBezTo>
                  <a:cubicBezTo>
                    <a:pt x="10" y="39"/>
                    <a:pt x="8" y="39"/>
                    <a:pt x="8" y="41"/>
                  </a:cubicBezTo>
                  <a:cubicBezTo>
                    <a:pt x="7" y="43"/>
                    <a:pt x="9" y="44"/>
                    <a:pt x="10" y="45"/>
                  </a:cubicBezTo>
                  <a:cubicBezTo>
                    <a:pt x="11" y="46"/>
                    <a:pt x="13" y="46"/>
                    <a:pt x="14" y="47"/>
                  </a:cubicBezTo>
                  <a:cubicBezTo>
                    <a:pt x="14" y="48"/>
                    <a:pt x="13" y="49"/>
                    <a:pt x="12" y="51"/>
                  </a:cubicBezTo>
                  <a:cubicBezTo>
                    <a:pt x="11" y="53"/>
                    <a:pt x="10" y="55"/>
                    <a:pt x="9" y="57"/>
                  </a:cubicBezTo>
                  <a:cubicBezTo>
                    <a:pt x="7" y="59"/>
                    <a:pt x="7" y="62"/>
                    <a:pt x="9" y="65"/>
                  </a:cubicBezTo>
                  <a:cubicBezTo>
                    <a:pt x="10" y="67"/>
                    <a:pt x="11" y="68"/>
                    <a:pt x="12" y="68"/>
                  </a:cubicBezTo>
                  <a:cubicBezTo>
                    <a:pt x="15" y="68"/>
                    <a:pt x="16" y="65"/>
                    <a:pt x="17" y="63"/>
                  </a:cubicBezTo>
                  <a:cubicBezTo>
                    <a:pt x="19" y="58"/>
                    <a:pt x="19" y="54"/>
                    <a:pt x="19" y="51"/>
                  </a:cubicBezTo>
                  <a:cubicBezTo>
                    <a:pt x="19" y="50"/>
                    <a:pt x="19" y="47"/>
                    <a:pt x="18" y="46"/>
                  </a:cubicBezTo>
                  <a:cubicBezTo>
                    <a:pt x="20" y="46"/>
                    <a:pt x="23" y="45"/>
                    <a:pt x="29" y="44"/>
                  </a:cubicBezTo>
                  <a:cubicBezTo>
                    <a:pt x="29" y="49"/>
                    <a:pt x="29" y="54"/>
                    <a:pt x="29" y="57"/>
                  </a:cubicBezTo>
                  <a:cubicBezTo>
                    <a:pt x="28" y="61"/>
                    <a:pt x="28" y="62"/>
                    <a:pt x="28" y="62"/>
                  </a:cubicBezTo>
                  <a:cubicBezTo>
                    <a:pt x="28" y="62"/>
                    <a:pt x="27" y="62"/>
                    <a:pt x="26" y="62"/>
                  </a:cubicBezTo>
                  <a:cubicBezTo>
                    <a:pt x="26" y="62"/>
                    <a:pt x="25" y="62"/>
                    <a:pt x="24" y="62"/>
                  </a:cubicBezTo>
                  <a:cubicBezTo>
                    <a:pt x="24" y="62"/>
                    <a:pt x="23" y="62"/>
                    <a:pt x="23" y="62"/>
                  </a:cubicBezTo>
                  <a:cubicBezTo>
                    <a:pt x="22" y="62"/>
                    <a:pt x="21" y="62"/>
                    <a:pt x="21" y="63"/>
                  </a:cubicBezTo>
                  <a:cubicBezTo>
                    <a:pt x="21" y="64"/>
                    <a:pt x="22" y="65"/>
                    <a:pt x="24" y="67"/>
                  </a:cubicBezTo>
                  <a:cubicBezTo>
                    <a:pt x="26" y="69"/>
                    <a:pt x="28" y="71"/>
                    <a:pt x="29" y="72"/>
                  </a:cubicBezTo>
                  <a:cubicBezTo>
                    <a:pt x="30" y="74"/>
                    <a:pt x="31" y="74"/>
                    <a:pt x="32" y="74"/>
                  </a:cubicBezTo>
                  <a:cubicBezTo>
                    <a:pt x="34" y="74"/>
                    <a:pt x="35" y="73"/>
                    <a:pt x="35" y="72"/>
                  </a:cubicBezTo>
                  <a:cubicBezTo>
                    <a:pt x="36" y="70"/>
                    <a:pt x="37" y="69"/>
                    <a:pt x="37" y="67"/>
                  </a:cubicBezTo>
                  <a:cubicBezTo>
                    <a:pt x="37" y="66"/>
                    <a:pt x="37" y="63"/>
                    <a:pt x="37" y="60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39" y="53"/>
                    <a:pt x="40" y="54"/>
                    <a:pt x="42" y="55"/>
                  </a:cubicBezTo>
                  <a:cubicBezTo>
                    <a:pt x="43" y="57"/>
                    <a:pt x="45" y="58"/>
                    <a:pt x="46" y="58"/>
                  </a:cubicBezTo>
                  <a:cubicBezTo>
                    <a:pt x="47" y="58"/>
                    <a:pt x="48" y="57"/>
                    <a:pt x="49" y="56"/>
                  </a:cubicBezTo>
                  <a:close/>
                  <a:moveTo>
                    <a:pt x="26" y="15"/>
                  </a:moveTo>
                  <a:cubicBezTo>
                    <a:pt x="25" y="14"/>
                    <a:pt x="24" y="13"/>
                    <a:pt x="23" y="13"/>
                  </a:cubicBezTo>
                  <a:cubicBezTo>
                    <a:pt x="25" y="13"/>
                    <a:pt x="27" y="13"/>
                    <a:pt x="28" y="12"/>
                  </a:cubicBezTo>
                  <a:cubicBezTo>
                    <a:pt x="31" y="12"/>
                    <a:pt x="34" y="11"/>
                    <a:pt x="37" y="10"/>
                  </a:cubicBezTo>
                  <a:cubicBezTo>
                    <a:pt x="37" y="11"/>
                    <a:pt x="37" y="11"/>
                    <a:pt x="37" y="12"/>
                  </a:cubicBezTo>
                  <a:cubicBezTo>
                    <a:pt x="37" y="14"/>
                    <a:pt x="35" y="18"/>
                    <a:pt x="33" y="23"/>
                  </a:cubicBezTo>
                  <a:cubicBezTo>
                    <a:pt x="31" y="24"/>
                    <a:pt x="30" y="24"/>
                    <a:pt x="29" y="24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31" y="21"/>
                    <a:pt x="30" y="18"/>
                    <a:pt x="26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9399588" y="3273425"/>
              <a:ext cx="333375" cy="339725"/>
            </a:xfrm>
            <a:custGeom>
              <a:avLst/>
              <a:gdLst>
                <a:gd name="T0" fmla="*/ 92 w 101"/>
                <a:gd name="T1" fmla="*/ 47 h 103"/>
                <a:gd name="T2" fmla="*/ 62 w 101"/>
                <a:gd name="T3" fmla="*/ 50 h 103"/>
                <a:gd name="T4" fmla="*/ 78 w 101"/>
                <a:gd name="T5" fmla="*/ 37 h 103"/>
                <a:gd name="T6" fmla="*/ 79 w 101"/>
                <a:gd name="T7" fmla="*/ 31 h 103"/>
                <a:gd name="T8" fmla="*/ 62 w 101"/>
                <a:gd name="T9" fmla="*/ 31 h 103"/>
                <a:gd name="T10" fmla="*/ 59 w 101"/>
                <a:gd name="T11" fmla="*/ 21 h 103"/>
                <a:gd name="T12" fmla="*/ 80 w 101"/>
                <a:gd name="T13" fmla="*/ 14 h 103"/>
                <a:gd name="T14" fmla="*/ 69 w 101"/>
                <a:gd name="T15" fmla="*/ 10 h 103"/>
                <a:gd name="T16" fmla="*/ 43 w 101"/>
                <a:gd name="T17" fmla="*/ 16 h 103"/>
                <a:gd name="T18" fmla="*/ 50 w 101"/>
                <a:gd name="T19" fmla="*/ 6 h 103"/>
                <a:gd name="T20" fmla="*/ 44 w 101"/>
                <a:gd name="T21" fmla="*/ 1 h 103"/>
                <a:gd name="T22" fmla="*/ 39 w 101"/>
                <a:gd name="T23" fmla="*/ 1 h 103"/>
                <a:gd name="T24" fmla="*/ 34 w 101"/>
                <a:gd name="T25" fmla="*/ 15 h 103"/>
                <a:gd name="T26" fmla="*/ 20 w 101"/>
                <a:gd name="T27" fmla="*/ 35 h 103"/>
                <a:gd name="T28" fmla="*/ 21 w 101"/>
                <a:gd name="T29" fmla="*/ 36 h 103"/>
                <a:gd name="T30" fmla="*/ 24 w 101"/>
                <a:gd name="T31" fmla="*/ 35 h 103"/>
                <a:gd name="T32" fmla="*/ 29 w 101"/>
                <a:gd name="T33" fmla="*/ 45 h 103"/>
                <a:gd name="T34" fmla="*/ 20 w 101"/>
                <a:gd name="T35" fmla="*/ 56 h 103"/>
                <a:gd name="T36" fmla="*/ 1 w 101"/>
                <a:gd name="T37" fmla="*/ 60 h 103"/>
                <a:gd name="T38" fmla="*/ 6 w 101"/>
                <a:gd name="T39" fmla="*/ 67 h 103"/>
                <a:gd name="T40" fmla="*/ 30 w 101"/>
                <a:gd name="T41" fmla="*/ 63 h 103"/>
                <a:gd name="T42" fmla="*/ 52 w 101"/>
                <a:gd name="T43" fmla="*/ 92 h 103"/>
                <a:gd name="T44" fmla="*/ 56 w 101"/>
                <a:gd name="T45" fmla="*/ 103 h 103"/>
                <a:gd name="T46" fmla="*/ 62 w 101"/>
                <a:gd name="T47" fmla="*/ 58 h 103"/>
                <a:gd name="T48" fmla="*/ 94 w 101"/>
                <a:gd name="T49" fmla="*/ 57 h 103"/>
                <a:gd name="T50" fmla="*/ 101 w 101"/>
                <a:gd name="T51" fmla="*/ 54 h 103"/>
                <a:gd name="T52" fmla="*/ 26 w 101"/>
                <a:gd name="T53" fmla="*/ 34 h 103"/>
                <a:gd name="T54" fmla="*/ 41 w 101"/>
                <a:gd name="T55" fmla="*/ 24 h 103"/>
                <a:gd name="T56" fmla="*/ 51 w 101"/>
                <a:gd name="T57" fmla="*/ 25 h 103"/>
                <a:gd name="T58" fmla="*/ 41 w 101"/>
                <a:gd name="T59" fmla="*/ 36 h 103"/>
                <a:gd name="T60" fmla="*/ 28 w 101"/>
                <a:gd name="T61" fmla="*/ 34 h 103"/>
                <a:gd name="T62" fmla="*/ 26 w 101"/>
                <a:gd name="T63" fmla="*/ 34 h 103"/>
                <a:gd name="T64" fmla="*/ 52 w 101"/>
                <a:gd name="T65" fmla="*/ 52 h 103"/>
                <a:gd name="T66" fmla="*/ 38 w 101"/>
                <a:gd name="T67" fmla="*/ 4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1" h="103">
                  <a:moveTo>
                    <a:pt x="98" y="51"/>
                  </a:moveTo>
                  <a:cubicBezTo>
                    <a:pt x="96" y="49"/>
                    <a:pt x="94" y="48"/>
                    <a:pt x="92" y="47"/>
                  </a:cubicBezTo>
                  <a:cubicBezTo>
                    <a:pt x="89" y="47"/>
                    <a:pt x="85" y="47"/>
                    <a:pt x="78" y="48"/>
                  </a:cubicBezTo>
                  <a:cubicBezTo>
                    <a:pt x="72" y="49"/>
                    <a:pt x="67" y="50"/>
                    <a:pt x="62" y="50"/>
                  </a:cubicBezTo>
                  <a:cubicBezTo>
                    <a:pt x="62" y="39"/>
                    <a:pt x="62" y="39"/>
                    <a:pt x="62" y="39"/>
                  </a:cubicBezTo>
                  <a:cubicBezTo>
                    <a:pt x="70" y="39"/>
                    <a:pt x="75" y="38"/>
                    <a:pt x="78" y="37"/>
                  </a:cubicBezTo>
                  <a:cubicBezTo>
                    <a:pt x="78" y="37"/>
                    <a:pt x="80" y="36"/>
                    <a:pt x="81" y="35"/>
                  </a:cubicBezTo>
                  <a:cubicBezTo>
                    <a:pt x="81" y="33"/>
                    <a:pt x="80" y="32"/>
                    <a:pt x="79" y="31"/>
                  </a:cubicBezTo>
                  <a:cubicBezTo>
                    <a:pt x="77" y="29"/>
                    <a:pt x="74" y="29"/>
                    <a:pt x="71" y="30"/>
                  </a:cubicBezTo>
                  <a:cubicBezTo>
                    <a:pt x="68" y="30"/>
                    <a:pt x="65" y="31"/>
                    <a:pt x="62" y="31"/>
                  </a:cubicBezTo>
                  <a:cubicBezTo>
                    <a:pt x="62" y="28"/>
                    <a:pt x="62" y="27"/>
                    <a:pt x="62" y="27"/>
                  </a:cubicBezTo>
                  <a:cubicBezTo>
                    <a:pt x="63" y="25"/>
                    <a:pt x="62" y="24"/>
                    <a:pt x="59" y="21"/>
                  </a:cubicBezTo>
                  <a:cubicBezTo>
                    <a:pt x="69" y="19"/>
                    <a:pt x="75" y="18"/>
                    <a:pt x="77" y="17"/>
                  </a:cubicBezTo>
                  <a:cubicBezTo>
                    <a:pt x="78" y="17"/>
                    <a:pt x="80" y="16"/>
                    <a:pt x="80" y="14"/>
                  </a:cubicBezTo>
                  <a:cubicBezTo>
                    <a:pt x="80" y="12"/>
                    <a:pt x="78" y="11"/>
                    <a:pt x="77" y="11"/>
                  </a:cubicBezTo>
                  <a:cubicBezTo>
                    <a:pt x="74" y="10"/>
                    <a:pt x="71" y="9"/>
                    <a:pt x="69" y="10"/>
                  </a:cubicBezTo>
                  <a:cubicBezTo>
                    <a:pt x="67" y="11"/>
                    <a:pt x="63" y="12"/>
                    <a:pt x="59" y="13"/>
                  </a:cubicBezTo>
                  <a:cubicBezTo>
                    <a:pt x="55" y="14"/>
                    <a:pt x="50" y="15"/>
                    <a:pt x="43" y="16"/>
                  </a:cubicBezTo>
                  <a:cubicBezTo>
                    <a:pt x="46" y="13"/>
                    <a:pt x="48" y="11"/>
                    <a:pt x="49" y="10"/>
                  </a:cubicBezTo>
                  <a:cubicBezTo>
                    <a:pt x="50" y="9"/>
                    <a:pt x="50" y="7"/>
                    <a:pt x="50" y="6"/>
                  </a:cubicBezTo>
                  <a:cubicBezTo>
                    <a:pt x="50" y="6"/>
                    <a:pt x="50" y="5"/>
                    <a:pt x="49" y="4"/>
                  </a:cubicBezTo>
                  <a:cubicBezTo>
                    <a:pt x="48" y="3"/>
                    <a:pt x="47" y="2"/>
                    <a:pt x="44" y="1"/>
                  </a:cubicBezTo>
                  <a:cubicBezTo>
                    <a:pt x="43" y="1"/>
                    <a:pt x="42" y="0"/>
                    <a:pt x="41" y="0"/>
                  </a:cubicBezTo>
                  <a:cubicBezTo>
                    <a:pt x="40" y="0"/>
                    <a:pt x="39" y="1"/>
                    <a:pt x="39" y="1"/>
                  </a:cubicBezTo>
                  <a:cubicBezTo>
                    <a:pt x="38" y="2"/>
                    <a:pt x="38" y="3"/>
                    <a:pt x="38" y="4"/>
                  </a:cubicBezTo>
                  <a:cubicBezTo>
                    <a:pt x="38" y="6"/>
                    <a:pt x="37" y="9"/>
                    <a:pt x="34" y="15"/>
                  </a:cubicBezTo>
                  <a:cubicBezTo>
                    <a:pt x="31" y="20"/>
                    <a:pt x="27" y="25"/>
                    <a:pt x="23" y="29"/>
                  </a:cubicBezTo>
                  <a:cubicBezTo>
                    <a:pt x="20" y="32"/>
                    <a:pt x="19" y="34"/>
                    <a:pt x="20" y="35"/>
                  </a:cubicBezTo>
                  <a:cubicBezTo>
                    <a:pt x="20" y="36"/>
                    <a:pt x="21" y="36"/>
                    <a:pt x="21" y="3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2" y="36"/>
                    <a:pt x="23" y="36"/>
                    <a:pt x="24" y="35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37"/>
                    <a:pt x="25" y="38"/>
                    <a:pt x="26" y="39"/>
                  </a:cubicBezTo>
                  <a:cubicBezTo>
                    <a:pt x="28" y="41"/>
                    <a:pt x="29" y="43"/>
                    <a:pt x="29" y="45"/>
                  </a:cubicBezTo>
                  <a:cubicBezTo>
                    <a:pt x="30" y="48"/>
                    <a:pt x="31" y="51"/>
                    <a:pt x="31" y="55"/>
                  </a:cubicBezTo>
                  <a:cubicBezTo>
                    <a:pt x="28" y="55"/>
                    <a:pt x="25" y="56"/>
                    <a:pt x="20" y="56"/>
                  </a:cubicBezTo>
                  <a:cubicBezTo>
                    <a:pt x="13" y="57"/>
                    <a:pt x="9" y="58"/>
                    <a:pt x="6" y="58"/>
                  </a:cubicBezTo>
                  <a:cubicBezTo>
                    <a:pt x="3" y="58"/>
                    <a:pt x="1" y="59"/>
                    <a:pt x="1" y="60"/>
                  </a:cubicBezTo>
                  <a:cubicBezTo>
                    <a:pt x="0" y="61"/>
                    <a:pt x="0" y="62"/>
                    <a:pt x="1" y="63"/>
                  </a:cubicBezTo>
                  <a:cubicBezTo>
                    <a:pt x="2" y="65"/>
                    <a:pt x="4" y="66"/>
                    <a:pt x="6" y="67"/>
                  </a:cubicBezTo>
                  <a:cubicBezTo>
                    <a:pt x="9" y="67"/>
                    <a:pt x="12" y="67"/>
                    <a:pt x="16" y="66"/>
                  </a:cubicBezTo>
                  <a:cubicBezTo>
                    <a:pt x="20" y="65"/>
                    <a:pt x="25" y="64"/>
                    <a:pt x="30" y="63"/>
                  </a:cubicBezTo>
                  <a:cubicBezTo>
                    <a:pt x="36" y="62"/>
                    <a:pt x="43" y="60"/>
                    <a:pt x="52" y="59"/>
                  </a:cubicBezTo>
                  <a:cubicBezTo>
                    <a:pt x="52" y="75"/>
                    <a:pt x="52" y="86"/>
                    <a:pt x="52" y="92"/>
                  </a:cubicBezTo>
                  <a:cubicBezTo>
                    <a:pt x="52" y="101"/>
                    <a:pt x="53" y="103"/>
                    <a:pt x="55" y="103"/>
                  </a:cubicBezTo>
                  <a:cubicBezTo>
                    <a:pt x="55" y="103"/>
                    <a:pt x="56" y="103"/>
                    <a:pt x="56" y="103"/>
                  </a:cubicBezTo>
                  <a:cubicBezTo>
                    <a:pt x="57" y="102"/>
                    <a:pt x="58" y="101"/>
                    <a:pt x="60" y="91"/>
                  </a:cubicBezTo>
                  <a:cubicBezTo>
                    <a:pt x="61" y="84"/>
                    <a:pt x="62" y="73"/>
                    <a:pt x="62" y="58"/>
                  </a:cubicBezTo>
                  <a:cubicBezTo>
                    <a:pt x="71" y="57"/>
                    <a:pt x="78" y="57"/>
                    <a:pt x="82" y="57"/>
                  </a:cubicBezTo>
                  <a:cubicBezTo>
                    <a:pt x="87" y="57"/>
                    <a:pt x="91" y="57"/>
                    <a:pt x="94" y="57"/>
                  </a:cubicBezTo>
                  <a:cubicBezTo>
                    <a:pt x="97" y="58"/>
                    <a:pt x="99" y="57"/>
                    <a:pt x="100" y="56"/>
                  </a:cubicBezTo>
                  <a:cubicBezTo>
                    <a:pt x="101" y="56"/>
                    <a:pt x="101" y="55"/>
                    <a:pt x="101" y="54"/>
                  </a:cubicBezTo>
                  <a:cubicBezTo>
                    <a:pt x="101" y="53"/>
                    <a:pt x="100" y="52"/>
                    <a:pt x="98" y="51"/>
                  </a:cubicBezTo>
                  <a:close/>
                  <a:moveTo>
                    <a:pt x="26" y="34"/>
                  </a:moveTo>
                  <a:cubicBezTo>
                    <a:pt x="30" y="32"/>
                    <a:pt x="34" y="28"/>
                    <a:pt x="38" y="23"/>
                  </a:cubicBezTo>
                  <a:cubicBezTo>
                    <a:pt x="39" y="23"/>
                    <a:pt x="40" y="23"/>
                    <a:pt x="41" y="24"/>
                  </a:cubicBezTo>
                  <a:cubicBezTo>
                    <a:pt x="44" y="24"/>
                    <a:pt x="47" y="24"/>
                    <a:pt x="50" y="23"/>
                  </a:cubicBezTo>
                  <a:cubicBezTo>
                    <a:pt x="51" y="24"/>
                    <a:pt x="51" y="24"/>
                    <a:pt x="51" y="25"/>
                  </a:cubicBezTo>
                  <a:cubicBezTo>
                    <a:pt x="51" y="27"/>
                    <a:pt x="52" y="30"/>
                    <a:pt x="52" y="33"/>
                  </a:cubicBezTo>
                  <a:cubicBezTo>
                    <a:pt x="48" y="34"/>
                    <a:pt x="44" y="35"/>
                    <a:pt x="41" y="36"/>
                  </a:cubicBezTo>
                  <a:cubicBezTo>
                    <a:pt x="38" y="36"/>
                    <a:pt x="36" y="36"/>
                    <a:pt x="35" y="36"/>
                  </a:cubicBezTo>
                  <a:cubicBezTo>
                    <a:pt x="33" y="35"/>
                    <a:pt x="31" y="34"/>
                    <a:pt x="28" y="34"/>
                  </a:cubicBezTo>
                  <a:cubicBezTo>
                    <a:pt x="28" y="34"/>
                    <a:pt x="27" y="34"/>
                    <a:pt x="27" y="34"/>
                  </a:cubicBezTo>
                  <a:cubicBezTo>
                    <a:pt x="27" y="34"/>
                    <a:pt x="26" y="34"/>
                    <a:pt x="26" y="34"/>
                  </a:cubicBezTo>
                  <a:close/>
                  <a:moveTo>
                    <a:pt x="52" y="41"/>
                  </a:moveTo>
                  <a:cubicBezTo>
                    <a:pt x="52" y="52"/>
                    <a:pt x="52" y="52"/>
                    <a:pt x="52" y="52"/>
                  </a:cubicBezTo>
                  <a:cubicBezTo>
                    <a:pt x="48" y="52"/>
                    <a:pt x="43" y="53"/>
                    <a:pt x="39" y="53"/>
                  </a:cubicBezTo>
                  <a:cubicBezTo>
                    <a:pt x="39" y="50"/>
                    <a:pt x="39" y="47"/>
                    <a:pt x="38" y="43"/>
                  </a:cubicBezTo>
                  <a:cubicBezTo>
                    <a:pt x="43" y="42"/>
                    <a:pt x="47" y="42"/>
                    <a:pt x="52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9448800" y="3713163"/>
              <a:ext cx="82550" cy="303213"/>
            </a:xfrm>
            <a:custGeom>
              <a:avLst/>
              <a:gdLst>
                <a:gd name="T0" fmla="*/ 21 w 25"/>
                <a:gd name="T1" fmla="*/ 38 h 92"/>
                <a:gd name="T2" fmla="*/ 25 w 25"/>
                <a:gd name="T3" fmla="*/ 33 h 92"/>
                <a:gd name="T4" fmla="*/ 20 w 25"/>
                <a:gd name="T5" fmla="*/ 27 h 92"/>
                <a:gd name="T6" fmla="*/ 13 w 25"/>
                <a:gd name="T7" fmla="*/ 25 h 92"/>
                <a:gd name="T8" fmla="*/ 14 w 25"/>
                <a:gd name="T9" fmla="*/ 10 h 92"/>
                <a:gd name="T10" fmla="*/ 12 w 25"/>
                <a:gd name="T11" fmla="*/ 4 h 92"/>
                <a:gd name="T12" fmla="*/ 5 w 25"/>
                <a:gd name="T13" fmla="*/ 1 h 92"/>
                <a:gd name="T14" fmla="*/ 3 w 25"/>
                <a:gd name="T15" fmla="*/ 0 h 92"/>
                <a:gd name="T16" fmla="*/ 1 w 25"/>
                <a:gd name="T17" fmla="*/ 2 h 92"/>
                <a:gd name="T18" fmla="*/ 2 w 25"/>
                <a:gd name="T19" fmla="*/ 6 h 92"/>
                <a:gd name="T20" fmla="*/ 5 w 25"/>
                <a:gd name="T21" fmla="*/ 25 h 92"/>
                <a:gd name="T22" fmla="*/ 4 w 25"/>
                <a:gd name="T23" fmla="*/ 55 h 92"/>
                <a:gd name="T24" fmla="*/ 2 w 25"/>
                <a:gd name="T25" fmla="*/ 75 h 92"/>
                <a:gd name="T26" fmla="*/ 4 w 25"/>
                <a:gd name="T27" fmla="*/ 88 h 92"/>
                <a:gd name="T28" fmla="*/ 7 w 25"/>
                <a:gd name="T29" fmla="*/ 92 h 92"/>
                <a:gd name="T30" fmla="*/ 11 w 25"/>
                <a:gd name="T31" fmla="*/ 84 h 92"/>
                <a:gd name="T32" fmla="*/ 13 w 25"/>
                <a:gd name="T33" fmla="*/ 33 h 92"/>
                <a:gd name="T34" fmla="*/ 19 w 25"/>
                <a:gd name="T35" fmla="*/ 37 h 92"/>
                <a:gd name="T36" fmla="*/ 21 w 25"/>
                <a:gd name="T37" fmla="*/ 3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" h="92">
                  <a:moveTo>
                    <a:pt x="21" y="38"/>
                  </a:moveTo>
                  <a:cubicBezTo>
                    <a:pt x="22" y="38"/>
                    <a:pt x="24" y="37"/>
                    <a:pt x="25" y="33"/>
                  </a:cubicBezTo>
                  <a:cubicBezTo>
                    <a:pt x="25" y="30"/>
                    <a:pt x="23" y="28"/>
                    <a:pt x="20" y="27"/>
                  </a:cubicBezTo>
                  <a:cubicBezTo>
                    <a:pt x="17" y="26"/>
                    <a:pt x="15" y="25"/>
                    <a:pt x="13" y="25"/>
                  </a:cubicBezTo>
                  <a:cubicBezTo>
                    <a:pt x="13" y="13"/>
                    <a:pt x="14" y="11"/>
                    <a:pt x="14" y="10"/>
                  </a:cubicBezTo>
                  <a:cubicBezTo>
                    <a:pt x="15" y="9"/>
                    <a:pt x="15" y="7"/>
                    <a:pt x="12" y="4"/>
                  </a:cubicBezTo>
                  <a:cubicBezTo>
                    <a:pt x="10" y="3"/>
                    <a:pt x="8" y="2"/>
                    <a:pt x="5" y="1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1" y="0"/>
                    <a:pt x="1" y="1"/>
                    <a:pt x="1" y="2"/>
                  </a:cubicBezTo>
                  <a:cubicBezTo>
                    <a:pt x="0" y="3"/>
                    <a:pt x="1" y="5"/>
                    <a:pt x="2" y="6"/>
                  </a:cubicBezTo>
                  <a:cubicBezTo>
                    <a:pt x="3" y="8"/>
                    <a:pt x="5" y="13"/>
                    <a:pt x="5" y="25"/>
                  </a:cubicBezTo>
                  <a:cubicBezTo>
                    <a:pt x="5" y="35"/>
                    <a:pt x="5" y="45"/>
                    <a:pt x="4" y="55"/>
                  </a:cubicBezTo>
                  <a:cubicBezTo>
                    <a:pt x="4" y="65"/>
                    <a:pt x="3" y="72"/>
                    <a:pt x="2" y="75"/>
                  </a:cubicBezTo>
                  <a:cubicBezTo>
                    <a:pt x="1" y="78"/>
                    <a:pt x="1" y="83"/>
                    <a:pt x="4" y="88"/>
                  </a:cubicBezTo>
                  <a:cubicBezTo>
                    <a:pt x="4" y="90"/>
                    <a:pt x="6" y="92"/>
                    <a:pt x="7" y="92"/>
                  </a:cubicBezTo>
                  <a:cubicBezTo>
                    <a:pt x="10" y="92"/>
                    <a:pt x="11" y="89"/>
                    <a:pt x="11" y="84"/>
                  </a:cubicBezTo>
                  <a:cubicBezTo>
                    <a:pt x="12" y="77"/>
                    <a:pt x="13" y="60"/>
                    <a:pt x="13" y="33"/>
                  </a:cubicBezTo>
                  <a:cubicBezTo>
                    <a:pt x="15" y="35"/>
                    <a:pt x="17" y="37"/>
                    <a:pt x="19" y="37"/>
                  </a:cubicBezTo>
                  <a:cubicBezTo>
                    <a:pt x="20" y="38"/>
                    <a:pt x="21" y="38"/>
                    <a:pt x="21" y="3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9402763" y="3805238"/>
              <a:ext cx="39687" cy="88900"/>
            </a:xfrm>
            <a:custGeom>
              <a:avLst/>
              <a:gdLst>
                <a:gd name="T0" fmla="*/ 7 w 12"/>
                <a:gd name="T1" fmla="*/ 0 h 27"/>
                <a:gd name="T2" fmla="*/ 4 w 12"/>
                <a:gd name="T3" fmla="*/ 5 h 27"/>
                <a:gd name="T4" fmla="*/ 2 w 12"/>
                <a:gd name="T5" fmla="*/ 15 h 27"/>
                <a:gd name="T6" fmla="*/ 2 w 12"/>
                <a:gd name="T7" fmla="*/ 25 h 27"/>
                <a:gd name="T8" fmla="*/ 5 w 12"/>
                <a:gd name="T9" fmla="*/ 27 h 27"/>
                <a:gd name="T10" fmla="*/ 9 w 12"/>
                <a:gd name="T11" fmla="*/ 24 h 27"/>
                <a:gd name="T12" fmla="*/ 12 w 12"/>
                <a:gd name="T13" fmla="*/ 12 h 27"/>
                <a:gd name="T14" fmla="*/ 10 w 12"/>
                <a:gd name="T15" fmla="*/ 2 h 27"/>
                <a:gd name="T16" fmla="*/ 7 w 12"/>
                <a:gd name="T1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7">
                  <a:moveTo>
                    <a:pt x="7" y="0"/>
                  </a:moveTo>
                  <a:cubicBezTo>
                    <a:pt x="5" y="0"/>
                    <a:pt x="4" y="3"/>
                    <a:pt x="4" y="5"/>
                  </a:cubicBezTo>
                  <a:cubicBezTo>
                    <a:pt x="4" y="9"/>
                    <a:pt x="3" y="12"/>
                    <a:pt x="2" y="15"/>
                  </a:cubicBezTo>
                  <a:cubicBezTo>
                    <a:pt x="0" y="19"/>
                    <a:pt x="0" y="22"/>
                    <a:pt x="2" y="25"/>
                  </a:cubicBezTo>
                  <a:cubicBezTo>
                    <a:pt x="2" y="26"/>
                    <a:pt x="4" y="27"/>
                    <a:pt x="5" y="27"/>
                  </a:cubicBezTo>
                  <a:cubicBezTo>
                    <a:pt x="7" y="27"/>
                    <a:pt x="8" y="25"/>
                    <a:pt x="9" y="24"/>
                  </a:cubicBezTo>
                  <a:cubicBezTo>
                    <a:pt x="11" y="20"/>
                    <a:pt x="12" y="16"/>
                    <a:pt x="12" y="12"/>
                  </a:cubicBezTo>
                  <a:cubicBezTo>
                    <a:pt x="12" y="8"/>
                    <a:pt x="11" y="5"/>
                    <a:pt x="10" y="2"/>
                  </a:cubicBezTo>
                  <a:cubicBezTo>
                    <a:pt x="9" y="1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21"/>
            <p:cNvSpPr>
              <a:spLocks noEditPoints="1"/>
            </p:cNvSpPr>
            <p:nvPr/>
          </p:nvSpPr>
          <p:spPr bwMode="auto">
            <a:xfrm>
              <a:off x="9491663" y="3713163"/>
              <a:ext cx="238125" cy="290513"/>
            </a:xfrm>
            <a:custGeom>
              <a:avLst/>
              <a:gdLst>
                <a:gd name="T0" fmla="*/ 65 w 72"/>
                <a:gd name="T1" fmla="*/ 81 h 88"/>
                <a:gd name="T2" fmla="*/ 48 w 72"/>
                <a:gd name="T3" fmla="*/ 70 h 88"/>
                <a:gd name="T4" fmla="*/ 35 w 72"/>
                <a:gd name="T5" fmla="*/ 54 h 88"/>
                <a:gd name="T6" fmla="*/ 51 w 72"/>
                <a:gd name="T7" fmla="*/ 52 h 88"/>
                <a:gd name="T8" fmla="*/ 64 w 72"/>
                <a:gd name="T9" fmla="*/ 51 h 88"/>
                <a:gd name="T10" fmla="*/ 70 w 72"/>
                <a:gd name="T11" fmla="*/ 49 h 88"/>
                <a:gd name="T12" fmla="*/ 68 w 72"/>
                <a:gd name="T13" fmla="*/ 45 h 88"/>
                <a:gd name="T14" fmla="*/ 58 w 72"/>
                <a:gd name="T15" fmla="*/ 42 h 88"/>
                <a:gd name="T16" fmla="*/ 49 w 72"/>
                <a:gd name="T17" fmla="*/ 44 h 88"/>
                <a:gd name="T18" fmla="*/ 54 w 72"/>
                <a:gd name="T19" fmla="*/ 32 h 88"/>
                <a:gd name="T20" fmla="*/ 56 w 72"/>
                <a:gd name="T21" fmla="*/ 28 h 88"/>
                <a:gd name="T22" fmla="*/ 54 w 72"/>
                <a:gd name="T23" fmla="*/ 25 h 88"/>
                <a:gd name="T24" fmla="*/ 48 w 72"/>
                <a:gd name="T25" fmla="*/ 21 h 88"/>
                <a:gd name="T26" fmla="*/ 42 w 72"/>
                <a:gd name="T27" fmla="*/ 22 h 88"/>
                <a:gd name="T28" fmla="*/ 34 w 72"/>
                <a:gd name="T29" fmla="*/ 25 h 88"/>
                <a:gd name="T30" fmla="*/ 37 w 72"/>
                <a:gd name="T31" fmla="*/ 9 h 88"/>
                <a:gd name="T32" fmla="*/ 37 w 72"/>
                <a:gd name="T33" fmla="*/ 6 h 88"/>
                <a:gd name="T34" fmla="*/ 34 w 72"/>
                <a:gd name="T35" fmla="*/ 3 h 88"/>
                <a:gd name="T36" fmla="*/ 27 w 72"/>
                <a:gd name="T37" fmla="*/ 0 h 88"/>
                <a:gd name="T38" fmla="*/ 24 w 72"/>
                <a:gd name="T39" fmla="*/ 2 h 88"/>
                <a:gd name="T40" fmla="*/ 24 w 72"/>
                <a:gd name="T41" fmla="*/ 6 h 88"/>
                <a:gd name="T42" fmla="*/ 26 w 72"/>
                <a:gd name="T43" fmla="*/ 27 h 88"/>
                <a:gd name="T44" fmla="*/ 16 w 72"/>
                <a:gd name="T45" fmla="*/ 28 h 88"/>
                <a:gd name="T46" fmla="*/ 12 w 72"/>
                <a:gd name="T47" fmla="*/ 30 h 88"/>
                <a:gd name="T48" fmla="*/ 13 w 72"/>
                <a:gd name="T49" fmla="*/ 33 h 88"/>
                <a:gd name="T50" fmla="*/ 20 w 72"/>
                <a:gd name="T51" fmla="*/ 35 h 88"/>
                <a:gd name="T52" fmla="*/ 26 w 72"/>
                <a:gd name="T53" fmla="*/ 34 h 88"/>
                <a:gd name="T54" fmla="*/ 24 w 72"/>
                <a:gd name="T55" fmla="*/ 48 h 88"/>
                <a:gd name="T56" fmla="*/ 6 w 72"/>
                <a:gd name="T57" fmla="*/ 50 h 88"/>
                <a:gd name="T58" fmla="*/ 5 w 72"/>
                <a:gd name="T59" fmla="*/ 50 h 88"/>
                <a:gd name="T60" fmla="*/ 2 w 72"/>
                <a:gd name="T61" fmla="*/ 52 h 88"/>
                <a:gd name="T62" fmla="*/ 4 w 72"/>
                <a:gd name="T63" fmla="*/ 55 h 88"/>
                <a:gd name="T64" fmla="*/ 13 w 72"/>
                <a:gd name="T65" fmla="*/ 57 h 88"/>
                <a:gd name="T66" fmla="*/ 23 w 72"/>
                <a:gd name="T67" fmla="*/ 56 h 88"/>
                <a:gd name="T68" fmla="*/ 16 w 72"/>
                <a:gd name="T69" fmla="*/ 71 h 88"/>
                <a:gd name="T70" fmla="*/ 4 w 72"/>
                <a:gd name="T71" fmla="*/ 82 h 88"/>
                <a:gd name="T72" fmla="*/ 1 w 72"/>
                <a:gd name="T73" fmla="*/ 86 h 88"/>
                <a:gd name="T74" fmla="*/ 2 w 72"/>
                <a:gd name="T75" fmla="*/ 87 h 88"/>
                <a:gd name="T76" fmla="*/ 6 w 72"/>
                <a:gd name="T77" fmla="*/ 86 h 88"/>
                <a:gd name="T78" fmla="*/ 21 w 72"/>
                <a:gd name="T79" fmla="*/ 77 h 88"/>
                <a:gd name="T80" fmla="*/ 30 w 72"/>
                <a:gd name="T81" fmla="*/ 58 h 88"/>
                <a:gd name="T82" fmla="*/ 41 w 72"/>
                <a:gd name="T83" fmla="*/ 79 h 88"/>
                <a:gd name="T84" fmla="*/ 53 w 72"/>
                <a:gd name="T85" fmla="*/ 88 h 88"/>
                <a:gd name="T86" fmla="*/ 58 w 72"/>
                <a:gd name="T87" fmla="*/ 88 h 88"/>
                <a:gd name="T88" fmla="*/ 67 w 72"/>
                <a:gd name="T89" fmla="*/ 88 h 88"/>
                <a:gd name="T90" fmla="*/ 72 w 72"/>
                <a:gd name="T91" fmla="*/ 85 h 88"/>
                <a:gd name="T92" fmla="*/ 65 w 72"/>
                <a:gd name="T93" fmla="*/ 81 h 88"/>
                <a:gd name="T94" fmla="*/ 42 w 72"/>
                <a:gd name="T95" fmla="*/ 35 h 88"/>
                <a:gd name="T96" fmla="*/ 41 w 72"/>
                <a:gd name="T97" fmla="*/ 45 h 88"/>
                <a:gd name="T98" fmla="*/ 33 w 72"/>
                <a:gd name="T99" fmla="*/ 46 h 88"/>
                <a:gd name="T100" fmla="*/ 34 w 72"/>
                <a:gd name="T101" fmla="*/ 32 h 88"/>
                <a:gd name="T102" fmla="*/ 42 w 72"/>
                <a:gd name="T103" fmla="*/ 31 h 88"/>
                <a:gd name="T104" fmla="*/ 42 w 72"/>
                <a:gd name="T105" fmla="*/ 3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2" h="88">
                  <a:moveTo>
                    <a:pt x="65" y="81"/>
                  </a:moveTo>
                  <a:cubicBezTo>
                    <a:pt x="58" y="79"/>
                    <a:pt x="52" y="76"/>
                    <a:pt x="48" y="70"/>
                  </a:cubicBezTo>
                  <a:cubicBezTo>
                    <a:pt x="43" y="65"/>
                    <a:pt x="39" y="60"/>
                    <a:pt x="35" y="54"/>
                  </a:cubicBezTo>
                  <a:cubicBezTo>
                    <a:pt x="41" y="53"/>
                    <a:pt x="46" y="52"/>
                    <a:pt x="51" y="52"/>
                  </a:cubicBezTo>
                  <a:cubicBezTo>
                    <a:pt x="56" y="51"/>
                    <a:pt x="60" y="51"/>
                    <a:pt x="64" y="51"/>
                  </a:cubicBezTo>
                  <a:cubicBezTo>
                    <a:pt x="67" y="51"/>
                    <a:pt x="69" y="50"/>
                    <a:pt x="70" y="49"/>
                  </a:cubicBezTo>
                  <a:cubicBezTo>
                    <a:pt x="70" y="47"/>
                    <a:pt x="68" y="45"/>
                    <a:pt x="68" y="45"/>
                  </a:cubicBezTo>
                  <a:cubicBezTo>
                    <a:pt x="65" y="43"/>
                    <a:pt x="62" y="42"/>
                    <a:pt x="58" y="42"/>
                  </a:cubicBezTo>
                  <a:cubicBezTo>
                    <a:pt x="56" y="43"/>
                    <a:pt x="53" y="44"/>
                    <a:pt x="49" y="44"/>
                  </a:cubicBezTo>
                  <a:cubicBezTo>
                    <a:pt x="51" y="36"/>
                    <a:pt x="53" y="33"/>
                    <a:pt x="54" y="32"/>
                  </a:cubicBezTo>
                  <a:cubicBezTo>
                    <a:pt x="56" y="31"/>
                    <a:pt x="56" y="29"/>
                    <a:pt x="56" y="28"/>
                  </a:cubicBezTo>
                  <a:cubicBezTo>
                    <a:pt x="56" y="27"/>
                    <a:pt x="56" y="26"/>
                    <a:pt x="54" y="25"/>
                  </a:cubicBezTo>
                  <a:cubicBezTo>
                    <a:pt x="52" y="23"/>
                    <a:pt x="50" y="22"/>
                    <a:pt x="48" y="21"/>
                  </a:cubicBezTo>
                  <a:cubicBezTo>
                    <a:pt x="46" y="20"/>
                    <a:pt x="43" y="21"/>
                    <a:pt x="42" y="22"/>
                  </a:cubicBezTo>
                  <a:cubicBezTo>
                    <a:pt x="41" y="23"/>
                    <a:pt x="39" y="24"/>
                    <a:pt x="34" y="25"/>
                  </a:cubicBezTo>
                  <a:cubicBezTo>
                    <a:pt x="35" y="13"/>
                    <a:pt x="36" y="10"/>
                    <a:pt x="37" y="9"/>
                  </a:cubicBezTo>
                  <a:cubicBezTo>
                    <a:pt x="37" y="8"/>
                    <a:pt x="38" y="7"/>
                    <a:pt x="37" y="6"/>
                  </a:cubicBezTo>
                  <a:cubicBezTo>
                    <a:pt x="37" y="5"/>
                    <a:pt x="36" y="4"/>
                    <a:pt x="34" y="3"/>
                  </a:cubicBezTo>
                  <a:cubicBezTo>
                    <a:pt x="32" y="2"/>
                    <a:pt x="30" y="1"/>
                    <a:pt x="27" y="0"/>
                  </a:cubicBezTo>
                  <a:cubicBezTo>
                    <a:pt x="25" y="0"/>
                    <a:pt x="24" y="1"/>
                    <a:pt x="24" y="2"/>
                  </a:cubicBezTo>
                  <a:cubicBezTo>
                    <a:pt x="23" y="3"/>
                    <a:pt x="24" y="5"/>
                    <a:pt x="24" y="6"/>
                  </a:cubicBezTo>
                  <a:cubicBezTo>
                    <a:pt x="25" y="7"/>
                    <a:pt x="26" y="11"/>
                    <a:pt x="26" y="27"/>
                  </a:cubicBezTo>
                  <a:cubicBezTo>
                    <a:pt x="22" y="28"/>
                    <a:pt x="18" y="28"/>
                    <a:pt x="16" y="28"/>
                  </a:cubicBezTo>
                  <a:cubicBezTo>
                    <a:pt x="15" y="29"/>
                    <a:pt x="12" y="29"/>
                    <a:pt x="12" y="30"/>
                  </a:cubicBezTo>
                  <a:cubicBezTo>
                    <a:pt x="11" y="32"/>
                    <a:pt x="13" y="33"/>
                    <a:pt x="13" y="33"/>
                  </a:cubicBezTo>
                  <a:cubicBezTo>
                    <a:pt x="16" y="35"/>
                    <a:pt x="18" y="35"/>
                    <a:pt x="20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9"/>
                    <a:pt x="25" y="44"/>
                    <a:pt x="24" y="48"/>
                  </a:cubicBezTo>
                  <a:cubicBezTo>
                    <a:pt x="15" y="49"/>
                    <a:pt x="9" y="50"/>
                    <a:pt x="6" y="50"/>
                  </a:cubicBezTo>
                  <a:cubicBezTo>
                    <a:pt x="6" y="50"/>
                    <a:pt x="5" y="50"/>
                    <a:pt x="5" y="50"/>
                  </a:cubicBezTo>
                  <a:cubicBezTo>
                    <a:pt x="4" y="50"/>
                    <a:pt x="2" y="50"/>
                    <a:pt x="2" y="52"/>
                  </a:cubicBezTo>
                  <a:cubicBezTo>
                    <a:pt x="1" y="53"/>
                    <a:pt x="3" y="55"/>
                    <a:pt x="4" y="55"/>
                  </a:cubicBezTo>
                  <a:cubicBezTo>
                    <a:pt x="6" y="57"/>
                    <a:pt x="10" y="58"/>
                    <a:pt x="13" y="57"/>
                  </a:cubicBezTo>
                  <a:cubicBezTo>
                    <a:pt x="16" y="57"/>
                    <a:pt x="19" y="56"/>
                    <a:pt x="23" y="56"/>
                  </a:cubicBezTo>
                  <a:cubicBezTo>
                    <a:pt x="21" y="62"/>
                    <a:pt x="19" y="67"/>
                    <a:pt x="16" y="71"/>
                  </a:cubicBezTo>
                  <a:cubicBezTo>
                    <a:pt x="12" y="75"/>
                    <a:pt x="8" y="79"/>
                    <a:pt x="4" y="82"/>
                  </a:cubicBezTo>
                  <a:cubicBezTo>
                    <a:pt x="1" y="83"/>
                    <a:pt x="0" y="84"/>
                    <a:pt x="1" y="86"/>
                  </a:cubicBezTo>
                  <a:cubicBezTo>
                    <a:pt x="1" y="86"/>
                    <a:pt x="1" y="87"/>
                    <a:pt x="2" y="87"/>
                  </a:cubicBezTo>
                  <a:cubicBezTo>
                    <a:pt x="3" y="87"/>
                    <a:pt x="4" y="87"/>
                    <a:pt x="6" y="86"/>
                  </a:cubicBezTo>
                  <a:cubicBezTo>
                    <a:pt x="11" y="84"/>
                    <a:pt x="16" y="81"/>
                    <a:pt x="21" y="77"/>
                  </a:cubicBezTo>
                  <a:cubicBezTo>
                    <a:pt x="25" y="73"/>
                    <a:pt x="28" y="67"/>
                    <a:pt x="30" y="58"/>
                  </a:cubicBezTo>
                  <a:cubicBezTo>
                    <a:pt x="35" y="68"/>
                    <a:pt x="39" y="75"/>
                    <a:pt x="41" y="79"/>
                  </a:cubicBezTo>
                  <a:cubicBezTo>
                    <a:pt x="44" y="85"/>
                    <a:pt x="48" y="88"/>
                    <a:pt x="53" y="88"/>
                  </a:cubicBezTo>
                  <a:cubicBezTo>
                    <a:pt x="55" y="88"/>
                    <a:pt x="56" y="88"/>
                    <a:pt x="58" y="88"/>
                  </a:cubicBezTo>
                  <a:cubicBezTo>
                    <a:pt x="61" y="88"/>
                    <a:pt x="64" y="88"/>
                    <a:pt x="67" y="88"/>
                  </a:cubicBezTo>
                  <a:cubicBezTo>
                    <a:pt x="69" y="88"/>
                    <a:pt x="72" y="87"/>
                    <a:pt x="72" y="85"/>
                  </a:cubicBezTo>
                  <a:cubicBezTo>
                    <a:pt x="72" y="84"/>
                    <a:pt x="70" y="83"/>
                    <a:pt x="65" y="81"/>
                  </a:cubicBezTo>
                  <a:close/>
                  <a:moveTo>
                    <a:pt x="42" y="35"/>
                  </a:moveTo>
                  <a:cubicBezTo>
                    <a:pt x="42" y="37"/>
                    <a:pt x="42" y="40"/>
                    <a:pt x="41" y="45"/>
                  </a:cubicBezTo>
                  <a:cubicBezTo>
                    <a:pt x="39" y="46"/>
                    <a:pt x="36" y="46"/>
                    <a:pt x="33" y="46"/>
                  </a:cubicBezTo>
                  <a:cubicBezTo>
                    <a:pt x="33" y="43"/>
                    <a:pt x="34" y="38"/>
                    <a:pt x="34" y="32"/>
                  </a:cubicBezTo>
                  <a:cubicBezTo>
                    <a:pt x="39" y="31"/>
                    <a:pt x="41" y="31"/>
                    <a:pt x="42" y="31"/>
                  </a:cubicBezTo>
                  <a:cubicBezTo>
                    <a:pt x="42" y="31"/>
                    <a:pt x="42" y="32"/>
                    <a:pt x="42" y="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9459913" y="4116388"/>
              <a:ext cx="223837" cy="312738"/>
            </a:xfrm>
            <a:custGeom>
              <a:avLst/>
              <a:gdLst>
                <a:gd name="T0" fmla="*/ 54 w 68"/>
                <a:gd name="T1" fmla="*/ 42 h 95"/>
                <a:gd name="T2" fmla="*/ 64 w 68"/>
                <a:gd name="T3" fmla="*/ 41 h 95"/>
                <a:gd name="T4" fmla="*/ 67 w 68"/>
                <a:gd name="T5" fmla="*/ 39 h 95"/>
                <a:gd name="T6" fmla="*/ 65 w 68"/>
                <a:gd name="T7" fmla="*/ 35 h 95"/>
                <a:gd name="T8" fmla="*/ 54 w 68"/>
                <a:gd name="T9" fmla="*/ 33 h 95"/>
                <a:gd name="T10" fmla="*/ 37 w 68"/>
                <a:gd name="T11" fmla="*/ 36 h 95"/>
                <a:gd name="T12" fmla="*/ 39 w 68"/>
                <a:gd name="T13" fmla="*/ 29 h 95"/>
                <a:gd name="T14" fmla="*/ 39 w 68"/>
                <a:gd name="T15" fmla="*/ 25 h 95"/>
                <a:gd name="T16" fmla="*/ 36 w 68"/>
                <a:gd name="T17" fmla="*/ 22 h 95"/>
                <a:gd name="T18" fmla="*/ 28 w 68"/>
                <a:gd name="T19" fmla="*/ 20 h 95"/>
                <a:gd name="T20" fmla="*/ 25 w 68"/>
                <a:gd name="T21" fmla="*/ 21 h 95"/>
                <a:gd name="T22" fmla="*/ 26 w 68"/>
                <a:gd name="T23" fmla="*/ 25 h 95"/>
                <a:gd name="T24" fmla="*/ 28 w 68"/>
                <a:gd name="T25" fmla="*/ 37 h 95"/>
                <a:gd name="T26" fmla="*/ 14 w 68"/>
                <a:gd name="T27" fmla="*/ 39 h 95"/>
                <a:gd name="T28" fmla="*/ 12 w 68"/>
                <a:gd name="T29" fmla="*/ 39 h 95"/>
                <a:gd name="T30" fmla="*/ 16 w 68"/>
                <a:gd name="T31" fmla="*/ 20 h 95"/>
                <a:gd name="T32" fmla="*/ 39 w 68"/>
                <a:gd name="T33" fmla="*/ 14 h 95"/>
                <a:gd name="T34" fmla="*/ 53 w 68"/>
                <a:gd name="T35" fmla="*/ 12 h 95"/>
                <a:gd name="T36" fmla="*/ 57 w 68"/>
                <a:gd name="T37" fmla="*/ 10 h 95"/>
                <a:gd name="T38" fmla="*/ 54 w 68"/>
                <a:gd name="T39" fmla="*/ 5 h 95"/>
                <a:gd name="T40" fmla="*/ 45 w 68"/>
                <a:gd name="T41" fmla="*/ 0 h 95"/>
                <a:gd name="T42" fmla="*/ 42 w 68"/>
                <a:gd name="T43" fmla="*/ 0 h 95"/>
                <a:gd name="T44" fmla="*/ 39 w 68"/>
                <a:gd name="T45" fmla="*/ 1 h 95"/>
                <a:gd name="T46" fmla="*/ 39 w 68"/>
                <a:gd name="T47" fmla="*/ 4 h 95"/>
                <a:gd name="T48" fmla="*/ 14 w 68"/>
                <a:gd name="T49" fmla="*/ 14 h 95"/>
                <a:gd name="T50" fmla="*/ 8 w 68"/>
                <a:gd name="T51" fmla="*/ 12 h 95"/>
                <a:gd name="T52" fmla="*/ 5 w 68"/>
                <a:gd name="T53" fmla="*/ 13 h 95"/>
                <a:gd name="T54" fmla="*/ 6 w 68"/>
                <a:gd name="T55" fmla="*/ 18 h 95"/>
                <a:gd name="T56" fmla="*/ 6 w 68"/>
                <a:gd name="T57" fmla="*/ 29 h 95"/>
                <a:gd name="T58" fmla="*/ 3 w 68"/>
                <a:gd name="T59" fmla="*/ 39 h 95"/>
                <a:gd name="T60" fmla="*/ 0 w 68"/>
                <a:gd name="T61" fmla="*/ 46 h 95"/>
                <a:gd name="T62" fmla="*/ 4 w 68"/>
                <a:gd name="T63" fmla="*/ 51 h 95"/>
                <a:gd name="T64" fmla="*/ 8 w 68"/>
                <a:gd name="T65" fmla="*/ 49 h 95"/>
                <a:gd name="T66" fmla="*/ 28 w 68"/>
                <a:gd name="T67" fmla="*/ 45 h 95"/>
                <a:gd name="T68" fmla="*/ 28 w 68"/>
                <a:gd name="T69" fmla="*/ 76 h 95"/>
                <a:gd name="T70" fmla="*/ 26 w 68"/>
                <a:gd name="T71" fmla="*/ 80 h 95"/>
                <a:gd name="T72" fmla="*/ 19 w 68"/>
                <a:gd name="T73" fmla="*/ 79 h 95"/>
                <a:gd name="T74" fmla="*/ 17 w 68"/>
                <a:gd name="T75" fmla="*/ 78 h 95"/>
                <a:gd name="T76" fmla="*/ 15 w 68"/>
                <a:gd name="T77" fmla="*/ 79 h 95"/>
                <a:gd name="T78" fmla="*/ 18 w 68"/>
                <a:gd name="T79" fmla="*/ 84 h 95"/>
                <a:gd name="T80" fmla="*/ 24 w 68"/>
                <a:gd name="T81" fmla="*/ 92 h 95"/>
                <a:gd name="T82" fmla="*/ 28 w 68"/>
                <a:gd name="T83" fmla="*/ 95 h 95"/>
                <a:gd name="T84" fmla="*/ 30 w 68"/>
                <a:gd name="T85" fmla="*/ 95 h 95"/>
                <a:gd name="T86" fmla="*/ 35 w 68"/>
                <a:gd name="T87" fmla="*/ 89 h 95"/>
                <a:gd name="T88" fmla="*/ 37 w 68"/>
                <a:gd name="T89" fmla="*/ 80 h 95"/>
                <a:gd name="T90" fmla="*/ 37 w 68"/>
                <a:gd name="T91" fmla="*/ 44 h 95"/>
                <a:gd name="T92" fmla="*/ 54 w 68"/>
                <a:gd name="T93" fmla="*/ 4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8" h="95">
                  <a:moveTo>
                    <a:pt x="54" y="42"/>
                  </a:moveTo>
                  <a:cubicBezTo>
                    <a:pt x="58" y="42"/>
                    <a:pt x="61" y="42"/>
                    <a:pt x="64" y="41"/>
                  </a:cubicBezTo>
                  <a:cubicBezTo>
                    <a:pt x="65" y="41"/>
                    <a:pt x="67" y="41"/>
                    <a:pt x="67" y="39"/>
                  </a:cubicBezTo>
                  <a:cubicBezTo>
                    <a:pt x="68" y="37"/>
                    <a:pt x="66" y="36"/>
                    <a:pt x="65" y="35"/>
                  </a:cubicBezTo>
                  <a:cubicBezTo>
                    <a:pt x="62" y="32"/>
                    <a:pt x="58" y="32"/>
                    <a:pt x="54" y="33"/>
                  </a:cubicBezTo>
                  <a:cubicBezTo>
                    <a:pt x="50" y="34"/>
                    <a:pt x="44" y="35"/>
                    <a:pt x="37" y="36"/>
                  </a:cubicBezTo>
                  <a:cubicBezTo>
                    <a:pt x="37" y="32"/>
                    <a:pt x="38" y="30"/>
                    <a:pt x="39" y="29"/>
                  </a:cubicBezTo>
                  <a:cubicBezTo>
                    <a:pt x="39" y="27"/>
                    <a:pt x="40" y="26"/>
                    <a:pt x="39" y="25"/>
                  </a:cubicBezTo>
                  <a:cubicBezTo>
                    <a:pt x="39" y="24"/>
                    <a:pt x="38" y="23"/>
                    <a:pt x="36" y="22"/>
                  </a:cubicBezTo>
                  <a:cubicBezTo>
                    <a:pt x="34" y="21"/>
                    <a:pt x="31" y="20"/>
                    <a:pt x="28" y="20"/>
                  </a:cubicBezTo>
                  <a:cubicBezTo>
                    <a:pt x="26" y="20"/>
                    <a:pt x="25" y="20"/>
                    <a:pt x="25" y="21"/>
                  </a:cubicBezTo>
                  <a:cubicBezTo>
                    <a:pt x="24" y="23"/>
                    <a:pt x="25" y="24"/>
                    <a:pt x="26" y="25"/>
                  </a:cubicBezTo>
                  <a:cubicBezTo>
                    <a:pt x="27" y="27"/>
                    <a:pt x="28" y="30"/>
                    <a:pt x="28" y="37"/>
                  </a:cubicBezTo>
                  <a:cubicBezTo>
                    <a:pt x="21" y="39"/>
                    <a:pt x="16" y="39"/>
                    <a:pt x="14" y="39"/>
                  </a:cubicBezTo>
                  <a:cubicBezTo>
                    <a:pt x="13" y="39"/>
                    <a:pt x="13" y="39"/>
                    <a:pt x="12" y="39"/>
                  </a:cubicBezTo>
                  <a:cubicBezTo>
                    <a:pt x="13" y="38"/>
                    <a:pt x="14" y="31"/>
                    <a:pt x="16" y="20"/>
                  </a:cubicBezTo>
                  <a:cubicBezTo>
                    <a:pt x="25" y="18"/>
                    <a:pt x="33" y="16"/>
                    <a:pt x="39" y="14"/>
                  </a:cubicBezTo>
                  <a:cubicBezTo>
                    <a:pt x="46" y="13"/>
                    <a:pt x="50" y="12"/>
                    <a:pt x="53" y="12"/>
                  </a:cubicBezTo>
                  <a:cubicBezTo>
                    <a:pt x="54" y="12"/>
                    <a:pt x="56" y="12"/>
                    <a:pt x="57" y="10"/>
                  </a:cubicBezTo>
                  <a:cubicBezTo>
                    <a:pt x="58" y="8"/>
                    <a:pt x="56" y="7"/>
                    <a:pt x="54" y="5"/>
                  </a:cubicBezTo>
                  <a:cubicBezTo>
                    <a:pt x="51" y="3"/>
                    <a:pt x="48" y="1"/>
                    <a:pt x="45" y="0"/>
                  </a:cubicBezTo>
                  <a:cubicBezTo>
                    <a:pt x="44" y="0"/>
                    <a:pt x="43" y="0"/>
                    <a:pt x="42" y="0"/>
                  </a:cubicBezTo>
                  <a:cubicBezTo>
                    <a:pt x="41" y="0"/>
                    <a:pt x="40" y="0"/>
                    <a:pt x="39" y="1"/>
                  </a:cubicBezTo>
                  <a:cubicBezTo>
                    <a:pt x="39" y="2"/>
                    <a:pt x="39" y="3"/>
                    <a:pt x="39" y="4"/>
                  </a:cubicBezTo>
                  <a:cubicBezTo>
                    <a:pt x="38" y="5"/>
                    <a:pt x="35" y="7"/>
                    <a:pt x="14" y="14"/>
                  </a:cubicBezTo>
                  <a:cubicBezTo>
                    <a:pt x="12" y="13"/>
                    <a:pt x="9" y="12"/>
                    <a:pt x="8" y="12"/>
                  </a:cubicBezTo>
                  <a:cubicBezTo>
                    <a:pt x="6" y="12"/>
                    <a:pt x="5" y="13"/>
                    <a:pt x="5" y="13"/>
                  </a:cubicBezTo>
                  <a:cubicBezTo>
                    <a:pt x="4" y="14"/>
                    <a:pt x="5" y="16"/>
                    <a:pt x="6" y="18"/>
                  </a:cubicBezTo>
                  <a:cubicBezTo>
                    <a:pt x="7" y="20"/>
                    <a:pt x="7" y="24"/>
                    <a:pt x="6" y="29"/>
                  </a:cubicBezTo>
                  <a:cubicBezTo>
                    <a:pt x="5" y="36"/>
                    <a:pt x="4" y="38"/>
                    <a:pt x="3" y="39"/>
                  </a:cubicBezTo>
                  <a:cubicBezTo>
                    <a:pt x="1" y="40"/>
                    <a:pt x="0" y="43"/>
                    <a:pt x="0" y="46"/>
                  </a:cubicBezTo>
                  <a:cubicBezTo>
                    <a:pt x="1" y="50"/>
                    <a:pt x="3" y="51"/>
                    <a:pt x="4" y="51"/>
                  </a:cubicBezTo>
                  <a:cubicBezTo>
                    <a:pt x="5" y="51"/>
                    <a:pt x="6" y="50"/>
                    <a:pt x="8" y="49"/>
                  </a:cubicBezTo>
                  <a:cubicBezTo>
                    <a:pt x="9" y="48"/>
                    <a:pt x="14" y="47"/>
                    <a:pt x="28" y="45"/>
                  </a:cubicBezTo>
                  <a:cubicBezTo>
                    <a:pt x="28" y="62"/>
                    <a:pt x="28" y="73"/>
                    <a:pt x="28" y="76"/>
                  </a:cubicBezTo>
                  <a:cubicBezTo>
                    <a:pt x="28" y="78"/>
                    <a:pt x="27" y="80"/>
                    <a:pt x="26" y="80"/>
                  </a:cubicBezTo>
                  <a:cubicBezTo>
                    <a:pt x="25" y="80"/>
                    <a:pt x="23" y="80"/>
                    <a:pt x="19" y="79"/>
                  </a:cubicBezTo>
                  <a:cubicBezTo>
                    <a:pt x="18" y="78"/>
                    <a:pt x="18" y="78"/>
                    <a:pt x="17" y="78"/>
                  </a:cubicBezTo>
                  <a:cubicBezTo>
                    <a:pt x="16" y="78"/>
                    <a:pt x="15" y="79"/>
                    <a:pt x="15" y="79"/>
                  </a:cubicBezTo>
                  <a:cubicBezTo>
                    <a:pt x="14" y="81"/>
                    <a:pt x="16" y="82"/>
                    <a:pt x="18" y="84"/>
                  </a:cubicBezTo>
                  <a:cubicBezTo>
                    <a:pt x="21" y="87"/>
                    <a:pt x="23" y="90"/>
                    <a:pt x="24" y="92"/>
                  </a:cubicBezTo>
                  <a:cubicBezTo>
                    <a:pt x="25" y="95"/>
                    <a:pt x="27" y="95"/>
                    <a:pt x="28" y="95"/>
                  </a:cubicBezTo>
                  <a:cubicBezTo>
                    <a:pt x="29" y="95"/>
                    <a:pt x="29" y="95"/>
                    <a:pt x="30" y="95"/>
                  </a:cubicBezTo>
                  <a:cubicBezTo>
                    <a:pt x="32" y="94"/>
                    <a:pt x="34" y="92"/>
                    <a:pt x="35" y="89"/>
                  </a:cubicBezTo>
                  <a:cubicBezTo>
                    <a:pt x="37" y="86"/>
                    <a:pt x="37" y="83"/>
                    <a:pt x="37" y="80"/>
                  </a:cubicBezTo>
                  <a:cubicBezTo>
                    <a:pt x="37" y="77"/>
                    <a:pt x="37" y="67"/>
                    <a:pt x="37" y="44"/>
                  </a:cubicBezTo>
                  <a:cubicBezTo>
                    <a:pt x="45" y="43"/>
                    <a:pt x="51" y="42"/>
                    <a:pt x="54" y="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9432925" y="4300538"/>
              <a:ext cx="66675" cy="88900"/>
            </a:xfrm>
            <a:custGeom>
              <a:avLst/>
              <a:gdLst>
                <a:gd name="T0" fmla="*/ 15 w 20"/>
                <a:gd name="T1" fmla="*/ 0 h 27"/>
                <a:gd name="T2" fmla="*/ 11 w 20"/>
                <a:gd name="T3" fmla="*/ 4 h 27"/>
                <a:gd name="T4" fmla="*/ 3 w 20"/>
                <a:gd name="T5" fmla="*/ 15 h 27"/>
                <a:gd name="T6" fmla="*/ 2 w 20"/>
                <a:gd name="T7" fmla="*/ 24 h 27"/>
                <a:gd name="T8" fmla="*/ 6 w 20"/>
                <a:gd name="T9" fmla="*/ 27 h 27"/>
                <a:gd name="T10" fmla="*/ 13 w 20"/>
                <a:gd name="T11" fmla="*/ 21 h 27"/>
                <a:gd name="T12" fmla="*/ 19 w 20"/>
                <a:gd name="T13" fmla="*/ 4 h 27"/>
                <a:gd name="T14" fmla="*/ 15 w 20"/>
                <a:gd name="T1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27">
                  <a:moveTo>
                    <a:pt x="15" y="0"/>
                  </a:moveTo>
                  <a:cubicBezTo>
                    <a:pt x="14" y="0"/>
                    <a:pt x="13" y="1"/>
                    <a:pt x="11" y="4"/>
                  </a:cubicBezTo>
                  <a:cubicBezTo>
                    <a:pt x="7" y="10"/>
                    <a:pt x="5" y="13"/>
                    <a:pt x="3" y="15"/>
                  </a:cubicBezTo>
                  <a:cubicBezTo>
                    <a:pt x="2" y="16"/>
                    <a:pt x="0" y="19"/>
                    <a:pt x="2" y="24"/>
                  </a:cubicBezTo>
                  <a:cubicBezTo>
                    <a:pt x="3" y="26"/>
                    <a:pt x="5" y="27"/>
                    <a:pt x="6" y="27"/>
                  </a:cubicBezTo>
                  <a:cubicBezTo>
                    <a:pt x="8" y="27"/>
                    <a:pt x="10" y="25"/>
                    <a:pt x="13" y="21"/>
                  </a:cubicBezTo>
                  <a:cubicBezTo>
                    <a:pt x="18" y="15"/>
                    <a:pt x="20" y="9"/>
                    <a:pt x="19" y="4"/>
                  </a:cubicBezTo>
                  <a:cubicBezTo>
                    <a:pt x="18" y="3"/>
                    <a:pt x="18" y="0"/>
                    <a:pt x="1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9601200" y="4303713"/>
              <a:ext cx="98425" cy="82550"/>
            </a:xfrm>
            <a:custGeom>
              <a:avLst/>
              <a:gdLst>
                <a:gd name="T0" fmla="*/ 26 w 30"/>
                <a:gd name="T1" fmla="*/ 10 h 25"/>
                <a:gd name="T2" fmla="*/ 11 w 30"/>
                <a:gd name="T3" fmla="*/ 1 h 25"/>
                <a:gd name="T4" fmla="*/ 4 w 30"/>
                <a:gd name="T5" fmla="*/ 0 h 25"/>
                <a:gd name="T6" fmla="*/ 1 w 30"/>
                <a:gd name="T7" fmla="*/ 1 h 25"/>
                <a:gd name="T8" fmla="*/ 1 w 30"/>
                <a:gd name="T9" fmla="*/ 4 h 25"/>
                <a:gd name="T10" fmla="*/ 9 w 30"/>
                <a:gd name="T11" fmla="*/ 11 h 25"/>
                <a:gd name="T12" fmla="*/ 19 w 30"/>
                <a:gd name="T13" fmla="*/ 21 h 25"/>
                <a:gd name="T14" fmla="*/ 25 w 30"/>
                <a:gd name="T15" fmla="*/ 25 h 25"/>
                <a:gd name="T16" fmla="*/ 28 w 30"/>
                <a:gd name="T17" fmla="*/ 22 h 25"/>
                <a:gd name="T18" fmla="*/ 26 w 30"/>
                <a:gd name="T19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25">
                  <a:moveTo>
                    <a:pt x="26" y="10"/>
                  </a:moveTo>
                  <a:cubicBezTo>
                    <a:pt x="23" y="6"/>
                    <a:pt x="18" y="3"/>
                    <a:pt x="11" y="1"/>
                  </a:cubicBezTo>
                  <a:cubicBezTo>
                    <a:pt x="7" y="0"/>
                    <a:pt x="5" y="0"/>
                    <a:pt x="4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0" y="2"/>
                    <a:pt x="1" y="3"/>
                    <a:pt x="1" y="4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2" y="14"/>
                    <a:pt x="15" y="18"/>
                    <a:pt x="19" y="21"/>
                  </a:cubicBezTo>
                  <a:cubicBezTo>
                    <a:pt x="21" y="23"/>
                    <a:pt x="23" y="25"/>
                    <a:pt x="25" y="25"/>
                  </a:cubicBezTo>
                  <a:cubicBezTo>
                    <a:pt x="26" y="25"/>
                    <a:pt x="28" y="24"/>
                    <a:pt x="28" y="22"/>
                  </a:cubicBezTo>
                  <a:cubicBezTo>
                    <a:pt x="30" y="18"/>
                    <a:pt x="29" y="14"/>
                    <a:pt x="2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44003" y="106159"/>
            <a:ext cx="1493744" cy="3582768"/>
            <a:chOff x="2027238" y="0"/>
            <a:chExt cx="1924050" cy="4614863"/>
          </a:xfrm>
        </p:grpSpPr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2963863" y="0"/>
              <a:ext cx="39687" cy="2698750"/>
            </a:xfrm>
            <a:custGeom>
              <a:avLst/>
              <a:gdLst>
                <a:gd name="T0" fmla="*/ 12 w 12"/>
                <a:gd name="T1" fmla="*/ 0 h 817"/>
                <a:gd name="T2" fmla="*/ 12 w 12"/>
                <a:gd name="T3" fmla="*/ 812 h 817"/>
                <a:gd name="T4" fmla="*/ 6 w 12"/>
                <a:gd name="T5" fmla="*/ 817 h 817"/>
                <a:gd name="T6" fmla="*/ 6 w 12"/>
                <a:gd name="T7" fmla="*/ 817 h 817"/>
                <a:gd name="T8" fmla="*/ 0 w 12"/>
                <a:gd name="T9" fmla="*/ 812 h 817"/>
                <a:gd name="T10" fmla="*/ 0 w 12"/>
                <a:gd name="T11" fmla="*/ 0 h 817"/>
                <a:gd name="T12" fmla="*/ 12 w 12"/>
                <a:gd name="T13" fmla="*/ 0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817">
                  <a:moveTo>
                    <a:pt x="12" y="0"/>
                  </a:moveTo>
                  <a:cubicBezTo>
                    <a:pt x="12" y="812"/>
                    <a:pt x="12" y="812"/>
                    <a:pt x="12" y="812"/>
                  </a:cubicBezTo>
                  <a:cubicBezTo>
                    <a:pt x="12" y="815"/>
                    <a:pt x="9" y="817"/>
                    <a:pt x="6" y="817"/>
                  </a:cubicBezTo>
                  <a:cubicBezTo>
                    <a:pt x="6" y="817"/>
                    <a:pt x="6" y="817"/>
                    <a:pt x="6" y="817"/>
                  </a:cubicBezTo>
                  <a:cubicBezTo>
                    <a:pt x="3" y="817"/>
                    <a:pt x="0" y="815"/>
                    <a:pt x="0" y="812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9D1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Rectangle 26"/>
            <p:cNvSpPr>
              <a:spLocks noChangeArrowheads="1"/>
            </p:cNvSpPr>
            <p:nvPr/>
          </p:nvSpPr>
          <p:spPr bwMode="auto">
            <a:xfrm>
              <a:off x="2657475" y="2686050"/>
              <a:ext cx="663575" cy="1862138"/>
            </a:xfrm>
            <a:prstGeom prst="rect">
              <a:avLst/>
            </a:pr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27"/>
            <p:cNvSpPr>
              <a:spLocks noEditPoints="1"/>
            </p:cNvSpPr>
            <p:nvPr/>
          </p:nvSpPr>
          <p:spPr bwMode="auto">
            <a:xfrm>
              <a:off x="2720975" y="2747963"/>
              <a:ext cx="536575" cy="1738313"/>
            </a:xfrm>
            <a:custGeom>
              <a:avLst/>
              <a:gdLst>
                <a:gd name="T0" fmla="*/ 338 w 338"/>
                <a:gd name="T1" fmla="*/ 1095 h 1095"/>
                <a:gd name="T2" fmla="*/ 0 w 338"/>
                <a:gd name="T3" fmla="*/ 1095 h 1095"/>
                <a:gd name="T4" fmla="*/ 0 w 338"/>
                <a:gd name="T5" fmla="*/ 0 h 1095"/>
                <a:gd name="T6" fmla="*/ 338 w 338"/>
                <a:gd name="T7" fmla="*/ 0 h 1095"/>
                <a:gd name="T8" fmla="*/ 338 w 338"/>
                <a:gd name="T9" fmla="*/ 1095 h 1095"/>
                <a:gd name="T10" fmla="*/ 4 w 338"/>
                <a:gd name="T11" fmla="*/ 1093 h 1095"/>
                <a:gd name="T12" fmla="*/ 334 w 338"/>
                <a:gd name="T13" fmla="*/ 1093 h 1095"/>
                <a:gd name="T14" fmla="*/ 334 w 338"/>
                <a:gd name="T15" fmla="*/ 2 h 1095"/>
                <a:gd name="T16" fmla="*/ 4 w 338"/>
                <a:gd name="T17" fmla="*/ 2 h 1095"/>
                <a:gd name="T18" fmla="*/ 4 w 338"/>
                <a:gd name="T19" fmla="*/ 1093 h 1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8" h="1095">
                  <a:moveTo>
                    <a:pt x="338" y="1095"/>
                  </a:moveTo>
                  <a:lnTo>
                    <a:pt x="0" y="1095"/>
                  </a:lnTo>
                  <a:lnTo>
                    <a:pt x="0" y="0"/>
                  </a:lnTo>
                  <a:lnTo>
                    <a:pt x="338" y="0"/>
                  </a:lnTo>
                  <a:lnTo>
                    <a:pt x="338" y="1095"/>
                  </a:lnTo>
                  <a:close/>
                  <a:moveTo>
                    <a:pt x="4" y="1093"/>
                  </a:moveTo>
                  <a:lnTo>
                    <a:pt x="334" y="1093"/>
                  </a:lnTo>
                  <a:lnTo>
                    <a:pt x="334" y="2"/>
                  </a:lnTo>
                  <a:lnTo>
                    <a:pt x="4" y="2"/>
                  </a:lnTo>
                  <a:lnTo>
                    <a:pt x="4" y="1093"/>
                  </a:lnTo>
                  <a:close/>
                </a:path>
              </a:pathLst>
            </a:custGeom>
            <a:solidFill>
              <a:srgbClr val="9D1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2601913" y="4514850"/>
              <a:ext cx="774700" cy="100013"/>
            </a:xfrm>
            <a:custGeom>
              <a:avLst/>
              <a:gdLst>
                <a:gd name="T0" fmla="*/ 220 w 235"/>
                <a:gd name="T1" fmla="*/ 30 h 30"/>
                <a:gd name="T2" fmla="*/ 15 w 235"/>
                <a:gd name="T3" fmla="*/ 30 h 30"/>
                <a:gd name="T4" fmla="*/ 0 w 235"/>
                <a:gd name="T5" fmla="*/ 15 h 30"/>
                <a:gd name="T6" fmla="*/ 0 w 235"/>
                <a:gd name="T7" fmla="*/ 15 h 30"/>
                <a:gd name="T8" fmla="*/ 15 w 235"/>
                <a:gd name="T9" fmla="*/ 0 h 30"/>
                <a:gd name="T10" fmla="*/ 220 w 235"/>
                <a:gd name="T11" fmla="*/ 0 h 30"/>
                <a:gd name="T12" fmla="*/ 235 w 235"/>
                <a:gd name="T13" fmla="*/ 15 h 30"/>
                <a:gd name="T14" fmla="*/ 235 w 235"/>
                <a:gd name="T15" fmla="*/ 15 h 30"/>
                <a:gd name="T16" fmla="*/ 220 w 235"/>
                <a:gd name="T1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5" h="30">
                  <a:moveTo>
                    <a:pt x="220" y="30"/>
                  </a:moveTo>
                  <a:cubicBezTo>
                    <a:pt x="15" y="30"/>
                    <a:pt x="15" y="30"/>
                    <a:pt x="15" y="30"/>
                  </a:cubicBezTo>
                  <a:cubicBezTo>
                    <a:pt x="7" y="30"/>
                    <a:pt x="0" y="24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28" y="0"/>
                    <a:pt x="235" y="7"/>
                    <a:pt x="235" y="15"/>
                  </a:cubicBezTo>
                  <a:cubicBezTo>
                    <a:pt x="235" y="15"/>
                    <a:pt x="235" y="15"/>
                    <a:pt x="235" y="15"/>
                  </a:cubicBezTo>
                  <a:cubicBezTo>
                    <a:pt x="235" y="24"/>
                    <a:pt x="228" y="30"/>
                    <a:pt x="220" y="30"/>
                  </a:cubicBezTo>
                  <a:close/>
                </a:path>
              </a:pathLst>
            </a:custGeom>
            <a:solidFill>
              <a:srgbClr val="9D1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2601913" y="2613025"/>
              <a:ext cx="774700" cy="101600"/>
            </a:xfrm>
            <a:custGeom>
              <a:avLst/>
              <a:gdLst>
                <a:gd name="T0" fmla="*/ 220 w 235"/>
                <a:gd name="T1" fmla="*/ 31 h 31"/>
                <a:gd name="T2" fmla="*/ 15 w 235"/>
                <a:gd name="T3" fmla="*/ 31 h 31"/>
                <a:gd name="T4" fmla="*/ 0 w 235"/>
                <a:gd name="T5" fmla="*/ 15 h 31"/>
                <a:gd name="T6" fmla="*/ 0 w 235"/>
                <a:gd name="T7" fmla="*/ 15 h 31"/>
                <a:gd name="T8" fmla="*/ 15 w 235"/>
                <a:gd name="T9" fmla="*/ 0 h 31"/>
                <a:gd name="T10" fmla="*/ 220 w 235"/>
                <a:gd name="T11" fmla="*/ 0 h 31"/>
                <a:gd name="T12" fmla="*/ 235 w 235"/>
                <a:gd name="T13" fmla="*/ 15 h 31"/>
                <a:gd name="T14" fmla="*/ 235 w 235"/>
                <a:gd name="T15" fmla="*/ 15 h 31"/>
                <a:gd name="T16" fmla="*/ 220 w 235"/>
                <a:gd name="T1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5" h="31">
                  <a:moveTo>
                    <a:pt x="220" y="31"/>
                  </a:moveTo>
                  <a:cubicBezTo>
                    <a:pt x="15" y="31"/>
                    <a:pt x="15" y="31"/>
                    <a:pt x="15" y="31"/>
                  </a:cubicBezTo>
                  <a:cubicBezTo>
                    <a:pt x="7" y="31"/>
                    <a:pt x="0" y="24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28" y="0"/>
                    <a:pt x="235" y="7"/>
                    <a:pt x="235" y="15"/>
                  </a:cubicBezTo>
                  <a:cubicBezTo>
                    <a:pt x="235" y="15"/>
                    <a:pt x="235" y="15"/>
                    <a:pt x="235" y="15"/>
                  </a:cubicBezTo>
                  <a:cubicBezTo>
                    <a:pt x="235" y="24"/>
                    <a:pt x="228" y="31"/>
                    <a:pt x="220" y="31"/>
                  </a:cubicBezTo>
                  <a:close/>
                </a:path>
              </a:pathLst>
            </a:custGeom>
            <a:solidFill>
              <a:srgbClr val="9D1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Oval 30"/>
            <p:cNvSpPr>
              <a:spLocks noChangeArrowheads="1"/>
            </p:cNvSpPr>
            <p:nvPr/>
          </p:nvSpPr>
          <p:spPr bwMode="auto">
            <a:xfrm>
              <a:off x="2752725" y="547688"/>
              <a:ext cx="473075" cy="393700"/>
            </a:xfrm>
            <a:prstGeom prst="ellipse">
              <a:avLst/>
            </a:prstGeom>
            <a:solidFill>
              <a:srgbClr val="9D1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Oval 31"/>
            <p:cNvSpPr>
              <a:spLocks noChangeArrowheads="1"/>
            </p:cNvSpPr>
            <p:nvPr/>
          </p:nvSpPr>
          <p:spPr bwMode="auto">
            <a:xfrm>
              <a:off x="2027238" y="663575"/>
              <a:ext cx="1924050" cy="1774825"/>
            </a:xfrm>
            <a:prstGeom prst="ellipse">
              <a:avLst/>
            </a:pr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Oval 32"/>
            <p:cNvSpPr>
              <a:spLocks noChangeArrowheads="1"/>
            </p:cNvSpPr>
            <p:nvPr/>
          </p:nvSpPr>
          <p:spPr bwMode="auto">
            <a:xfrm>
              <a:off x="2409825" y="666750"/>
              <a:ext cx="1189037" cy="1754188"/>
            </a:xfrm>
            <a:prstGeom prst="ellipse">
              <a:avLst/>
            </a:prstGeom>
            <a:solidFill>
              <a:srgbClr val="E083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Oval 33"/>
            <p:cNvSpPr>
              <a:spLocks noChangeArrowheads="1"/>
            </p:cNvSpPr>
            <p:nvPr/>
          </p:nvSpPr>
          <p:spPr bwMode="auto">
            <a:xfrm>
              <a:off x="2773363" y="663575"/>
              <a:ext cx="431800" cy="1774825"/>
            </a:xfrm>
            <a:prstGeom prst="ellipse">
              <a:avLst/>
            </a:pr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2598738" y="2362200"/>
              <a:ext cx="798512" cy="131763"/>
            </a:xfrm>
            <a:custGeom>
              <a:avLst/>
              <a:gdLst>
                <a:gd name="T0" fmla="*/ 223 w 242"/>
                <a:gd name="T1" fmla="*/ 40 h 40"/>
                <a:gd name="T2" fmla="*/ 19 w 242"/>
                <a:gd name="T3" fmla="*/ 40 h 40"/>
                <a:gd name="T4" fmla="*/ 0 w 242"/>
                <a:gd name="T5" fmla="*/ 21 h 40"/>
                <a:gd name="T6" fmla="*/ 0 w 242"/>
                <a:gd name="T7" fmla="*/ 0 h 40"/>
                <a:gd name="T8" fmla="*/ 242 w 242"/>
                <a:gd name="T9" fmla="*/ 0 h 40"/>
                <a:gd name="T10" fmla="*/ 242 w 242"/>
                <a:gd name="T11" fmla="*/ 21 h 40"/>
                <a:gd name="T12" fmla="*/ 223 w 242"/>
                <a:gd name="T1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2" h="40">
                  <a:moveTo>
                    <a:pt x="223" y="40"/>
                  </a:moveTo>
                  <a:cubicBezTo>
                    <a:pt x="19" y="40"/>
                    <a:pt x="19" y="40"/>
                    <a:pt x="19" y="40"/>
                  </a:cubicBezTo>
                  <a:cubicBezTo>
                    <a:pt x="8" y="40"/>
                    <a:pt x="0" y="32"/>
                    <a:pt x="0" y="2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242" y="21"/>
                    <a:pt x="242" y="21"/>
                    <a:pt x="242" y="21"/>
                  </a:cubicBezTo>
                  <a:cubicBezTo>
                    <a:pt x="242" y="32"/>
                    <a:pt x="233" y="40"/>
                    <a:pt x="223" y="40"/>
                  </a:cubicBezTo>
                  <a:close/>
                </a:path>
              </a:pathLst>
            </a:custGeom>
            <a:solidFill>
              <a:srgbClr val="9D1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35"/>
            <p:cNvSpPr>
              <a:spLocks/>
            </p:cNvSpPr>
            <p:nvPr/>
          </p:nvSpPr>
          <p:spPr bwMode="auto">
            <a:xfrm>
              <a:off x="2928938" y="2847975"/>
              <a:ext cx="55562" cy="46038"/>
            </a:xfrm>
            <a:custGeom>
              <a:avLst/>
              <a:gdLst>
                <a:gd name="T0" fmla="*/ 8 w 17"/>
                <a:gd name="T1" fmla="*/ 11 h 14"/>
                <a:gd name="T2" fmla="*/ 13 w 17"/>
                <a:gd name="T3" fmla="*/ 14 h 14"/>
                <a:gd name="T4" fmla="*/ 17 w 17"/>
                <a:gd name="T5" fmla="*/ 10 h 14"/>
                <a:gd name="T6" fmla="*/ 16 w 17"/>
                <a:gd name="T7" fmla="*/ 5 h 14"/>
                <a:gd name="T8" fmla="*/ 9 w 17"/>
                <a:gd name="T9" fmla="*/ 1 h 14"/>
                <a:gd name="T10" fmla="*/ 3 w 17"/>
                <a:gd name="T11" fmla="*/ 0 h 14"/>
                <a:gd name="T12" fmla="*/ 1 w 17"/>
                <a:gd name="T13" fmla="*/ 1 h 14"/>
                <a:gd name="T14" fmla="*/ 1 w 17"/>
                <a:gd name="T15" fmla="*/ 4 h 14"/>
                <a:gd name="T16" fmla="*/ 8 w 17"/>
                <a:gd name="T17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4">
                  <a:moveTo>
                    <a:pt x="8" y="11"/>
                  </a:moveTo>
                  <a:cubicBezTo>
                    <a:pt x="10" y="13"/>
                    <a:pt x="12" y="14"/>
                    <a:pt x="13" y="14"/>
                  </a:cubicBezTo>
                  <a:cubicBezTo>
                    <a:pt x="14" y="14"/>
                    <a:pt x="16" y="13"/>
                    <a:pt x="17" y="10"/>
                  </a:cubicBezTo>
                  <a:cubicBezTo>
                    <a:pt x="17" y="8"/>
                    <a:pt x="17" y="6"/>
                    <a:pt x="16" y="5"/>
                  </a:cubicBezTo>
                  <a:cubicBezTo>
                    <a:pt x="15" y="3"/>
                    <a:pt x="13" y="2"/>
                    <a:pt x="9" y="1"/>
                  </a:cubicBezTo>
                  <a:cubicBezTo>
                    <a:pt x="6" y="0"/>
                    <a:pt x="5" y="0"/>
                    <a:pt x="3" y="0"/>
                  </a:cubicBezTo>
                  <a:cubicBezTo>
                    <a:pt x="3" y="0"/>
                    <a:pt x="1" y="0"/>
                    <a:pt x="1" y="1"/>
                  </a:cubicBezTo>
                  <a:cubicBezTo>
                    <a:pt x="1" y="2"/>
                    <a:pt x="0" y="3"/>
                    <a:pt x="1" y="4"/>
                  </a:cubicBezTo>
                  <a:cubicBezTo>
                    <a:pt x="2" y="5"/>
                    <a:pt x="4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36"/>
            <p:cNvSpPr>
              <a:spLocks/>
            </p:cNvSpPr>
            <p:nvPr/>
          </p:nvSpPr>
          <p:spPr bwMode="auto">
            <a:xfrm>
              <a:off x="2981325" y="2863850"/>
              <a:ext cx="187325" cy="311150"/>
            </a:xfrm>
            <a:custGeom>
              <a:avLst/>
              <a:gdLst>
                <a:gd name="T0" fmla="*/ 54 w 57"/>
                <a:gd name="T1" fmla="*/ 30 h 94"/>
                <a:gd name="T2" fmla="*/ 40 w 57"/>
                <a:gd name="T3" fmla="*/ 29 h 94"/>
                <a:gd name="T4" fmla="*/ 21 w 57"/>
                <a:gd name="T5" fmla="*/ 33 h 94"/>
                <a:gd name="T6" fmla="*/ 22 w 57"/>
                <a:gd name="T7" fmla="*/ 20 h 94"/>
                <a:gd name="T8" fmla="*/ 40 w 57"/>
                <a:gd name="T9" fmla="*/ 12 h 94"/>
                <a:gd name="T10" fmla="*/ 45 w 57"/>
                <a:gd name="T11" fmla="*/ 9 h 94"/>
                <a:gd name="T12" fmla="*/ 44 w 57"/>
                <a:gd name="T13" fmla="*/ 6 h 94"/>
                <a:gd name="T14" fmla="*/ 37 w 57"/>
                <a:gd name="T15" fmla="*/ 2 h 94"/>
                <a:gd name="T16" fmla="*/ 31 w 57"/>
                <a:gd name="T17" fmla="*/ 4 h 94"/>
                <a:gd name="T18" fmla="*/ 26 w 57"/>
                <a:gd name="T19" fmla="*/ 10 h 94"/>
                <a:gd name="T20" fmla="*/ 17 w 57"/>
                <a:gd name="T21" fmla="*/ 16 h 94"/>
                <a:gd name="T22" fmla="*/ 13 w 57"/>
                <a:gd name="T23" fmla="*/ 16 h 94"/>
                <a:gd name="T24" fmla="*/ 11 w 57"/>
                <a:gd name="T25" fmla="*/ 16 h 94"/>
                <a:gd name="T26" fmla="*/ 11 w 57"/>
                <a:gd name="T27" fmla="*/ 21 h 94"/>
                <a:gd name="T28" fmla="*/ 13 w 57"/>
                <a:gd name="T29" fmla="*/ 28 h 94"/>
                <a:gd name="T30" fmla="*/ 12 w 57"/>
                <a:gd name="T31" fmla="*/ 41 h 94"/>
                <a:gd name="T32" fmla="*/ 10 w 57"/>
                <a:gd name="T33" fmla="*/ 56 h 94"/>
                <a:gd name="T34" fmla="*/ 7 w 57"/>
                <a:gd name="T35" fmla="*/ 68 h 94"/>
                <a:gd name="T36" fmla="*/ 1 w 57"/>
                <a:gd name="T37" fmla="*/ 77 h 94"/>
                <a:gd name="T38" fmla="*/ 0 w 57"/>
                <a:gd name="T39" fmla="*/ 81 h 94"/>
                <a:gd name="T40" fmla="*/ 2 w 57"/>
                <a:gd name="T41" fmla="*/ 82 h 94"/>
                <a:gd name="T42" fmla="*/ 5 w 57"/>
                <a:gd name="T43" fmla="*/ 80 h 94"/>
                <a:gd name="T44" fmla="*/ 13 w 57"/>
                <a:gd name="T45" fmla="*/ 72 h 94"/>
                <a:gd name="T46" fmla="*/ 18 w 57"/>
                <a:gd name="T47" fmla="*/ 61 h 94"/>
                <a:gd name="T48" fmla="*/ 20 w 57"/>
                <a:gd name="T49" fmla="*/ 50 h 94"/>
                <a:gd name="T50" fmla="*/ 21 w 57"/>
                <a:gd name="T51" fmla="*/ 39 h 94"/>
                <a:gd name="T52" fmla="*/ 29 w 57"/>
                <a:gd name="T53" fmla="*/ 39 h 94"/>
                <a:gd name="T54" fmla="*/ 30 w 57"/>
                <a:gd name="T55" fmla="*/ 53 h 94"/>
                <a:gd name="T56" fmla="*/ 30 w 57"/>
                <a:gd name="T57" fmla="*/ 70 h 94"/>
                <a:gd name="T58" fmla="*/ 31 w 57"/>
                <a:gd name="T59" fmla="*/ 88 h 94"/>
                <a:gd name="T60" fmla="*/ 34 w 57"/>
                <a:gd name="T61" fmla="*/ 94 h 94"/>
                <a:gd name="T62" fmla="*/ 34 w 57"/>
                <a:gd name="T63" fmla="*/ 94 h 94"/>
                <a:gd name="T64" fmla="*/ 37 w 57"/>
                <a:gd name="T65" fmla="*/ 90 h 94"/>
                <a:gd name="T66" fmla="*/ 39 w 57"/>
                <a:gd name="T67" fmla="*/ 63 h 94"/>
                <a:gd name="T68" fmla="*/ 39 w 57"/>
                <a:gd name="T69" fmla="*/ 40 h 94"/>
                <a:gd name="T70" fmla="*/ 39 w 57"/>
                <a:gd name="T71" fmla="*/ 40 h 94"/>
                <a:gd name="T72" fmla="*/ 39 w 57"/>
                <a:gd name="T73" fmla="*/ 39 h 94"/>
                <a:gd name="T74" fmla="*/ 37 w 57"/>
                <a:gd name="T75" fmla="*/ 37 h 94"/>
                <a:gd name="T76" fmla="*/ 52 w 57"/>
                <a:gd name="T77" fmla="*/ 36 h 94"/>
                <a:gd name="T78" fmla="*/ 56 w 57"/>
                <a:gd name="T79" fmla="*/ 33 h 94"/>
                <a:gd name="T80" fmla="*/ 54 w 57"/>
                <a:gd name="T81" fmla="*/ 3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7" h="94">
                  <a:moveTo>
                    <a:pt x="54" y="30"/>
                  </a:moveTo>
                  <a:cubicBezTo>
                    <a:pt x="51" y="27"/>
                    <a:pt x="46" y="27"/>
                    <a:pt x="40" y="29"/>
                  </a:cubicBezTo>
                  <a:cubicBezTo>
                    <a:pt x="35" y="30"/>
                    <a:pt x="29" y="32"/>
                    <a:pt x="21" y="33"/>
                  </a:cubicBezTo>
                  <a:cubicBezTo>
                    <a:pt x="22" y="27"/>
                    <a:pt x="22" y="23"/>
                    <a:pt x="22" y="20"/>
                  </a:cubicBezTo>
                  <a:cubicBezTo>
                    <a:pt x="30" y="16"/>
                    <a:pt x="36" y="13"/>
                    <a:pt x="40" y="12"/>
                  </a:cubicBezTo>
                  <a:cubicBezTo>
                    <a:pt x="42" y="12"/>
                    <a:pt x="44" y="11"/>
                    <a:pt x="45" y="9"/>
                  </a:cubicBezTo>
                  <a:cubicBezTo>
                    <a:pt x="45" y="8"/>
                    <a:pt x="45" y="7"/>
                    <a:pt x="44" y="6"/>
                  </a:cubicBezTo>
                  <a:cubicBezTo>
                    <a:pt x="42" y="4"/>
                    <a:pt x="40" y="3"/>
                    <a:pt x="37" y="2"/>
                  </a:cubicBezTo>
                  <a:cubicBezTo>
                    <a:pt x="34" y="0"/>
                    <a:pt x="32" y="1"/>
                    <a:pt x="31" y="4"/>
                  </a:cubicBezTo>
                  <a:cubicBezTo>
                    <a:pt x="31" y="5"/>
                    <a:pt x="30" y="7"/>
                    <a:pt x="26" y="10"/>
                  </a:cubicBezTo>
                  <a:cubicBezTo>
                    <a:pt x="23" y="12"/>
                    <a:pt x="20" y="14"/>
                    <a:pt x="17" y="16"/>
                  </a:cubicBezTo>
                  <a:cubicBezTo>
                    <a:pt x="15" y="16"/>
                    <a:pt x="14" y="16"/>
                    <a:pt x="13" y="16"/>
                  </a:cubicBezTo>
                  <a:cubicBezTo>
                    <a:pt x="13" y="16"/>
                    <a:pt x="12" y="16"/>
                    <a:pt x="11" y="16"/>
                  </a:cubicBezTo>
                  <a:cubicBezTo>
                    <a:pt x="10" y="17"/>
                    <a:pt x="10" y="19"/>
                    <a:pt x="11" y="21"/>
                  </a:cubicBezTo>
                  <a:cubicBezTo>
                    <a:pt x="12" y="22"/>
                    <a:pt x="12" y="23"/>
                    <a:pt x="13" y="28"/>
                  </a:cubicBezTo>
                  <a:cubicBezTo>
                    <a:pt x="13" y="31"/>
                    <a:pt x="13" y="36"/>
                    <a:pt x="12" y="41"/>
                  </a:cubicBezTo>
                  <a:cubicBezTo>
                    <a:pt x="12" y="47"/>
                    <a:pt x="11" y="52"/>
                    <a:pt x="10" y="56"/>
                  </a:cubicBezTo>
                  <a:cubicBezTo>
                    <a:pt x="10" y="61"/>
                    <a:pt x="8" y="65"/>
                    <a:pt x="7" y="68"/>
                  </a:cubicBezTo>
                  <a:cubicBezTo>
                    <a:pt x="5" y="71"/>
                    <a:pt x="3" y="74"/>
                    <a:pt x="1" y="77"/>
                  </a:cubicBezTo>
                  <a:cubicBezTo>
                    <a:pt x="0" y="78"/>
                    <a:pt x="0" y="79"/>
                    <a:pt x="0" y="81"/>
                  </a:cubicBezTo>
                  <a:cubicBezTo>
                    <a:pt x="1" y="81"/>
                    <a:pt x="1" y="82"/>
                    <a:pt x="2" y="82"/>
                  </a:cubicBezTo>
                  <a:cubicBezTo>
                    <a:pt x="3" y="82"/>
                    <a:pt x="4" y="81"/>
                    <a:pt x="5" y="80"/>
                  </a:cubicBezTo>
                  <a:cubicBezTo>
                    <a:pt x="8" y="79"/>
                    <a:pt x="11" y="76"/>
                    <a:pt x="13" y="72"/>
                  </a:cubicBezTo>
                  <a:cubicBezTo>
                    <a:pt x="16" y="68"/>
                    <a:pt x="17" y="65"/>
                    <a:pt x="18" y="61"/>
                  </a:cubicBezTo>
                  <a:cubicBezTo>
                    <a:pt x="19" y="57"/>
                    <a:pt x="20" y="54"/>
                    <a:pt x="20" y="50"/>
                  </a:cubicBezTo>
                  <a:cubicBezTo>
                    <a:pt x="21" y="47"/>
                    <a:pt x="21" y="43"/>
                    <a:pt x="21" y="39"/>
                  </a:cubicBezTo>
                  <a:cubicBezTo>
                    <a:pt x="24" y="39"/>
                    <a:pt x="26" y="39"/>
                    <a:pt x="29" y="39"/>
                  </a:cubicBezTo>
                  <a:cubicBezTo>
                    <a:pt x="30" y="42"/>
                    <a:pt x="30" y="47"/>
                    <a:pt x="30" y="53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30" y="77"/>
                    <a:pt x="30" y="83"/>
                    <a:pt x="31" y="88"/>
                  </a:cubicBezTo>
                  <a:cubicBezTo>
                    <a:pt x="31" y="92"/>
                    <a:pt x="31" y="94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5" y="94"/>
                    <a:pt x="36" y="93"/>
                    <a:pt x="37" y="90"/>
                  </a:cubicBezTo>
                  <a:cubicBezTo>
                    <a:pt x="38" y="85"/>
                    <a:pt x="39" y="76"/>
                    <a:pt x="39" y="63"/>
                  </a:cubicBezTo>
                  <a:cubicBezTo>
                    <a:pt x="39" y="52"/>
                    <a:pt x="39" y="44"/>
                    <a:pt x="39" y="40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8" y="39"/>
                    <a:pt x="38" y="38"/>
                    <a:pt x="37" y="37"/>
                  </a:cubicBezTo>
                  <a:cubicBezTo>
                    <a:pt x="44" y="36"/>
                    <a:pt x="49" y="36"/>
                    <a:pt x="52" y="36"/>
                  </a:cubicBezTo>
                  <a:cubicBezTo>
                    <a:pt x="54" y="35"/>
                    <a:pt x="56" y="35"/>
                    <a:pt x="56" y="33"/>
                  </a:cubicBezTo>
                  <a:cubicBezTo>
                    <a:pt x="57" y="32"/>
                    <a:pt x="55" y="30"/>
                    <a:pt x="54" y="3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37"/>
            <p:cNvSpPr>
              <a:spLocks noEditPoints="1"/>
            </p:cNvSpPr>
            <p:nvPr/>
          </p:nvSpPr>
          <p:spPr bwMode="auto">
            <a:xfrm>
              <a:off x="2838450" y="2890838"/>
              <a:ext cx="179387" cy="244475"/>
            </a:xfrm>
            <a:custGeom>
              <a:avLst/>
              <a:gdLst>
                <a:gd name="T0" fmla="*/ 47 w 54"/>
                <a:gd name="T1" fmla="*/ 49 h 74"/>
                <a:gd name="T2" fmla="*/ 38 w 54"/>
                <a:gd name="T3" fmla="*/ 42 h 74"/>
                <a:gd name="T4" fmla="*/ 52 w 54"/>
                <a:gd name="T5" fmla="*/ 38 h 74"/>
                <a:gd name="T6" fmla="*/ 43 w 54"/>
                <a:gd name="T7" fmla="*/ 34 h 74"/>
                <a:gd name="T8" fmla="*/ 37 w 54"/>
                <a:gd name="T9" fmla="*/ 34 h 74"/>
                <a:gd name="T10" fmla="*/ 48 w 54"/>
                <a:gd name="T11" fmla="*/ 27 h 74"/>
                <a:gd name="T12" fmla="*/ 52 w 54"/>
                <a:gd name="T13" fmla="*/ 22 h 74"/>
                <a:gd name="T14" fmla="*/ 41 w 54"/>
                <a:gd name="T15" fmla="*/ 22 h 74"/>
                <a:gd name="T16" fmla="*/ 47 w 54"/>
                <a:gd name="T17" fmla="*/ 13 h 74"/>
                <a:gd name="T18" fmla="*/ 43 w 54"/>
                <a:gd name="T19" fmla="*/ 9 h 74"/>
                <a:gd name="T20" fmla="*/ 52 w 54"/>
                <a:gd name="T21" fmla="*/ 3 h 74"/>
                <a:gd name="T22" fmla="*/ 41 w 54"/>
                <a:gd name="T23" fmla="*/ 1 h 74"/>
                <a:gd name="T24" fmla="*/ 20 w 54"/>
                <a:gd name="T25" fmla="*/ 6 h 74"/>
                <a:gd name="T26" fmla="*/ 18 w 54"/>
                <a:gd name="T27" fmla="*/ 12 h 74"/>
                <a:gd name="T28" fmla="*/ 21 w 54"/>
                <a:gd name="T29" fmla="*/ 13 h 74"/>
                <a:gd name="T30" fmla="*/ 23 w 54"/>
                <a:gd name="T31" fmla="*/ 23 h 74"/>
                <a:gd name="T32" fmla="*/ 16 w 54"/>
                <a:gd name="T33" fmla="*/ 27 h 74"/>
                <a:gd name="T34" fmla="*/ 0 w 54"/>
                <a:gd name="T35" fmla="*/ 30 h 74"/>
                <a:gd name="T36" fmla="*/ 11 w 54"/>
                <a:gd name="T37" fmla="*/ 35 h 74"/>
                <a:gd name="T38" fmla="*/ 28 w 54"/>
                <a:gd name="T39" fmla="*/ 33 h 74"/>
                <a:gd name="T40" fmla="*/ 13 w 54"/>
                <a:gd name="T41" fmla="*/ 39 h 74"/>
                <a:gd name="T42" fmla="*/ 8 w 54"/>
                <a:gd name="T43" fmla="*/ 41 h 74"/>
                <a:gd name="T44" fmla="*/ 15 w 54"/>
                <a:gd name="T45" fmla="*/ 47 h 74"/>
                <a:gd name="T46" fmla="*/ 9 w 54"/>
                <a:gd name="T47" fmla="*/ 57 h 74"/>
                <a:gd name="T48" fmla="*/ 13 w 54"/>
                <a:gd name="T49" fmla="*/ 68 h 74"/>
                <a:gd name="T50" fmla="*/ 19 w 54"/>
                <a:gd name="T51" fmla="*/ 51 h 74"/>
                <a:gd name="T52" fmla="*/ 29 w 54"/>
                <a:gd name="T53" fmla="*/ 44 h 74"/>
                <a:gd name="T54" fmla="*/ 28 w 54"/>
                <a:gd name="T55" fmla="*/ 62 h 74"/>
                <a:gd name="T56" fmla="*/ 24 w 54"/>
                <a:gd name="T57" fmla="*/ 62 h 74"/>
                <a:gd name="T58" fmla="*/ 21 w 54"/>
                <a:gd name="T59" fmla="*/ 63 h 74"/>
                <a:gd name="T60" fmla="*/ 29 w 54"/>
                <a:gd name="T61" fmla="*/ 72 h 74"/>
                <a:gd name="T62" fmla="*/ 35 w 54"/>
                <a:gd name="T63" fmla="*/ 72 h 74"/>
                <a:gd name="T64" fmla="*/ 38 w 54"/>
                <a:gd name="T65" fmla="*/ 60 h 74"/>
                <a:gd name="T66" fmla="*/ 42 w 54"/>
                <a:gd name="T67" fmla="*/ 55 h 74"/>
                <a:gd name="T68" fmla="*/ 49 w 54"/>
                <a:gd name="T69" fmla="*/ 56 h 74"/>
                <a:gd name="T70" fmla="*/ 23 w 54"/>
                <a:gd name="T71" fmla="*/ 13 h 74"/>
                <a:gd name="T72" fmla="*/ 37 w 54"/>
                <a:gd name="T73" fmla="*/ 10 h 74"/>
                <a:gd name="T74" fmla="*/ 33 w 54"/>
                <a:gd name="T75" fmla="*/ 23 h 74"/>
                <a:gd name="T76" fmla="*/ 30 w 54"/>
                <a:gd name="T77" fmla="*/ 2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4" h="74">
                  <a:moveTo>
                    <a:pt x="49" y="56"/>
                  </a:moveTo>
                  <a:cubicBezTo>
                    <a:pt x="50" y="54"/>
                    <a:pt x="50" y="52"/>
                    <a:pt x="47" y="49"/>
                  </a:cubicBezTo>
                  <a:cubicBezTo>
                    <a:pt x="45" y="47"/>
                    <a:pt x="42" y="46"/>
                    <a:pt x="38" y="46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41" y="42"/>
                    <a:pt x="44" y="41"/>
                    <a:pt x="47" y="41"/>
                  </a:cubicBezTo>
                  <a:cubicBezTo>
                    <a:pt x="49" y="40"/>
                    <a:pt x="51" y="40"/>
                    <a:pt x="52" y="38"/>
                  </a:cubicBezTo>
                  <a:cubicBezTo>
                    <a:pt x="52" y="38"/>
                    <a:pt x="52" y="37"/>
                    <a:pt x="51" y="35"/>
                  </a:cubicBezTo>
                  <a:cubicBezTo>
                    <a:pt x="49" y="34"/>
                    <a:pt x="46" y="33"/>
                    <a:pt x="43" y="34"/>
                  </a:cubicBezTo>
                  <a:cubicBezTo>
                    <a:pt x="41" y="35"/>
                    <a:pt x="39" y="35"/>
                    <a:pt x="38" y="36"/>
                  </a:cubicBezTo>
                  <a:cubicBezTo>
                    <a:pt x="37" y="35"/>
                    <a:pt x="37" y="34"/>
                    <a:pt x="37" y="34"/>
                  </a:cubicBezTo>
                  <a:cubicBezTo>
                    <a:pt x="38" y="33"/>
                    <a:pt x="37" y="31"/>
                    <a:pt x="35" y="30"/>
                  </a:cubicBezTo>
                  <a:cubicBezTo>
                    <a:pt x="41" y="29"/>
                    <a:pt x="45" y="28"/>
                    <a:pt x="48" y="27"/>
                  </a:cubicBezTo>
                  <a:cubicBezTo>
                    <a:pt x="51" y="27"/>
                    <a:pt x="53" y="27"/>
                    <a:pt x="54" y="25"/>
                  </a:cubicBezTo>
                  <a:cubicBezTo>
                    <a:pt x="54" y="24"/>
                    <a:pt x="54" y="23"/>
                    <a:pt x="52" y="22"/>
                  </a:cubicBezTo>
                  <a:cubicBezTo>
                    <a:pt x="51" y="21"/>
                    <a:pt x="48" y="20"/>
                    <a:pt x="46" y="21"/>
                  </a:cubicBezTo>
                  <a:cubicBezTo>
                    <a:pt x="44" y="21"/>
                    <a:pt x="43" y="21"/>
                    <a:pt x="41" y="22"/>
                  </a:cubicBezTo>
                  <a:cubicBezTo>
                    <a:pt x="43" y="19"/>
                    <a:pt x="44" y="17"/>
                    <a:pt x="45" y="16"/>
                  </a:cubicBezTo>
                  <a:cubicBezTo>
                    <a:pt x="47" y="15"/>
                    <a:pt x="47" y="14"/>
                    <a:pt x="47" y="13"/>
                  </a:cubicBezTo>
                  <a:cubicBezTo>
                    <a:pt x="47" y="12"/>
                    <a:pt x="46" y="11"/>
                    <a:pt x="44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51" y="7"/>
                    <a:pt x="52" y="6"/>
                    <a:pt x="53" y="5"/>
                  </a:cubicBezTo>
                  <a:cubicBezTo>
                    <a:pt x="53" y="4"/>
                    <a:pt x="53" y="4"/>
                    <a:pt x="52" y="3"/>
                  </a:cubicBezTo>
                  <a:cubicBezTo>
                    <a:pt x="52" y="2"/>
                    <a:pt x="51" y="1"/>
                    <a:pt x="48" y="1"/>
                  </a:cubicBezTo>
                  <a:cubicBezTo>
                    <a:pt x="46" y="0"/>
                    <a:pt x="43" y="0"/>
                    <a:pt x="41" y="1"/>
                  </a:cubicBezTo>
                  <a:cubicBezTo>
                    <a:pt x="39" y="1"/>
                    <a:pt x="36" y="3"/>
                    <a:pt x="32" y="4"/>
                  </a:cubicBezTo>
                  <a:cubicBezTo>
                    <a:pt x="28" y="5"/>
                    <a:pt x="23" y="6"/>
                    <a:pt x="20" y="6"/>
                  </a:cubicBezTo>
                  <a:cubicBezTo>
                    <a:pt x="17" y="7"/>
                    <a:pt x="15" y="7"/>
                    <a:pt x="15" y="9"/>
                  </a:cubicBezTo>
                  <a:cubicBezTo>
                    <a:pt x="15" y="10"/>
                    <a:pt x="17" y="11"/>
                    <a:pt x="18" y="12"/>
                  </a:cubicBezTo>
                  <a:cubicBezTo>
                    <a:pt x="19" y="12"/>
                    <a:pt x="20" y="12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0" y="14"/>
                    <a:pt x="20" y="14"/>
                    <a:pt x="20" y="15"/>
                  </a:cubicBezTo>
                  <a:cubicBezTo>
                    <a:pt x="20" y="17"/>
                    <a:pt x="21" y="20"/>
                    <a:pt x="23" y="23"/>
                  </a:cubicBezTo>
                  <a:cubicBezTo>
                    <a:pt x="23" y="24"/>
                    <a:pt x="24" y="24"/>
                    <a:pt x="25" y="25"/>
                  </a:cubicBezTo>
                  <a:cubicBezTo>
                    <a:pt x="21" y="26"/>
                    <a:pt x="18" y="26"/>
                    <a:pt x="16" y="27"/>
                  </a:cubicBezTo>
                  <a:cubicBezTo>
                    <a:pt x="11" y="27"/>
                    <a:pt x="7" y="28"/>
                    <a:pt x="5" y="28"/>
                  </a:cubicBezTo>
                  <a:cubicBezTo>
                    <a:pt x="4" y="28"/>
                    <a:pt x="0" y="28"/>
                    <a:pt x="0" y="30"/>
                  </a:cubicBezTo>
                  <a:cubicBezTo>
                    <a:pt x="0" y="31"/>
                    <a:pt x="1" y="32"/>
                    <a:pt x="4" y="34"/>
                  </a:cubicBezTo>
                  <a:cubicBezTo>
                    <a:pt x="6" y="36"/>
                    <a:pt x="8" y="36"/>
                    <a:pt x="11" y="35"/>
                  </a:cubicBezTo>
                  <a:cubicBezTo>
                    <a:pt x="13" y="35"/>
                    <a:pt x="19" y="33"/>
                    <a:pt x="27" y="31"/>
                  </a:cubicBezTo>
                  <a:cubicBezTo>
                    <a:pt x="27" y="32"/>
                    <a:pt x="28" y="33"/>
                    <a:pt x="28" y="33"/>
                  </a:cubicBezTo>
                  <a:cubicBezTo>
                    <a:pt x="29" y="34"/>
                    <a:pt x="29" y="36"/>
                    <a:pt x="29" y="37"/>
                  </a:cubicBezTo>
                  <a:cubicBezTo>
                    <a:pt x="21" y="39"/>
                    <a:pt x="16" y="40"/>
                    <a:pt x="13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1" y="39"/>
                    <a:pt x="8" y="39"/>
                    <a:pt x="8" y="41"/>
                  </a:cubicBezTo>
                  <a:cubicBezTo>
                    <a:pt x="7" y="43"/>
                    <a:pt x="9" y="44"/>
                    <a:pt x="10" y="45"/>
                  </a:cubicBezTo>
                  <a:cubicBezTo>
                    <a:pt x="12" y="46"/>
                    <a:pt x="13" y="46"/>
                    <a:pt x="15" y="47"/>
                  </a:cubicBezTo>
                  <a:cubicBezTo>
                    <a:pt x="14" y="48"/>
                    <a:pt x="13" y="49"/>
                    <a:pt x="12" y="51"/>
                  </a:cubicBezTo>
                  <a:cubicBezTo>
                    <a:pt x="11" y="53"/>
                    <a:pt x="10" y="55"/>
                    <a:pt x="9" y="57"/>
                  </a:cubicBezTo>
                  <a:cubicBezTo>
                    <a:pt x="7" y="59"/>
                    <a:pt x="8" y="62"/>
                    <a:pt x="9" y="65"/>
                  </a:cubicBezTo>
                  <a:cubicBezTo>
                    <a:pt x="10" y="67"/>
                    <a:pt x="11" y="68"/>
                    <a:pt x="13" y="68"/>
                  </a:cubicBezTo>
                  <a:cubicBezTo>
                    <a:pt x="15" y="68"/>
                    <a:pt x="16" y="65"/>
                    <a:pt x="17" y="63"/>
                  </a:cubicBezTo>
                  <a:cubicBezTo>
                    <a:pt x="19" y="58"/>
                    <a:pt x="20" y="54"/>
                    <a:pt x="19" y="51"/>
                  </a:cubicBezTo>
                  <a:cubicBezTo>
                    <a:pt x="19" y="50"/>
                    <a:pt x="19" y="47"/>
                    <a:pt x="18" y="46"/>
                  </a:cubicBezTo>
                  <a:cubicBezTo>
                    <a:pt x="20" y="46"/>
                    <a:pt x="24" y="45"/>
                    <a:pt x="29" y="44"/>
                  </a:cubicBezTo>
                  <a:cubicBezTo>
                    <a:pt x="29" y="49"/>
                    <a:pt x="29" y="54"/>
                    <a:pt x="29" y="57"/>
                  </a:cubicBezTo>
                  <a:cubicBezTo>
                    <a:pt x="29" y="61"/>
                    <a:pt x="28" y="62"/>
                    <a:pt x="28" y="62"/>
                  </a:cubicBezTo>
                  <a:cubicBezTo>
                    <a:pt x="28" y="62"/>
                    <a:pt x="27" y="62"/>
                    <a:pt x="26" y="62"/>
                  </a:cubicBezTo>
                  <a:cubicBezTo>
                    <a:pt x="26" y="62"/>
                    <a:pt x="25" y="62"/>
                    <a:pt x="24" y="62"/>
                  </a:cubicBezTo>
                  <a:cubicBezTo>
                    <a:pt x="24" y="62"/>
                    <a:pt x="24" y="62"/>
                    <a:pt x="23" y="62"/>
                  </a:cubicBezTo>
                  <a:cubicBezTo>
                    <a:pt x="22" y="62"/>
                    <a:pt x="21" y="62"/>
                    <a:pt x="21" y="63"/>
                  </a:cubicBezTo>
                  <a:cubicBezTo>
                    <a:pt x="21" y="64"/>
                    <a:pt x="22" y="65"/>
                    <a:pt x="24" y="67"/>
                  </a:cubicBezTo>
                  <a:cubicBezTo>
                    <a:pt x="27" y="69"/>
                    <a:pt x="28" y="71"/>
                    <a:pt x="29" y="72"/>
                  </a:cubicBezTo>
                  <a:cubicBezTo>
                    <a:pt x="30" y="74"/>
                    <a:pt x="31" y="74"/>
                    <a:pt x="32" y="74"/>
                  </a:cubicBezTo>
                  <a:cubicBezTo>
                    <a:pt x="34" y="74"/>
                    <a:pt x="35" y="73"/>
                    <a:pt x="35" y="72"/>
                  </a:cubicBezTo>
                  <a:cubicBezTo>
                    <a:pt x="36" y="70"/>
                    <a:pt x="37" y="69"/>
                    <a:pt x="37" y="67"/>
                  </a:cubicBezTo>
                  <a:cubicBezTo>
                    <a:pt x="37" y="66"/>
                    <a:pt x="38" y="63"/>
                    <a:pt x="38" y="60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9" y="53"/>
                    <a:pt x="40" y="54"/>
                    <a:pt x="42" y="55"/>
                  </a:cubicBezTo>
                  <a:cubicBezTo>
                    <a:pt x="43" y="57"/>
                    <a:pt x="45" y="58"/>
                    <a:pt x="46" y="58"/>
                  </a:cubicBezTo>
                  <a:cubicBezTo>
                    <a:pt x="47" y="58"/>
                    <a:pt x="48" y="57"/>
                    <a:pt x="49" y="56"/>
                  </a:cubicBezTo>
                  <a:close/>
                  <a:moveTo>
                    <a:pt x="27" y="15"/>
                  </a:moveTo>
                  <a:cubicBezTo>
                    <a:pt x="25" y="14"/>
                    <a:pt x="24" y="13"/>
                    <a:pt x="23" y="13"/>
                  </a:cubicBezTo>
                  <a:cubicBezTo>
                    <a:pt x="25" y="13"/>
                    <a:pt x="27" y="13"/>
                    <a:pt x="29" y="12"/>
                  </a:cubicBezTo>
                  <a:cubicBezTo>
                    <a:pt x="31" y="12"/>
                    <a:pt x="34" y="11"/>
                    <a:pt x="37" y="10"/>
                  </a:cubicBezTo>
                  <a:cubicBezTo>
                    <a:pt x="37" y="11"/>
                    <a:pt x="37" y="11"/>
                    <a:pt x="37" y="12"/>
                  </a:cubicBezTo>
                  <a:cubicBezTo>
                    <a:pt x="37" y="14"/>
                    <a:pt x="36" y="18"/>
                    <a:pt x="33" y="23"/>
                  </a:cubicBezTo>
                  <a:cubicBezTo>
                    <a:pt x="32" y="24"/>
                    <a:pt x="31" y="24"/>
                    <a:pt x="30" y="24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31" y="21"/>
                    <a:pt x="30" y="18"/>
                    <a:pt x="27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38"/>
            <p:cNvSpPr>
              <a:spLocks noEditPoints="1"/>
            </p:cNvSpPr>
            <p:nvPr/>
          </p:nvSpPr>
          <p:spPr bwMode="auto">
            <a:xfrm>
              <a:off x="2835275" y="3273425"/>
              <a:ext cx="333375" cy="339725"/>
            </a:xfrm>
            <a:custGeom>
              <a:avLst/>
              <a:gdLst>
                <a:gd name="T0" fmla="*/ 92 w 101"/>
                <a:gd name="T1" fmla="*/ 47 h 103"/>
                <a:gd name="T2" fmla="*/ 62 w 101"/>
                <a:gd name="T3" fmla="*/ 50 h 103"/>
                <a:gd name="T4" fmla="*/ 78 w 101"/>
                <a:gd name="T5" fmla="*/ 37 h 103"/>
                <a:gd name="T6" fmla="*/ 79 w 101"/>
                <a:gd name="T7" fmla="*/ 31 h 103"/>
                <a:gd name="T8" fmla="*/ 62 w 101"/>
                <a:gd name="T9" fmla="*/ 31 h 103"/>
                <a:gd name="T10" fmla="*/ 60 w 101"/>
                <a:gd name="T11" fmla="*/ 21 h 103"/>
                <a:gd name="T12" fmla="*/ 80 w 101"/>
                <a:gd name="T13" fmla="*/ 14 h 103"/>
                <a:gd name="T14" fmla="*/ 69 w 101"/>
                <a:gd name="T15" fmla="*/ 10 h 103"/>
                <a:gd name="T16" fmla="*/ 44 w 101"/>
                <a:gd name="T17" fmla="*/ 16 h 103"/>
                <a:gd name="T18" fmla="*/ 51 w 101"/>
                <a:gd name="T19" fmla="*/ 6 h 103"/>
                <a:gd name="T20" fmla="*/ 44 w 101"/>
                <a:gd name="T21" fmla="*/ 1 h 103"/>
                <a:gd name="T22" fmla="*/ 39 w 101"/>
                <a:gd name="T23" fmla="*/ 1 h 103"/>
                <a:gd name="T24" fmla="*/ 34 w 101"/>
                <a:gd name="T25" fmla="*/ 15 h 103"/>
                <a:gd name="T26" fmla="*/ 20 w 101"/>
                <a:gd name="T27" fmla="*/ 35 h 103"/>
                <a:gd name="T28" fmla="*/ 22 w 101"/>
                <a:gd name="T29" fmla="*/ 36 h 103"/>
                <a:gd name="T30" fmla="*/ 24 w 101"/>
                <a:gd name="T31" fmla="*/ 35 h 103"/>
                <a:gd name="T32" fmla="*/ 30 w 101"/>
                <a:gd name="T33" fmla="*/ 45 h 103"/>
                <a:gd name="T34" fmla="*/ 20 w 101"/>
                <a:gd name="T35" fmla="*/ 56 h 103"/>
                <a:gd name="T36" fmla="*/ 1 w 101"/>
                <a:gd name="T37" fmla="*/ 60 h 103"/>
                <a:gd name="T38" fmla="*/ 7 w 101"/>
                <a:gd name="T39" fmla="*/ 67 h 103"/>
                <a:gd name="T40" fmla="*/ 31 w 101"/>
                <a:gd name="T41" fmla="*/ 63 h 103"/>
                <a:gd name="T42" fmla="*/ 53 w 101"/>
                <a:gd name="T43" fmla="*/ 92 h 103"/>
                <a:gd name="T44" fmla="*/ 56 w 101"/>
                <a:gd name="T45" fmla="*/ 103 h 103"/>
                <a:gd name="T46" fmla="*/ 62 w 101"/>
                <a:gd name="T47" fmla="*/ 58 h 103"/>
                <a:gd name="T48" fmla="*/ 94 w 101"/>
                <a:gd name="T49" fmla="*/ 57 h 103"/>
                <a:gd name="T50" fmla="*/ 101 w 101"/>
                <a:gd name="T51" fmla="*/ 54 h 103"/>
                <a:gd name="T52" fmla="*/ 26 w 101"/>
                <a:gd name="T53" fmla="*/ 34 h 103"/>
                <a:gd name="T54" fmla="*/ 42 w 101"/>
                <a:gd name="T55" fmla="*/ 24 h 103"/>
                <a:gd name="T56" fmla="*/ 51 w 101"/>
                <a:gd name="T57" fmla="*/ 25 h 103"/>
                <a:gd name="T58" fmla="*/ 41 w 101"/>
                <a:gd name="T59" fmla="*/ 36 h 103"/>
                <a:gd name="T60" fmla="*/ 28 w 101"/>
                <a:gd name="T61" fmla="*/ 34 h 103"/>
                <a:gd name="T62" fmla="*/ 26 w 101"/>
                <a:gd name="T63" fmla="*/ 34 h 103"/>
                <a:gd name="T64" fmla="*/ 53 w 101"/>
                <a:gd name="T65" fmla="*/ 52 h 103"/>
                <a:gd name="T66" fmla="*/ 39 w 101"/>
                <a:gd name="T67" fmla="*/ 4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1" h="103">
                  <a:moveTo>
                    <a:pt x="99" y="51"/>
                  </a:moveTo>
                  <a:cubicBezTo>
                    <a:pt x="96" y="49"/>
                    <a:pt x="94" y="48"/>
                    <a:pt x="92" y="47"/>
                  </a:cubicBezTo>
                  <a:cubicBezTo>
                    <a:pt x="89" y="47"/>
                    <a:pt x="85" y="47"/>
                    <a:pt x="78" y="48"/>
                  </a:cubicBezTo>
                  <a:cubicBezTo>
                    <a:pt x="72" y="49"/>
                    <a:pt x="67" y="50"/>
                    <a:pt x="62" y="50"/>
                  </a:cubicBezTo>
                  <a:cubicBezTo>
                    <a:pt x="62" y="39"/>
                    <a:pt x="62" y="39"/>
                    <a:pt x="62" y="39"/>
                  </a:cubicBezTo>
                  <a:cubicBezTo>
                    <a:pt x="71" y="39"/>
                    <a:pt x="76" y="38"/>
                    <a:pt x="78" y="37"/>
                  </a:cubicBezTo>
                  <a:cubicBezTo>
                    <a:pt x="79" y="37"/>
                    <a:pt x="81" y="36"/>
                    <a:pt x="81" y="35"/>
                  </a:cubicBezTo>
                  <a:cubicBezTo>
                    <a:pt x="81" y="33"/>
                    <a:pt x="81" y="32"/>
                    <a:pt x="79" y="31"/>
                  </a:cubicBezTo>
                  <a:cubicBezTo>
                    <a:pt x="77" y="29"/>
                    <a:pt x="74" y="29"/>
                    <a:pt x="71" y="30"/>
                  </a:cubicBezTo>
                  <a:cubicBezTo>
                    <a:pt x="68" y="30"/>
                    <a:pt x="65" y="31"/>
                    <a:pt x="62" y="31"/>
                  </a:cubicBezTo>
                  <a:cubicBezTo>
                    <a:pt x="62" y="28"/>
                    <a:pt x="62" y="27"/>
                    <a:pt x="63" y="27"/>
                  </a:cubicBezTo>
                  <a:cubicBezTo>
                    <a:pt x="63" y="25"/>
                    <a:pt x="63" y="24"/>
                    <a:pt x="60" y="21"/>
                  </a:cubicBezTo>
                  <a:cubicBezTo>
                    <a:pt x="69" y="19"/>
                    <a:pt x="75" y="18"/>
                    <a:pt x="77" y="17"/>
                  </a:cubicBezTo>
                  <a:cubicBezTo>
                    <a:pt x="78" y="17"/>
                    <a:pt x="80" y="16"/>
                    <a:pt x="80" y="14"/>
                  </a:cubicBezTo>
                  <a:cubicBezTo>
                    <a:pt x="80" y="12"/>
                    <a:pt x="78" y="11"/>
                    <a:pt x="77" y="11"/>
                  </a:cubicBezTo>
                  <a:cubicBezTo>
                    <a:pt x="74" y="10"/>
                    <a:pt x="71" y="9"/>
                    <a:pt x="69" y="10"/>
                  </a:cubicBezTo>
                  <a:cubicBezTo>
                    <a:pt x="67" y="11"/>
                    <a:pt x="64" y="12"/>
                    <a:pt x="59" y="13"/>
                  </a:cubicBezTo>
                  <a:cubicBezTo>
                    <a:pt x="55" y="14"/>
                    <a:pt x="50" y="15"/>
                    <a:pt x="44" y="16"/>
                  </a:cubicBezTo>
                  <a:cubicBezTo>
                    <a:pt x="46" y="13"/>
                    <a:pt x="48" y="11"/>
                    <a:pt x="49" y="10"/>
                  </a:cubicBezTo>
                  <a:cubicBezTo>
                    <a:pt x="50" y="9"/>
                    <a:pt x="51" y="7"/>
                    <a:pt x="51" y="6"/>
                  </a:cubicBezTo>
                  <a:cubicBezTo>
                    <a:pt x="51" y="6"/>
                    <a:pt x="50" y="5"/>
                    <a:pt x="50" y="4"/>
                  </a:cubicBezTo>
                  <a:cubicBezTo>
                    <a:pt x="49" y="3"/>
                    <a:pt x="47" y="2"/>
                    <a:pt x="44" y="1"/>
                  </a:cubicBezTo>
                  <a:cubicBezTo>
                    <a:pt x="43" y="1"/>
                    <a:pt x="42" y="0"/>
                    <a:pt x="41" y="0"/>
                  </a:cubicBezTo>
                  <a:cubicBezTo>
                    <a:pt x="40" y="0"/>
                    <a:pt x="39" y="1"/>
                    <a:pt x="39" y="1"/>
                  </a:cubicBezTo>
                  <a:cubicBezTo>
                    <a:pt x="38" y="2"/>
                    <a:pt x="38" y="3"/>
                    <a:pt x="38" y="4"/>
                  </a:cubicBezTo>
                  <a:cubicBezTo>
                    <a:pt x="38" y="6"/>
                    <a:pt x="38" y="9"/>
                    <a:pt x="34" y="15"/>
                  </a:cubicBezTo>
                  <a:cubicBezTo>
                    <a:pt x="31" y="20"/>
                    <a:pt x="28" y="25"/>
                    <a:pt x="23" y="29"/>
                  </a:cubicBezTo>
                  <a:cubicBezTo>
                    <a:pt x="20" y="32"/>
                    <a:pt x="19" y="34"/>
                    <a:pt x="20" y="35"/>
                  </a:cubicBezTo>
                  <a:cubicBezTo>
                    <a:pt x="20" y="36"/>
                    <a:pt x="21" y="36"/>
                    <a:pt x="22" y="3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2" y="36"/>
                    <a:pt x="23" y="36"/>
                    <a:pt x="25" y="35"/>
                  </a:cubicBezTo>
                  <a:cubicBezTo>
                    <a:pt x="25" y="35"/>
                    <a:pt x="25" y="35"/>
                    <a:pt x="24" y="35"/>
                  </a:cubicBezTo>
                  <a:cubicBezTo>
                    <a:pt x="24" y="37"/>
                    <a:pt x="25" y="38"/>
                    <a:pt x="26" y="39"/>
                  </a:cubicBezTo>
                  <a:cubicBezTo>
                    <a:pt x="28" y="41"/>
                    <a:pt x="29" y="43"/>
                    <a:pt x="30" y="45"/>
                  </a:cubicBezTo>
                  <a:cubicBezTo>
                    <a:pt x="30" y="48"/>
                    <a:pt x="31" y="51"/>
                    <a:pt x="31" y="55"/>
                  </a:cubicBezTo>
                  <a:cubicBezTo>
                    <a:pt x="29" y="55"/>
                    <a:pt x="25" y="56"/>
                    <a:pt x="20" y="56"/>
                  </a:cubicBezTo>
                  <a:cubicBezTo>
                    <a:pt x="14" y="57"/>
                    <a:pt x="9" y="58"/>
                    <a:pt x="6" y="58"/>
                  </a:cubicBezTo>
                  <a:cubicBezTo>
                    <a:pt x="4" y="58"/>
                    <a:pt x="2" y="59"/>
                    <a:pt x="1" y="60"/>
                  </a:cubicBezTo>
                  <a:cubicBezTo>
                    <a:pt x="1" y="61"/>
                    <a:pt x="0" y="62"/>
                    <a:pt x="1" y="63"/>
                  </a:cubicBezTo>
                  <a:cubicBezTo>
                    <a:pt x="3" y="65"/>
                    <a:pt x="5" y="66"/>
                    <a:pt x="7" y="67"/>
                  </a:cubicBezTo>
                  <a:cubicBezTo>
                    <a:pt x="9" y="67"/>
                    <a:pt x="12" y="67"/>
                    <a:pt x="16" y="66"/>
                  </a:cubicBezTo>
                  <a:cubicBezTo>
                    <a:pt x="20" y="65"/>
                    <a:pt x="25" y="64"/>
                    <a:pt x="31" y="63"/>
                  </a:cubicBezTo>
                  <a:cubicBezTo>
                    <a:pt x="36" y="62"/>
                    <a:pt x="43" y="60"/>
                    <a:pt x="53" y="59"/>
                  </a:cubicBezTo>
                  <a:cubicBezTo>
                    <a:pt x="52" y="75"/>
                    <a:pt x="52" y="86"/>
                    <a:pt x="53" y="92"/>
                  </a:cubicBezTo>
                  <a:cubicBezTo>
                    <a:pt x="53" y="101"/>
                    <a:pt x="53" y="103"/>
                    <a:pt x="55" y="103"/>
                  </a:cubicBezTo>
                  <a:cubicBezTo>
                    <a:pt x="56" y="103"/>
                    <a:pt x="56" y="103"/>
                    <a:pt x="56" y="103"/>
                  </a:cubicBezTo>
                  <a:cubicBezTo>
                    <a:pt x="57" y="102"/>
                    <a:pt x="58" y="101"/>
                    <a:pt x="60" y="91"/>
                  </a:cubicBezTo>
                  <a:cubicBezTo>
                    <a:pt x="61" y="84"/>
                    <a:pt x="62" y="73"/>
                    <a:pt x="62" y="58"/>
                  </a:cubicBezTo>
                  <a:cubicBezTo>
                    <a:pt x="72" y="57"/>
                    <a:pt x="78" y="57"/>
                    <a:pt x="83" y="57"/>
                  </a:cubicBezTo>
                  <a:cubicBezTo>
                    <a:pt x="87" y="57"/>
                    <a:pt x="91" y="57"/>
                    <a:pt x="94" y="57"/>
                  </a:cubicBezTo>
                  <a:cubicBezTo>
                    <a:pt x="97" y="58"/>
                    <a:pt x="99" y="57"/>
                    <a:pt x="100" y="56"/>
                  </a:cubicBezTo>
                  <a:cubicBezTo>
                    <a:pt x="101" y="56"/>
                    <a:pt x="101" y="55"/>
                    <a:pt x="101" y="54"/>
                  </a:cubicBezTo>
                  <a:cubicBezTo>
                    <a:pt x="101" y="53"/>
                    <a:pt x="100" y="52"/>
                    <a:pt x="99" y="51"/>
                  </a:cubicBezTo>
                  <a:close/>
                  <a:moveTo>
                    <a:pt x="26" y="34"/>
                  </a:moveTo>
                  <a:cubicBezTo>
                    <a:pt x="30" y="32"/>
                    <a:pt x="34" y="28"/>
                    <a:pt x="38" y="23"/>
                  </a:cubicBezTo>
                  <a:cubicBezTo>
                    <a:pt x="39" y="23"/>
                    <a:pt x="40" y="23"/>
                    <a:pt x="42" y="24"/>
                  </a:cubicBezTo>
                  <a:cubicBezTo>
                    <a:pt x="44" y="24"/>
                    <a:pt x="47" y="24"/>
                    <a:pt x="51" y="23"/>
                  </a:cubicBezTo>
                  <a:cubicBezTo>
                    <a:pt x="51" y="24"/>
                    <a:pt x="51" y="24"/>
                    <a:pt x="51" y="25"/>
                  </a:cubicBezTo>
                  <a:cubicBezTo>
                    <a:pt x="52" y="27"/>
                    <a:pt x="52" y="30"/>
                    <a:pt x="52" y="33"/>
                  </a:cubicBezTo>
                  <a:cubicBezTo>
                    <a:pt x="48" y="34"/>
                    <a:pt x="44" y="35"/>
                    <a:pt x="41" y="36"/>
                  </a:cubicBezTo>
                  <a:cubicBezTo>
                    <a:pt x="39" y="36"/>
                    <a:pt x="37" y="36"/>
                    <a:pt x="35" y="36"/>
                  </a:cubicBezTo>
                  <a:cubicBezTo>
                    <a:pt x="33" y="35"/>
                    <a:pt x="31" y="34"/>
                    <a:pt x="28" y="34"/>
                  </a:cubicBezTo>
                  <a:cubicBezTo>
                    <a:pt x="28" y="34"/>
                    <a:pt x="27" y="34"/>
                    <a:pt x="27" y="34"/>
                  </a:cubicBezTo>
                  <a:cubicBezTo>
                    <a:pt x="27" y="34"/>
                    <a:pt x="27" y="34"/>
                    <a:pt x="26" y="34"/>
                  </a:cubicBezTo>
                  <a:close/>
                  <a:moveTo>
                    <a:pt x="53" y="41"/>
                  </a:moveTo>
                  <a:cubicBezTo>
                    <a:pt x="53" y="52"/>
                    <a:pt x="53" y="52"/>
                    <a:pt x="53" y="52"/>
                  </a:cubicBezTo>
                  <a:cubicBezTo>
                    <a:pt x="48" y="52"/>
                    <a:pt x="43" y="53"/>
                    <a:pt x="39" y="53"/>
                  </a:cubicBezTo>
                  <a:cubicBezTo>
                    <a:pt x="39" y="50"/>
                    <a:pt x="39" y="47"/>
                    <a:pt x="39" y="43"/>
                  </a:cubicBezTo>
                  <a:cubicBezTo>
                    <a:pt x="43" y="42"/>
                    <a:pt x="47" y="42"/>
                    <a:pt x="53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39"/>
            <p:cNvSpPr>
              <a:spLocks/>
            </p:cNvSpPr>
            <p:nvPr/>
          </p:nvSpPr>
          <p:spPr bwMode="auto">
            <a:xfrm>
              <a:off x="2886075" y="3713163"/>
              <a:ext cx="80962" cy="303213"/>
            </a:xfrm>
            <a:custGeom>
              <a:avLst/>
              <a:gdLst>
                <a:gd name="T0" fmla="*/ 22 w 25"/>
                <a:gd name="T1" fmla="*/ 38 h 92"/>
                <a:gd name="T2" fmla="*/ 25 w 25"/>
                <a:gd name="T3" fmla="*/ 33 h 92"/>
                <a:gd name="T4" fmla="*/ 20 w 25"/>
                <a:gd name="T5" fmla="*/ 27 h 92"/>
                <a:gd name="T6" fmla="*/ 13 w 25"/>
                <a:gd name="T7" fmla="*/ 25 h 92"/>
                <a:gd name="T8" fmla="*/ 14 w 25"/>
                <a:gd name="T9" fmla="*/ 10 h 92"/>
                <a:gd name="T10" fmla="*/ 12 w 25"/>
                <a:gd name="T11" fmla="*/ 4 h 92"/>
                <a:gd name="T12" fmla="*/ 5 w 25"/>
                <a:gd name="T13" fmla="*/ 1 h 92"/>
                <a:gd name="T14" fmla="*/ 3 w 25"/>
                <a:gd name="T15" fmla="*/ 0 h 92"/>
                <a:gd name="T16" fmla="*/ 1 w 25"/>
                <a:gd name="T17" fmla="*/ 2 h 92"/>
                <a:gd name="T18" fmla="*/ 2 w 25"/>
                <a:gd name="T19" fmla="*/ 6 h 92"/>
                <a:gd name="T20" fmla="*/ 5 w 25"/>
                <a:gd name="T21" fmla="*/ 25 h 92"/>
                <a:gd name="T22" fmla="*/ 5 w 25"/>
                <a:gd name="T23" fmla="*/ 55 h 92"/>
                <a:gd name="T24" fmla="*/ 2 w 25"/>
                <a:gd name="T25" fmla="*/ 75 h 92"/>
                <a:gd name="T26" fmla="*/ 4 w 25"/>
                <a:gd name="T27" fmla="*/ 88 h 92"/>
                <a:gd name="T28" fmla="*/ 8 w 25"/>
                <a:gd name="T29" fmla="*/ 92 h 92"/>
                <a:gd name="T30" fmla="*/ 11 w 25"/>
                <a:gd name="T31" fmla="*/ 84 h 92"/>
                <a:gd name="T32" fmla="*/ 13 w 25"/>
                <a:gd name="T33" fmla="*/ 33 h 92"/>
                <a:gd name="T34" fmla="*/ 19 w 25"/>
                <a:gd name="T35" fmla="*/ 37 h 92"/>
                <a:gd name="T36" fmla="*/ 22 w 25"/>
                <a:gd name="T37" fmla="*/ 3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" h="92">
                  <a:moveTo>
                    <a:pt x="22" y="38"/>
                  </a:moveTo>
                  <a:cubicBezTo>
                    <a:pt x="23" y="38"/>
                    <a:pt x="25" y="37"/>
                    <a:pt x="25" y="33"/>
                  </a:cubicBezTo>
                  <a:cubicBezTo>
                    <a:pt x="25" y="30"/>
                    <a:pt x="23" y="28"/>
                    <a:pt x="20" y="27"/>
                  </a:cubicBezTo>
                  <a:cubicBezTo>
                    <a:pt x="18" y="26"/>
                    <a:pt x="15" y="25"/>
                    <a:pt x="13" y="25"/>
                  </a:cubicBezTo>
                  <a:cubicBezTo>
                    <a:pt x="13" y="13"/>
                    <a:pt x="14" y="11"/>
                    <a:pt x="14" y="10"/>
                  </a:cubicBezTo>
                  <a:cubicBezTo>
                    <a:pt x="15" y="9"/>
                    <a:pt x="16" y="7"/>
                    <a:pt x="12" y="4"/>
                  </a:cubicBezTo>
                  <a:cubicBezTo>
                    <a:pt x="11" y="3"/>
                    <a:pt x="8" y="2"/>
                    <a:pt x="5" y="1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2" y="0"/>
                    <a:pt x="1" y="1"/>
                    <a:pt x="1" y="2"/>
                  </a:cubicBezTo>
                  <a:cubicBezTo>
                    <a:pt x="0" y="3"/>
                    <a:pt x="1" y="5"/>
                    <a:pt x="2" y="6"/>
                  </a:cubicBezTo>
                  <a:cubicBezTo>
                    <a:pt x="4" y="8"/>
                    <a:pt x="5" y="13"/>
                    <a:pt x="5" y="25"/>
                  </a:cubicBezTo>
                  <a:cubicBezTo>
                    <a:pt x="6" y="35"/>
                    <a:pt x="5" y="45"/>
                    <a:pt x="5" y="55"/>
                  </a:cubicBezTo>
                  <a:cubicBezTo>
                    <a:pt x="4" y="65"/>
                    <a:pt x="3" y="72"/>
                    <a:pt x="2" y="75"/>
                  </a:cubicBezTo>
                  <a:cubicBezTo>
                    <a:pt x="1" y="78"/>
                    <a:pt x="2" y="83"/>
                    <a:pt x="4" y="88"/>
                  </a:cubicBezTo>
                  <a:cubicBezTo>
                    <a:pt x="5" y="90"/>
                    <a:pt x="6" y="92"/>
                    <a:pt x="8" y="92"/>
                  </a:cubicBezTo>
                  <a:cubicBezTo>
                    <a:pt x="10" y="92"/>
                    <a:pt x="11" y="89"/>
                    <a:pt x="11" y="84"/>
                  </a:cubicBezTo>
                  <a:cubicBezTo>
                    <a:pt x="12" y="77"/>
                    <a:pt x="13" y="60"/>
                    <a:pt x="13" y="33"/>
                  </a:cubicBezTo>
                  <a:cubicBezTo>
                    <a:pt x="16" y="35"/>
                    <a:pt x="18" y="37"/>
                    <a:pt x="19" y="37"/>
                  </a:cubicBezTo>
                  <a:cubicBezTo>
                    <a:pt x="20" y="38"/>
                    <a:pt x="21" y="38"/>
                    <a:pt x="22" y="3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40"/>
            <p:cNvSpPr>
              <a:spLocks/>
            </p:cNvSpPr>
            <p:nvPr/>
          </p:nvSpPr>
          <p:spPr bwMode="auto">
            <a:xfrm>
              <a:off x="2838450" y="3805238"/>
              <a:ext cx="39687" cy="88900"/>
            </a:xfrm>
            <a:custGeom>
              <a:avLst/>
              <a:gdLst>
                <a:gd name="T0" fmla="*/ 7 w 12"/>
                <a:gd name="T1" fmla="*/ 0 h 27"/>
                <a:gd name="T2" fmla="*/ 4 w 12"/>
                <a:gd name="T3" fmla="*/ 5 h 27"/>
                <a:gd name="T4" fmla="*/ 2 w 12"/>
                <a:gd name="T5" fmla="*/ 15 h 27"/>
                <a:gd name="T6" fmla="*/ 2 w 12"/>
                <a:gd name="T7" fmla="*/ 25 h 27"/>
                <a:gd name="T8" fmla="*/ 5 w 12"/>
                <a:gd name="T9" fmla="*/ 27 h 27"/>
                <a:gd name="T10" fmla="*/ 9 w 12"/>
                <a:gd name="T11" fmla="*/ 24 h 27"/>
                <a:gd name="T12" fmla="*/ 12 w 12"/>
                <a:gd name="T13" fmla="*/ 12 h 27"/>
                <a:gd name="T14" fmla="*/ 10 w 12"/>
                <a:gd name="T15" fmla="*/ 2 h 27"/>
                <a:gd name="T16" fmla="*/ 7 w 12"/>
                <a:gd name="T1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7">
                  <a:moveTo>
                    <a:pt x="7" y="0"/>
                  </a:moveTo>
                  <a:cubicBezTo>
                    <a:pt x="5" y="0"/>
                    <a:pt x="4" y="3"/>
                    <a:pt x="4" y="5"/>
                  </a:cubicBezTo>
                  <a:cubicBezTo>
                    <a:pt x="4" y="9"/>
                    <a:pt x="3" y="12"/>
                    <a:pt x="2" y="15"/>
                  </a:cubicBezTo>
                  <a:cubicBezTo>
                    <a:pt x="0" y="19"/>
                    <a:pt x="0" y="22"/>
                    <a:pt x="2" y="25"/>
                  </a:cubicBezTo>
                  <a:cubicBezTo>
                    <a:pt x="3" y="26"/>
                    <a:pt x="4" y="27"/>
                    <a:pt x="5" y="27"/>
                  </a:cubicBezTo>
                  <a:cubicBezTo>
                    <a:pt x="7" y="27"/>
                    <a:pt x="8" y="25"/>
                    <a:pt x="9" y="24"/>
                  </a:cubicBezTo>
                  <a:cubicBezTo>
                    <a:pt x="11" y="20"/>
                    <a:pt x="12" y="16"/>
                    <a:pt x="12" y="12"/>
                  </a:cubicBezTo>
                  <a:cubicBezTo>
                    <a:pt x="12" y="8"/>
                    <a:pt x="12" y="5"/>
                    <a:pt x="10" y="2"/>
                  </a:cubicBezTo>
                  <a:cubicBezTo>
                    <a:pt x="9" y="1"/>
                    <a:pt x="9" y="0"/>
                    <a:pt x="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41"/>
            <p:cNvSpPr>
              <a:spLocks noEditPoints="1"/>
            </p:cNvSpPr>
            <p:nvPr/>
          </p:nvSpPr>
          <p:spPr bwMode="auto">
            <a:xfrm>
              <a:off x="2928938" y="3713163"/>
              <a:ext cx="236537" cy="290513"/>
            </a:xfrm>
            <a:custGeom>
              <a:avLst/>
              <a:gdLst>
                <a:gd name="T0" fmla="*/ 65 w 72"/>
                <a:gd name="T1" fmla="*/ 81 h 88"/>
                <a:gd name="T2" fmla="*/ 48 w 72"/>
                <a:gd name="T3" fmla="*/ 70 h 88"/>
                <a:gd name="T4" fmla="*/ 35 w 72"/>
                <a:gd name="T5" fmla="*/ 54 h 88"/>
                <a:gd name="T6" fmla="*/ 51 w 72"/>
                <a:gd name="T7" fmla="*/ 52 h 88"/>
                <a:gd name="T8" fmla="*/ 65 w 72"/>
                <a:gd name="T9" fmla="*/ 51 h 88"/>
                <a:gd name="T10" fmla="*/ 70 w 72"/>
                <a:gd name="T11" fmla="*/ 49 h 88"/>
                <a:gd name="T12" fmla="*/ 68 w 72"/>
                <a:gd name="T13" fmla="*/ 45 h 88"/>
                <a:gd name="T14" fmla="*/ 59 w 72"/>
                <a:gd name="T15" fmla="*/ 42 h 88"/>
                <a:gd name="T16" fmla="*/ 50 w 72"/>
                <a:gd name="T17" fmla="*/ 44 h 88"/>
                <a:gd name="T18" fmla="*/ 54 w 72"/>
                <a:gd name="T19" fmla="*/ 32 h 88"/>
                <a:gd name="T20" fmla="*/ 57 w 72"/>
                <a:gd name="T21" fmla="*/ 28 h 88"/>
                <a:gd name="T22" fmla="*/ 55 w 72"/>
                <a:gd name="T23" fmla="*/ 25 h 88"/>
                <a:gd name="T24" fmla="*/ 49 w 72"/>
                <a:gd name="T25" fmla="*/ 21 h 88"/>
                <a:gd name="T26" fmla="*/ 42 w 72"/>
                <a:gd name="T27" fmla="*/ 22 h 88"/>
                <a:gd name="T28" fmla="*/ 35 w 72"/>
                <a:gd name="T29" fmla="*/ 25 h 88"/>
                <a:gd name="T30" fmla="*/ 37 w 72"/>
                <a:gd name="T31" fmla="*/ 9 h 88"/>
                <a:gd name="T32" fmla="*/ 38 w 72"/>
                <a:gd name="T33" fmla="*/ 6 h 88"/>
                <a:gd name="T34" fmla="*/ 35 w 72"/>
                <a:gd name="T35" fmla="*/ 3 h 88"/>
                <a:gd name="T36" fmla="*/ 28 w 72"/>
                <a:gd name="T37" fmla="*/ 0 h 88"/>
                <a:gd name="T38" fmla="*/ 24 w 72"/>
                <a:gd name="T39" fmla="*/ 2 h 88"/>
                <a:gd name="T40" fmla="*/ 25 w 72"/>
                <a:gd name="T41" fmla="*/ 6 h 88"/>
                <a:gd name="T42" fmla="*/ 26 w 72"/>
                <a:gd name="T43" fmla="*/ 27 h 88"/>
                <a:gd name="T44" fmla="*/ 16 w 72"/>
                <a:gd name="T45" fmla="*/ 28 h 88"/>
                <a:gd name="T46" fmla="*/ 12 w 72"/>
                <a:gd name="T47" fmla="*/ 30 h 88"/>
                <a:gd name="T48" fmla="*/ 14 w 72"/>
                <a:gd name="T49" fmla="*/ 33 h 88"/>
                <a:gd name="T50" fmla="*/ 20 w 72"/>
                <a:gd name="T51" fmla="*/ 35 h 88"/>
                <a:gd name="T52" fmla="*/ 26 w 72"/>
                <a:gd name="T53" fmla="*/ 34 h 88"/>
                <a:gd name="T54" fmla="*/ 24 w 72"/>
                <a:gd name="T55" fmla="*/ 48 h 88"/>
                <a:gd name="T56" fmla="*/ 6 w 72"/>
                <a:gd name="T57" fmla="*/ 50 h 88"/>
                <a:gd name="T58" fmla="*/ 5 w 72"/>
                <a:gd name="T59" fmla="*/ 50 h 88"/>
                <a:gd name="T60" fmla="*/ 2 w 72"/>
                <a:gd name="T61" fmla="*/ 52 h 88"/>
                <a:gd name="T62" fmla="*/ 4 w 72"/>
                <a:gd name="T63" fmla="*/ 55 h 88"/>
                <a:gd name="T64" fmla="*/ 13 w 72"/>
                <a:gd name="T65" fmla="*/ 57 h 88"/>
                <a:gd name="T66" fmla="*/ 23 w 72"/>
                <a:gd name="T67" fmla="*/ 56 h 88"/>
                <a:gd name="T68" fmla="*/ 16 w 72"/>
                <a:gd name="T69" fmla="*/ 71 h 88"/>
                <a:gd name="T70" fmla="*/ 5 w 72"/>
                <a:gd name="T71" fmla="*/ 82 h 88"/>
                <a:gd name="T72" fmla="*/ 1 w 72"/>
                <a:gd name="T73" fmla="*/ 86 h 88"/>
                <a:gd name="T74" fmla="*/ 3 w 72"/>
                <a:gd name="T75" fmla="*/ 87 h 88"/>
                <a:gd name="T76" fmla="*/ 6 w 72"/>
                <a:gd name="T77" fmla="*/ 86 h 88"/>
                <a:gd name="T78" fmla="*/ 21 w 72"/>
                <a:gd name="T79" fmla="*/ 77 h 88"/>
                <a:gd name="T80" fmla="*/ 31 w 72"/>
                <a:gd name="T81" fmla="*/ 58 h 88"/>
                <a:gd name="T82" fmla="*/ 42 w 72"/>
                <a:gd name="T83" fmla="*/ 79 h 88"/>
                <a:gd name="T84" fmla="*/ 53 w 72"/>
                <a:gd name="T85" fmla="*/ 88 h 88"/>
                <a:gd name="T86" fmla="*/ 58 w 72"/>
                <a:gd name="T87" fmla="*/ 88 h 88"/>
                <a:gd name="T88" fmla="*/ 68 w 72"/>
                <a:gd name="T89" fmla="*/ 88 h 88"/>
                <a:gd name="T90" fmla="*/ 72 w 72"/>
                <a:gd name="T91" fmla="*/ 85 h 88"/>
                <a:gd name="T92" fmla="*/ 65 w 72"/>
                <a:gd name="T93" fmla="*/ 81 h 88"/>
                <a:gd name="T94" fmla="*/ 42 w 72"/>
                <a:gd name="T95" fmla="*/ 35 h 88"/>
                <a:gd name="T96" fmla="*/ 41 w 72"/>
                <a:gd name="T97" fmla="*/ 45 h 88"/>
                <a:gd name="T98" fmla="*/ 33 w 72"/>
                <a:gd name="T99" fmla="*/ 46 h 88"/>
                <a:gd name="T100" fmla="*/ 34 w 72"/>
                <a:gd name="T101" fmla="*/ 32 h 88"/>
                <a:gd name="T102" fmla="*/ 42 w 72"/>
                <a:gd name="T103" fmla="*/ 31 h 88"/>
                <a:gd name="T104" fmla="*/ 42 w 72"/>
                <a:gd name="T105" fmla="*/ 3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2" h="88">
                  <a:moveTo>
                    <a:pt x="65" y="81"/>
                  </a:moveTo>
                  <a:cubicBezTo>
                    <a:pt x="59" y="79"/>
                    <a:pt x="53" y="76"/>
                    <a:pt x="48" y="70"/>
                  </a:cubicBezTo>
                  <a:cubicBezTo>
                    <a:pt x="43" y="65"/>
                    <a:pt x="39" y="60"/>
                    <a:pt x="35" y="54"/>
                  </a:cubicBezTo>
                  <a:cubicBezTo>
                    <a:pt x="41" y="53"/>
                    <a:pt x="47" y="52"/>
                    <a:pt x="51" y="52"/>
                  </a:cubicBezTo>
                  <a:cubicBezTo>
                    <a:pt x="56" y="51"/>
                    <a:pt x="60" y="51"/>
                    <a:pt x="65" y="51"/>
                  </a:cubicBezTo>
                  <a:cubicBezTo>
                    <a:pt x="67" y="51"/>
                    <a:pt x="69" y="50"/>
                    <a:pt x="70" y="49"/>
                  </a:cubicBezTo>
                  <a:cubicBezTo>
                    <a:pt x="71" y="47"/>
                    <a:pt x="69" y="45"/>
                    <a:pt x="68" y="45"/>
                  </a:cubicBezTo>
                  <a:cubicBezTo>
                    <a:pt x="65" y="43"/>
                    <a:pt x="62" y="42"/>
                    <a:pt x="59" y="42"/>
                  </a:cubicBezTo>
                  <a:cubicBezTo>
                    <a:pt x="56" y="43"/>
                    <a:pt x="53" y="44"/>
                    <a:pt x="50" y="44"/>
                  </a:cubicBezTo>
                  <a:cubicBezTo>
                    <a:pt x="51" y="36"/>
                    <a:pt x="53" y="33"/>
                    <a:pt x="54" y="32"/>
                  </a:cubicBezTo>
                  <a:cubicBezTo>
                    <a:pt x="56" y="31"/>
                    <a:pt x="57" y="29"/>
                    <a:pt x="57" y="28"/>
                  </a:cubicBezTo>
                  <a:cubicBezTo>
                    <a:pt x="57" y="27"/>
                    <a:pt x="56" y="26"/>
                    <a:pt x="55" y="25"/>
                  </a:cubicBezTo>
                  <a:cubicBezTo>
                    <a:pt x="53" y="23"/>
                    <a:pt x="51" y="22"/>
                    <a:pt x="49" y="21"/>
                  </a:cubicBezTo>
                  <a:cubicBezTo>
                    <a:pt x="46" y="20"/>
                    <a:pt x="44" y="21"/>
                    <a:pt x="42" y="22"/>
                  </a:cubicBezTo>
                  <a:cubicBezTo>
                    <a:pt x="41" y="23"/>
                    <a:pt x="39" y="24"/>
                    <a:pt x="35" y="25"/>
                  </a:cubicBezTo>
                  <a:cubicBezTo>
                    <a:pt x="36" y="13"/>
                    <a:pt x="37" y="10"/>
                    <a:pt x="37" y="9"/>
                  </a:cubicBezTo>
                  <a:cubicBezTo>
                    <a:pt x="38" y="8"/>
                    <a:pt x="38" y="7"/>
                    <a:pt x="38" y="6"/>
                  </a:cubicBezTo>
                  <a:cubicBezTo>
                    <a:pt x="37" y="5"/>
                    <a:pt x="36" y="4"/>
                    <a:pt x="35" y="3"/>
                  </a:cubicBezTo>
                  <a:cubicBezTo>
                    <a:pt x="32" y="2"/>
                    <a:pt x="30" y="1"/>
                    <a:pt x="28" y="0"/>
                  </a:cubicBezTo>
                  <a:cubicBezTo>
                    <a:pt x="25" y="0"/>
                    <a:pt x="24" y="1"/>
                    <a:pt x="24" y="2"/>
                  </a:cubicBezTo>
                  <a:cubicBezTo>
                    <a:pt x="23" y="3"/>
                    <a:pt x="24" y="5"/>
                    <a:pt x="25" y="6"/>
                  </a:cubicBezTo>
                  <a:cubicBezTo>
                    <a:pt x="25" y="7"/>
                    <a:pt x="27" y="11"/>
                    <a:pt x="26" y="27"/>
                  </a:cubicBezTo>
                  <a:cubicBezTo>
                    <a:pt x="22" y="28"/>
                    <a:pt x="19" y="28"/>
                    <a:pt x="16" y="28"/>
                  </a:cubicBezTo>
                  <a:cubicBezTo>
                    <a:pt x="15" y="29"/>
                    <a:pt x="13" y="29"/>
                    <a:pt x="12" y="30"/>
                  </a:cubicBezTo>
                  <a:cubicBezTo>
                    <a:pt x="12" y="32"/>
                    <a:pt x="13" y="33"/>
                    <a:pt x="14" y="33"/>
                  </a:cubicBezTo>
                  <a:cubicBezTo>
                    <a:pt x="16" y="35"/>
                    <a:pt x="18" y="35"/>
                    <a:pt x="20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9"/>
                    <a:pt x="25" y="44"/>
                    <a:pt x="24" y="48"/>
                  </a:cubicBezTo>
                  <a:cubicBezTo>
                    <a:pt x="15" y="49"/>
                    <a:pt x="9" y="50"/>
                    <a:pt x="6" y="50"/>
                  </a:cubicBezTo>
                  <a:cubicBezTo>
                    <a:pt x="6" y="50"/>
                    <a:pt x="6" y="50"/>
                    <a:pt x="5" y="50"/>
                  </a:cubicBezTo>
                  <a:cubicBezTo>
                    <a:pt x="5" y="50"/>
                    <a:pt x="3" y="50"/>
                    <a:pt x="2" y="52"/>
                  </a:cubicBezTo>
                  <a:cubicBezTo>
                    <a:pt x="1" y="53"/>
                    <a:pt x="3" y="55"/>
                    <a:pt x="4" y="55"/>
                  </a:cubicBezTo>
                  <a:cubicBezTo>
                    <a:pt x="7" y="57"/>
                    <a:pt x="10" y="58"/>
                    <a:pt x="13" y="57"/>
                  </a:cubicBezTo>
                  <a:cubicBezTo>
                    <a:pt x="16" y="57"/>
                    <a:pt x="19" y="56"/>
                    <a:pt x="23" y="56"/>
                  </a:cubicBezTo>
                  <a:cubicBezTo>
                    <a:pt x="21" y="62"/>
                    <a:pt x="19" y="67"/>
                    <a:pt x="16" y="71"/>
                  </a:cubicBezTo>
                  <a:cubicBezTo>
                    <a:pt x="13" y="75"/>
                    <a:pt x="9" y="79"/>
                    <a:pt x="5" y="82"/>
                  </a:cubicBezTo>
                  <a:cubicBezTo>
                    <a:pt x="2" y="83"/>
                    <a:pt x="0" y="84"/>
                    <a:pt x="1" y="86"/>
                  </a:cubicBezTo>
                  <a:cubicBezTo>
                    <a:pt x="1" y="86"/>
                    <a:pt x="2" y="87"/>
                    <a:pt x="3" y="87"/>
                  </a:cubicBezTo>
                  <a:cubicBezTo>
                    <a:pt x="3" y="87"/>
                    <a:pt x="4" y="87"/>
                    <a:pt x="6" y="86"/>
                  </a:cubicBezTo>
                  <a:cubicBezTo>
                    <a:pt x="11" y="84"/>
                    <a:pt x="16" y="81"/>
                    <a:pt x="21" y="77"/>
                  </a:cubicBezTo>
                  <a:cubicBezTo>
                    <a:pt x="25" y="73"/>
                    <a:pt x="28" y="67"/>
                    <a:pt x="31" y="58"/>
                  </a:cubicBezTo>
                  <a:cubicBezTo>
                    <a:pt x="36" y="68"/>
                    <a:pt x="39" y="75"/>
                    <a:pt x="42" y="79"/>
                  </a:cubicBezTo>
                  <a:cubicBezTo>
                    <a:pt x="45" y="85"/>
                    <a:pt x="49" y="88"/>
                    <a:pt x="53" y="88"/>
                  </a:cubicBezTo>
                  <a:cubicBezTo>
                    <a:pt x="55" y="88"/>
                    <a:pt x="56" y="88"/>
                    <a:pt x="58" y="88"/>
                  </a:cubicBezTo>
                  <a:cubicBezTo>
                    <a:pt x="61" y="88"/>
                    <a:pt x="64" y="88"/>
                    <a:pt x="68" y="88"/>
                  </a:cubicBezTo>
                  <a:cubicBezTo>
                    <a:pt x="69" y="88"/>
                    <a:pt x="72" y="87"/>
                    <a:pt x="72" y="85"/>
                  </a:cubicBezTo>
                  <a:cubicBezTo>
                    <a:pt x="72" y="84"/>
                    <a:pt x="70" y="83"/>
                    <a:pt x="65" y="81"/>
                  </a:cubicBezTo>
                  <a:close/>
                  <a:moveTo>
                    <a:pt x="42" y="35"/>
                  </a:moveTo>
                  <a:cubicBezTo>
                    <a:pt x="42" y="37"/>
                    <a:pt x="42" y="40"/>
                    <a:pt x="41" y="45"/>
                  </a:cubicBezTo>
                  <a:cubicBezTo>
                    <a:pt x="39" y="46"/>
                    <a:pt x="36" y="46"/>
                    <a:pt x="33" y="46"/>
                  </a:cubicBezTo>
                  <a:cubicBezTo>
                    <a:pt x="33" y="43"/>
                    <a:pt x="34" y="38"/>
                    <a:pt x="34" y="32"/>
                  </a:cubicBezTo>
                  <a:cubicBezTo>
                    <a:pt x="40" y="31"/>
                    <a:pt x="42" y="31"/>
                    <a:pt x="42" y="31"/>
                  </a:cubicBezTo>
                  <a:cubicBezTo>
                    <a:pt x="42" y="31"/>
                    <a:pt x="43" y="32"/>
                    <a:pt x="42" y="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42"/>
            <p:cNvSpPr>
              <a:spLocks/>
            </p:cNvSpPr>
            <p:nvPr/>
          </p:nvSpPr>
          <p:spPr bwMode="auto">
            <a:xfrm>
              <a:off x="2895600" y="4116388"/>
              <a:ext cx="223837" cy="312738"/>
            </a:xfrm>
            <a:custGeom>
              <a:avLst/>
              <a:gdLst>
                <a:gd name="T0" fmla="*/ 55 w 68"/>
                <a:gd name="T1" fmla="*/ 42 h 95"/>
                <a:gd name="T2" fmla="*/ 64 w 68"/>
                <a:gd name="T3" fmla="*/ 41 h 95"/>
                <a:gd name="T4" fmla="*/ 67 w 68"/>
                <a:gd name="T5" fmla="*/ 39 h 95"/>
                <a:gd name="T6" fmla="*/ 65 w 68"/>
                <a:gd name="T7" fmla="*/ 35 h 95"/>
                <a:gd name="T8" fmla="*/ 54 w 68"/>
                <a:gd name="T9" fmla="*/ 33 h 95"/>
                <a:gd name="T10" fmla="*/ 37 w 68"/>
                <a:gd name="T11" fmla="*/ 36 h 95"/>
                <a:gd name="T12" fmla="*/ 39 w 68"/>
                <a:gd name="T13" fmla="*/ 29 h 95"/>
                <a:gd name="T14" fmla="*/ 40 w 68"/>
                <a:gd name="T15" fmla="*/ 25 h 95"/>
                <a:gd name="T16" fmla="*/ 37 w 68"/>
                <a:gd name="T17" fmla="*/ 22 h 95"/>
                <a:gd name="T18" fmla="*/ 29 w 68"/>
                <a:gd name="T19" fmla="*/ 20 h 95"/>
                <a:gd name="T20" fmla="*/ 25 w 68"/>
                <a:gd name="T21" fmla="*/ 21 h 95"/>
                <a:gd name="T22" fmla="*/ 26 w 68"/>
                <a:gd name="T23" fmla="*/ 25 h 95"/>
                <a:gd name="T24" fmla="*/ 29 w 68"/>
                <a:gd name="T25" fmla="*/ 37 h 95"/>
                <a:gd name="T26" fmla="*/ 14 w 68"/>
                <a:gd name="T27" fmla="*/ 39 h 95"/>
                <a:gd name="T28" fmla="*/ 13 w 68"/>
                <a:gd name="T29" fmla="*/ 39 h 95"/>
                <a:gd name="T30" fmla="*/ 16 w 68"/>
                <a:gd name="T31" fmla="*/ 20 h 95"/>
                <a:gd name="T32" fmla="*/ 39 w 68"/>
                <a:gd name="T33" fmla="*/ 14 h 95"/>
                <a:gd name="T34" fmla="*/ 54 w 68"/>
                <a:gd name="T35" fmla="*/ 12 h 95"/>
                <a:gd name="T36" fmla="*/ 57 w 68"/>
                <a:gd name="T37" fmla="*/ 10 h 95"/>
                <a:gd name="T38" fmla="*/ 55 w 68"/>
                <a:gd name="T39" fmla="*/ 5 h 95"/>
                <a:gd name="T40" fmla="*/ 45 w 68"/>
                <a:gd name="T41" fmla="*/ 0 h 95"/>
                <a:gd name="T42" fmla="*/ 42 w 68"/>
                <a:gd name="T43" fmla="*/ 0 h 95"/>
                <a:gd name="T44" fmla="*/ 40 w 68"/>
                <a:gd name="T45" fmla="*/ 1 h 95"/>
                <a:gd name="T46" fmla="*/ 39 w 68"/>
                <a:gd name="T47" fmla="*/ 4 h 95"/>
                <a:gd name="T48" fmla="*/ 14 w 68"/>
                <a:gd name="T49" fmla="*/ 14 h 95"/>
                <a:gd name="T50" fmla="*/ 8 w 68"/>
                <a:gd name="T51" fmla="*/ 12 h 95"/>
                <a:gd name="T52" fmla="*/ 5 w 68"/>
                <a:gd name="T53" fmla="*/ 13 h 95"/>
                <a:gd name="T54" fmla="*/ 6 w 68"/>
                <a:gd name="T55" fmla="*/ 18 h 95"/>
                <a:gd name="T56" fmla="*/ 7 w 68"/>
                <a:gd name="T57" fmla="*/ 29 h 95"/>
                <a:gd name="T58" fmla="*/ 3 w 68"/>
                <a:gd name="T59" fmla="*/ 39 h 95"/>
                <a:gd name="T60" fmla="*/ 1 w 68"/>
                <a:gd name="T61" fmla="*/ 46 h 95"/>
                <a:gd name="T62" fmla="*/ 4 w 68"/>
                <a:gd name="T63" fmla="*/ 51 h 95"/>
                <a:gd name="T64" fmla="*/ 8 w 68"/>
                <a:gd name="T65" fmla="*/ 49 h 95"/>
                <a:gd name="T66" fmla="*/ 29 w 68"/>
                <a:gd name="T67" fmla="*/ 45 h 95"/>
                <a:gd name="T68" fmla="*/ 28 w 68"/>
                <a:gd name="T69" fmla="*/ 76 h 95"/>
                <a:gd name="T70" fmla="*/ 27 w 68"/>
                <a:gd name="T71" fmla="*/ 80 h 95"/>
                <a:gd name="T72" fmla="*/ 20 w 68"/>
                <a:gd name="T73" fmla="*/ 79 h 95"/>
                <a:gd name="T74" fmla="*/ 17 w 68"/>
                <a:gd name="T75" fmla="*/ 78 h 95"/>
                <a:gd name="T76" fmla="*/ 15 w 68"/>
                <a:gd name="T77" fmla="*/ 79 h 95"/>
                <a:gd name="T78" fmla="*/ 18 w 68"/>
                <a:gd name="T79" fmla="*/ 84 h 95"/>
                <a:gd name="T80" fmla="*/ 24 w 68"/>
                <a:gd name="T81" fmla="*/ 92 h 95"/>
                <a:gd name="T82" fmla="*/ 28 w 68"/>
                <a:gd name="T83" fmla="*/ 95 h 95"/>
                <a:gd name="T84" fmla="*/ 30 w 68"/>
                <a:gd name="T85" fmla="*/ 95 h 95"/>
                <a:gd name="T86" fmla="*/ 36 w 68"/>
                <a:gd name="T87" fmla="*/ 89 h 95"/>
                <a:gd name="T88" fmla="*/ 38 w 68"/>
                <a:gd name="T89" fmla="*/ 80 h 95"/>
                <a:gd name="T90" fmla="*/ 37 w 68"/>
                <a:gd name="T91" fmla="*/ 44 h 95"/>
                <a:gd name="T92" fmla="*/ 55 w 68"/>
                <a:gd name="T93" fmla="*/ 4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8" h="95">
                  <a:moveTo>
                    <a:pt x="55" y="42"/>
                  </a:moveTo>
                  <a:cubicBezTo>
                    <a:pt x="58" y="42"/>
                    <a:pt x="61" y="42"/>
                    <a:pt x="64" y="41"/>
                  </a:cubicBezTo>
                  <a:cubicBezTo>
                    <a:pt x="65" y="41"/>
                    <a:pt x="67" y="41"/>
                    <a:pt x="67" y="39"/>
                  </a:cubicBezTo>
                  <a:cubicBezTo>
                    <a:pt x="68" y="37"/>
                    <a:pt x="66" y="36"/>
                    <a:pt x="65" y="35"/>
                  </a:cubicBezTo>
                  <a:cubicBezTo>
                    <a:pt x="62" y="32"/>
                    <a:pt x="58" y="32"/>
                    <a:pt x="54" y="33"/>
                  </a:cubicBezTo>
                  <a:cubicBezTo>
                    <a:pt x="50" y="34"/>
                    <a:pt x="45" y="35"/>
                    <a:pt x="37" y="36"/>
                  </a:cubicBezTo>
                  <a:cubicBezTo>
                    <a:pt x="37" y="32"/>
                    <a:pt x="38" y="30"/>
                    <a:pt x="39" y="29"/>
                  </a:cubicBezTo>
                  <a:cubicBezTo>
                    <a:pt x="40" y="27"/>
                    <a:pt x="40" y="26"/>
                    <a:pt x="40" y="25"/>
                  </a:cubicBezTo>
                  <a:cubicBezTo>
                    <a:pt x="39" y="24"/>
                    <a:pt x="38" y="23"/>
                    <a:pt x="37" y="22"/>
                  </a:cubicBezTo>
                  <a:cubicBezTo>
                    <a:pt x="34" y="21"/>
                    <a:pt x="32" y="20"/>
                    <a:pt x="29" y="20"/>
                  </a:cubicBezTo>
                  <a:cubicBezTo>
                    <a:pt x="26" y="20"/>
                    <a:pt x="25" y="20"/>
                    <a:pt x="25" y="21"/>
                  </a:cubicBezTo>
                  <a:cubicBezTo>
                    <a:pt x="24" y="23"/>
                    <a:pt x="25" y="24"/>
                    <a:pt x="26" y="25"/>
                  </a:cubicBezTo>
                  <a:cubicBezTo>
                    <a:pt x="27" y="27"/>
                    <a:pt x="28" y="30"/>
                    <a:pt x="29" y="37"/>
                  </a:cubicBezTo>
                  <a:cubicBezTo>
                    <a:pt x="21" y="39"/>
                    <a:pt x="16" y="39"/>
                    <a:pt x="14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38"/>
                    <a:pt x="14" y="31"/>
                    <a:pt x="16" y="20"/>
                  </a:cubicBezTo>
                  <a:cubicBezTo>
                    <a:pt x="25" y="18"/>
                    <a:pt x="33" y="16"/>
                    <a:pt x="39" y="14"/>
                  </a:cubicBezTo>
                  <a:cubicBezTo>
                    <a:pt x="46" y="13"/>
                    <a:pt x="51" y="12"/>
                    <a:pt x="54" y="12"/>
                  </a:cubicBezTo>
                  <a:cubicBezTo>
                    <a:pt x="54" y="12"/>
                    <a:pt x="57" y="12"/>
                    <a:pt x="57" y="10"/>
                  </a:cubicBezTo>
                  <a:cubicBezTo>
                    <a:pt x="58" y="8"/>
                    <a:pt x="56" y="7"/>
                    <a:pt x="55" y="5"/>
                  </a:cubicBezTo>
                  <a:cubicBezTo>
                    <a:pt x="52" y="3"/>
                    <a:pt x="48" y="1"/>
                    <a:pt x="45" y="0"/>
                  </a:cubicBezTo>
                  <a:cubicBezTo>
                    <a:pt x="44" y="0"/>
                    <a:pt x="43" y="0"/>
                    <a:pt x="42" y="0"/>
                  </a:cubicBezTo>
                  <a:cubicBezTo>
                    <a:pt x="41" y="0"/>
                    <a:pt x="40" y="0"/>
                    <a:pt x="40" y="1"/>
                  </a:cubicBezTo>
                  <a:cubicBezTo>
                    <a:pt x="39" y="2"/>
                    <a:pt x="39" y="3"/>
                    <a:pt x="39" y="4"/>
                  </a:cubicBezTo>
                  <a:cubicBezTo>
                    <a:pt x="39" y="5"/>
                    <a:pt x="35" y="7"/>
                    <a:pt x="14" y="14"/>
                  </a:cubicBezTo>
                  <a:cubicBezTo>
                    <a:pt x="12" y="13"/>
                    <a:pt x="10" y="12"/>
                    <a:pt x="8" y="12"/>
                  </a:cubicBezTo>
                  <a:cubicBezTo>
                    <a:pt x="6" y="12"/>
                    <a:pt x="6" y="13"/>
                    <a:pt x="5" y="13"/>
                  </a:cubicBezTo>
                  <a:cubicBezTo>
                    <a:pt x="5" y="14"/>
                    <a:pt x="5" y="16"/>
                    <a:pt x="6" y="18"/>
                  </a:cubicBezTo>
                  <a:cubicBezTo>
                    <a:pt x="7" y="20"/>
                    <a:pt x="7" y="24"/>
                    <a:pt x="7" y="29"/>
                  </a:cubicBezTo>
                  <a:cubicBezTo>
                    <a:pt x="6" y="36"/>
                    <a:pt x="4" y="38"/>
                    <a:pt x="3" y="39"/>
                  </a:cubicBezTo>
                  <a:cubicBezTo>
                    <a:pt x="1" y="40"/>
                    <a:pt x="0" y="43"/>
                    <a:pt x="1" y="46"/>
                  </a:cubicBezTo>
                  <a:cubicBezTo>
                    <a:pt x="1" y="50"/>
                    <a:pt x="3" y="51"/>
                    <a:pt x="4" y="51"/>
                  </a:cubicBezTo>
                  <a:cubicBezTo>
                    <a:pt x="5" y="51"/>
                    <a:pt x="7" y="50"/>
                    <a:pt x="8" y="49"/>
                  </a:cubicBezTo>
                  <a:cubicBezTo>
                    <a:pt x="10" y="48"/>
                    <a:pt x="14" y="47"/>
                    <a:pt x="29" y="45"/>
                  </a:cubicBezTo>
                  <a:cubicBezTo>
                    <a:pt x="29" y="62"/>
                    <a:pt x="28" y="73"/>
                    <a:pt x="28" y="76"/>
                  </a:cubicBezTo>
                  <a:cubicBezTo>
                    <a:pt x="28" y="78"/>
                    <a:pt x="27" y="80"/>
                    <a:pt x="27" y="80"/>
                  </a:cubicBezTo>
                  <a:cubicBezTo>
                    <a:pt x="25" y="80"/>
                    <a:pt x="23" y="80"/>
                    <a:pt x="20" y="79"/>
                  </a:cubicBezTo>
                  <a:cubicBezTo>
                    <a:pt x="19" y="78"/>
                    <a:pt x="18" y="78"/>
                    <a:pt x="17" y="78"/>
                  </a:cubicBezTo>
                  <a:cubicBezTo>
                    <a:pt x="16" y="78"/>
                    <a:pt x="15" y="79"/>
                    <a:pt x="15" y="79"/>
                  </a:cubicBezTo>
                  <a:cubicBezTo>
                    <a:pt x="15" y="81"/>
                    <a:pt x="16" y="82"/>
                    <a:pt x="18" y="84"/>
                  </a:cubicBezTo>
                  <a:cubicBezTo>
                    <a:pt x="22" y="87"/>
                    <a:pt x="24" y="90"/>
                    <a:pt x="24" y="92"/>
                  </a:cubicBezTo>
                  <a:cubicBezTo>
                    <a:pt x="25" y="95"/>
                    <a:pt x="27" y="95"/>
                    <a:pt x="28" y="95"/>
                  </a:cubicBezTo>
                  <a:cubicBezTo>
                    <a:pt x="29" y="95"/>
                    <a:pt x="30" y="95"/>
                    <a:pt x="30" y="95"/>
                  </a:cubicBezTo>
                  <a:cubicBezTo>
                    <a:pt x="32" y="94"/>
                    <a:pt x="34" y="92"/>
                    <a:pt x="36" y="89"/>
                  </a:cubicBezTo>
                  <a:cubicBezTo>
                    <a:pt x="37" y="86"/>
                    <a:pt x="38" y="83"/>
                    <a:pt x="38" y="80"/>
                  </a:cubicBezTo>
                  <a:cubicBezTo>
                    <a:pt x="38" y="77"/>
                    <a:pt x="37" y="67"/>
                    <a:pt x="37" y="44"/>
                  </a:cubicBezTo>
                  <a:cubicBezTo>
                    <a:pt x="46" y="43"/>
                    <a:pt x="51" y="42"/>
                    <a:pt x="55" y="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43"/>
            <p:cNvSpPr>
              <a:spLocks/>
            </p:cNvSpPr>
            <p:nvPr/>
          </p:nvSpPr>
          <p:spPr bwMode="auto">
            <a:xfrm>
              <a:off x="2868613" y="4300538"/>
              <a:ext cx="66675" cy="88900"/>
            </a:xfrm>
            <a:custGeom>
              <a:avLst/>
              <a:gdLst>
                <a:gd name="T0" fmla="*/ 16 w 20"/>
                <a:gd name="T1" fmla="*/ 0 h 27"/>
                <a:gd name="T2" fmla="*/ 11 w 20"/>
                <a:gd name="T3" fmla="*/ 4 h 27"/>
                <a:gd name="T4" fmla="*/ 3 w 20"/>
                <a:gd name="T5" fmla="*/ 15 h 27"/>
                <a:gd name="T6" fmla="*/ 3 w 20"/>
                <a:gd name="T7" fmla="*/ 24 h 27"/>
                <a:gd name="T8" fmla="*/ 6 w 20"/>
                <a:gd name="T9" fmla="*/ 27 h 27"/>
                <a:gd name="T10" fmla="*/ 14 w 20"/>
                <a:gd name="T11" fmla="*/ 21 h 27"/>
                <a:gd name="T12" fmla="*/ 19 w 20"/>
                <a:gd name="T13" fmla="*/ 4 h 27"/>
                <a:gd name="T14" fmla="*/ 16 w 20"/>
                <a:gd name="T1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27">
                  <a:moveTo>
                    <a:pt x="16" y="0"/>
                  </a:moveTo>
                  <a:cubicBezTo>
                    <a:pt x="14" y="0"/>
                    <a:pt x="13" y="1"/>
                    <a:pt x="11" y="4"/>
                  </a:cubicBezTo>
                  <a:cubicBezTo>
                    <a:pt x="8" y="10"/>
                    <a:pt x="5" y="13"/>
                    <a:pt x="3" y="15"/>
                  </a:cubicBezTo>
                  <a:cubicBezTo>
                    <a:pt x="2" y="16"/>
                    <a:pt x="0" y="19"/>
                    <a:pt x="3" y="24"/>
                  </a:cubicBezTo>
                  <a:cubicBezTo>
                    <a:pt x="4" y="26"/>
                    <a:pt x="5" y="27"/>
                    <a:pt x="6" y="27"/>
                  </a:cubicBezTo>
                  <a:cubicBezTo>
                    <a:pt x="8" y="27"/>
                    <a:pt x="11" y="25"/>
                    <a:pt x="14" y="21"/>
                  </a:cubicBezTo>
                  <a:cubicBezTo>
                    <a:pt x="18" y="15"/>
                    <a:pt x="20" y="9"/>
                    <a:pt x="19" y="4"/>
                  </a:cubicBezTo>
                  <a:cubicBezTo>
                    <a:pt x="19" y="3"/>
                    <a:pt x="18" y="0"/>
                    <a:pt x="1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44"/>
            <p:cNvSpPr>
              <a:spLocks/>
            </p:cNvSpPr>
            <p:nvPr/>
          </p:nvSpPr>
          <p:spPr bwMode="auto">
            <a:xfrm>
              <a:off x="3040063" y="4303713"/>
              <a:ext cx="95250" cy="82550"/>
            </a:xfrm>
            <a:custGeom>
              <a:avLst/>
              <a:gdLst>
                <a:gd name="T0" fmla="*/ 25 w 29"/>
                <a:gd name="T1" fmla="*/ 10 h 25"/>
                <a:gd name="T2" fmla="*/ 10 w 29"/>
                <a:gd name="T3" fmla="*/ 1 h 25"/>
                <a:gd name="T4" fmla="*/ 3 w 29"/>
                <a:gd name="T5" fmla="*/ 0 h 25"/>
                <a:gd name="T6" fmla="*/ 0 w 29"/>
                <a:gd name="T7" fmla="*/ 1 h 25"/>
                <a:gd name="T8" fmla="*/ 1 w 29"/>
                <a:gd name="T9" fmla="*/ 4 h 25"/>
                <a:gd name="T10" fmla="*/ 8 w 29"/>
                <a:gd name="T11" fmla="*/ 11 h 25"/>
                <a:gd name="T12" fmla="*/ 18 w 29"/>
                <a:gd name="T13" fmla="*/ 21 h 25"/>
                <a:gd name="T14" fmla="*/ 24 w 29"/>
                <a:gd name="T15" fmla="*/ 25 h 25"/>
                <a:gd name="T16" fmla="*/ 28 w 29"/>
                <a:gd name="T17" fmla="*/ 22 h 25"/>
                <a:gd name="T18" fmla="*/ 25 w 29"/>
                <a:gd name="T19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25">
                  <a:moveTo>
                    <a:pt x="25" y="10"/>
                  </a:moveTo>
                  <a:cubicBezTo>
                    <a:pt x="22" y="6"/>
                    <a:pt x="17" y="3"/>
                    <a:pt x="10" y="1"/>
                  </a:cubicBezTo>
                  <a:cubicBezTo>
                    <a:pt x="7" y="0"/>
                    <a:pt x="4" y="0"/>
                    <a:pt x="3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11" y="14"/>
                    <a:pt x="14" y="18"/>
                    <a:pt x="18" y="21"/>
                  </a:cubicBezTo>
                  <a:cubicBezTo>
                    <a:pt x="21" y="23"/>
                    <a:pt x="22" y="25"/>
                    <a:pt x="24" y="25"/>
                  </a:cubicBezTo>
                  <a:cubicBezTo>
                    <a:pt x="25" y="25"/>
                    <a:pt x="27" y="24"/>
                    <a:pt x="28" y="22"/>
                  </a:cubicBezTo>
                  <a:cubicBezTo>
                    <a:pt x="29" y="18"/>
                    <a:pt x="28" y="14"/>
                    <a:pt x="25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1" name="Freeform 48"/>
          <p:cNvSpPr>
            <a:spLocks noEditPoints="1"/>
          </p:cNvSpPr>
          <p:nvPr/>
        </p:nvSpPr>
        <p:spPr bwMode="auto">
          <a:xfrm>
            <a:off x="11024276" y="-1"/>
            <a:ext cx="1158875" cy="1152525"/>
          </a:xfrm>
          <a:custGeom>
            <a:avLst/>
            <a:gdLst>
              <a:gd name="T0" fmla="*/ 0 w 730"/>
              <a:gd name="T1" fmla="*/ 52 h 726"/>
              <a:gd name="T2" fmla="*/ 0 w 730"/>
              <a:gd name="T3" fmla="*/ 0 h 726"/>
              <a:gd name="T4" fmla="*/ 322 w 730"/>
              <a:gd name="T5" fmla="*/ 0 h 726"/>
              <a:gd name="T6" fmla="*/ 322 w 730"/>
              <a:gd name="T7" fmla="*/ 204 h 726"/>
              <a:gd name="T8" fmla="*/ 476 w 730"/>
              <a:gd name="T9" fmla="*/ 204 h 726"/>
              <a:gd name="T10" fmla="*/ 476 w 730"/>
              <a:gd name="T11" fmla="*/ 170 h 726"/>
              <a:gd name="T12" fmla="*/ 356 w 730"/>
              <a:gd name="T13" fmla="*/ 170 h 726"/>
              <a:gd name="T14" fmla="*/ 356 w 730"/>
              <a:gd name="T15" fmla="*/ 0 h 726"/>
              <a:gd name="T16" fmla="*/ 529 w 730"/>
              <a:gd name="T17" fmla="*/ 0 h 726"/>
              <a:gd name="T18" fmla="*/ 529 w 730"/>
              <a:gd name="T19" fmla="*/ 120 h 726"/>
              <a:gd name="T20" fmla="*/ 563 w 730"/>
              <a:gd name="T21" fmla="*/ 120 h 726"/>
              <a:gd name="T22" fmla="*/ 563 w 730"/>
              <a:gd name="T23" fmla="*/ 0 h 726"/>
              <a:gd name="T24" fmla="*/ 730 w 730"/>
              <a:gd name="T25" fmla="*/ 0 h 726"/>
              <a:gd name="T26" fmla="*/ 730 w 730"/>
              <a:gd name="T27" fmla="*/ 170 h 726"/>
              <a:gd name="T28" fmla="*/ 612 w 730"/>
              <a:gd name="T29" fmla="*/ 170 h 726"/>
              <a:gd name="T30" fmla="*/ 612 w 730"/>
              <a:gd name="T31" fmla="*/ 204 h 726"/>
              <a:gd name="T32" fmla="*/ 730 w 730"/>
              <a:gd name="T33" fmla="*/ 204 h 726"/>
              <a:gd name="T34" fmla="*/ 730 w 730"/>
              <a:gd name="T35" fmla="*/ 370 h 726"/>
              <a:gd name="T36" fmla="*/ 563 w 730"/>
              <a:gd name="T37" fmla="*/ 370 h 726"/>
              <a:gd name="T38" fmla="*/ 563 w 730"/>
              <a:gd name="T39" fmla="*/ 256 h 726"/>
              <a:gd name="T40" fmla="*/ 529 w 730"/>
              <a:gd name="T41" fmla="*/ 256 h 726"/>
              <a:gd name="T42" fmla="*/ 529 w 730"/>
              <a:gd name="T43" fmla="*/ 401 h 726"/>
              <a:gd name="T44" fmla="*/ 730 w 730"/>
              <a:gd name="T45" fmla="*/ 401 h 726"/>
              <a:gd name="T46" fmla="*/ 730 w 730"/>
              <a:gd name="T47" fmla="*/ 726 h 726"/>
              <a:gd name="T48" fmla="*/ 678 w 730"/>
              <a:gd name="T49" fmla="*/ 726 h 726"/>
              <a:gd name="T50" fmla="*/ 678 w 730"/>
              <a:gd name="T51" fmla="*/ 454 h 726"/>
              <a:gd name="T52" fmla="*/ 476 w 730"/>
              <a:gd name="T53" fmla="*/ 454 h 726"/>
              <a:gd name="T54" fmla="*/ 476 w 730"/>
              <a:gd name="T55" fmla="*/ 256 h 726"/>
              <a:gd name="T56" fmla="*/ 272 w 730"/>
              <a:gd name="T57" fmla="*/ 256 h 726"/>
              <a:gd name="T58" fmla="*/ 272 w 730"/>
              <a:gd name="T59" fmla="*/ 52 h 726"/>
              <a:gd name="T60" fmla="*/ 0 w 730"/>
              <a:gd name="T61" fmla="*/ 52 h 726"/>
              <a:gd name="T62" fmla="*/ 408 w 730"/>
              <a:gd name="T63" fmla="*/ 52 h 726"/>
              <a:gd name="T64" fmla="*/ 408 w 730"/>
              <a:gd name="T65" fmla="*/ 120 h 726"/>
              <a:gd name="T66" fmla="*/ 476 w 730"/>
              <a:gd name="T67" fmla="*/ 120 h 726"/>
              <a:gd name="T68" fmla="*/ 476 w 730"/>
              <a:gd name="T69" fmla="*/ 52 h 726"/>
              <a:gd name="T70" fmla="*/ 408 w 730"/>
              <a:gd name="T71" fmla="*/ 52 h 726"/>
              <a:gd name="T72" fmla="*/ 529 w 730"/>
              <a:gd name="T73" fmla="*/ 170 h 726"/>
              <a:gd name="T74" fmla="*/ 529 w 730"/>
              <a:gd name="T75" fmla="*/ 204 h 726"/>
              <a:gd name="T76" fmla="*/ 563 w 730"/>
              <a:gd name="T77" fmla="*/ 204 h 726"/>
              <a:gd name="T78" fmla="*/ 563 w 730"/>
              <a:gd name="T79" fmla="*/ 170 h 726"/>
              <a:gd name="T80" fmla="*/ 529 w 730"/>
              <a:gd name="T81" fmla="*/ 170 h 726"/>
              <a:gd name="T82" fmla="*/ 612 w 730"/>
              <a:gd name="T83" fmla="*/ 256 h 726"/>
              <a:gd name="T84" fmla="*/ 612 w 730"/>
              <a:gd name="T85" fmla="*/ 318 h 726"/>
              <a:gd name="T86" fmla="*/ 678 w 730"/>
              <a:gd name="T87" fmla="*/ 318 h 726"/>
              <a:gd name="T88" fmla="*/ 678 w 730"/>
              <a:gd name="T89" fmla="*/ 256 h 726"/>
              <a:gd name="T90" fmla="*/ 612 w 730"/>
              <a:gd name="T91" fmla="*/ 256 h 726"/>
              <a:gd name="T92" fmla="*/ 612 w 730"/>
              <a:gd name="T93" fmla="*/ 52 h 726"/>
              <a:gd name="T94" fmla="*/ 612 w 730"/>
              <a:gd name="T95" fmla="*/ 120 h 726"/>
              <a:gd name="T96" fmla="*/ 678 w 730"/>
              <a:gd name="T97" fmla="*/ 120 h 726"/>
              <a:gd name="T98" fmla="*/ 678 w 730"/>
              <a:gd name="T99" fmla="*/ 52 h 726"/>
              <a:gd name="T100" fmla="*/ 612 w 730"/>
              <a:gd name="T101" fmla="*/ 52 h 7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30" h="726">
                <a:moveTo>
                  <a:pt x="0" y="52"/>
                </a:moveTo>
                <a:lnTo>
                  <a:pt x="0" y="0"/>
                </a:lnTo>
                <a:lnTo>
                  <a:pt x="322" y="0"/>
                </a:lnTo>
                <a:lnTo>
                  <a:pt x="322" y="204"/>
                </a:lnTo>
                <a:lnTo>
                  <a:pt x="476" y="204"/>
                </a:lnTo>
                <a:lnTo>
                  <a:pt x="476" y="170"/>
                </a:lnTo>
                <a:lnTo>
                  <a:pt x="356" y="170"/>
                </a:lnTo>
                <a:lnTo>
                  <a:pt x="356" y="0"/>
                </a:lnTo>
                <a:lnTo>
                  <a:pt x="529" y="0"/>
                </a:lnTo>
                <a:lnTo>
                  <a:pt x="529" y="120"/>
                </a:lnTo>
                <a:lnTo>
                  <a:pt x="563" y="120"/>
                </a:lnTo>
                <a:lnTo>
                  <a:pt x="563" y="0"/>
                </a:lnTo>
                <a:lnTo>
                  <a:pt x="730" y="0"/>
                </a:lnTo>
                <a:lnTo>
                  <a:pt x="730" y="170"/>
                </a:lnTo>
                <a:lnTo>
                  <a:pt x="612" y="170"/>
                </a:lnTo>
                <a:lnTo>
                  <a:pt x="612" y="204"/>
                </a:lnTo>
                <a:lnTo>
                  <a:pt x="730" y="204"/>
                </a:lnTo>
                <a:lnTo>
                  <a:pt x="730" y="370"/>
                </a:lnTo>
                <a:lnTo>
                  <a:pt x="563" y="370"/>
                </a:lnTo>
                <a:lnTo>
                  <a:pt x="563" y="256"/>
                </a:lnTo>
                <a:lnTo>
                  <a:pt x="529" y="256"/>
                </a:lnTo>
                <a:lnTo>
                  <a:pt x="529" y="401"/>
                </a:lnTo>
                <a:lnTo>
                  <a:pt x="730" y="401"/>
                </a:lnTo>
                <a:lnTo>
                  <a:pt x="730" y="726"/>
                </a:lnTo>
                <a:lnTo>
                  <a:pt x="678" y="726"/>
                </a:lnTo>
                <a:lnTo>
                  <a:pt x="678" y="454"/>
                </a:lnTo>
                <a:lnTo>
                  <a:pt x="476" y="454"/>
                </a:lnTo>
                <a:lnTo>
                  <a:pt x="476" y="256"/>
                </a:lnTo>
                <a:lnTo>
                  <a:pt x="272" y="256"/>
                </a:lnTo>
                <a:lnTo>
                  <a:pt x="272" y="52"/>
                </a:lnTo>
                <a:lnTo>
                  <a:pt x="0" y="52"/>
                </a:lnTo>
                <a:close/>
                <a:moveTo>
                  <a:pt x="408" y="52"/>
                </a:moveTo>
                <a:lnTo>
                  <a:pt x="408" y="120"/>
                </a:lnTo>
                <a:lnTo>
                  <a:pt x="476" y="120"/>
                </a:lnTo>
                <a:lnTo>
                  <a:pt x="476" y="52"/>
                </a:lnTo>
                <a:lnTo>
                  <a:pt x="408" y="52"/>
                </a:lnTo>
                <a:close/>
                <a:moveTo>
                  <a:pt x="529" y="170"/>
                </a:moveTo>
                <a:lnTo>
                  <a:pt x="529" y="204"/>
                </a:lnTo>
                <a:lnTo>
                  <a:pt x="563" y="204"/>
                </a:lnTo>
                <a:lnTo>
                  <a:pt x="563" y="170"/>
                </a:lnTo>
                <a:lnTo>
                  <a:pt x="529" y="170"/>
                </a:lnTo>
                <a:close/>
                <a:moveTo>
                  <a:pt x="612" y="256"/>
                </a:moveTo>
                <a:lnTo>
                  <a:pt x="612" y="318"/>
                </a:lnTo>
                <a:lnTo>
                  <a:pt x="678" y="318"/>
                </a:lnTo>
                <a:lnTo>
                  <a:pt x="678" y="256"/>
                </a:lnTo>
                <a:lnTo>
                  <a:pt x="612" y="256"/>
                </a:lnTo>
                <a:close/>
                <a:moveTo>
                  <a:pt x="612" y="52"/>
                </a:moveTo>
                <a:lnTo>
                  <a:pt x="612" y="120"/>
                </a:lnTo>
                <a:lnTo>
                  <a:pt x="678" y="120"/>
                </a:lnTo>
                <a:lnTo>
                  <a:pt x="678" y="52"/>
                </a:lnTo>
                <a:lnTo>
                  <a:pt x="612" y="52"/>
                </a:ln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2" name="Freeform 49"/>
          <p:cNvSpPr>
            <a:spLocks noEditPoints="1"/>
          </p:cNvSpPr>
          <p:nvPr/>
        </p:nvSpPr>
        <p:spPr bwMode="auto">
          <a:xfrm>
            <a:off x="3175" y="0"/>
            <a:ext cx="1158875" cy="1152525"/>
          </a:xfrm>
          <a:custGeom>
            <a:avLst/>
            <a:gdLst>
              <a:gd name="T0" fmla="*/ 458 w 730"/>
              <a:gd name="T1" fmla="*/ 52 h 726"/>
              <a:gd name="T2" fmla="*/ 458 w 730"/>
              <a:gd name="T3" fmla="*/ 256 h 726"/>
              <a:gd name="T4" fmla="*/ 254 w 730"/>
              <a:gd name="T5" fmla="*/ 256 h 726"/>
              <a:gd name="T6" fmla="*/ 254 w 730"/>
              <a:gd name="T7" fmla="*/ 454 h 726"/>
              <a:gd name="T8" fmla="*/ 52 w 730"/>
              <a:gd name="T9" fmla="*/ 454 h 726"/>
              <a:gd name="T10" fmla="*/ 52 w 730"/>
              <a:gd name="T11" fmla="*/ 726 h 726"/>
              <a:gd name="T12" fmla="*/ 0 w 730"/>
              <a:gd name="T13" fmla="*/ 726 h 726"/>
              <a:gd name="T14" fmla="*/ 0 w 730"/>
              <a:gd name="T15" fmla="*/ 401 h 726"/>
              <a:gd name="T16" fmla="*/ 202 w 730"/>
              <a:gd name="T17" fmla="*/ 401 h 726"/>
              <a:gd name="T18" fmla="*/ 202 w 730"/>
              <a:gd name="T19" fmla="*/ 256 h 726"/>
              <a:gd name="T20" fmla="*/ 168 w 730"/>
              <a:gd name="T21" fmla="*/ 256 h 726"/>
              <a:gd name="T22" fmla="*/ 168 w 730"/>
              <a:gd name="T23" fmla="*/ 370 h 726"/>
              <a:gd name="T24" fmla="*/ 0 w 730"/>
              <a:gd name="T25" fmla="*/ 370 h 726"/>
              <a:gd name="T26" fmla="*/ 0 w 730"/>
              <a:gd name="T27" fmla="*/ 204 h 726"/>
              <a:gd name="T28" fmla="*/ 118 w 730"/>
              <a:gd name="T29" fmla="*/ 204 h 726"/>
              <a:gd name="T30" fmla="*/ 118 w 730"/>
              <a:gd name="T31" fmla="*/ 170 h 726"/>
              <a:gd name="T32" fmla="*/ 0 w 730"/>
              <a:gd name="T33" fmla="*/ 170 h 726"/>
              <a:gd name="T34" fmla="*/ 0 w 730"/>
              <a:gd name="T35" fmla="*/ 0 h 726"/>
              <a:gd name="T36" fmla="*/ 168 w 730"/>
              <a:gd name="T37" fmla="*/ 0 h 726"/>
              <a:gd name="T38" fmla="*/ 168 w 730"/>
              <a:gd name="T39" fmla="*/ 120 h 726"/>
              <a:gd name="T40" fmla="*/ 202 w 730"/>
              <a:gd name="T41" fmla="*/ 120 h 726"/>
              <a:gd name="T42" fmla="*/ 202 w 730"/>
              <a:gd name="T43" fmla="*/ 0 h 726"/>
              <a:gd name="T44" fmla="*/ 374 w 730"/>
              <a:gd name="T45" fmla="*/ 0 h 726"/>
              <a:gd name="T46" fmla="*/ 374 w 730"/>
              <a:gd name="T47" fmla="*/ 170 h 726"/>
              <a:gd name="T48" fmla="*/ 254 w 730"/>
              <a:gd name="T49" fmla="*/ 170 h 726"/>
              <a:gd name="T50" fmla="*/ 254 w 730"/>
              <a:gd name="T51" fmla="*/ 204 h 726"/>
              <a:gd name="T52" fmla="*/ 408 w 730"/>
              <a:gd name="T53" fmla="*/ 204 h 726"/>
              <a:gd name="T54" fmla="*/ 408 w 730"/>
              <a:gd name="T55" fmla="*/ 0 h 726"/>
              <a:gd name="T56" fmla="*/ 730 w 730"/>
              <a:gd name="T57" fmla="*/ 0 h 726"/>
              <a:gd name="T58" fmla="*/ 730 w 730"/>
              <a:gd name="T59" fmla="*/ 52 h 726"/>
              <a:gd name="T60" fmla="*/ 458 w 730"/>
              <a:gd name="T61" fmla="*/ 52 h 726"/>
              <a:gd name="T62" fmla="*/ 254 w 730"/>
              <a:gd name="T63" fmla="*/ 52 h 726"/>
              <a:gd name="T64" fmla="*/ 254 w 730"/>
              <a:gd name="T65" fmla="*/ 120 h 726"/>
              <a:gd name="T66" fmla="*/ 322 w 730"/>
              <a:gd name="T67" fmla="*/ 120 h 726"/>
              <a:gd name="T68" fmla="*/ 322 w 730"/>
              <a:gd name="T69" fmla="*/ 52 h 726"/>
              <a:gd name="T70" fmla="*/ 254 w 730"/>
              <a:gd name="T71" fmla="*/ 52 h 726"/>
              <a:gd name="T72" fmla="*/ 168 w 730"/>
              <a:gd name="T73" fmla="*/ 170 h 726"/>
              <a:gd name="T74" fmla="*/ 168 w 730"/>
              <a:gd name="T75" fmla="*/ 204 h 726"/>
              <a:gd name="T76" fmla="*/ 202 w 730"/>
              <a:gd name="T77" fmla="*/ 204 h 726"/>
              <a:gd name="T78" fmla="*/ 202 w 730"/>
              <a:gd name="T79" fmla="*/ 170 h 726"/>
              <a:gd name="T80" fmla="*/ 168 w 730"/>
              <a:gd name="T81" fmla="*/ 170 h 726"/>
              <a:gd name="T82" fmla="*/ 52 w 730"/>
              <a:gd name="T83" fmla="*/ 256 h 726"/>
              <a:gd name="T84" fmla="*/ 52 w 730"/>
              <a:gd name="T85" fmla="*/ 318 h 726"/>
              <a:gd name="T86" fmla="*/ 118 w 730"/>
              <a:gd name="T87" fmla="*/ 318 h 726"/>
              <a:gd name="T88" fmla="*/ 118 w 730"/>
              <a:gd name="T89" fmla="*/ 256 h 726"/>
              <a:gd name="T90" fmla="*/ 52 w 730"/>
              <a:gd name="T91" fmla="*/ 256 h 726"/>
              <a:gd name="T92" fmla="*/ 52 w 730"/>
              <a:gd name="T93" fmla="*/ 52 h 726"/>
              <a:gd name="T94" fmla="*/ 52 w 730"/>
              <a:gd name="T95" fmla="*/ 120 h 726"/>
              <a:gd name="T96" fmla="*/ 118 w 730"/>
              <a:gd name="T97" fmla="*/ 120 h 726"/>
              <a:gd name="T98" fmla="*/ 118 w 730"/>
              <a:gd name="T99" fmla="*/ 52 h 726"/>
              <a:gd name="T100" fmla="*/ 52 w 730"/>
              <a:gd name="T101" fmla="*/ 52 h 7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30" h="726">
                <a:moveTo>
                  <a:pt x="458" y="52"/>
                </a:moveTo>
                <a:lnTo>
                  <a:pt x="458" y="256"/>
                </a:lnTo>
                <a:lnTo>
                  <a:pt x="254" y="256"/>
                </a:lnTo>
                <a:lnTo>
                  <a:pt x="254" y="454"/>
                </a:lnTo>
                <a:lnTo>
                  <a:pt x="52" y="454"/>
                </a:lnTo>
                <a:lnTo>
                  <a:pt x="52" y="726"/>
                </a:lnTo>
                <a:lnTo>
                  <a:pt x="0" y="726"/>
                </a:lnTo>
                <a:lnTo>
                  <a:pt x="0" y="401"/>
                </a:lnTo>
                <a:lnTo>
                  <a:pt x="202" y="401"/>
                </a:lnTo>
                <a:lnTo>
                  <a:pt x="202" y="256"/>
                </a:lnTo>
                <a:lnTo>
                  <a:pt x="168" y="256"/>
                </a:lnTo>
                <a:lnTo>
                  <a:pt x="168" y="370"/>
                </a:lnTo>
                <a:lnTo>
                  <a:pt x="0" y="370"/>
                </a:lnTo>
                <a:lnTo>
                  <a:pt x="0" y="204"/>
                </a:lnTo>
                <a:lnTo>
                  <a:pt x="118" y="204"/>
                </a:lnTo>
                <a:lnTo>
                  <a:pt x="118" y="170"/>
                </a:lnTo>
                <a:lnTo>
                  <a:pt x="0" y="170"/>
                </a:lnTo>
                <a:lnTo>
                  <a:pt x="0" y="0"/>
                </a:lnTo>
                <a:lnTo>
                  <a:pt x="168" y="0"/>
                </a:lnTo>
                <a:lnTo>
                  <a:pt x="168" y="120"/>
                </a:lnTo>
                <a:lnTo>
                  <a:pt x="202" y="120"/>
                </a:lnTo>
                <a:lnTo>
                  <a:pt x="202" y="0"/>
                </a:lnTo>
                <a:lnTo>
                  <a:pt x="374" y="0"/>
                </a:lnTo>
                <a:lnTo>
                  <a:pt x="374" y="170"/>
                </a:lnTo>
                <a:lnTo>
                  <a:pt x="254" y="170"/>
                </a:lnTo>
                <a:lnTo>
                  <a:pt x="254" y="204"/>
                </a:lnTo>
                <a:lnTo>
                  <a:pt x="408" y="204"/>
                </a:lnTo>
                <a:lnTo>
                  <a:pt x="408" y="0"/>
                </a:lnTo>
                <a:lnTo>
                  <a:pt x="730" y="0"/>
                </a:lnTo>
                <a:lnTo>
                  <a:pt x="730" y="52"/>
                </a:lnTo>
                <a:lnTo>
                  <a:pt x="458" y="52"/>
                </a:lnTo>
                <a:close/>
                <a:moveTo>
                  <a:pt x="254" y="52"/>
                </a:moveTo>
                <a:lnTo>
                  <a:pt x="254" y="120"/>
                </a:lnTo>
                <a:lnTo>
                  <a:pt x="322" y="120"/>
                </a:lnTo>
                <a:lnTo>
                  <a:pt x="322" y="52"/>
                </a:lnTo>
                <a:lnTo>
                  <a:pt x="254" y="52"/>
                </a:lnTo>
                <a:close/>
                <a:moveTo>
                  <a:pt x="168" y="170"/>
                </a:moveTo>
                <a:lnTo>
                  <a:pt x="168" y="204"/>
                </a:lnTo>
                <a:lnTo>
                  <a:pt x="202" y="204"/>
                </a:lnTo>
                <a:lnTo>
                  <a:pt x="202" y="170"/>
                </a:lnTo>
                <a:lnTo>
                  <a:pt x="168" y="170"/>
                </a:lnTo>
                <a:close/>
                <a:moveTo>
                  <a:pt x="52" y="256"/>
                </a:moveTo>
                <a:lnTo>
                  <a:pt x="52" y="318"/>
                </a:lnTo>
                <a:lnTo>
                  <a:pt x="118" y="318"/>
                </a:lnTo>
                <a:lnTo>
                  <a:pt x="118" y="256"/>
                </a:lnTo>
                <a:lnTo>
                  <a:pt x="52" y="256"/>
                </a:lnTo>
                <a:close/>
                <a:moveTo>
                  <a:pt x="52" y="52"/>
                </a:moveTo>
                <a:lnTo>
                  <a:pt x="52" y="120"/>
                </a:lnTo>
                <a:lnTo>
                  <a:pt x="118" y="120"/>
                </a:lnTo>
                <a:lnTo>
                  <a:pt x="118" y="52"/>
                </a:lnTo>
                <a:lnTo>
                  <a:pt x="52" y="52"/>
                </a:ln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3" name="Freeform 50"/>
          <p:cNvSpPr>
            <a:spLocks noEditPoints="1"/>
          </p:cNvSpPr>
          <p:nvPr/>
        </p:nvSpPr>
        <p:spPr bwMode="auto">
          <a:xfrm>
            <a:off x="3175" y="5710238"/>
            <a:ext cx="1158875" cy="1147763"/>
          </a:xfrm>
          <a:custGeom>
            <a:avLst/>
            <a:gdLst>
              <a:gd name="T0" fmla="*/ 730 w 730"/>
              <a:gd name="T1" fmla="*/ 673 h 723"/>
              <a:gd name="T2" fmla="*/ 730 w 730"/>
              <a:gd name="T3" fmla="*/ 723 h 723"/>
              <a:gd name="T4" fmla="*/ 408 w 730"/>
              <a:gd name="T5" fmla="*/ 723 h 723"/>
              <a:gd name="T6" fmla="*/ 408 w 730"/>
              <a:gd name="T7" fmla="*/ 519 h 723"/>
              <a:gd name="T8" fmla="*/ 254 w 730"/>
              <a:gd name="T9" fmla="*/ 519 h 723"/>
              <a:gd name="T10" fmla="*/ 254 w 730"/>
              <a:gd name="T11" fmla="*/ 553 h 723"/>
              <a:gd name="T12" fmla="*/ 374 w 730"/>
              <a:gd name="T13" fmla="*/ 553 h 723"/>
              <a:gd name="T14" fmla="*/ 374 w 730"/>
              <a:gd name="T15" fmla="*/ 723 h 723"/>
              <a:gd name="T16" fmla="*/ 202 w 730"/>
              <a:gd name="T17" fmla="*/ 723 h 723"/>
              <a:gd name="T18" fmla="*/ 202 w 730"/>
              <a:gd name="T19" fmla="*/ 605 h 723"/>
              <a:gd name="T20" fmla="*/ 168 w 730"/>
              <a:gd name="T21" fmla="*/ 605 h 723"/>
              <a:gd name="T22" fmla="*/ 168 w 730"/>
              <a:gd name="T23" fmla="*/ 723 h 723"/>
              <a:gd name="T24" fmla="*/ 0 w 730"/>
              <a:gd name="T25" fmla="*/ 723 h 723"/>
              <a:gd name="T26" fmla="*/ 0 w 730"/>
              <a:gd name="T27" fmla="*/ 553 h 723"/>
              <a:gd name="T28" fmla="*/ 118 w 730"/>
              <a:gd name="T29" fmla="*/ 553 h 723"/>
              <a:gd name="T30" fmla="*/ 118 w 730"/>
              <a:gd name="T31" fmla="*/ 519 h 723"/>
              <a:gd name="T32" fmla="*/ 0 w 730"/>
              <a:gd name="T33" fmla="*/ 519 h 723"/>
              <a:gd name="T34" fmla="*/ 0 w 730"/>
              <a:gd name="T35" fmla="*/ 356 h 723"/>
              <a:gd name="T36" fmla="*/ 168 w 730"/>
              <a:gd name="T37" fmla="*/ 356 h 723"/>
              <a:gd name="T38" fmla="*/ 168 w 730"/>
              <a:gd name="T39" fmla="*/ 469 h 723"/>
              <a:gd name="T40" fmla="*/ 202 w 730"/>
              <a:gd name="T41" fmla="*/ 469 h 723"/>
              <a:gd name="T42" fmla="*/ 202 w 730"/>
              <a:gd name="T43" fmla="*/ 322 h 723"/>
              <a:gd name="T44" fmla="*/ 0 w 730"/>
              <a:gd name="T45" fmla="*/ 322 h 723"/>
              <a:gd name="T46" fmla="*/ 0 w 730"/>
              <a:gd name="T47" fmla="*/ 0 h 723"/>
              <a:gd name="T48" fmla="*/ 52 w 730"/>
              <a:gd name="T49" fmla="*/ 0 h 723"/>
              <a:gd name="T50" fmla="*/ 52 w 730"/>
              <a:gd name="T51" fmla="*/ 272 h 723"/>
              <a:gd name="T52" fmla="*/ 254 w 730"/>
              <a:gd name="T53" fmla="*/ 272 h 723"/>
              <a:gd name="T54" fmla="*/ 254 w 730"/>
              <a:gd name="T55" fmla="*/ 469 h 723"/>
              <a:gd name="T56" fmla="*/ 458 w 730"/>
              <a:gd name="T57" fmla="*/ 469 h 723"/>
              <a:gd name="T58" fmla="*/ 458 w 730"/>
              <a:gd name="T59" fmla="*/ 673 h 723"/>
              <a:gd name="T60" fmla="*/ 730 w 730"/>
              <a:gd name="T61" fmla="*/ 673 h 723"/>
              <a:gd name="T62" fmla="*/ 322 w 730"/>
              <a:gd name="T63" fmla="*/ 673 h 723"/>
              <a:gd name="T64" fmla="*/ 322 w 730"/>
              <a:gd name="T65" fmla="*/ 605 h 723"/>
              <a:gd name="T66" fmla="*/ 254 w 730"/>
              <a:gd name="T67" fmla="*/ 605 h 723"/>
              <a:gd name="T68" fmla="*/ 254 w 730"/>
              <a:gd name="T69" fmla="*/ 673 h 723"/>
              <a:gd name="T70" fmla="*/ 322 w 730"/>
              <a:gd name="T71" fmla="*/ 673 h 723"/>
              <a:gd name="T72" fmla="*/ 202 w 730"/>
              <a:gd name="T73" fmla="*/ 553 h 723"/>
              <a:gd name="T74" fmla="*/ 202 w 730"/>
              <a:gd name="T75" fmla="*/ 519 h 723"/>
              <a:gd name="T76" fmla="*/ 168 w 730"/>
              <a:gd name="T77" fmla="*/ 519 h 723"/>
              <a:gd name="T78" fmla="*/ 168 w 730"/>
              <a:gd name="T79" fmla="*/ 553 h 723"/>
              <a:gd name="T80" fmla="*/ 202 w 730"/>
              <a:gd name="T81" fmla="*/ 553 h 723"/>
              <a:gd name="T82" fmla="*/ 118 w 730"/>
              <a:gd name="T83" fmla="*/ 469 h 723"/>
              <a:gd name="T84" fmla="*/ 118 w 730"/>
              <a:gd name="T85" fmla="*/ 406 h 723"/>
              <a:gd name="T86" fmla="*/ 52 w 730"/>
              <a:gd name="T87" fmla="*/ 406 h 723"/>
              <a:gd name="T88" fmla="*/ 52 w 730"/>
              <a:gd name="T89" fmla="*/ 469 h 723"/>
              <a:gd name="T90" fmla="*/ 118 w 730"/>
              <a:gd name="T91" fmla="*/ 469 h 723"/>
              <a:gd name="T92" fmla="*/ 118 w 730"/>
              <a:gd name="T93" fmla="*/ 673 h 723"/>
              <a:gd name="T94" fmla="*/ 118 w 730"/>
              <a:gd name="T95" fmla="*/ 605 h 723"/>
              <a:gd name="T96" fmla="*/ 52 w 730"/>
              <a:gd name="T97" fmla="*/ 605 h 723"/>
              <a:gd name="T98" fmla="*/ 52 w 730"/>
              <a:gd name="T99" fmla="*/ 673 h 723"/>
              <a:gd name="T100" fmla="*/ 118 w 730"/>
              <a:gd name="T101" fmla="*/ 673 h 7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30" h="723">
                <a:moveTo>
                  <a:pt x="730" y="673"/>
                </a:moveTo>
                <a:lnTo>
                  <a:pt x="730" y="723"/>
                </a:lnTo>
                <a:lnTo>
                  <a:pt x="408" y="723"/>
                </a:lnTo>
                <a:lnTo>
                  <a:pt x="408" y="519"/>
                </a:lnTo>
                <a:lnTo>
                  <a:pt x="254" y="519"/>
                </a:lnTo>
                <a:lnTo>
                  <a:pt x="254" y="553"/>
                </a:lnTo>
                <a:lnTo>
                  <a:pt x="374" y="553"/>
                </a:lnTo>
                <a:lnTo>
                  <a:pt x="374" y="723"/>
                </a:lnTo>
                <a:lnTo>
                  <a:pt x="202" y="723"/>
                </a:lnTo>
                <a:lnTo>
                  <a:pt x="202" y="605"/>
                </a:lnTo>
                <a:lnTo>
                  <a:pt x="168" y="605"/>
                </a:lnTo>
                <a:lnTo>
                  <a:pt x="168" y="723"/>
                </a:lnTo>
                <a:lnTo>
                  <a:pt x="0" y="723"/>
                </a:lnTo>
                <a:lnTo>
                  <a:pt x="0" y="553"/>
                </a:lnTo>
                <a:lnTo>
                  <a:pt x="118" y="553"/>
                </a:lnTo>
                <a:lnTo>
                  <a:pt x="118" y="519"/>
                </a:lnTo>
                <a:lnTo>
                  <a:pt x="0" y="519"/>
                </a:lnTo>
                <a:lnTo>
                  <a:pt x="0" y="356"/>
                </a:lnTo>
                <a:lnTo>
                  <a:pt x="168" y="356"/>
                </a:lnTo>
                <a:lnTo>
                  <a:pt x="168" y="469"/>
                </a:lnTo>
                <a:lnTo>
                  <a:pt x="202" y="469"/>
                </a:lnTo>
                <a:lnTo>
                  <a:pt x="202" y="322"/>
                </a:lnTo>
                <a:lnTo>
                  <a:pt x="0" y="322"/>
                </a:lnTo>
                <a:lnTo>
                  <a:pt x="0" y="0"/>
                </a:lnTo>
                <a:lnTo>
                  <a:pt x="52" y="0"/>
                </a:lnTo>
                <a:lnTo>
                  <a:pt x="52" y="272"/>
                </a:lnTo>
                <a:lnTo>
                  <a:pt x="254" y="272"/>
                </a:lnTo>
                <a:lnTo>
                  <a:pt x="254" y="469"/>
                </a:lnTo>
                <a:lnTo>
                  <a:pt x="458" y="469"/>
                </a:lnTo>
                <a:lnTo>
                  <a:pt x="458" y="673"/>
                </a:lnTo>
                <a:lnTo>
                  <a:pt x="730" y="673"/>
                </a:lnTo>
                <a:close/>
                <a:moveTo>
                  <a:pt x="322" y="673"/>
                </a:moveTo>
                <a:lnTo>
                  <a:pt x="322" y="605"/>
                </a:lnTo>
                <a:lnTo>
                  <a:pt x="254" y="605"/>
                </a:lnTo>
                <a:lnTo>
                  <a:pt x="254" y="673"/>
                </a:lnTo>
                <a:lnTo>
                  <a:pt x="322" y="673"/>
                </a:lnTo>
                <a:close/>
                <a:moveTo>
                  <a:pt x="202" y="553"/>
                </a:moveTo>
                <a:lnTo>
                  <a:pt x="202" y="519"/>
                </a:lnTo>
                <a:lnTo>
                  <a:pt x="168" y="519"/>
                </a:lnTo>
                <a:lnTo>
                  <a:pt x="168" y="553"/>
                </a:lnTo>
                <a:lnTo>
                  <a:pt x="202" y="553"/>
                </a:lnTo>
                <a:close/>
                <a:moveTo>
                  <a:pt x="118" y="469"/>
                </a:moveTo>
                <a:lnTo>
                  <a:pt x="118" y="406"/>
                </a:lnTo>
                <a:lnTo>
                  <a:pt x="52" y="406"/>
                </a:lnTo>
                <a:lnTo>
                  <a:pt x="52" y="469"/>
                </a:lnTo>
                <a:lnTo>
                  <a:pt x="118" y="469"/>
                </a:lnTo>
                <a:close/>
                <a:moveTo>
                  <a:pt x="118" y="673"/>
                </a:moveTo>
                <a:lnTo>
                  <a:pt x="118" y="605"/>
                </a:lnTo>
                <a:lnTo>
                  <a:pt x="52" y="605"/>
                </a:lnTo>
                <a:lnTo>
                  <a:pt x="52" y="673"/>
                </a:lnTo>
                <a:lnTo>
                  <a:pt x="118" y="673"/>
                </a:ln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4" name="Freeform 51"/>
          <p:cNvSpPr>
            <a:spLocks noEditPoints="1"/>
          </p:cNvSpPr>
          <p:nvPr/>
        </p:nvSpPr>
        <p:spPr bwMode="auto">
          <a:xfrm>
            <a:off x="11024276" y="5710237"/>
            <a:ext cx="1158875" cy="1147763"/>
          </a:xfrm>
          <a:custGeom>
            <a:avLst/>
            <a:gdLst>
              <a:gd name="T0" fmla="*/ 272 w 730"/>
              <a:gd name="T1" fmla="*/ 673 h 723"/>
              <a:gd name="T2" fmla="*/ 272 w 730"/>
              <a:gd name="T3" fmla="*/ 469 h 723"/>
              <a:gd name="T4" fmla="*/ 476 w 730"/>
              <a:gd name="T5" fmla="*/ 469 h 723"/>
              <a:gd name="T6" fmla="*/ 476 w 730"/>
              <a:gd name="T7" fmla="*/ 272 h 723"/>
              <a:gd name="T8" fmla="*/ 678 w 730"/>
              <a:gd name="T9" fmla="*/ 272 h 723"/>
              <a:gd name="T10" fmla="*/ 678 w 730"/>
              <a:gd name="T11" fmla="*/ 0 h 723"/>
              <a:gd name="T12" fmla="*/ 730 w 730"/>
              <a:gd name="T13" fmla="*/ 0 h 723"/>
              <a:gd name="T14" fmla="*/ 730 w 730"/>
              <a:gd name="T15" fmla="*/ 322 h 723"/>
              <a:gd name="T16" fmla="*/ 529 w 730"/>
              <a:gd name="T17" fmla="*/ 322 h 723"/>
              <a:gd name="T18" fmla="*/ 529 w 730"/>
              <a:gd name="T19" fmla="*/ 469 h 723"/>
              <a:gd name="T20" fmla="*/ 563 w 730"/>
              <a:gd name="T21" fmla="*/ 469 h 723"/>
              <a:gd name="T22" fmla="*/ 563 w 730"/>
              <a:gd name="T23" fmla="*/ 356 h 723"/>
              <a:gd name="T24" fmla="*/ 730 w 730"/>
              <a:gd name="T25" fmla="*/ 356 h 723"/>
              <a:gd name="T26" fmla="*/ 730 w 730"/>
              <a:gd name="T27" fmla="*/ 519 h 723"/>
              <a:gd name="T28" fmla="*/ 612 w 730"/>
              <a:gd name="T29" fmla="*/ 519 h 723"/>
              <a:gd name="T30" fmla="*/ 612 w 730"/>
              <a:gd name="T31" fmla="*/ 553 h 723"/>
              <a:gd name="T32" fmla="*/ 730 w 730"/>
              <a:gd name="T33" fmla="*/ 553 h 723"/>
              <a:gd name="T34" fmla="*/ 730 w 730"/>
              <a:gd name="T35" fmla="*/ 723 h 723"/>
              <a:gd name="T36" fmla="*/ 563 w 730"/>
              <a:gd name="T37" fmla="*/ 723 h 723"/>
              <a:gd name="T38" fmla="*/ 563 w 730"/>
              <a:gd name="T39" fmla="*/ 605 h 723"/>
              <a:gd name="T40" fmla="*/ 529 w 730"/>
              <a:gd name="T41" fmla="*/ 605 h 723"/>
              <a:gd name="T42" fmla="*/ 529 w 730"/>
              <a:gd name="T43" fmla="*/ 723 h 723"/>
              <a:gd name="T44" fmla="*/ 356 w 730"/>
              <a:gd name="T45" fmla="*/ 723 h 723"/>
              <a:gd name="T46" fmla="*/ 356 w 730"/>
              <a:gd name="T47" fmla="*/ 553 h 723"/>
              <a:gd name="T48" fmla="*/ 476 w 730"/>
              <a:gd name="T49" fmla="*/ 553 h 723"/>
              <a:gd name="T50" fmla="*/ 476 w 730"/>
              <a:gd name="T51" fmla="*/ 519 h 723"/>
              <a:gd name="T52" fmla="*/ 322 w 730"/>
              <a:gd name="T53" fmla="*/ 519 h 723"/>
              <a:gd name="T54" fmla="*/ 322 w 730"/>
              <a:gd name="T55" fmla="*/ 723 h 723"/>
              <a:gd name="T56" fmla="*/ 0 w 730"/>
              <a:gd name="T57" fmla="*/ 723 h 723"/>
              <a:gd name="T58" fmla="*/ 0 w 730"/>
              <a:gd name="T59" fmla="*/ 673 h 723"/>
              <a:gd name="T60" fmla="*/ 272 w 730"/>
              <a:gd name="T61" fmla="*/ 673 h 723"/>
              <a:gd name="T62" fmla="*/ 476 w 730"/>
              <a:gd name="T63" fmla="*/ 673 h 723"/>
              <a:gd name="T64" fmla="*/ 476 w 730"/>
              <a:gd name="T65" fmla="*/ 605 h 723"/>
              <a:gd name="T66" fmla="*/ 408 w 730"/>
              <a:gd name="T67" fmla="*/ 605 h 723"/>
              <a:gd name="T68" fmla="*/ 408 w 730"/>
              <a:gd name="T69" fmla="*/ 673 h 723"/>
              <a:gd name="T70" fmla="*/ 476 w 730"/>
              <a:gd name="T71" fmla="*/ 673 h 723"/>
              <a:gd name="T72" fmla="*/ 563 w 730"/>
              <a:gd name="T73" fmla="*/ 553 h 723"/>
              <a:gd name="T74" fmla="*/ 563 w 730"/>
              <a:gd name="T75" fmla="*/ 519 h 723"/>
              <a:gd name="T76" fmla="*/ 529 w 730"/>
              <a:gd name="T77" fmla="*/ 519 h 723"/>
              <a:gd name="T78" fmla="*/ 529 w 730"/>
              <a:gd name="T79" fmla="*/ 553 h 723"/>
              <a:gd name="T80" fmla="*/ 563 w 730"/>
              <a:gd name="T81" fmla="*/ 553 h 723"/>
              <a:gd name="T82" fmla="*/ 678 w 730"/>
              <a:gd name="T83" fmla="*/ 469 h 723"/>
              <a:gd name="T84" fmla="*/ 678 w 730"/>
              <a:gd name="T85" fmla="*/ 406 h 723"/>
              <a:gd name="T86" fmla="*/ 612 w 730"/>
              <a:gd name="T87" fmla="*/ 406 h 723"/>
              <a:gd name="T88" fmla="*/ 612 w 730"/>
              <a:gd name="T89" fmla="*/ 469 h 723"/>
              <a:gd name="T90" fmla="*/ 678 w 730"/>
              <a:gd name="T91" fmla="*/ 469 h 723"/>
              <a:gd name="T92" fmla="*/ 678 w 730"/>
              <a:gd name="T93" fmla="*/ 673 h 723"/>
              <a:gd name="T94" fmla="*/ 678 w 730"/>
              <a:gd name="T95" fmla="*/ 605 h 723"/>
              <a:gd name="T96" fmla="*/ 612 w 730"/>
              <a:gd name="T97" fmla="*/ 605 h 723"/>
              <a:gd name="T98" fmla="*/ 612 w 730"/>
              <a:gd name="T99" fmla="*/ 673 h 723"/>
              <a:gd name="T100" fmla="*/ 678 w 730"/>
              <a:gd name="T101" fmla="*/ 673 h 7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30" h="723">
                <a:moveTo>
                  <a:pt x="272" y="673"/>
                </a:moveTo>
                <a:lnTo>
                  <a:pt x="272" y="469"/>
                </a:lnTo>
                <a:lnTo>
                  <a:pt x="476" y="469"/>
                </a:lnTo>
                <a:lnTo>
                  <a:pt x="476" y="272"/>
                </a:lnTo>
                <a:lnTo>
                  <a:pt x="678" y="272"/>
                </a:lnTo>
                <a:lnTo>
                  <a:pt x="678" y="0"/>
                </a:lnTo>
                <a:lnTo>
                  <a:pt x="730" y="0"/>
                </a:lnTo>
                <a:lnTo>
                  <a:pt x="730" y="322"/>
                </a:lnTo>
                <a:lnTo>
                  <a:pt x="529" y="322"/>
                </a:lnTo>
                <a:lnTo>
                  <a:pt x="529" y="469"/>
                </a:lnTo>
                <a:lnTo>
                  <a:pt x="563" y="469"/>
                </a:lnTo>
                <a:lnTo>
                  <a:pt x="563" y="356"/>
                </a:lnTo>
                <a:lnTo>
                  <a:pt x="730" y="356"/>
                </a:lnTo>
                <a:lnTo>
                  <a:pt x="730" y="519"/>
                </a:lnTo>
                <a:lnTo>
                  <a:pt x="612" y="519"/>
                </a:lnTo>
                <a:lnTo>
                  <a:pt x="612" y="553"/>
                </a:lnTo>
                <a:lnTo>
                  <a:pt x="730" y="553"/>
                </a:lnTo>
                <a:lnTo>
                  <a:pt x="730" y="723"/>
                </a:lnTo>
                <a:lnTo>
                  <a:pt x="563" y="723"/>
                </a:lnTo>
                <a:lnTo>
                  <a:pt x="563" y="605"/>
                </a:lnTo>
                <a:lnTo>
                  <a:pt x="529" y="605"/>
                </a:lnTo>
                <a:lnTo>
                  <a:pt x="529" y="723"/>
                </a:lnTo>
                <a:lnTo>
                  <a:pt x="356" y="723"/>
                </a:lnTo>
                <a:lnTo>
                  <a:pt x="356" y="553"/>
                </a:lnTo>
                <a:lnTo>
                  <a:pt x="476" y="553"/>
                </a:lnTo>
                <a:lnTo>
                  <a:pt x="476" y="519"/>
                </a:lnTo>
                <a:lnTo>
                  <a:pt x="322" y="519"/>
                </a:lnTo>
                <a:lnTo>
                  <a:pt x="322" y="723"/>
                </a:lnTo>
                <a:lnTo>
                  <a:pt x="0" y="723"/>
                </a:lnTo>
                <a:lnTo>
                  <a:pt x="0" y="673"/>
                </a:lnTo>
                <a:lnTo>
                  <a:pt x="272" y="673"/>
                </a:lnTo>
                <a:close/>
                <a:moveTo>
                  <a:pt x="476" y="673"/>
                </a:moveTo>
                <a:lnTo>
                  <a:pt x="476" y="605"/>
                </a:lnTo>
                <a:lnTo>
                  <a:pt x="408" y="605"/>
                </a:lnTo>
                <a:lnTo>
                  <a:pt x="408" y="673"/>
                </a:lnTo>
                <a:lnTo>
                  <a:pt x="476" y="673"/>
                </a:lnTo>
                <a:close/>
                <a:moveTo>
                  <a:pt x="563" y="553"/>
                </a:moveTo>
                <a:lnTo>
                  <a:pt x="563" y="519"/>
                </a:lnTo>
                <a:lnTo>
                  <a:pt x="529" y="519"/>
                </a:lnTo>
                <a:lnTo>
                  <a:pt x="529" y="553"/>
                </a:lnTo>
                <a:lnTo>
                  <a:pt x="563" y="553"/>
                </a:lnTo>
                <a:close/>
                <a:moveTo>
                  <a:pt x="678" y="469"/>
                </a:moveTo>
                <a:lnTo>
                  <a:pt x="678" y="406"/>
                </a:lnTo>
                <a:lnTo>
                  <a:pt x="612" y="406"/>
                </a:lnTo>
                <a:lnTo>
                  <a:pt x="612" y="469"/>
                </a:lnTo>
                <a:lnTo>
                  <a:pt x="678" y="469"/>
                </a:lnTo>
                <a:close/>
                <a:moveTo>
                  <a:pt x="678" y="673"/>
                </a:moveTo>
                <a:lnTo>
                  <a:pt x="678" y="605"/>
                </a:lnTo>
                <a:lnTo>
                  <a:pt x="612" y="605"/>
                </a:lnTo>
                <a:lnTo>
                  <a:pt x="612" y="673"/>
                </a:lnTo>
                <a:lnTo>
                  <a:pt x="678" y="673"/>
                </a:ln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5" name="Rectangle 52"/>
          <p:cNvSpPr>
            <a:spLocks noChangeArrowheads="1"/>
          </p:cNvSpPr>
          <p:nvPr/>
        </p:nvSpPr>
        <p:spPr bwMode="auto">
          <a:xfrm>
            <a:off x="12103776" y="1281112"/>
            <a:ext cx="79375" cy="4291013"/>
          </a:xfrm>
          <a:prstGeom prst="rect">
            <a:avLst/>
          </a:pr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6" name="Rectangle 53"/>
          <p:cNvSpPr>
            <a:spLocks noChangeArrowheads="1"/>
          </p:cNvSpPr>
          <p:nvPr/>
        </p:nvSpPr>
        <p:spPr bwMode="auto">
          <a:xfrm>
            <a:off x="3175" y="1281113"/>
            <a:ext cx="79375" cy="4291013"/>
          </a:xfrm>
          <a:prstGeom prst="rect">
            <a:avLst/>
          </a:pr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0" name="Freeform 57"/>
          <p:cNvSpPr>
            <a:spLocks noEditPoints="1"/>
          </p:cNvSpPr>
          <p:nvPr/>
        </p:nvSpPr>
        <p:spPr bwMode="auto">
          <a:xfrm>
            <a:off x="2089150" y="5692775"/>
            <a:ext cx="750888" cy="776288"/>
          </a:xfrm>
          <a:custGeom>
            <a:avLst/>
            <a:gdLst>
              <a:gd name="T0" fmla="*/ 188 w 200"/>
              <a:gd name="T1" fmla="*/ 49 h 206"/>
              <a:gd name="T2" fmla="*/ 132 w 200"/>
              <a:gd name="T3" fmla="*/ 27 h 206"/>
              <a:gd name="T4" fmla="*/ 77 w 200"/>
              <a:gd name="T5" fmla="*/ 6 h 206"/>
              <a:gd name="T6" fmla="*/ 39 w 200"/>
              <a:gd name="T7" fmla="*/ 52 h 206"/>
              <a:gd name="T8" fmla="*/ 2 w 200"/>
              <a:gd name="T9" fmla="*/ 97 h 206"/>
              <a:gd name="T10" fmla="*/ 34 w 200"/>
              <a:gd name="T11" fmla="*/ 147 h 206"/>
              <a:gd name="T12" fmla="*/ 66 w 200"/>
              <a:gd name="T13" fmla="*/ 197 h 206"/>
              <a:gd name="T14" fmla="*/ 123 w 200"/>
              <a:gd name="T15" fmla="*/ 182 h 206"/>
              <a:gd name="T16" fmla="*/ 181 w 200"/>
              <a:gd name="T17" fmla="*/ 167 h 206"/>
              <a:gd name="T18" fmla="*/ 184 w 200"/>
              <a:gd name="T19" fmla="*/ 108 h 206"/>
              <a:gd name="T20" fmla="*/ 188 w 200"/>
              <a:gd name="T21" fmla="*/ 49 h 206"/>
              <a:gd name="T22" fmla="*/ 158 w 200"/>
              <a:gd name="T23" fmla="*/ 76 h 206"/>
              <a:gd name="T24" fmla="*/ 151 w 200"/>
              <a:gd name="T25" fmla="*/ 75 h 206"/>
              <a:gd name="T26" fmla="*/ 137 w 200"/>
              <a:gd name="T27" fmla="*/ 106 h 206"/>
              <a:gd name="T28" fmla="*/ 147 w 200"/>
              <a:gd name="T29" fmla="*/ 137 h 206"/>
              <a:gd name="T30" fmla="*/ 150 w 200"/>
              <a:gd name="T31" fmla="*/ 136 h 206"/>
              <a:gd name="T32" fmla="*/ 159 w 200"/>
              <a:gd name="T33" fmla="*/ 141 h 206"/>
              <a:gd name="T34" fmla="*/ 154 w 200"/>
              <a:gd name="T35" fmla="*/ 150 h 206"/>
              <a:gd name="T36" fmla="*/ 145 w 200"/>
              <a:gd name="T37" fmla="*/ 144 h 206"/>
              <a:gd name="T38" fmla="*/ 145 w 200"/>
              <a:gd name="T39" fmla="*/ 140 h 206"/>
              <a:gd name="T40" fmla="*/ 112 w 200"/>
              <a:gd name="T41" fmla="*/ 136 h 206"/>
              <a:gd name="T42" fmla="*/ 85 w 200"/>
              <a:gd name="T43" fmla="*/ 155 h 206"/>
              <a:gd name="T44" fmla="*/ 88 w 200"/>
              <a:gd name="T45" fmla="*/ 159 h 206"/>
              <a:gd name="T46" fmla="*/ 83 w 200"/>
              <a:gd name="T47" fmla="*/ 168 h 206"/>
              <a:gd name="T48" fmla="*/ 74 w 200"/>
              <a:gd name="T49" fmla="*/ 163 h 206"/>
              <a:gd name="T50" fmla="*/ 79 w 200"/>
              <a:gd name="T51" fmla="*/ 154 h 206"/>
              <a:gd name="T52" fmla="*/ 82 w 200"/>
              <a:gd name="T53" fmla="*/ 154 h 206"/>
              <a:gd name="T54" fmla="*/ 76 w 200"/>
              <a:gd name="T55" fmla="*/ 122 h 206"/>
              <a:gd name="T56" fmla="*/ 48 w 200"/>
              <a:gd name="T57" fmla="*/ 102 h 206"/>
              <a:gd name="T58" fmla="*/ 43 w 200"/>
              <a:gd name="T59" fmla="*/ 107 h 206"/>
              <a:gd name="T60" fmla="*/ 34 w 200"/>
              <a:gd name="T61" fmla="*/ 102 h 206"/>
              <a:gd name="T62" fmla="*/ 40 w 200"/>
              <a:gd name="T63" fmla="*/ 93 h 206"/>
              <a:gd name="T64" fmla="*/ 48 w 200"/>
              <a:gd name="T65" fmla="*/ 98 h 206"/>
              <a:gd name="T66" fmla="*/ 49 w 200"/>
              <a:gd name="T67" fmla="*/ 98 h 206"/>
              <a:gd name="T68" fmla="*/ 76 w 200"/>
              <a:gd name="T69" fmla="*/ 84 h 206"/>
              <a:gd name="T70" fmla="*/ 88 w 200"/>
              <a:gd name="T71" fmla="*/ 51 h 206"/>
              <a:gd name="T72" fmla="*/ 81 w 200"/>
              <a:gd name="T73" fmla="*/ 45 h 206"/>
              <a:gd name="T74" fmla="*/ 86 w 200"/>
              <a:gd name="T75" fmla="*/ 36 h 206"/>
              <a:gd name="T76" fmla="*/ 95 w 200"/>
              <a:gd name="T77" fmla="*/ 41 h 206"/>
              <a:gd name="T78" fmla="*/ 91 w 200"/>
              <a:gd name="T79" fmla="*/ 50 h 206"/>
              <a:gd name="T80" fmla="*/ 115 w 200"/>
              <a:gd name="T81" fmla="*/ 72 h 206"/>
              <a:gd name="T82" fmla="*/ 149 w 200"/>
              <a:gd name="T83" fmla="*/ 72 h 206"/>
              <a:gd name="T84" fmla="*/ 149 w 200"/>
              <a:gd name="T85" fmla="*/ 71 h 206"/>
              <a:gd name="T86" fmla="*/ 154 w 200"/>
              <a:gd name="T87" fmla="*/ 62 h 206"/>
              <a:gd name="T88" fmla="*/ 163 w 200"/>
              <a:gd name="T89" fmla="*/ 68 h 206"/>
              <a:gd name="T90" fmla="*/ 158 w 200"/>
              <a:gd name="T91" fmla="*/ 76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00" h="206">
                <a:moveTo>
                  <a:pt x="188" y="49"/>
                </a:moveTo>
                <a:cubicBezTo>
                  <a:pt x="175" y="30"/>
                  <a:pt x="153" y="22"/>
                  <a:pt x="132" y="27"/>
                </a:cubicBezTo>
                <a:cubicBezTo>
                  <a:pt x="121" y="9"/>
                  <a:pt x="99" y="0"/>
                  <a:pt x="77" y="6"/>
                </a:cubicBezTo>
                <a:cubicBezTo>
                  <a:pt x="55" y="11"/>
                  <a:pt x="40" y="30"/>
                  <a:pt x="39" y="52"/>
                </a:cubicBezTo>
                <a:cubicBezTo>
                  <a:pt x="19" y="57"/>
                  <a:pt x="3" y="75"/>
                  <a:pt x="2" y="97"/>
                </a:cubicBezTo>
                <a:cubicBezTo>
                  <a:pt x="0" y="120"/>
                  <a:pt x="14" y="140"/>
                  <a:pt x="34" y="147"/>
                </a:cubicBezTo>
                <a:cubicBezTo>
                  <a:pt x="33" y="169"/>
                  <a:pt x="45" y="189"/>
                  <a:pt x="66" y="197"/>
                </a:cubicBezTo>
                <a:cubicBezTo>
                  <a:pt x="87" y="206"/>
                  <a:pt x="110" y="199"/>
                  <a:pt x="123" y="182"/>
                </a:cubicBezTo>
                <a:cubicBezTo>
                  <a:pt x="143" y="190"/>
                  <a:pt x="167" y="185"/>
                  <a:pt x="181" y="167"/>
                </a:cubicBezTo>
                <a:cubicBezTo>
                  <a:pt x="195" y="150"/>
                  <a:pt x="196" y="126"/>
                  <a:pt x="184" y="108"/>
                </a:cubicBezTo>
                <a:cubicBezTo>
                  <a:pt x="198" y="91"/>
                  <a:pt x="200" y="68"/>
                  <a:pt x="188" y="49"/>
                </a:cubicBezTo>
                <a:close/>
                <a:moveTo>
                  <a:pt x="158" y="76"/>
                </a:moveTo>
                <a:cubicBezTo>
                  <a:pt x="155" y="77"/>
                  <a:pt x="153" y="76"/>
                  <a:pt x="151" y="75"/>
                </a:cubicBezTo>
                <a:cubicBezTo>
                  <a:pt x="144" y="83"/>
                  <a:pt x="138" y="94"/>
                  <a:pt x="137" y="106"/>
                </a:cubicBezTo>
                <a:cubicBezTo>
                  <a:pt x="136" y="117"/>
                  <a:pt x="141" y="128"/>
                  <a:pt x="147" y="137"/>
                </a:cubicBezTo>
                <a:cubicBezTo>
                  <a:pt x="148" y="136"/>
                  <a:pt x="149" y="136"/>
                  <a:pt x="150" y="136"/>
                </a:cubicBezTo>
                <a:cubicBezTo>
                  <a:pt x="154" y="135"/>
                  <a:pt x="158" y="137"/>
                  <a:pt x="159" y="141"/>
                </a:cubicBezTo>
                <a:cubicBezTo>
                  <a:pt x="160" y="145"/>
                  <a:pt x="157" y="149"/>
                  <a:pt x="154" y="150"/>
                </a:cubicBezTo>
                <a:cubicBezTo>
                  <a:pt x="150" y="151"/>
                  <a:pt x="146" y="148"/>
                  <a:pt x="145" y="144"/>
                </a:cubicBezTo>
                <a:cubicBezTo>
                  <a:pt x="144" y="143"/>
                  <a:pt x="144" y="141"/>
                  <a:pt x="145" y="140"/>
                </a:cubicBezTo>
                <a:cubicBezTo>
                  <a:pt x="135" y="135"/>
                  <a:pt x="123" y="133"/>
                  <a:pt x="112" y="136"/>
                </a:cubicBezTo>
                <a:cubicBezTo>
                  <a:pt x="101" y="139"/>
                  <a:pt x="92" y="146"/>
                  <a:pt x="85" y="155"/>
                </a:cubicBezTo>
                <a:cubicBezTo>
                  <a:pt x="87" y="156"/>
                  <a:pt x="88" y="158"/>
                  <a:pt x="88" y="159"/>
                </a:cubicBezTo>
                <a:cubicBezTo>
                  <a:pt x="89" y="163"/>
                  <a:pt x="87" y="167"/>
                  <a:pt x="83" y="168"/>
                </a:cubicBezTo>
                <a:cubicBezTo>
                  <a:pt x="79" y="169"/>
                  <a:pt x="75" y="167"/>
                  <a:pt x="74" y="163"/>
                </a:cubicBezTo>
                <a:cubicBezTo>
                  <a:pt x="73" y="159"/>
                  <a:pt x="75" y="155"/>
                  <a:pt x="79" y="154"/>
                </a:cubicBezTo>
                <a:cubicBezTo>
                  <a:pt x="80" y="154"/>
                  <a:pt x="81" y="154"/>
                  <a:pt x="82" y="154"/>
                </a:cubicBezTo>
                <a:cubicBezTo>
                  <a:pt x="83" y="143"/>
                  <a:pt x="82" y="132"/>
                  <a:pt x="76" y="122"/>
                </a:cubicBezTo>
                <a:cubicBezTo>
                  <a:pt x="70" y="112"/>
                  <a:pt x="59" y="106"/>
                  <a:pt x="48" y="102"/>
                </a:cubicBezTo>
                <a:cubicBezTo>
                  <a:pt x="48" y="104"/>
                  <a:pt x="46" y="106"/>
                  <a:pt x="43" y="107"/>
                </a:cubicBezTo>
                <a:cubicBezTo>
                  <a:pt x="39" y="108"/>
                  <a:pt x="35" y="105"/>
                  <a:pt x="34" y="102"/>
                </a:cubicBezTo>
                <a:cubicBezTo>
                  <a:pt x="33" y="98"/>
                  <a:pt x="36" y="94"/>
                  <a:pt x="40" y="93"/>
                </a:cubicBezTo>
                <a:cubicBezTo>
                  <a:pt x="43" y="92"/>
                  <a:pt x="47" y="94"/>
                  <a:pt x="48" y="98"/>
                </a:cubicBezTo>
                <a:cubicBezTo>
                  <a:pt x="48" y="98"/>
                  <a:pt x="48" y="98"/>
                  <a:pt x="49" y="98"/>
                </a:cubicBezTo>
                <a:cubicBezTo>
                  <a:pt x="59" y="96"/>
                  <a:pt x="69" y="93"/>
                  <a:pt x="76" y="84"/>
                </a:cubicBezTo>
                <a:cubicBezTo>
                  <a:pt x="84" y="75"/>
                  <a:pt x="87" y="62"/>
                  <a:pt x="88" y="51"/>
                </a:cubicBezTo>
                <a:cubicBezTo>
                  <a:pt x="84" y="51"/>
                  <a:pt x="82" y="48"/>
                  <a:pt x="81" y="45"/>
                </a:cubicBezTo>
                <a:cubicBezTo>
                  <a:pt x="80" y="41"/>
                  <a:pt x="82" y="37"/>
                  <a:pt x="86" y="36"/>
                </a:cubicBezTo>
                <a:cubicBezTo>
                  <a:pt x="90" y="35"/>
                  <a:pt x="94" y="38"/>
                  <a:pt x="95" y="41"/>
                </a:cubicBezTo>
                <a:cubicBezTo>
                  <a:pt x="96" y="45"/>
                  <a:pt x="94" y="48"/>
                  <a:pt x="91" y="50"/>
                </a:cubicBezTo>
                <a:cubicBezTo>
                  <a:pt x="97" y="59"/>
                  <a:pt x="104" y="68"/>
                  <a:pt x="115" y="72"/>
                </a:cubicBezTo>
                <a:cubicBezTo>
                  <a:pt x="126" y="76"/>
                  <a:pt x="138" y="75"/>
                  <a:pt x="149" y="72"/>
                </a:cubicBezTo>
                <a:cubicBezTo>
                  <a:pt x="149" y="72"/>
                  <a:pt x="149" y="71"/>
                  <a:pt x="149" y="71"/>
                </a:cubicBezTo>
                <a:cubicBezTo>
                  <a:pt x="148" y="67"/>
                  <a:pt x="150" y="63"/>
                  <a:pt x="154" y="62"/>
                </a:cubicBezTo>
                <a:cubicBezTo>
                  <a:pt x="158" y="61"/>
                  <a:pt x="162" y="64"/>
                  <a:pt x="163" y="68"/>
                </a:cubicBezTo>
                <a:cubicBezTo>
                  <a:pt x="164" y="71"/>
                  <a:pt x="162" y="75"/>
                  <a:pt x="158" y="76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1" name="Freeform 58"/>
          <p:cNvSpPr>
            <a:spLocks/>
          </p:cNvSpPr>
          <p:nvPr/>
        </p:nvSpPr>
        <p:spPr bwMode="auto">
          <a:xfrm>
            <a:off x="2378075" y="6091238"/>
            <a:ext cx="30163" cy="30163"/>
          </a:xfrm>
          <a:custGeom>
            <a:avLst/>
            <a:gdLst>
              <a:gd name="T0" fmla="*/ 7 w 8"/>
              <a:gd name="T1" fmla="*/ 3 h 8"/>
              <a:gd name="T2" fmla="*/ 7 w 8"/>
              <a:gd name="T3" fmla="*/ 3 h 8"/>
              <a:gd name="T4" fmla="*/ 3 w 8"/>
              <a:gd name="T5" fmla="*/ 0 h 8"/>
              <a:gd name="T6" fmla="*/ 0 w 8"/>
              <a:gd name="T7" fmla="*/ 5 h 8"/>
              <a:gd name="T8" fmla="*/ 5 w 8"/>
              <a:gd name="T9" fmla="*/ 7 h 8"/>
              <a:gd name="T10" fmla="*/ 7 w 8"/>
              <a:gd name="T11" fmla="*/ 3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8">
                <a:moveTo>
                  <a:pt x="7" y="3"/>
                </a:moveTo>
                <a:cubicBezTo>
                  <a:pt x="7" y="3"/>
                  <a:pt x="7" y="3"/>
                  <a:pt x="7" y="3"/>
                </a:cubicBezTo>
                <a:cubicBezTo>
                  <a:pt x="7" y="1"/>
                  <a:pt x="5" y="0"/>
                  <a:pt x="3" y="0"/>
                </a:cubicBezTo>
                <a:cubicBezTo>
                  <a:pt x="1" y="1"/>
                  <a:pt x="0" y="3"/>
                  <a:pt x="0" y="5"/>
                </a:cubicBezTo>
                <a:cubicBezTo>
                  <a:pt x="1" y="7"/>
                  <a:pt x="3" y="8"/>
                  <a:pt x="5" y="7"/>
                </a:cubicBezTo>
                <a:cubicBezTo>
                  <a:pt x="7" y="7"/>
                  <a:pt x="8" y="5"/>
                  <a:pt x="7" y="3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2" name="Freeform 59"/>
          <p:cNvSpPr>
            <a:spLocks/>
          </p:cNvSpPr>
          <p:nvPr/>
        </p:nvSpPr>
        <p:spPr bwMode="auto">
          <a:xfrm>
            <a:off x="2389188" y="6016625"/>
            <a:ext cx="34925" cy="30163"/>
          </a:xfrm>
          <a:custGeom>
            <a:avLst/>
            <a:gdLst>
              <a:gd name="T0" fmla="*/ 5 w 9"/>
              <a:gd name="T1" fmla="*/ 8 h 8"/>
              <a:gd name="T2" fmla="*/ 7 w 9"/>
              <a:gd name="T3" fmla="*/ 7 h 8"/>
              <a:gd name="T4" fmla="*/ 7 w 9"/>
              <a:gd name="T5" fmla="*/ 2 h 8"/>
              <a:gd name="T6" fmla="*/ 2 w 9"/>
              <a:gd name="T7" fmla="*/ 2 h 8"/>
              <a:gd name="T8" fmla="*/ 2 w 9"/>
              <a:gd name="T9" fmla="*/ 7 h 8"/>
              <a:gd name="T10" fmla="*/ 5 w 9"/>
              <a:gd name="T11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" h="8">
                <a:moveTo>
                  <a:pt x="5" y="8"/>
                </a:moveTo>
                <a:cubicBezTo>
                  <a:pt x="6" y="8"/>
                  <a:pt x="7" y="7"/>
                  <a:pt x="7" y="7"/>
                </a:cubicBezTo>
                <a:cubicBezTo>
                  <a:pt x="9" y="5"/>
                  <a:pt x="8" y="3"/>
                  <a:pt x="7" y="2"/>
                </a:cubicBezTo>
                <a:cubicBezTo>
                  <a:pt x="5" y="0"/>
                  <a:pt x="3" y="1"/>
                  <a:pt x="2" y="2"/>
                </a:cubicBezTo>
                <a:cubicBezTo>
                  <a:pt x="0" y="4"/>
                  <a:pt x="1" y="6"/>
                  <a:pt x="2" y="7"/>
                </a:cubicBezTo>
                <a:cubicBezTo>
                  <a:pt x="3" y="8"/>
                  <a:pt x="4" y="8"/>
                  <a:pt x="5" y="8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3" name="Freeform 60"/>
          <p:cNvSpPr>
            <a:spLocks/>
          </p:cNvSpPr>
          <p:nvPr/>
        </p:nvSpPr>
        <p:spPr bwMode="auto">
          <a:xfrm>
            <a:off x="2378075" y="6054725"/>
            <a:ext cx="26988" cy="25400"/>
          </a:xfrm>
          <a:custGeom>
            <a:avLst/>
            <a:gdLst>
              <a:gd name="T0" fmla="*/ 3 w 7"/>
              <a:gd name="T1" fmla="*/ 7 h 7"/>
              <a:gd name="T2" fmla="*/ 4 w 7"/>
              <a:gd name="T3" fmla="*/ 7 h 7"/>
              <a:gd name="T4" fmla="*/ 7 w 7"/>
              <a:gd name="T5" fmla="*/ 4 h 7"/>
              <a:gd name="T6" fmla="*/ 4 w 7"/>
              <a:gd name="T7" fmla="*/ 0 h 7"/>
              <a:gd name="T8" fmla="*/ 0 w 7"/>
              <a:gd name="T9" fmla="*/ 3 h 7"/>
              <a:gd name="T10" fmla="*/ 3 w 7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7">
                <a:moveTo>
                  <a:pt x="3" y="7"/>
                </a:moveTo>
                <a:cubicBezTo>
                  <a:pt x="3" y="7"/>
                  <a:pt x="4" y="7"/>
                  <a:pt x="4" y="7"/>
                </a:cubicBezTo>
                <a:cubicBezTo>
                  <a:pt x="6" y="7"/>
                  <a:pt x="7" y="6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2" y="0"/>
                  <a:pt x="0" y="1"/>
                  <a:pt x="0" y="3"/>
                </a:cubicBezTo>
                <a:cubicBezTo>
                  <a:pt x="0" y="5"/>
                  <a:pt x="1" y="7"/>
                  <a:pt x="3" y="7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4" name="Freeform 61"/>
          <p:cNvSpPr>
            <a:spLocks/>
          </p:cNvSpPr>
          <p:nvPr/>
        </p:nvSpPr>
        <p:spPr bwMode="auto">
          <a:xfrm>
            <a:off x="2419350" y="5994400"/>
            <a:ext cx="30163" cy="30163"/>
          </a:xfrm>
          <a:custGeom>
            <a:avLst/>
            <a:gdLst>
              <a:gd name="T0" fmla="*/ 5 w 8"/>
              <a:gd name="T1" fmla="*/ 7 h 8"/>
              <a:gd name="T2" fmla="*/ 6 w 8"/>
              <a:gd name="T3" fmla="*/ 7 h 8"/>
              <a:gd name="T4" fmla="*/ 7 w 8"/>
              <a:gd name="T5" fmla="*/ 2 h 8"/>
              <a:gd name="T6" fmla="*/ 2 w 8"/>
              <a:gd name="T7" fmla="*/ 1 h 8"/>
              <a:gd name="T8" fmla="*/ 1 w 8"/>
              <a:gd name="T9" fmla="*/ 6 h 8"/>
              <a:gd name="T10" fmla="*/ 5 w 8"/>
              <a:gd name="T11" fmla="*/ 7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8">
                <a:moveTo>
                  <a:pt x="5" y="7"/>
                </a:moveTo>
                <a:cubicBezTo>
                  <a:pt x="5" y="7"/>
                  <a:pt x="6" y="7"/>
                  <a:pt x="6" y="7"/>
                </a:cubicBezTo>
                <a:cubicBezTo>
                  <a:pt x="8" y="6"/>
                  <a:pt x="8" y="4"/>
                  <a:pt x="7" y="2"/>
                </a:cubicBezTo>
                <a:cubicBezTo>
                  <a:pt x="6" y="0"/>
                  <a:pt x="4" y="0"/>
                  <a:pt x="2" y="1"/>
                </a:cubicBezTo>
                <a:cubicBezTo>
                  <a:pt x="1" y="2"/>
                  <a:pt x="0" y="4"/>
                  <a:pt x="1" y="6"/>
                </a:cubicBezTo>
                <a:cubicBezTo>
                  <a:pt x="2" y="7"/>
                  <a:pt x="3" y="8"/>
                  <a:pt x="5" y="7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5" name="Freeform 62"/>
          <p:cNvSpPr>
            <a:spLocks/>
          </p:cNvSpPr>
          <p:nvPr/>
        </p:nvSpPr>
        <p:spPr bwMode="auto">
          <a:xfrm>
            <a:off x="2524125" y="6013450"/>
            <a:ext cx="30163" cy="30163"/>
          </a:xfrm>
          <a:custGeom>
            <a:avLst/>
            <a:gdLst>
              <a:gd name="T0" fmla="*/ 1 w 8"/>
              <a:gd name="T1" fmla="*/ 7 h 8"/>
              <a:gd name="T2" fmla="*/ 5 w 8"/>
              <a:gd name="T3" fmla="*/ 8 h 8"/>
              <a:gd name="T4" fmla="*/ 6 w 8"/>
              <a:gd name="T5" fmla="*/ 7 h 8"/>
              <a:gd name="T6" fmla="*/ 7 w 8"/>
              <a:gd name="T7" fmla="*/ 2 h 8"/>
              <a:gd name="T8" fmla="*/ 1 w 8"/>
              <a:gd name="T9" fmla="*/ 1 h 8"/>
              <a:gd name="T10" fmla="*/ 1 w 8"/>
              <a:gd name="T11" fmla="*/ 7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8">
                <a:moveTo>
                  <a:pt x="1" y="7"/>
                </a:moveTo>
                <a:cubicBezTo>
                  <a:pt x="2" y="8"/>
                  <a:pt x="3" y="8"/>
                  <a:pt x="5" y="8"/>
                </a:cubicBezTo>
                <a:cubicBezTo>
                  <a:pt x="5" y="8"/>
                  <a:pt x="6" y="7"/>
                  <a:pt x="6" y="7"/>
                </a:cubicBezTo>
                <a:cubicBezTo>
                  <a:pt x="8" y="6"/>
                  <a:pt x="8" y="3"/>
                  <a:pt x="7" y="2"/>
                </a:cubicBezTo>
                <a:cubicBezTo>
                  <a:pt x="5" y="0"/>
                  <a:pt x="3" y="0"/>
                  <a:pt x="1" y="1"/>
                </a:cubicBezTo>
                <a:cubicBezTo>
                  <a:pt x="0" y="3"/>
                  <a:pt x="0" y="5"/>
                  <a:pt x="1" y="7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6" name="Freeform 63"/>
          <p:cNvSpPr>
            <a:spLocks/>
          </p:cNvSpPr>
          <p:nvPr/>
        </p:nvSpPr>
        <p:spPr bwMode="auto">
          <a:xfrm>
            <a:off x="2457450" y="5986463"/>
            <a:ext cx="30163" cy="26988"/>
          </a:xfrm>
          <a:custGeom>
            <a:avLst/>
            <a:gdLst>
              <a:gd name="T0" fmla="*/ 4 w 8"/>
              <a:gd name="T1" fmla="*/ 7 h 7"/>
              <a:gd name="T2" fmla="*/ 5 w 8"/>
              <a:gd name="T3" fmla="*/ 7 h 7"/>
              <a:gd name="T4" fmla="*/ 8 w 8"/>
              <a:gd name="T5" fmla="*/ 3 h 7"/>
              <a:gd name="T6" fmla="*/ 4 w 8"/>
              <a:gd name="T7" fmla="*/ 0 h 7"/>
              <a:gd name="T8" fmla="*/ 0 w 8"/>
              <a:gd name="T9" fmla="*/ 3 h 7"/>
              <a:gd name="T10" fmla="*/ 4 w 8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7">
                <a:moveTo>
                  <a:pt x="4" y="7"/>
                </a:moveTo>
                <a:cubicBezTo>
                  <a:pt x="4" y="7"/>
                  <a:pt x="5" y="7"/>
                  <a:pt x="5" y="7"/>
                </a:cubicBezTo>
                <a:cubicBezTo>
                  <a:pt x="6" y="6"/>
                  <a:pt x="8" y="5"/>
                  <a:pt x="8" y="3"/>
                </a:cubicBezTo>
                <a:cubicBezTo>
                  <a:pt x="7" y="1"/>
                  <a:pt x="6" y="0"/>
                  <a:pt x="4" y="0"/>
                </a:cubicBezTo>
                <a:cubicBezTo>
                  <a:pt x="2" y="0"/>
                  <a:pt x="0" y="1"/>
                  <a:pt x="0" y="3"/>
                </a:cubicBezTo>
                <a:cubicBezTo>
                  <a:pt x="0" y="5"/>
                  <a:pt x="2" y="7"/>
                  <a:pt x="4" y="7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7" name="Freeform 64"/>
          <p:cNvSpPr>
            <a:spLocks/>
          </p:cNvSpPr>
          <p:nvPr/>
        </p:nvSpPr>
        <p:spPr bwMode="auto">
          <a:xfrm>
            <a:off x="2493963" y="5989638"/>
            <a:ext cx="30163" cy="30163"/>
          </a:xfrm>
          <a:custGeom>
            <a:avLst/>
            <a:gdLst>
              <a:gd name="T0" fmla="*/ 2 w 8"/>
              <a:gd name="T1" fmla="*/ 8 h 8"/>
              <a:gd name="T2" fmla="*/ 5 w 8"/>
              <a:gd name="T3" fmla="*/ 8 h 8"/>
              <a:gd name="T4" fmla="*/ 7 w 8"/>
              <a:gd name="T5" fmla="*/ 6 h 8"/>
              <a:gd name="T6" fmla="*/ 5 w 8"/>
              <a:gd name="T7" fmla="*/ 1 h 8"/>
              <a:gd name="T8" fmla="*/ 0 w 8"/>
              <a:gd name="T9" fmla="*/ 3 h 8"/>
              <a:gd name="T10" fmla="*/ 2 w 8"/>
              <a:gd name="T11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8">
                <a:moveTo>
                  <a:pt x="2" y="8"/>
                </a:moveTo>
                <a:cubicBezTo>
                  <a:pt x="3" y="8"/>
                  <a:pt x="4" y="8"/>
                  <a:pt x="5" y="8"/>
                </a:cubicBezTo>
                <a:cubicBezTo>
                  <a:pt x="6" y="7"/>
                  <a:pt x="7" y="7"/>
                  <a:pt x="7" y="6"/>
                </a:cubicBezTo>
                <a:cubicBezTo>
                  <a:pt x="8" y="4"/>
                  <a:pt x="7" y="2"/>
                  <a:pt x="5" y="1"/>
                </a:cubicBezTo>
                <a:cubicBezTo>
                  <a:pt x="3" y="0"/>
                  <a:pt x="1" y="1"/>
                  <a:pt x="0" y="3"/>
                </a:cubicBezTo>
                <a:cubicBezTo>
                  <a:pt x="0" y="5"/>
                  <a:pt x="0" y="7"/>
                  <a:pt x="2" y="8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8" name="Freeform 65"/>
          <p:cNvSpPr>
            <a:spLocks/>
          </p:cNvSpPr>
          <p:nvPr/>
        </p:nvSpPr>
        <p:spPr bwMode="auto">
          <a:xfrm>
            <a:off x="2540000" y="6046788"/>
            <a:ext cx="30163" cy="30163"/>
          </a:xfrm>
          <a:custGeom>
            <a:avLst/>
            <a:gdLst>
              <a:gd name="T0" fmla="*/ 4 w 8"/>
              <a:gd name="T1" fmla="*/ 1 h 8"/>
              <a:gd name="T2" fmla="*/ 1 w 8"/>
              <a:gd name="T3" fmla="*/ 5 h 8"/>
              <a:gd name="T4" fmla="*/ 1 w 8"/>
              <a:gd name="T5" fmla="*/ 5 h 8"/>
              <a:gd name="T6" fmla="*/ 5 w 8"/>
              <a:gd name="T7" fmla="*/ 8 h 8"/>
              <a:gd name="T8" fmla="*/ 8 w 8"/>
              <a:gd name="T9" fmla="*/ 3 h 8"/>
              <a:gd name="T10" fmla="*/ 8 w 8"/>
              <a:gd name="T11" fmla="*/ 3 h 8"/>
              <a:gd name="T12" fmla="*/ 8 w 8"/>
              <a:gd name="T13" fmla="*/ 3 h 8"/>
              <a:gd name="T14" fmla="*/ 4 w 8"/>
              <a:gd name="T15" fmla="*/ 1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" h="8">
                <a:moveTo>
                  <a:pt x="4" y="1"/>
                </a:moveTo>
                <a:cubicBezTo>
                  <a:pt x="2" y="1"/>
                  <a:pt x="0" y="3"/>
                  <a:pt x="1" y="5"/>
                </a:cubicBezTo>
                <a:cubicBezTo>
                  <a:pt x="1" y="5"/>
                  <a:pt x="1" y="5"/>
                  <a:pt x="1" y="5"/>
                </a:cubicBezTo>
                <a:cubicBezTo>
                  <a:pt x="1" y="7"/>
                  <a:pt x="3" y="8"/>
                  <a:pt x="5" y="8"/>
                </a:cubicBezTo>
                <a:cubicBezTo>
                  <a:pt x="7" y="7"/>
                  <a:pt x="8" y="5"/>
                  <a:pt x="8" y="3"/>
                </a:cubicBezTo>
                <a:cubicBezTo>
                  <a:pt x="8" y="3"/>
                  <a:pt x="8" y="3"/>
                  <a:pt x="8" y="3"/>
                </a:cubicBezTo>
                <a:cubicBezTo>
                  <a:pt x="8" y="3"/>
                  <a:pt x="8" y="3"/>
                  <a:pt x="8" y="3"/>
                </a:cubicBezTo>
                <a:cubicBezTo>
                  <a:pt x="7" y="1"/>
                  <a:pt x="5" y="0"/>
                  <a:pt x="4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9" name="Freeform 66"/>
          <p:cNvSpPr>
            <a:spLocks/>
          </p:cNvSpPr>
          <p:nvPr/>
        </p:nvSpPr>
        <p:spPr bwMode="auto">
          <a:xfrm>
            <a:off x="2528888" y="6118225"/>
            <a:ext cx="30163" cy="30163"/>
          </a:xfrm>
          <a:custGeom>
            <a:avLst/>
            <a:gdLst>
              <a:gd name="T0" fmla="*/ 1 w 8"/>
              <a:gd name="T1" fmla="*/ 2 h 8"/>
              <a:gd name="T2" fmla="*/ 1 w 8"/>
              <a:gd name="T3" fmla="*/ 2 h 8"/>
              <a:gd name="T4" fmla="*/ 2 w 8"/>
              <a:gd name="T5" fmla="*/ 7 h 8"/>
              <a:gd name="T6" fmla="*/ 5 w 8"/>
              <a:gd name="T7" fmla="*/ 8 h 8"/>
              <a:gd name="T8" fmla="*/ 7 w 8"/>
              <a:gd name="T9" fmla="*/ 7 h 8"/>
              <a:gd name="T10" fmla="*/ 6 w 8"/>
              <a:gd name="T11" fmla="*/ 1 h 8"/>
              <a:gd name="T12" fmla="*/ 1 w 8"/>
              <a:gd name="T13" fmla="*/ 2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8">
                <a:moveTo>
                  <a:pt x="1" y="2"/>
                </a:moveTo>
                <a:cubicBezTo>
                  <a:pt x="1" y="2"/>
                  <a:pt x="1" y="2"/>
                  <a:pt x="1" y="2"/>
                </a:cubicBezTo>
                <a:cubicBezTo>
                  <a:pt x="0" y="4"/>
                  <a:pt x="0" y="6"/>
                  <a:pt x="2" y="7"/>
                </a:cubicBezTo>
                <a:cubicBezTo>
                  <a:pt x="3" y="8"/>
                  <a:pt x="4" y="8"/>
                  <a:pt x="5" y="8"/>
                </a:cubicBezTo>
                <a:cubicBezTo>
                  <a:pt x="5" y="8"/>
                  <a:pt x="6" y="7"/>
                  <a:pt x="7" y="7"/>
                </a:cubicBezTo>
                <a:cubicBezTo>
                  <a:pt x="8" y="5"/>
                  <a:pt x="8" y="3"/>
                  <a:pt x="6" y="1"/>
                </a:cubicBezTo>
                <a:cubicBezTo>
                  <a:pt x="4" y="0"/>
                  <a:pt x="2" y="1"/>
                  <a:pt x="1" y="2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0" name="Freeform 67"/>
          <p:cNvSpPr>
            <a:spLocks/>
          </p:cNvSpPr>
          <p:nvPr/>
        </p:nvSpPr>
        <p:spPr bwMode="auto">
          <a:xfrm>
            <a:off x="2498725" y="6145213"/>
            <a:ext cx="30163" cy="30163"/>
          </a:xfrm>
          <a:custGeom>
            <a:avLst/>
            <a:gdLst>
              <a:gd name="T0" fmla="*/ 2 w 8"/>
              <a:gd name="T1" fmla="*/ 1 h 8"/>
              <a:gd name="T2" fmla="*/ 1 w 8"/>
              <a:gd name="T3" fmla="*/ 6 h 8"/>
              <a:gd name="T4" fmla="*/ 5 w 8"/>
              <a:gd name="T5" fmla="*/ 7 h 8"/>
              <a:gd name="T6" fmla="*/ 6 w 8"/>
              <a:gd name="T7" fmla="*/ 7 h 8"/>
              <a:gd name="T8" fmla="*/ 7 w 8"/>
              <a:gd name="T9" fmla="*/ 2 h 8"/>
              <a:gd name="T10" fmla="*/ 2 w 8"/>
              <a:gd name="T11" fmla="*/ 1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8">
                <a:moveTo>
                  <a:pt x="2" y="1"/>
                </a:moveTo>
                <a:cubicBezTo>
                  <a:pt x="1" y="2"/>
                  <a:pt x="0" y="4"/>
                  <a:pt x="1" y="6"/>
                </a:cubicBezTo>
                <a:cubicBezTo>
                  <a:pt x="2" y="7"/>
                  <a:pt x="3" y="8"/>
                  <a:pt x="5" y="7"/>
                </a:cubicBezTo>
                <a:cubicBezTo>
                  <a:pt x="5" y="7"/>
                  <a:pt x="6" y="7"/>
                  <a:pt x="6" y="7"/>
                </a:cubicBezTo>
                <a:cubicBezTo>
                  <a:pt x="8" y="6"/>
                  <a:pt x="8" y="4"/>
                  <a:pt x="7" y="2"/>
                </a:cubicBezTo>
                <a:cubicBezTo>
                  <a:pt x="6" y="0"/>
                  <a:pt x="4" y="0"/>
                  <a:pt x="2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1" name="Freeform 68"/>
          <p:cNvSpPr>
            <a:spLocks/>
          </p:cNvSpPr>
          <p:nvPr/>
        </p:nvSpPr>
        <p:spPr bwMode="auto">
          <a:xfrm>
            <a:off x="2543175" y="6084888"/>
            <a:ext cx="30163" cy="30163"/>
          </a:xfrm>
          <a:custGeom>
            <a:avLst/>
            <a:gdLst>
              <a:gd name="T0" fmla="*/ 4 w 8"/>
              <a:gd name="T1" fmla="*/ 1 h 8"/>
              <a:gd name="T2" fmla="*/ 0 w 8"/>
              <a:gd name="T3" fmla="*/ 3 h 8"/>
              <a:gd name="T4" fmla="*/ 0 w 8"/>
              <a:gd name="T5" fmla="*/ 3 h 8"/>
              <a:gd name="T6" fmla="*/ 3 w 8"/>
              <a:gd name="T7" fmla="*/ 8 h 8"/>
              <a:gd name="T8" fmla="*/ 5 w 8"/>
              <a:gd name="T9" fmla="*/ 8 h 8"/>
              <a:gd name="T10" fmla="*/ 7 w 8"/>
              <a:gd name="T11" fmla="*/ 5 h 8"/>
              <a:gd name="T12" fmla="*/ 4 w 8"/>
              <a:gd name="T13" fmla="*/ 1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8">
                <a:moveTo>
                  <a:pt x="4" y="1"/>
                </a:moveTo>
                <a:cubicBezTo>
                  <a:pt x="3" y="0"/>
                  <a:pt x="1" y="2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5"/>
                  <a:pt x="1" y="7"/>
                  <a:pt x="3" y="8"/>
                </a:cubicBezTo>
                <a:cubicBezTo>
                  <a:pt x="4" y="8"/>
                  <a:pt x="4" y="8"/>
                  <a:pt x="5" y="8"/>
                </a:cubicBezTo>
                <a:cubicBezTo>
                  <a:pt x="6" y="7"/>
                  <a:pt x="7" y="6"/>
                  <a:pt x="7" y="5"/>
                </a:cubicBezTo>
                <a:cubicBezTo>
                  <a:pt x="8" y="3"/>
                  <a:pt x="6" y="1"/>
                  <a:pt x="4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2" name="Freeform 69"/>
          <p:cNvSpPr>
            <a:spLocks/>
          </p:cNvSpPr>
          <p:nvPr/>
        </p:nvSpPr>
        <p:spPr bwMode="auto">
          <a:xfrm>
            <a:off x="2424113" y="6145213"/>
            <a:ext cx="33338" cy="30163"/>
          </a:xfrm>
          <a:custGeom>
            <a:avLst/>
            <a:gdLst>
              <a:gd name="T0" fmla="*/ 6 w 9"/>
              <a:gd name="T1" fmla="*/ 1 h 8"/>
              <a:gd name="T2" fmla="*/ 1 w 9"/>
              <a:gd name="T3" fmla="*/ 3 h 8"/>
              <a:gd name="T4" fmla="*/ 3 w 9"/>
              <a:gd name="T5" fmla="*/ 8 h 8"/>
              <a:gd name="T6" fmla="*/ 6 w 9"/>
              <a:gd name="T7" fmla="*/ 8 h 8"/>
              <a:gd name="T8" fmla="*/ 8 w 9"/>
              <a:gd name="T9" fmla="*/ 6 h 8"/>
              <a:gd name="T10" fmla="*/ 6 w 9"/>
              <a:gd name="T11" fmla="*/ 1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" h="8">
                <a:moveTo>
                  <a:pt x="6" y="1"/>
                </a:moveTo>
                <a:cubicBezTo>
                  <a:pt x="4" y="0"/>
                  <a:pt x="2" y="1"/>
                  <a:pt x="1" y="3"/>
                </a:cubicBezTo>
                <a:cubicBezTo>
                  <a:pt x="0" y="5"/>
                  <a:pt x="1" y="7"/>
                  <a:pt x="3" y="8"/>
                </a:cubicBezTo>
                <a:cubicBezTo>
                  <a:pt x="4" y="8"/>
                  <a:pt x="5" y="8"/>
                  <a:pt x="6" y="8"/>
                </a:cubicBezTo>
                <a:cubicBezTo>
                  <a:pt x="7" y="8"/>
                  <a:pt x="7" y="7"/>
                  <a:pt x="8" y="6"/>
                </a:cubicBezTo>
                <a:cubicBezTo>
                  <a:pt x="9" y="4"/>
                  <a:pt x="8" y="2"/>
                  <a:pt x="6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3" name="Freeform 70"/>
          <p:cNvSpPr>
            <a:spLocks/>
          </p:cNvSpPr>
          <p:nvPr/>
        </p:nvSpPr>
        <p:spPr bwMode="auto">
          <a:xfrm>
            <a:off x="2393950" y="6121400"/>
            <a:ext cx="33338" cy="30163"/>
          </a:xfrm>
          <a:custGeom>
            <a:avLst/>
            <a:gdLst>
              <a:gd name="T0" fmla="*/ 7 w 9"/>
              <a:gd name="T1" fmla="*/ 2 h 8"/>
              <a:gd name="T2" fmla="*/ 2 w 9"/>
              <a:gd name="T3" fmla="*/ 2 h 8"/>
              <a:gd name="T4" fmla="*/ 2 w 9"/>
              <a:gd name="T5" fmla="*/ 7 h 8"/>
              <a:gd name="T6" fmla="*/ 5 w 9"/>
              <a:gd name="T7" fmla="*/ 8 h 8"/>
              <a:gd name="T8" fmla="*/ 7 w 9"/>
              <a:gd name="T9" fmla="*/ 7 h 8"/>
              <a:gd name="T10" fmla="*/ 7 w 9"/>
              <a:gd name="T11" fmla="*/ 2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" h="8">
                <a:moveTo>
                  <a:pt x="7" y="2"/>
                </a:moveTo>
                <a:cubicBezTo>
                  <a:pt x="6" y="1"/>
                  <a:pt x="4" y="0"/>
                  <a:pt x="2" y="2"/>
                </a:cubicBezTo>
                <a:cubicBezTo>
                  <a:pt x="1" y="3"/>
                  <a:pt x="0" y="5"/>
                  <a:pt x="2" y="7"/>
                </a:cubicBezTo>
                <a:cubicBezTo>
                  <a:pt x="3" y="8"/>
                  <a:pt x="4" y="8"/>
                  <a:pt x="5" y="8"/>
                </a:cubicBezTo>
                <a:cubicBezTo>
                  <a:pt x="6" y="8"/>
                  <a:pt x="6" y="8"/>
                  <a:pt x="7" y="7"/>
                </a:cubicBezTo>
                <a:cubicBezTo>
                  <a:pt x="8" y="6"/>
                  <a:pt x="9" y="4"/>
                  <a:pt x="7" y="2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4" name="Freeform 71"/>
          <p:cNvSpPr>
            <a:spLocks/>
          </p:cNvSpPr>
          <p:nvPr/>
        </p:nvSpPr>
        <p:spPr bwMode="auto">
          <a:xfrm>
            <a:off x="2465388" y="6156325"/>
            <a:ext cx="25400" cy="25400"/>
          </a:xfrm>
          <a:custGeom>
            <a:avLst/>
            <a:gdLst>
              <a:gd name="T0" fmla="*/ 3 w 7"/>
              <a:gd name="T1" fmla="*/ 0 h 7"/>
              <a:gd name="T2" fmla="*/ 0 w 7"/>
              <a:gd name="T3" fmla="*/ 4 h 7"/>
              <a:gd name="T4" fmla="*/ 4 w 7"/>
              <a:gd name="T5" fmla="*/ 7 h 7"/>
              <a:gd name="T6" fmla="*/ 4 w 7"/>
              <a:gd name="T7" fmla="*/ 7 h 7"/>
              <a:gd name="T8" fmla="*/ 4 w 7"/>
              <a:gd name="T9" fmla="*/ 7 h 7"/>
              <a:gd name="T10" fmla="*/ 7 w 7"/>
              <a:gd name="T11" fmla="*/ 3 h 7"/>
              <a:gd name="T12" fmla="*/ 3 w 7"/>
              <a:gd name="T13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7">
                <a:moveTo>
                  <a:pt x="3" y="0"/>
                </a:moveTo>
                <a:cubicBezTo>
                  <a:pt x="1" y="0"/>
                  <a:pt x="0" y="2"/>
                  <a:pt x="0" y="4"/>
                </a:cubicBezTo>
                <a:cubicBezTo>
                  <a:pt x="0" y="6"/>
                  <a:pt x="2" y="7"/>
                  <a:pt x="4" y="7"/>
                </a:cubicBezTo>
                <a:cubicBezTo>
                  <a:pt x="4" y="7"/>
                  <a:pt x="4" y="7"/>
                  <a:pt x="4" y="7"/>
                </a:cubicBezTo>
                <a:cubicBezTo>
                  <a:pt x="4" y="7"/>
                  <a:pt x="4" y="7"/>
                  <a:pt x="4" y="7"/>
                </a:cubicBezTo>
                <a:cubicBezTo>
                  <a:pt x="6" y="7"/>
                  <a:pt x="7" y="5"/>
                  <a:pt x="7" y="3"/>
                </a:cubicBezTo>
                <a:cubicBezTo>
                  <a:pt x="7" y="1"/>
                  <a:pt x="5" y="0"/>
                  <a:pt x="3" y="0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5" name="Freeform 72"/>
          <p:cNvSpPr>
            <a:spLocks/>
          </p:cNvSpPr>
          <p:nvPr/>
        </p:nvSpPr>
        <p:spPr bwMode="auto">
          <a:xfrm>
            <a:off x="2427288" y="6038850"/>
            <a:ext cx="93663" cy="90488"/>
          </a:xfrm>
          <a:custGeom>
            <a:avLst/>
            <a:gdLst>
              <a:gd name="T0" fmla="*/ 23 w 25"/>
              <a:gd name="T1" fmla="*/ 9 h 24"/>
              <a:gd name="T2" fmla="*/ 10 w 25"/>
              <a:gd name="T3" fmla="*/ 1 h 24"/>
              <a:gd name="T4" fmla="*/ 2 w 25"/>
              <a:gd name="T5" fmla="*/ 15 h 24"/>
              <a:gd name="T6" fmla="*/ 15 w 25"/>
              <a:gd name="T7" fmla="*/ 23 h 24"/>
              <a:gd name="T8" fmla="*/ 23 w 25"/>
              <a:gd name="T9" fmla="*/ 9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" h="24">
                <a:moveTo>
                  <a:pt x="23" y="9"/>
                </a:moveTo>
                <a:cubicBezTo>
                  <a:pt x="22" y="3"/>
                  <a:pt x="16" y="0"/>
                  <a:pt x="10" y="1"/>
                </a:cubicBezTo>
                <a:cubicBezTo>
                  <a:pt x="4" y="3"/>
                  <a:pt x="0" y="9"/>
                  <a:pt x="2" y="15"/>
                </a:cubicBezTo>
                <a:cubicBezTo>
                  <a:pt x="4" y="21"/>
                  <a:pt x="10" y="24"/>
                  <a:pt x="15" y="23"/>
                </a:cubicBezTo>
                <a:cubicBezTo>
                  <a:pt x="21" y="21"/>
                  <a:pt x="25" y="15"/>
                  <a:pt x="23" y="9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6" name="Freeform 73"/>
          <p:cNvSpPr>
            <a:spLocks noEditPoints="1"/>
          </p:cNvSpPr>
          <p:nvPr/>
        </p:nvSpPr>
        <p:spPr bwMode="auto">
          <a:xfrm>
            <a:off x="1563688" y="4875213"/>
            <a:ext cx="600075" cy="625475"/>
          </a:xfrm>
          <a:custGeom>
            <a:avLst/>
            <a:gdLst>
              <a:gd name="T0" fmla="*/ 150 w 160"/>
              <a:gd name="T1" fmla="*/ 37 h 166"/>
              <a:gd name="T2" fmla="*/ 105 w 160"/>
              <a:gd name="T3" fmla="*/ 21 h 166"/>
              <a:gd name="T4" fmla="*/ 59 w 160"/>
              <a:gd name="T5" fmla="*/ 5 h 166"/>
              <a:gd name="T6" fmla="*/ 30 w 160"/>
              <a:gd name="T7" fmla="*/ 43 h 166"/>
              <a:gd name="T8" fmla="*/ 1 w 160"/>
              <a:gd name="T9" fmla="*/ 81 h 166"/>
              <a:gd name="T10" fmla="*/ 28 w 160"/>
              <a:gd name="T11" fmla="*/ 121 h 166"/>
              <a:gd name="T12" fmla="*/ 55 w 160"/>
              <a:gd name="T13" fmla="*/ 160 h 166"/>
              <a:gd name="T14" fmla="*/ 101 w 160"/>
              <a:gd name="T15" fmla="*/ 147 h 166"/>
              <a:gd name="T16" fmla="*/ 147 w 160"/>
              <a:gd name="T17" fmla="*/ 133 h 166"/>
              <a:gd name="T18" fmla="*/ 149 w 160"/>
              <a:gd name="T19" fmla="*/ 85 h 166"/>
              <a:gd name="T20" fmla="*/ 150 w 160"/>
              <a:gd name="T21" fmla="*/ 37 h 166"/>
              <a:gd name="T22" fmla="*/ 127 w 160"/>
              <a:gd name="T23" fmla="*/ 60 h 166"/>
              <a:gd name="T24" fmla="*/ 121 w 160"/>
              <a:gd name="T25" fmla="*/ 59 h 166"/>
              <a:gd name="T26" fmla="*/ 110 w 160"/>
              <a:gd name="T27" fmla="*/ 85 h 166"/>
              <a:gd name="T28" fmla="*/ 120 w 160"/>
              <a:gd name="T29" fmla="*/ 109 h 166"/>
              <a:gd name="T30" fmla="*/ 122 w 160"/>
              <a:gd name="T31" fmla="*/ 108 h 166"/>
              <a:gd name="T32" fmla="*/ 129 w 160"/>
              <a:gd name="T33" fmla="*/ 112 h 166"/>
              <a:gd name="T34" fmla="*/ 125 w 160"/>
              <a:gd name="T35" fmla="*/ 120 h 166"/>
              <a:gd name="T36" fmla="*/ 118 w 160"/>
              <a:gd name="T37" fmla="*/ 116 h 166"/>
              <a:gd name="T38" fmla="*/ 118 w 160"/>
              <a:gd name="T39" fmla="*/ 112 h 166"/>
              <a:gd name="T40" fmla="*/ 91 w 160"/>
              <a:gd name="T41" fmla="*/ 109 h 166"/>
              <a:gd name="T42" fmla="*/ 70 w 160"/>
              <a:gd name="T43" fmla="*/ 126 h 166"/>
              <a:gd name="T44" fmla="*/ 72 w 160"/>
              <a:gd name="T45" fmla="*/ 129 h 166"/>
              <a:gd name="T46" fmla="*/ 68 w 160"/>
              <a:gd name="T47" fmla="*/ 136 h 166"/>
              <a:gd name="T48" fmla="*/ 61 w 160"/>
              <a:gd name="T49" fmla="*/ 132 h 166"/>
              <a:gd name="T50" fmla="*/ 65 w 160"/>
              <a:gd name="T51" fmla="*/ 125 h 166"/>
              <a:gd name="T52" fmla="*/ 67 w 160"/>
              <a:gd name="T53" fmla="*/ 125 h 166"/>
              <a:gd name="T54" fmla="*/ 61 w 160"/>
              <a:gd name="T55" fmla="*/ 99 h 166"/>
              <a:gd name="T56" fmla="*/ 39 w 160"/>
              <a:gd name="T57" fmla="*/ 83 h 166"/>
              <a:gd name="T58" fmla="*/ 35 w 160"/>
              <a:gd name="T59" fmla="*/ 88 h 166"/>
              <a:gd name="T60" fmla="*/ 27 w 160"/>
              <a:gd name="T61" fmla="*/ 84 h 166"/>
              <a:gd name="T62" fmla="*/ 31 w 160"/>
              <a:gd name="T63" fmla="*/ 76 h 166"/>
              <a:gd name="T64" fmla="*/ 39 w 160"/>
              <a:gd name="T65" fmla="*/ 80 h 166"/>
              <a:gd name="T66" fmla="*/ 39 w 160"/>
              <a:gd name="T67" fmla="*/ 81 h 166"/>
              <a:gd name="T68" fmla="*/ 61 w 160"/>
              <a:gd name="T69" fmla="*/ 68 h 166"/>
              <a:gd name="T70" fmla="*/ 69 w 160"/>
              <a:gd name="T71" fmla="*/ 41 h 166"/>
              <a:gd name="T72" fmla="*/ 64 w 160"/>
              <a:gd name="T73" fmla="*/ 37 h 166"/>
              <a:gd name="T74" fmla="*/ 68 w 160"/>
              <a:gd name="T75" fmla="*/ 29 h 166"/>
              <a:gd name="T76" fmla="*/ 75 w 160"/>
              <a:gd name="T77" fmla="*/ 33 h 166"/>
              <a:gd name="T78" fmla="*/ 72 w 160"/>
              <a:gd name="T79" fmla="*/ 40 h 166"/>
              <a:gd name="T80" fmla="*/ 92 w 160"/>
              <a:gd name="T81" fmla="*/ 58 h 166"/>
              <a:gd name="T82" fmla="*/ 119 w 160"/>
              <a:gd name="T83" fmla="*/ 57 h 166"/>
              <a:gd name="T84" fmla="*/ 119 w 160"/>
              <a:gd name="T85" fmla="*/ 56 h 166"/>
              <a:gd name="T86" fmla="*/ 123 w 160"/>
              <a:gd name="T87" fmla="*/ 49 h 166"/>
              <a:gd name="T88" fmla="*/ 131 w 160"/>
              <a:gd name="T89" fmla="*/ 53 h 166"/>
              <a:gd name="T90" fmla="*/ 127 w 160"/>
              <a:gd name="T91" fmla="*/ 6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60" h="166">
                <a:moveTo>
                  <a:pt x="150" y="37"/>
                </a:moveTo>
                <a:cubicBezTo>
                  <a:pt x="140" y="22"/>
                  <a:pt x="121" y="16"/>
                  <a:pt x="105" y="21"/>
                </a:cubicBezTo>
                <a:cubicBezTo>
                  <a:pt x="95" y="7"/>
                  <a:pt x="77" y="0"/>
                  <a:pt x="59" y="5"/>
                </a:cubicBezTo>
                <a:cubicBezTo>
                  <a:pt x="42" y="10"/>
                  <a:pt x="30" y="26"/>
                  <a:pt x="30" y="43"/>
                </a:cubicBezTo>
                <a:cubicBezTo>
                  <a:pt x="13" y="48"/>
                  <a:pt x="1" y="63"/>
                  <a:pt x="1" y="81"/>
                </a:cubicBezTo>
                <a:cubicBezTo>
                  <a:pt x="0" y="99"/>
                  <a:pt x="12" y="115"/>
                  <a:pt x="28" y="121"/>
                </a:cubicBezTo>
                <a:cubicBezTo>
                  <a:pt x="27" y="138"/>
                  <a:pt x="38" y="154"/>
                  <a:pt x="55" y="160"/>
                </a:cubicBezTo>
                <a:cubicBezTo>
                  <a:pt x="72" y="166"/>
                  <a:pt x="91" y="160"/>
                  <a:pt x="101" y="147"/>
                </a:cubicBezTo>
                <a:cubicBezTo>
                  <a:pt x="117" y="153"/>
                  <a:pt x="136" y="148"/>
                  <a:pt x="147" y="133"/>
                </a:cubicBezTo>
                <a:cubicBezTo>
                  <a:pt x="158" y="119"/>
                  <a:pt x="158" y="99"/>
                  <a:pt x="149" y="85"/>
                </a:cubicBezTo>
                <a:cubicBezTo>
                  <a:pt x="159" y="71"/>
                  <a:pt x="160" y="52"/>
                  <a:pt x="150" y="37"/>
                </a:cubicBezTo>
                <a:close/>
                <a:moveTo>
                  <a:pt x="127" y="60"/>
                </a:moveTo>
                <a:cubicBezTo>
                  <a:pt x="125" y="61"/>
                  <a:pt x="123" y="60"/>
                  <a:pt x="121" y="59"/>
                </a:cubicBezTo>
                <a:cubicBezTo>
                  <a:pt x="115" y="66"/>
                  <a:pt x="111" y="75"/>
                  <a:pt x="110" y="85"/>
                </a:cubicBezTo>
                <a:cubicBezTo>
                  <a:pt x="110" y="94"/>
                  <a:pt x="114" y="102"/>
                  <a:pt x="120" y="109"/>
                </a:cubicBezTo>
                <a:cubicBezTo>
                  <a:pt x="120" y="109"/>
                  <a:pt x="121" y="108"/>
                  <a:pt x="122" y="108"/>
                </a:cubicBezTo>
                <a:cubicBezTo>
                  <a:pt x="125" y="107"/>
                  <a:pt x="128" y="109"/>
                  <a:pt x="129" y="112"/>
                </a:cubicBezTo>
                <a:cubicBezTo>
                  <a:pt x="130" y="115"/>
                  <a:pt x="128" y="119"/>
                  <a:pt x="125" y="120"/>
                </a:cubicBezTo>
                <a:cubicBezTo>
                  <a:pt x="122" y="121"/>
                  <a:pt x="118" y="119"/>
                  <a:pt x="118" y="116"/>
                </a:cubicBezTo>
                <a:cubicBezTo>
                  <a:pt x="117" y="114"/>
                  <a:pt x="117" y="113"/>
                  <a:pt x="118" y="112"/>
                </a:cubicBezTo>
                <a:cubicBezTo>
                  <a:pt x="109" y="108"/>
                  <a:pt x="100" y="107"/>
                  <a:pt x="91" y="109"/>
                </a:cubicBezTo>
                <a:cubicBezTo>
                  <a:pt x="82" y="112"/>
                  <a:pt x="75" y="118"/>
                  <a:pt x="70" y="126"/>
                </a:cubicBezTo>
                <a:cubicBezTo>
                  <a:pt x="71" y="126"/>
                  <a:pt x="72" y="128"/>
                  <a:pt x="72" y="129"/>
                </a:cubicBezTo>
                <a:cubicBezTo>
                  <a:pt x="73" y="132"/>
                  <a:pt x="71" y="135"/>
                  <a:pt x="68" y="136"/>
                </a:cubicBezTo>
                <a:cubicBezTo>
                  <a:pt x="65" y="137"/>
                  <a:pt x="62" y="135"/>
                  <a:pt x="61" y="132"/>
                </a:cubicBezTo>
                <a:cubicBezTo>
                  <a:pt x="60" y="129"/>
                  <a:pt x="62" y="126"/>
                  <a:pt x="65" y="125"/>
                </a:cubicBezTo>
                <a:cubicBezTo>
                  <a:pt x="65" y="125"/>
                  <a:pt x="66" y="125"/>
                  <a:pt x="67" y="125"/>
                </a:cubicBezTo>
                <a:cubicBezTo>
                  <a:pt x="68" y="116"/>
                  <a:pt x="66" y="107"/>
                  <a:pt x="61" y="99"/>
                </a:cubicBezTo>
                <a:cubicBezTo>
                  <a:pt x="56" y="91"/>
                  <a:pt x="47" y="86"/>
                  <a:pt x="39" y="83"/>
                </a:cubicBezTo>
                <a:cubicBezTo>
                  <a:pt x="38" y="85"/>
                  <a:pt x="37" y="87"/>
                  <a:pt x="35" y="88"/>
                </a:cubicBezTo>
                <a:cubicBezTo>
                  <a:pt x="31" y="88"/>
                  <a:pt x="28" y="87"/>
                  <a:pt x="27" y="84"/>
                </a:cubicBezTo>
                <a:cubicBezTo>
                  <a:pt x="26" y="80"/>
                  <a:pt x="28" y="77"/>
                  <a:pt x="31" y="76"/>
                </a:cubicBezTo>
                <a:cubicBezTo>
                  <a:pt x="34" y="75"/>
                  <a:pt x="38" y="77"/>
                  <a:pt x="39" y="80"/>
                </a:cubicBezTo>
                <a:cubicBezTo>
                  <a:pt x="39" y="80"/>
                  <a:pt x="39" y="80"/>
                  <a:pt x="39" y="81"/>
                </a:cubicBezTo>
                <a:cubicBezTo>
                  <a:pt x="47" y="79"/>
                  <a:pt x="55" y="76"/>
                  <a:pt x="61" y="68"/>
                </a:cubicBezTo>
                <a:cubicBezTo>
                  <a:pt x="67" y="61"/>
                  <a:pt x="69" y="50"/>
                  <a:pt x="69" y="41"/>
                </a:cubicBezTo>
                <a:cubicBezTo>
                  <a:pt x="67" y="41"/>
                  <a:pt x="64" y="39"/>
                  <a:pt x="64" y="37"/>
                </a:cubicBezTo>
                <a:cubicBezTo>
                  <a:pt x="63" y="34"/>
                  <a:pt x="64" y="30"/>
                  <a:pt x="68" y="29"/>
                </a:cubicBezTo>
                <a:cubicBezTo>
                  <a:pt x="71" y="29"/>
                  <a:pt x="74" y="30"/>
                  <a:pt x="75" y="33"/>
                </a:cubicBezTo>
                <a:cubicBezTo>
                  <a:pt x="76" y="36"/>
                  <a:pt x="74" y="39"/>
                  <a:pt x="72" y="40"/>
                </a:cubicBezTo>
                <a:cubicBezTo>
                  <a:pt x="77" y="48"/>
                  <a:pt x="83" y="55"/>
                  <a:pt x="92" y="58"/>
                </a:cubicBezTo>
                <a:cubicBezTo>
                  <a:pt x="101" y="61"/>
                  <a:pt x="111" y="60"/>
                  <a:pt x="119" y="57"/>
                </a:cubicBezTo>
                <a:cubicBezTo>
                  <a:pt x="119" y="57"/>
                  <a:pt x="119" y="56"/>
                  <a:pt x="119" y="56"/>
                </a:cubicBezTo>
                <a:cubicBezTo>
                  <a:pt x="118" y="53"/>
                  <a:pt x="120" y="50"/>
                  <a:pt x="123" y="49"/>
                </a:cubicBezTo>
                <a:cubicBezTo>
                  <a:pt x="126" y="48"/>
                  <a:pt x="130" y="50"/>
                  <a:pt x="131" y="53"/>
                </a:cubicBezTo>
                <a:cubicBezTo>
                  <a:pt x="131" y="56"/>
                  <a:pt x="130" y="59"/>
                  <a:pt x="127" y="60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7" name="Freeform 74"/>
          <p:cNvSpPr>
            <a:spLocks/>
          </p:cNvSpPr>
          <p:nvPr/>
        </p:nvSpPr>
        <p:spPr bwMode="auto">
          <a:xfrm>
            <a:off x="1797050" y="5199063"/>
            <a:ext cx="22225" cy="22225"/>
          </a:xfrm>
          <a:custGeom>
            <a:avLst/>
            <a:gdLst>
              <a:gd name="T0" fmla="*/ 6 w 6"/>
              <a:gd name="T1" fmla="*/ 2 h 6"/>
              <a:gd name="T2" fmla="*/ 6 w 6"/>
              <a:gd name="T3" fmla="*/ 2 h 6"/>
              <a:gd name="T4" fmla="*/ 2 w 6"/>
              <a:gd name="T5" fmla="*/ 0 h 6"/>
              <a:gd name="T6" fmla="*/ 0 w 6"/>
              <a:gd name="T7" fmla="*/ 4 h 6"/>
              <a:gd name="T8" fmla="*/ 4 w 6"/>
              <a:gd name="T9" fmla="*/ 6 h 6"/>
              <a:gd name="T10" fmla="*/ 6 w 6"/>
              <a:gd name="T11" fmla="*/ 2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6">
                <a:moveTo>
                  <a:pt x="6" y="2"/>
                </a:moveTo>
                <a:cubicBezTo>
                  <a:pt x="6" y="2"/>
                  <a:pt x="6" y="2"/>
                  <a:pt x="6" y="2"/>
                </a:cubicBezTo>
                <a:cubicBezTo>
                  <a:pt x="5" y="1"/>
                  <a:pt x="4" y="0"/>
                  <a:pt x="2" y="0"/>
                </a:cubicBezTo>
                <a:cubicBezTo>
                  <a:pt x="1" y="1"/>
                  <a:pt x="0" y="2"/>
                  <a:pt x="0" y="4"/>
                </a:cubicBezTo>
                <a:cubicBezTo>
                  <a:pt x="1" y="5"/>
                  <a:pt x="2" y="6"/>
                  <a:pt x="4" y="6"/>
                </a:cubicBezTo>
                <a:cubicBezTo>
                  <a:pt x="5" y="5"/>
                  <a:pt x="6" y="4"/>
                  <a:pt x="6" y="2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8" name="Freeform 75"/>
          <p:cNvSpPr>
            <a:spLocks/>
          </p:cNvSpPr>
          <p:nvPr/>
        </p:nvSpPr>
        <p:spPr bwMode="auto">
          <a:xfrm>
            <a:off x="1803400" y="5138738"/>
            <a:ext cx="26988" cy="22225"/>
          </a:xfrm>
          <a:custGeom>
            <a:avLst/>
            <a:gdLst>
              <a:gd name="T0" fmla="*/ 4 w 7"/>
              <a:gd name="T1" fmla="*/ 6 h 6"/>
              <a:gd name="T2" fmla="*/ 6 w 7"/>
              <a:gd name="T3" fmla="*/ 5 h 6"/>
              <a:gd name="T4" fmla="*/ 5 w 7"/>
              <a:gd name="T5" fmla="*/ 1 h 6"/>
              <a:gd name="T6" fmla="*/ 1 w 7"/>
              <a:gd name="T7" fmla="*/ 2 h 6"/>
              <a:gd name="T8" fmla="*/ 2 w 7"/>
              <a:gd name="T9" fmla="*/ 6 h 6"/>
              <a:gd name="T10" fmla="*/ 4 w 7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6">
                <a:moveTo>
                  <a:pt x="4" y="6"/>
                </a:moveTo>
                <a:cubicBezTo>
                  <a:pt x="5" y="6"/>
                  <a:pt x="6" y="6"/>
                  <a:pt x="6" y="5"/>
                </a:cubicBezTo>
                <a:cubicBezTo>
                  <a:pt x="7" y="4"/>
                  <a:pt x="7" y="2"/>
                  <a:pt x="5" y="1"/>
                </a:cubicBezTo>
                <a:cubicBezTo>
                  <a:pt x="4" y="0"/>
                  <a:pt x="2" y="0"/>
                  <a:pt x="1" y="2"/>
                </a:cubicBezTo>
                <a:cubicBezTo>
                  <a:pt x="0" y="3"/>
                  <a:pt x="1" y="5"/>
                  <a:pt x="2" y="6"/>
                </a:cubicBezTo>
                <a:cubicBezTo>
                  <a:pt x="3" y="6"/>
                  <a:pt x="4" y="6"/>
                  <a:pt x="4" y="6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9" name="Freeform 76"/>
          <p:cNvSpPr>
            <a:spLocks/>
          </p:cNvSpPr>
          <p:nvPr/>
        </p:nvSpPr>
        <p:spPr bwMode="auto">
          <a:xfrm>
            <a:off x="1792288" y="5168900"/>
            <a:ext cx="26988" cy="22225"/>
          </a:xfrm>
          <a:custGeom>
            <a:avLst/>
            <a:gdLst>
              <a:gd name="T0" fmla="*/ 3 w 7"/>
              <a:gd name="T1" fmla="*/ 6 h 6"/>
              <a:gd name="T2" fmla="*/ 4 w 7"/>
              <a:gd name="T3" fmla="*/ 6 h 6"/>
              <a:gd name="T4" fmla="*/ 6 w 7"/>
              <a:gd name="T5" fmla="*/ 3 h 6"/>
              <a:gd name="T6" fmla="*/ 4 w 7"/>
              <a:gd name="T7" fmla="*/ 0 h 6"/>
              <a:gd name="T8" fmla="*/ 1 w 7"/>
              <a:gd name="T9" fmla="*/ 2 h 6"/>
              <a:gd name="T10" fmla="*/ 3 w 7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6">
                <a:moveTo>
                  <a:pt x="3" y="6"/>
                </a:moveTo>
                <a:cubicBezTo>
                  <a:pt x="4" y="6"/>
                  <a:pt x="4" y="6"/>
                  <a:pt x="4" y="6"/>
                </a:cubicBezTo>
                <a:cubicBezTo>
                  <a:pt x="5" y="5"/>
                  <a:pt x="6" y="4"/>
                  <a:pt x="6" y="3"/>
                </a:cubicBezTo>
                <a:cubicBezTo>
                  <a:pt x="7" y="2"/>
                  <a:pt x="6" y="0"/>
                  <a:pt x="4" y="0"/>
                </a:cubicBezTo>
                <a:cubicBezTo>
                  <a:pt x="2" y="0"/>
                  <a:pt x="1" y="1"/>
                  <a:pt x="1" y="2"/>
                </a:cubicBezTo>
                <a:cubicBezTo>
                  <a:pt x="0" y="4"/>
                  <a:pt x="1" y="5"/>
                  <a:pt x="3" y="6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0" name="Freeform 77"/>
          <p:cNvSpPr>
            <a:spLocks/>
          </p:cNvSpPr>
          <p:nvPr/>
        </p:nvSpPr>
        <p:spPr bwMode="auto">
          <a:xfrm>
            <a:off x="1827213" y="5116513"/>
            <a:ext cx="25400" cy="25400"/>
          </a:xfrm>
          <a:custGeom>
            <a:avLst/>
            <a:gdLst>
              <a:gd name="T0" fmla="*/ 4 w 7"/>
              <a:gd name="T1" fmla="*/ 7 h 7"/>
              <a:gd name="T2" fmla="*/ 5 w 7"/>
              <a:gd name="T3" fmla="*/ 6 h 7"/>
              <a:gd name="T4" fmla="*/ 6 w 7"/>
              <a:gd name="T5" fmla="*/ 2 h 7"/>
              <a:gd name="T6" fmla="*/ 2 w 7"/>
              <a:gd name="T7" fmla="*/ 1 h 7"/>
              <a:gd name="T8" fmla="*/ 1 w 7"/>
              <a:gd name="T9" fmla="*/ 5 h 7"/>
              <a:gd name="T10" fmla="*/ 4 w 7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7">
                <a:moveTo>
                  <a:pt x="4" y="7"/>
                </a:moveTo>
                <a:cubicBezTo>
                  <a:pt x="5" y="7"/>
                  <a:pt x="5" y="7"/>
                  <a:pt x="5" y="6"/>
                </a:cubicBezTo>
                <a:cubicBezTo>
                  <a:pt x="6" y="6"/>
                  <a:pt x="7" y="4"/>
                  <a:pt x="6" y="2"/>
                </a:cubicBezTo>
                <a:cubicBezTo>
                  <a:pt x="5" y="1"/>
                  <a:pt x="4" y="0"/>
                  <a:pt x="2" y="1"/>
                </a:cubicBezTo>
                <a:cubicBezTo>
                  <a:pt x="1" y="2"/>
                  <a:pt x="0" y="4"/>
                  <a:pt x="1" y="5"/>
                </a:cubicBezTo>
                <a:cubicBezTo>
                  <a:pt x="2" y="7"/>
                  <a:pt x="3" y="7"/>
                  <a:pt x="4" y="7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1" name="Freeform 78"/>
          <p:cNvSpPr>
            <a:spLocks/>
          </p:cNvSpPr>
          <p:nvPr/>
        </p:nvSpPr>
        <p:spPr bwMode="auto">
          <a:xfrm>
            <a:off x="1912938" y="5130800"/>
            <a:ext cx="22225" cy="26988"/>
          </a:xfrm>
          <a:custGeom>
            <a:avLst/>
            <a:gdLst>
              <a:gd name="T0" fmla="*/ 1 w 6"/>
              <a:gd name="T1" fmla="*/ 5 h 7"/>
              <a:gd name="T2" fmla="*/ 4 w 6"/>
              <a:gd name="T3" fmla="*/ 6 h 7"/>
              <a:gd name="T4" fmla="*/ 5 w 6"/>
              <a:gd name="T5" fmla="*/ 6 h 7"/>
              <a:gd name="T6" fmla="*/ 5 w 6"/>
              <a:gd name="T7" fmla="*/ 1 h 7"/>
              <a:gd name="T8" fmla="*/ 1 w 6"/>
              <a:gd name="T9" fmla="*/ 1 h 7"/>
              <a:gd name="T10" fmla="*/ 1 w 6"/>
              <a:gd name="T11" fmla="*/ 5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7">
                <a:moveTo>
                  <a:pt x="1" y="5"/>
                </a:moveTo>
                <a:cubicBezTo>
                  <a:pt x="2" y="6"/>
                  <a:pt x="3" y="7"/>
                  <a:pt x="4" y="6"/>
                </a:cubicBezTo>
                <a:cubicBezTo>
                  <a:pt x="4" y="6"/>
                  <a:pt x="5" y="6"/>
                  <a:pt x="5" y="6"/>
                </a:cubicBezTo>
                <a:cubicBezTo>
                  <a:pt x="6" y="5"/>
                  <a:pt x="6" y="3"/>
                  <a:pt x="5" y="1"/>
                </a:cubicBezTo>
                <a:cubicBezTo>
                  <a:pt x="4" y="0"/>
                  <a:pt x="2" y="0"/>
                  <a:pt x="1" y="1"/>
                </a:cubicBezTo>
                <a:cubicBezTo>
                  <a:pt x="0" y="2"/>
                  <a:pt x="0" y="4"/>
                  <a:pt x="1" y="5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2" name="Freeform 79"/>
          <p:cNvSpPr>
            <a:spLocks/>
          </p:cNvSpPr>
          <p:nvPr/>
        </p:nvSpPr>
        <p:spPr bwMode="auto">
          <a:xfrm>
            <a:off x="1855788" y="5108575"/>
            <a:ext cx="23813" cy="26988"/>
          </a:xfrm>
          <a:custGeom>
            <a:avLst/>
            <a:gdLst>
              <a:gd name="T0" fmla="*/ 4 w 6"/>
              <a:gd name="T1" fmla="*/ 6 h 7"/>
              <a:gd name="T2" fmla="*/ 4 w 6"/>
              <a:gd name="T3" fmla="*/ 6 h 7"/>
              <a:gd name="T4" fmla="*/ 6 w 6"/>
              <a:gd name="T5" fmla="*/ 3 h 7"/>
              <a:gd name="T6" fmla="*/ 3 w 6"/>
              <a:gd name="T7" fmla="*/ 1 h 7"/>
              <a:gd name="T8" fmla="*/ 0 w 6"/>
              <a:gd name="T9" fmla="*/ 4 h 7"/>
              <a:gd name="T10" fmla="*/ 4 w 6"/>
              <a:gd name="T11" fmla="*/ 6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7">
                <a:moveTo>
                  <a:pt x="4" y="6"/>
                </a:moveTo>
                <a:cubicBezTo>
                  <a:pt x="4" y="6"/>
                  <a:pt x="4" y="6"/>
                  <a:pt x="4" y="6"/>
                </a:cubicBezTo>
                <a:cubicBezTo>
                  <a:pt x="6" y="6"/>
                  <a:pt x="6" y="5"/>
                  <a:pt x="6" y="3"/>
                </a:cubicBezTo>
                <a:cubicBezTo>
                  <a:pt x="6" y="2"/>
                  <a:pt x="5" y="0"/>
                  <a:pt x="3" y="1"/>
                </a:cubicBezTo>
                <a:cubicBezTo>
                  <a:pt x="2" y="1"/>
                  <a:pt x="0" y="2"/>
                  <a:pt x="0" y="4"/>
                </a:cubicBezTo>
                <a:cubicBezTo>
                  <a:pt x="1" y="5"/>
                  <a:pt x="2" y="7"/>
                  <a:pt x="4" y="6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3" name="Freeform 80"/>
          <p:cNvSpPr>
            <a:spLocks/>
          </p:cNvSpPr>
          <p:nvPr/>
        </p:nvSpPr>
        <p:spPr bwMode="auto">
          <a:xfrm>
            <a:off x="1885950" y="5111750"/>
            <a:ext cx="26988" cy="26988"/>
          </a:xfrm>
          <a:custGeom>
            <a:avLst/>
            <a:gdLst>
              <a:gd name="T0" fmla="*/ 2 w 7"/>
              <a:gd name="T1" fmla="*/ 7 h 7"/>
              <a:gd name="T2" fmla="*/ 4 w 7"/>
              <a:gd name="T3" fmla="*/ 7 h 7"/>
              <a:gd name="T4" fmla="*/ 6 w 7"/>
              <a:gd name="T5" fmla="*/ 5 h 7"/>
              <a:gd name="T6" fmla="*/ 5 w 7"/>
              <a:gd name="T7" fmla="*/ 1 h 7"/>
              <a:gd name="T8" fmla="*/ 1 w 7"/>
              <a:gd name="T9" fmla="*/ 3 h 7"/>
              <a:gd name="T10" fmla="*/ 2 w 7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7">
                <a:moveTo>
                  <a:pt x="2" y="7"/>
                </a:moveTo>
                <a:cubicBezTo>
                  <a:pt x="3" y="7"/>
                  <a:pt x="4" y="7"/>
                  <a:pt x="4" y="7"/>
                </a:cubicBezTo>
                <a:cubicBezTo>
                  <a:pt x="5" y="6"/>
                  <a:pt x="6" y="6"/>
                  <a:pt x="6" y="5"/>
                </a:cubicBezTo>
                <a:cubicBezTo>
                  <a:pt x="7" y="3"/>
                  <a:pt x="6" y="2"/>
                  <a:pt x="5" y="1"/>
                </a:cubicBezTo>
                <a:cubicBezTo>
                  <a:pt x="3" y="0"/>
                  <a:pt x="1" y="1"/>
                  <a:pt x="1" y="3"/>
                </a:cubicBezTo>
                <a:cubicBezTo>
                  <a:pt x="0" y="4"/>
                  <a:pt x="1" y="6"/>
                  <a:pt x="2" y="7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4" name="Freeform 81"/>
          <p:cNvSpPr>
            <a:spLocks/>
          </p:cNvSpPr>
          <p:nvPr/>
        </p:nvSpPr>
        <p:spPr bwMode="auto">
          <a:xfrm>
            <a:off x="1927225" y="5157788"/>
            <a:ext cx="23813" cy="25400"/>
          </a:xfrm>
          <a:custGeom>
            <a:avLst/>
            <a:gdLst>
              <a:gd name="T0" fmla="*/ 2 w 6"/>
              <a:gd name="T1" fmla="*/ 1 h 7"/>
              <a:gd name="T2" fmla="*/ 0 w 6"/>
              <a:gd name="T3" fmla="*/ 4 h 7"/>
              <a:gd name="T4" fmla="*/ 0 w 6"/>
              <a:gd name="T5" fmla="*/ 4 h 7"/>
              <a:gd name="T6" fmla="*/ 4 w 6"/>
              <a:gd name="T7" fmla="*/ 6 h 7"/>
              <a:gd name="T8" fmla="*/ 6 w 6"/>
              <a:gd name="T9" fmla="*/ 3 h 7"/>
              <a:gd name="T10" fmla="*/ 6 w 6"/>
              <a:gd name="T11" fmla="*/ 3 h 7"/>
              <a:gd name="T12" fmla="*/ 6 w 6"/>
              <a:gd name="T13" fmla="*/ 3 h 7"/>
              <a:gd name="T14" fmla="*/ 2 w 6"/>
              <a:gd name="T15" fmla="*/ 1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" h="7">
                <a:moveTo>
                  <a:pt x="2" y="1"/>
                </a:moveTo>
                <a:cubicBezTo>
                  <a:pt x="1" y="1"/>
                  <a:pt x="0" y="3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1" y="6"/>
                  <a:pt x="2" y="7"/>
                  <a:pt x="4" y="6"/>
                </a:cubicBezTo>
                <a:cubicBezTo>
                  <a:pt x="6" y="6"/>
                  <a:pt x="6" y="4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5" y="1"/>
                  <a:pt x="4" y="0"/>
                  <a:pt x="2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5" name="Freeform 82"/>
          <p:cNvSpPr>
            <a:spLocks/>
          </p:cNvSpPr>
          <p:nvPr/>
        </p:nvSpPr>
        <p:spPr bwMode="auto">
          <a:xfrm>
            <a:off x="1916113" y="5218113"/>
            <a:ext cx="26988" cy="22225"/>
          </a:xfrm>
          <a:custGeom>
            <a:avLst/>
            <a:gdLst>
              <a:gd name="T0" fmla="*/ 1 w 7"/>
              <a:gd name="T1" fmla="*/ 2 h 6"/>
              <a:gd name="T2" fmla="*/ 1 w 7"/>
              <a:gd name="T3" fmla="*/ 2 h 6"/>
              <a:gd name="T4" fmla="*/ 2 w 7"/>
              <a:gd name="T5" fmla="*/ 6 h 6"/>
              <a:gd name="T6" fmla="*/ 4 w 7"/>
              <a:gd name="T7" fmla="*/ 6 h 6"/>
              <a:gd name="T8" fmla="*/ 6 w 7"/>
              <a:gd name="T9" fmla="*/ 5 h 6"/>
              <a:gd name="T10" fmla="*/ 5 w 7"/>
              <a:gd name="T11" fmla="*/ 1 h 6"/>
              <a:gd name="T12" fmla="*/ 1 w 7"/>
              <a:gd name="T13" fmla="*/ 2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6">
                <a:moveTo>
                  <a:pt x="1" y="2"/>
                </a:moveTo>
                <a:cubicBezTo>
                  <a:pt x="1" y="2"/>
                  <a:pt x="1" y="2"/>
                  <a:pt x="1" y="2"/>
                </a:cubicBezTo>
                <a:cubicBezTo>
                  <a:pt x="0" y="3"/>
                  <a:pt x="1" y="5"/>
                  <a:pt x="2" y="6"/>
                </a:cubicBezTo>
                <a:cubicBezTo>
                  <a:pt x="3" y="6"/>
                  <a:pt x="4" y="6"/>
                  <a:pt x="4" y="6"/>
                </a:cubicBezTo>
                <a:cubicBezTo>
                  <a:pt x="5" y="6"/>
                  <a:pt x="6" y="5"/>
                  <a:pt x="6" y="5"/>
                </a:cubicBezTo>
                <a:cubicBezTo>
                  <a:pt x="7" y="4"/>
                  <a:pt x="7" y="2"/>
                  <a:pt x="5" y="1"/>
                </a:cubicBezTo>
                <a:cubicBezTo>
                  <a:pt x="4" y="0"/>
                  <a:pt x="2" y="0"/>
                  <a:pt x="1" y="2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6" name="Freeform 83"/>
          <p:cNvSpPr>
            <a:spLocks/>
          </p:cNvSpPr>
          <p:nvPr/>
        </p:nvSpPr>
        <p:spPr bwMode="auto">
          <a:xfrm>
            <a:off x="1893888" y="5237163"/>
            <a:ext cx="26988" cy="25400"/>
          </a:xfrm>
          <a:custGeom>
            <a:avLst/>
            <a:gdLst>
              <a:gd name="T0" fmla="*/ 2 w 7"/>
              <a:gd name="T1" fmla="*/ 1 h 7"/>
              <a:gd name="T2" fmla="*/ 1 w 7"/>
              <a:gd name="T3" fmla="*/ 5 h 7"/>
              <a:gd name="T4" fmla="*/ 4 w 7"/>
              <a:gd name="T5" fmla="*/ 7 h 7"/>
              <a:gd name="T6" fmla="*/ 5 w 7"/>
              <a:gd name="T7" fmla="*/ 6 h 7"/>
              <a:gd name="T8" fmla="*/ 6 w 7"/>
              <a:gd name="T9" fmla="*/ 2 h 7"/>
              <a:gd name="T10" fmla="*/ 2 w 7"/>
              <a:gd name="T11" fmla="*/ 1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7">
                <a:moveTo>
                  <a:pt x="2" y="1"/>
                </a:moveTo>
                <a:cubicBezTo>
                  <a:pt x="1" y="2"/>
                  <a:pt x="0" y="4"/>
                  <a:pt x="1" y="5"/>
                </a:cubicBezTo>
                <a:cubicBezTo>
                  <a:pt x="2" y="6"/>
                  <a:pt x="3" y="7"/>
                  <a:pt x="4" y="7"/>
                </a:cubicBezTo>
                <a:cubicBezTo>
                  <a:pt x="5" y="6"/>
                  <a:pt x="5" y="6"/>
                  <a:pt x="5" y="6"/>
                </a:cubicBezTo>
                <a:cubicBezTo>
                  <a:pt x="6" y="5"/>
                  <a:pt x="7" y="4"/>
                  <a:pt x="6" y="2"/>
                </a:cubicBezTo>
                <a:cubicBezTo>
                  <a:pt x="5" y="1"/>
                  <a:pt x="4" y="0"/>
                  <a:pt x="2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7" name="Freeform 84"/>
          <p:cNvSpPr>
            <a:spLocks/>
          </p:cNvSpPr>
          <p:nvPr/>
        </p:nvSpPr>
        <p:spPr bwMode="auto">
          <a:xfrm>
            <a:off x="1927225" y="5191125"/>
            <a:ext cx="26988" cy="22225"/>
          </a:xfrm>
          <a:custGeom>
            <a:avLst/>
            <a:gdLst>
              <a:gd name="T0" fmla="*/ 4 w 7"/>
              <a:gd name="T1" fmla="*/ 0 h 6"/>
              <a:gd name="T2" fmla="*/ 1 w 7"/>
              <a:gd name="T3" fmla="*/ 2 h 6"/>
              <a:gd name="T4" fmla="*/ 1 w 7"/>
              <a:gd name="T5" fmla="*/ 2 h 6"/>
              <a:gd name="T6" fmla="*/ 3 w 7"/>
              <a:gd name="T7" fmla="*/ 6 h 6"/>
              <a:gd name="T8" fmla="*/ 4 w 7"/>
              <a:gd name="T9" fmla="*/ 6 h 6"/>
              <a:gd name="T10" fmla="*/ 7 w 7"/>
              <a:gd name="T11" fmla="*/ 3 h 6"/>
              <a:gd name="T12" fmla="*/ 4 w 7"/>
              <a:gd name="T1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6">
                <a:moveTo>
                  <a:pt x="4" y="0"/>
                </a:moveTo>
                <a:cubicBezTo>
                  <a:pt x="2" y="0"/>
                  <a:pt x="1" y="1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0" y="4"/>
                  <a:pt x="2" y="5"/>
                  <a:pt x="3" y="6"/>
                </a:cubicBezTo>
                <a:cubicBezTo>
                  <a:pt x="4" y="6"/>
                  <a:pt x="4" y="6"/>
                  <a:pt x="4" y="6"/>
                </a:cubicBezTo>
                <a:cubicBezTo>
                  <a:pt x="6" y="5"/>
                  <a:pt x="6" y="4"/>
                  <a:pt x="7" y="3"/>
                </a:cubicBezTo>
                <a:cubicBezTo>
                  <a:pt x="7" y="2"/>
                  <a:pt x="6" y="0"/>
                  <a:pt x="4" y="0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8" name="Freeform 85"/>
          <p:cNvSpPr>
            <a:spLocks/>
          </p:cNvSpPr>
          <p:nvPr/>
        </p:nvSpPr>
        <p:spPr bwMode="auto">
          <a:xfrm>
            <a:off x="1833563" y="5240338"/>
            <a:ext cx="26988" cy="26988"/>
          </a:xfrm>
          <a:custGeom>
            <a:avLst/>
            <a:gdLst>
              <a:gd name="T0" fmla="*/ 5 w 7"/>
              <a:gd name="T1" fmla="*/ 1 h 7"/>
              <a:gd name="T2" fmla="*/ 1 w 7"/>
              <a:gd name="T3" fmla="*/ 3 h 7"/>
              <a:gd name="T4" fmla="*/ 3 w 7"/>
              <a:gd name="T5" fmla="*/ 6 h 7"/>
              <a:gd name="T6" fmla="*/ 5 w 7"/>
              <a:gd name="T7" fmla="*/ 6 h 7"/>
              <a:gd name="T8" fmla="*/ 6 w 7"/>
              <a:gd name="T9" fmla="*/ 5 h 7"/>
              <a:gd name="T10" fmla="*/ 5 w 7"/>
              <a:gd name="T11" fmla="*/ 1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7">
                <a:moveTo>
                  <a:pt x="5" y="1"/>
                </a:moveTo>
                <a:cubicBezTo>
                  <a:pt x="3" y="0"/>
                  <a:pt x="2" y="1"/>
                  <a:pt x="1" y="3"/>
                </a:cubicBezTo>
                <a:cubicBezTo>
                  <a:pt x="0" y="4"/>
                  <a:pt x="1" y="6"/>
                  <a:pt x="3" y="6"/>
                </a:cubicBezTo>
                <a:cubicBezTo>
                  <a:pt x="3" y="7"/>
                  <a:pt x="4" y="7"/>
                  <a:pt x="5" y="6"/>
                </a:cubicBezTo>
                <a:cubicBezTo>
                  <a:pt x="5" y="6"/>
                  <a:pt x="6" y="6"/>
                  <a:pt x="6" y="5"/>
                </a:cubicBezTo>
                <a:cubicBezTo>
                  <a:pt x="7" y="3"/>
                  <a:pt x="6" y="2"/>
                  <a:pt x="5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9" name="Freeform 86"/>
          <p:cNvSpPr>
            <a:spLocks/>
          </p:cNvSpPr>
          <p:nvPr/>
        </p:nvSpPr>
        <p:spPr bwMode="auto">
          <a:xfrm>
            <a:off x="1811338" y="5226050"/>
            <a:ext cx="22225" cy="22225"/>
          </a:xfrm>
          <a:custGeom>
            <a:avLst/>
            <a:gdLst>
              <a:gd name="T0" fmla="*/ 5 w 6"/>
              <a:gd name="T1" fmla="*/ 1 h 6"/>
              <a:gd name="T2" fmla="*/ 1 w 6"/>
              <a:gd name="T3" fmla="*/ 1 h 6"/>
              <a:gd name="T4" fmla="*/ 1 w 6"/>
              <a:gd name="T5" fmla="*/ 5 h 6"/>
              <a:gd name="T6" fmla="*/ 4 w 6"/>
              <a:gd name="T7" fmla="*/ 6 h 6"/>
              <a:gd name="T8" fmla="*/ 5 w 6"/>
              <a:gd name="T9" fmla="*/ 5 h 6"/>
              <a:gd name="T10" fmla="*/ 5 w 6"/>
              <a:gd name="T11" fmla="*/ 1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6">
                <a:moveTo>
                  <a:pt x="5" y="1"/>
                </a:moveTo>
                <a:cubicBezTo>
                  <a:pt x="4" y="0"/>
                  <a:pt x="2" y="0"/>
                  <a:pt x="1" y="1"/>
                </a:cubicBezTo>
                <a:cubicBezTo>
                  <a:pt x="0" y="2"/>
                  <a:pt x="0" y="4"/>
                  <a:pt x="1" y="5"/>
                </a:cubicBezTo>
                <a:cubicBezTo>
                  <a:pt x="2" y="6"/>
                  <a:pt x="3" y="6"/>
                  <a:pt x="4" y="6"/>
                </a:cubicBezTo>
                <a:cubicBezTo>
                  <a:pt x="4" y="6"/>
                  <a:pt x="5" y="6"/>
                  <a:pt x="5" y="5"/>
                </a:cubicBezTo>
                <a:cubicBezTo>
                  <a:pt x="6" y="4"/>
                  <a:pt x="6" y="2"/>
                  <a:pt x="5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0" name="Freeform 87"/>
          <p:cNvSpPr>
            <a:spLocks/>
          </p:cNvSpPr>
          <p:nvPr/>
        </p:nvSpPr>
        <p:spPr bwMode="auto">
          <a:xfrm>
            <a:off x="1868488" y="5248275"/>
            <a:ext cx="22225" cy="22225"/>
          </a:xfrm>
          <a:custGeom>
            <a:avLst/>
            <a:gdLst>
              <a:gd name="T0" fmla="*/ 3 w 6"/>
              <a:gd name="T1" fmla="*/ 0 h 6"/>
              <a:gd name="T2" fmla="*/ 0 w 6"/>
              <a:gd name="T3" fmla="*/ 3 h 6"/>
              <a:gd name="T4" fmla="*/ 3 w 6"/>
              <a:gd name="T5" fmla="*/ 6 h 6"/>
              <a:gd name="T6" fmla="*/ 3 w 6"/>
              <a:gd name="T7" fmla="*/ 6 h 6"/>
              <a:gd name="T8" fmla="*/ 4 w 6"/>
              <a:gd name="T9" fmla="*/ 6 h 6"/>
              <a:gd name="T10" fmla="*/ 6 w 6"/>
              <a:gd name="T11" fmla="*/ 3 h 6"/>
              <a:gd name="T12" fmla="*/ 3 w 6"/>
              <a:gd name="T1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" h="6">
                <a:moveTo>
                  <a:pt x="3" y="0"/>
                </a:moveTo>
                <a:cubicBezTo>
                  <a:pt x="1" y="0"/>
                  <a:pt x="0" y="2"/>
                  <a:pt x="0" y="3"/>
                </a:cubicBezTo>
                <a:cubicBezTo>
                  <a:pt x="0" y="5"/>
                  <a:pt x="1" y="6"/>
                  <a:pt x="3" y="6"/>
                </a:cubicBezTo>
                <a:cubicBezTo>
                  <a:pt x="3" y="6"/>
                  <a:pt x="3" y="6"/>
                  <a:pt x="3" y="6"/>
                </a:cubicBezTo>
                <a:cubicBezTo>
                  <a:pt x="3" y="6"/>
                  <a:pt x="3" y="6"/>
                  <a:pt x="4" y="6"/>
                </a:cubicBezTo>
                <a:cubicBezTo>
                  <a:pt x="5" y="5"/>
                  <a:pt x="6" y="4"/>
                  <a:pt x="6" y="3"/>
                </a:cubicBezTo>
                <a:cubicBezTo>
                  <a:pt x="6" y="1"/>
                  <a:pt x="4" y="0"/>
                  <a:pt x="3" y="0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1" name="Freeform 88"/>
          <p:cNvSpPr>
            <a:spLocks/>
          </p:cNvSpPr>
          <p:nvPr/>
        </p:nvSpPr>
        <p:spPr bwMode="auto">
          <a:xfrm>
            <a:off x="1838325" y="5153025"/>
            <a:ext cx="74613" cy="76200"/>
          </a:xfrm>
          <a:custGeom>
            <a:avLst/>
            <a:gdLst>
              <a:gd name="T0" fmla="*/ 18 w 20"/>
              <a:gd name="T1" fmla="*/ 7 h 20"/>
              <a:gd name="T2" fmla="*/ 7 w 20"/>
              <a:gd name="T3" fmla="*/ 1 h 20"/>
              <a:gd name="T4" fmla="*/ 1 w 20"/>
              <a:gd name="T5" fmla="*/ 12 h 20"/>
              <a:gd name="T6" fmla="*/ 12 w 20"/>
              <a:gd name="T7" fmla="*/ 18 h 20"/>
              <a:gd name="T8" fmla="*/ 18 w 20"/>
              <a:gd name="T9" fmla="*/ 7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" h="20">
                <a:moveTo>
                  <a:pt x="18" y="7"/>
                </a:moveTo>
                <a:cubicBezTo>
                  <a:pt x="17" y="2"/>
                  <a:pt x="12" y="0"/>
                  <a:pt x="7" y="1"/>
                </a:cubicBezTo>
                <a:cubicBezTo>
                  <a:pt x="2" y="3"/>
                  <a:pt x="0" y="8"/>
                  <a:pt x="1" y="12"/>
                </a:cubicBezTo>
                <a:cubicBezTo>
                  <a:pt x="2" y="17"/>
                  <a:pt x="7" y="20"/>
                  <a:pt x="12" y="18"/>
                </a:cubicBezTo>
                <a:cubicBezTo>
                  <a:pt x="17" y="17"/>
                  <a:pt x="20" y="12"/>
                  <a:pt x="18" y="7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2" name="Freeform 89"/>
          <p:cNvSpPr>
            <a:spLocks noEditPoints="1"/>
          </p:cNvSpPr>
          <p:nvPr/>
        </p:nvSpPr>
        <p:spPr bwMode="auto">
          <a:xfrm>
            <a:off x="1154113" y="4090987"/>
            <a:ext cx="484188" cy="504825"/>
          </a:xfrm>
          <a:custGeom>
            <a:avLst/>
            <a:gdLst>
              <a:gd name="T0" fmla="*/ 120 w 129"/>
              <a:gd name="T1" fmla="*/ 30 h 134"/>
              <a:gd name="T2" fmla="*/ 84 w 129"/>
              <a:gd name="T3" fmla="*/ 17 h 134"/>
              <a:gd name="T4" fmla="*/ 48 w 129"/>
              <a:gd name="T5" fmla="*/ 4 h 134"/>
              <a:gd name="T6" fmla="*/ 24 w 129"/>
              <a:gd name="T7" fmla="*/ 35 h 134"/>
              <a:gd name="T8" fmla="*/ 1 w 129"/>
              <a:gd name="T9" fmla="*/ 65 h 134"/>
              <a:gd name="T10" fmla="*/ 23 w 129"/>
              <a:gd name="T11" fmla="*/ 97 h 134"/>
              <a:gd name="T12" fmla="*/ 44 w 129"/>
              <a:gd name="T13" fmla="*/ 129 h 134"/>
              <a:gd name="T14" fmla="*/ 81 w 129"/>
              <a:gd name="T15" fmla="*/ 118 h 134"/>
              <a:gd name="T16" fmla="*/ 118 w 129"/>
              <a:gd name="T17" fmla="*/ 107 h 134"/>
              <a:gd name="T18" fmla="*/ 119 w 129"/>
              <a:gd name="T19" fmla="*/ 69 h 134"/>
              <a:gd name="T20" fmla="*/ 120 w 129"/>
              <a:gd name="T21" fmla="*/ 30 h 134"/>
              <a:gd name="T22" fmla="*/ 102 w 129"/>
              <a:gd name="T23" fmla="*/ 49 h 134"/>
              <a:gd name="T24" fmla="*/ 97 w 129"/>
              <a:gd name="T25" fmla="*/ 48 h 134"/>
              <a:gd name="T26" fmla="*/ 89 w 129"/>
              <a:gd name="T27" fmla="*/ 68 h 134"/>
              <a:gd name="T28" fmla="*/ 96 w 129"/>
              <a:gd name="T29" fmla="*/ 88 h 134"/>
              <a:gd name="T30" fmla="*/ 98 w 129"/>
              <a:gd name="T31" fmla="*/ 87 h 134"/>
              <a:gd name="T32" fmla="*/ 103 w 129"/>
              <a:gd name="T33" fmla="*/ 90 h 134"/>
              <a:gd name="T34" fmla="*/ 100 w 129"/>
              <a:gd name="T35" fmla="*/ 96 h 134"/>
              <a:gd name="T36" fmla="*/ 94 w 129"/>
              <a:gd name="T37" fmla="*/ 93 h 134"/>
              <a:gd name="T38" fmla="*/ 95 w 129"/>
              <a:gd name="T39" fmla="*/ 90 h 134"/>
              <a:gd name="T40" fmla="*/ 73 w 129"/>
              <a:gd name="T41" fmla="*/ 88 h 134"/>
              <a:gd name="T42" fmla="*/ 56 w 129"/>
              <a:gd name="T43" fmla="*/ 101 h 134"/>
              <a:gd name="T44" fmla="*/ 58 w 129"/>
              <a:gd name="T45" fmla="*/ 104 h 134"/>
              <a:gd name="T46" fmla="*/ 55 w 129"/>
              <a:gd name="T47" fmla="*/ 110 h 134"/>
              <a:gd name="T48" fmla="*/ 49 w 129"/>
              <a:gd name="T49" fmla="*/ 106 h 134"/>
              <a:gd name="T50" fmla="*/ 52 w 129"/>
              <a:gd name="T51" fmla="*/ 101 h 134"/>
              <a:gd name="T52" fmla="*/ 54 w 129"/>
              <a:gd name="T53" fmla="*/ 100 h 134"/>
              <a:gd name="T54" fmla="*/ 49 w 129"/>
              <a:gd name="T55" fmla="*/ 80 h 134"/>
              <a:gd name="T56" fmla="*/ 31 w 129"/>
              <a:gd name="T57" fmla="*/ 67 h 134"/>
              <a:gd name="T58" fmla="*/ 28 w 129"/>
              <a:gd name="T59" fmla="*/ 71 h 134"/>
              <a:gd name="T60" fmla="*/ 22 w 129"/>
              <a:gd name="T61" fmla="*/ 67 h 134"/>
              <a:gd name="T62" fmla="*/ 25 w 129"/>
              <a:gd name="T63" fmla="*/ 62 h 134"/>
              <a:gd name="T64" fmla="*/ 31 w 129"/>
              <a:gd name="T65" fmla="*/ 65 h 134"/>
              <a:gd name="T66" fmla="*/ 31 w 129"/>
              <a:gd name="T67" fmla="*/ 65 h 134"/>
              <a:gd name="T68" fmla="*/ 49 w 129"/>
              <a:gd name="T69" fmla="*/ 55 h 134"/>
              <a:gd name="T70" fmla="*/ 56 w 129"/>
              <a:gd name="T71" fmla="*/ 33 h 134"/>
              <a:gd name="T72" fmla="*/ 51 w 129"/>
              <a:gd name="T73" fmla="*/ 30 h 134"/>
              <a:gd name="T74" fmla="*/ 54 w 129"/>
              <a:gd name="T75" fmla="*/ 24 h 134"/>
              <a:gd name="T76" fmla="*/ 60 w 129"/>
              <a:gd name="T77" fmla="*/ 27 h 134"/>
              <a:gd name="T78" fmla="*/ 58 w 129"/>
              <a:gd name="T79" fmla="*/ 33 h 134"/>
              <a:gd name="T80" fmla="*/ 74 w 129"/>
              <a:gd name="T81" fmla="*/ 47 h 134"/>
              <a:gd name="T82" fmla="*/ 96 w 129"/>
              <a:gd name="T83" fmla="*/ 46 h 134"/>
              <a:gd name="T84" fmla="*/ 96 w 129"/>
              <a:gd name="T85" fmla="*/ 46 h 134"/>
              <a:gd name="T86" fmla="*/ 99 w 129"/>
              <a:gd name="T87" fmla="*/ 40 h 134"/>
              <a:gd name="T88" fmla="*/ 105 w 129"/>
              <a:gd name="T89" fmla="*/ 43 h 134"/>
              <a:gd name="T90" fmla="*/ 102 w 129"/>
              <a:gd name="T91" fmla="*/ 49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29" h="134">
                <a:moveTo>
                  <a:pt x="120" y="30"/>
                </a:moveTo>
                <a:cubicBezTo>
                  <a:pt x="112" y="18"/>
                  <a:pt x="97" y="13"/>
                  <a:pt x="84" y="17"/>
                </a:cubicBezTo>
                <a:cubicBezTo>
                  <a:pt x="76" y="6"/>
                  <a:pt x="62" y="0"/>
                  <a:pt x="48" y="4"/>
                </a:cubicBezTo>
                <a:cubicBezTo>
                  <a:pt x="34" y="9"/>
                  <a:pt x="25" y="21"/>
                  <a:pt x="24" y="35"/>
                </a:cubicBezTo>
                <a:cubicBezTo>
                  <a:pt x="11" y="39"/>
                  <a:pt x="1" y="51"/>
                  <a:pt x="1" y="65"/>
                </a:cubicBezTo>
                <a:cubicBezTo>
                  <a:pt x="0" y="80"/>
                  <a:pt x="10" y="93"/>
                  <a:pt x="23" y="97"/>
                </a:cubicBezTo>
                <a:cubicBezTo>
                  <a:pt x="22" y="111"/>
                  <a:pt x="31" y="124"/>
                  <a:pt x="44" y="129"/>
                </a:cubicBezTo>
                <a:cubicBezTo>
                  <a:pt x="58" y="134"/>
                  <a:pt x="73" y="129"/>
                  <a:pt x="81" y="118"/>
                </a:cubicBezTo>
                <a:cubicBezTo>
                  <a:pt x="94" y="123"/>
                  <a:pt x="109" y="119"/>
                  <a:pt x="118" y="107"/>
                </a:cubicBezTo>
                <a:cubicBezTo>
                  <a:pt x="127" y="96"/>
                  <a:pt x="127" y="80"/>
                  <a:pt x="119" y="69"/>
                </a:cubicBezTo>
                <a:cubicBezTo>
                  <a:pt x="128" y="58"/>
                  <a:pt x="129" y="42"/>
                  <a:pt x="120" y="30"/>
                </a:cubicBezTo>
                <a:close/>
                <a:moveTo>
                  <a:pt x="102" y="49"/>
                </a:moveTo>
                <a:cubicBezTo>
                  <a:pt x="100" y="49"/>
                  <a:pt x="98" y="49"/>
                  <a:pt x="97" y="48"/>
                </a:cubicBezTo>
                <a:cubicBezTo>
                  <a:pt x="93" y="54"/>
                  <a:pt x="89" y="61"/>
                  <a:pt x="89" y="68"/>
                </a:cubicBezTo>
                <a:cubicBezTo>
                  <a:pt x="88" y="76"/>
                  <a:pt x="92" y="82"/>
                  <a:pt x="96" y="88"/>
                </a:cubicBezTo>
                <a:cubicBezTo>
                  <a:pt x="96" y="88"/>
                  <a:pt x="97" y="87"/>
                  <a:pt x="98" y="87"/>
                </a:cubicBezTo>
                <a:cubicBezTo>
                  <a:pt x="100" y="87"/>
                  <a:pt x="103" y="88"/>
                  <a:pt x="103" y="90"/>
                </a:cubicBezTo>
                <a:cubicBezTo>
                  <a:pt x="104" y="93"/>
                  <a:pt x="103" y="96"/>
                  <a:pt x="100" y="96"/>
                </a:cubicBezTo>
                <a:cubicBezTo>
                  <a:pt x="98" y="97"/>
                  <a:pt x="95" y="96"/>
                  <a:pt x="94" y="93"/>
                </a:cubicBezTo>
                <a:cubicBezTo>
                  <a:pt x="94" y="92"/>
                  <a:pt x="94" y="91"/>
                  <a:pt x="95" y="90"/>
                </a:cubicBezTo>
                <a:cubicBezTo>
                  <a:pt x="88" y="87"/>
                  <a:pt x="80" y="86"/>
                  <a:pt x="73" y="88"/>
                </a:cubicBezTo>
                <a:cubicBezTo>
                  <a:pt x="66" y="90"/>
                  <a:pt x="60" y="95"/>
                  <a:pt x="56" y="101"/>
                </a:cubicBezTo>
                <a:cubicBezTo>
                  <a:pt x="57" y="102"/>
                  <a:pt x="58" y="103"/>
                  <a:pt x="58" y="104"/>
                </a:cubicBezTo>
                <a:cubicBezTo>
                  <a:pt x="59" y="106"/>
                  <a:pt x="57" y="109"/>
                  <a:pt x="55" y="110"/>
                </a:cubicBezTo>
                <a:cubicBezTo>
                  <a:pt x="52" y="110"/>
                  <a:pt x="50" y="109"/>
                  <a:pt x="49" y="106"/>
                </a:cubicBezTo>
                <a:cubicBezTo>
                  <a:pt x="48" y="104"/>
                  <a:pt x="50" y="101"/>
                  <a:pt x="52" y="101"/>
                </a:cubicBezTo>
                <a:cubicBezTo>
                  <a:pt x="53" y="100"/>
                  <a:pt x="53" y="100"/>
                  <a:pt x="54" y="100"/>
                </a:cubicBezTo>
                <a:cubicBezTo>
                  <a:pt x="54" y="93"/>
                  <a:pt x="53" y="86"/>
                  <a:pt x="49" y="80"/>
                </a:cubicBezTo>
                <a:cubicBezTo>
                  <a:pt x="45" y="74"/>
                  <a:pt x="38" y="70"/>
                  <a:pt x="31" y="67"/>
                </a:cubicBezTo>
                <a:cubicBezTo>
                  <a:pt x="31" y="69"/>
                  <a:pt x="30" y="70"/>
                  <a:pt x="28" y="71"/>
                </a:cubicBezTo>
                <a:cubicBezTo>
                  <a:pt x="25" y="71"/>
                  <a:pt x="23" y="70"/>
                  <a:pt x="22" y="67"/>
                </a:cubicBezTo>
                <a:cubicBezTo>
                  <a:pt x="21" y="65"/>
                  <a:pt x="23" y="62"/>
                  <a:pt x="25" y="62"/>
                </a:cubicBezTo>
                <a:cubicBezTo>
                  <a:pt x="28" y="61"/>
                  <a:pt x="30" y="62"/>
                  <a:pt x="31" y="65"/>
                </a:cubicBezTo>
                <a:cubicBezTo>
                  <a:pt x="31" y="65"/>
                  <a:pt x="31" y="65"/>
                  <a:pt x="31" y="65"/>
                </a:cubicBezTo>
                <a:cubicBezTo>
                  <a:pt x="38" y="64"/>
                  <a:pt x="45" y="61"/>
                  <a:pt x="49" y="55"/>
                </a:cubicBezTo>
                <a:cubicBezTo>
                  <a:pt x="54" y="49"/>
                  <a:pt x="55" y="41"/>
                  <a:pt x="56" y="33"/>
                </a:cubicBezTo>
                <a:cubicBezTo>
                  <a:pt x="54" y="33"/>
                  <a:pt x="52" y="32"/>
                  <a:pt x="51" y="30"/>
                </a:cubicBezTo>
                <a:cubicBezTo>
                  <a:pt x="50" y="28"/>
                  <a:pt x="52" y="25"/>
                  <a:pt x="54" y="24"/>
                </a:cubicBezTo>
                <a:cubicBezTo>
                  <a:pt x="57" y="23"/>
                  <a:pt x="59" y="25"/>
                  <a:pt x="60" y="27"/>
                </a:cubicBezTo>
                <a:cubicBezTo>
                  <a:pt x="61" y="29"/>
                  <a:pt x="60" y="32"/>
                  <a:pt x="58" y="33"/>
                </a:cubicBezTo>
                <a:cubicBezTo>
                  <a:pt x="62" y="39"/>
                  <a:pt x="67" y="44"/>
                  <a:pt x="74" y="47"/>
                </a:cubicBezTo>
                <a:cubicBezTo>
                  <a:pt x="81" y="49"/>
                  <a:pt x="89" y="48"/>
                  <a:pt x="96" y="46"/>
                </a:cubicBezTo>
                <a:cubicBezTo>
                  <a:pt x="96" y="46"/>
                  <a:pt x="96" y="46"/>
                  <a:pt x="96" y="46"/>
                </a:cubicBezTo>
                <a:cubicBezTo>
                  <a:pt x="95" y="43"/>
                  <a:pt x="96" y="41"/>
                  <a:pt x="99" y="40"/>
                </a:cubicBezTo>
                <a:cubicBezTo>
                  <a:pt x="101" y="39"/>
                  <a:pt x="104" y="40"/>
                  <a:pt x="105" y="43"/>
                </a:cubicBezTo>
                <a:cubicBezTo>
                  <a:pt x="105" y="45"/>
                  <a:pt x="104" y="48"/>
                  <a:pt x="102" y="49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3" name="Freeform 90"/>
          <p:cNvSpPr>
            <a:spLocks/>
          </p:cNvSpPr>
          <p:nvPr/>
        </p:nvSpPr>
        <p:spPr bwMode="auto">
          <a:xfrm>
            <a:off x="1341438" y="4351338"/>
            <a:ext cx="19050" cy="19050"/>
          </a:xfrm>
          <a:custGeom>
            <a:avLst/>
            <a:gdLst>
              <a:gd name="T0" fmla="*/ 5 w 5"/>
              <a:gd name="T1" fmla="*/ 2 h 5"/>
              <a:gd name="T2" fmla="*/ 5 w 5"/>
              <a:gd name="T3" fmla="*/ 2 h 5"/>
              <a:gd name="T4" fmla="*/ 2 w 5"/>
              <a:gd name="T5" fmla="*/ 1 h 5"/>
              <a:gd name="T6" fmla="*/ 0 w 5"/>
              <a:gd name="T7" fmla="*/ 3 h 5"/>
              <a:gd name="T8" fmla="*/ 3 w 5"/>
              <a:gd name="T9" fmla="*/ 5 h 5"/>
              <a:gd name="T10" fmla="*/ 5 w 5"/>
              <a:gd name="T11" fmla="*/ 2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5" y="2"/>
                </a:moveTo>
                <a:cubicBezTo>
                  <a:pt x="5" y="2"/>
                  <a:pt x="5" y="2"/>
                  <a:pt x="5" y="2"/>
                </a:cubicBezTo>
                <a:cubicBezTo>
                  <a:pt x="4" y="1"/>
                  <a:pt x="3" y="0"/>
                  <a:pt x="2" y="1"/>
                </a:cubicBezTo>
                <a:cubicBezTo>
                  <a:pt x="0" y="1"/>
                  <a:pt x="0" y="2"/>
                  <a:pt x="0" y="3"/>
                </a:cubicBezTo>
                <a:cubicBezTo>
                  <a:pt x="0" y="5"/>
                  <a:pt x="2" y="5"/>
                  <a:pt x="3" y="5"/>
                </a:cubicBezTo>
                <a:cubicBezTo>
                  <a:pt x="4" y="5"/>
                  <a:pt x="5" y="3"/>
                  <a:pt x="5" y="2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4" name="Freeform 91"/>
          <p:cNvSpPr>
            <a:spLocks/>
          </p:cNvSpPr>
          <p:nvPr/>
        </p:nvSpPr>
        <p:spPr bwMode="auto">
          <a:xfrm>
            <a:off x="1349375" y="4305300"/>
            <a:ext cx="19050" cy="19050"/>
          </a:xfrm>
          <a:custGeom>
            <a:avLst/>
            <a:gdLst>
              <a:gd name="T0" fmla="*/ 3 w 5"/>
              <a:gd name="T1" fmla="*/ 5 h 5"/>
              <a:gd name="T2" fmla="*/ 4 w 5"/>
              <a:gd name="T3" fmla="*/ 4 h 5"/>
              <a:gd name="T4" fmla="*/ 4 w 5"/>
              <a:gd name="T5" fmla="*/ 0 h 5"/>
              <a:gd name="T6" fmla="*/ 0 w 5"/>
              <a:gd name="T7" fmla="*/ 1 h 5"/>
              <a:gd name="T8" fmla="*/ 1 w 5"/>
              <a:gd name="T9" fmla="*/ 4 h 5"/>
              <a:gd name="T10" fmla="*/ 3 w 5"/>
              <a:gd name="T11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3" y="5"/>
                </a:moveTo>
                <a:cubicBezTo>
                  <a:pt x="4" y="4"/>
                  <a:pt x="4" y="4"/>
                  <a:pt x="4" y="4"/>
                </a:cubicBezTo>
                <a:cubicBezTo>
                  <a:pt x="5" y="3"/>
                  <a:pt x="5" y="1"/>
                  <a:pt x="4" y="0"/>
                </a:cubicBezTo>
                <a:cubicBezTo>
                  <a:pt x="3" y="0"/>
                  <a:pt x="1" y="0"/>
                  <a:pt x="0" y="1"/>
                </a:cubicBezTo>
                <a:cubicBezTo>
                  <a:pt x="0" y="2"/>
                  <a:pt x="0" y="3"/>
                  <a:pt x="1" y="4"/>
                </a:cubicBezTo>
                <a:cubicBezTo>
                  <a:pt x="2" y="5"/>
                  <a:pt x="2" y="5"/>
                  <a:pt x="3" y="5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5" name="Freeform 92"/>
          <p:cNvSpPr>
            <a:spLocks/>
          </p:cNvSpPr>
          <p:nvPr/>
        </p:nvSpPr>
        <p:spPr bwMode="auto">
          <a:xfrm>
            <a:off x="1338263" y="4329113"/>
            <a:ext cx="22225" cy="19050"/>
          </a:xfrm>
          <a:custGeom>
            <a:avLst/>
            <a:gdLst>
              <a:gd name="T0" fmla="*/ 3 w 6"/>
              <a:gd name="T1" fmla="*/ 5 h 5"/>
              <a:gd name="T2" fmla="*/ 4 w 6"/>
              <a:gd name="T3" fmla="*/ 5 h 5"/>
              <a:gd name="T4" fmla="*/ 5 w 6"/>
              <a:gd name="T5" fmla="*/ 3 h 5"/>
              <a:gd name="T6" fmla="*/ 3 w 6"/>
              <a:gd name="T7" fmla="*/ 0 h 5"/>
              <a:gd name="T8" fmla="*/ 1 w 6"/>
              <a:gd name="T9" fmla="*/ 2 h 5"/>
              <a:gd name="T10" fmla="*/ 3 w 6"/>
              <a:gd name="T11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5">
                <a:moveTo>
                  <a:pt x="3" y="5"/>
                </a:moveTo>
                <a:cubicBezTo>
                  <a:pt x="3" y="5"/>
                  <a:pt x="3" y="5"/>
                  <a:pt x="4" y="5"/>
                </a:cubicBezTo>
                <a:cubicBezTo>
                  <a:pt x="4" y="4"/>
                  <a:pt x="5" y="4"/>
                  <a:pt x="5" y="3"/>
                </a:cubicBezTo>
                <a:cubicBezTo>
                  <a:pt x="6" y="1"/>
                  <a:pt x="5" y="0"/>
                  <a:pt x="3" y="0"/>
                </a:cubicBezTo>
                <a:cubicBezTo>
                  <a:pt x="2" y="0"/>
                  <a:pt x="1" y="1"/>
                  <a:pt x="1" y="2"/>
                </a:cubicBezTo>
                <a:cubicBezTo>
                  <a:pt x="0" y="3"/>
                  <a:pt x="1" y="4"/>
                  <a:pt x="3" y="5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6" name="Freeform 93"/>
          <p:cNvSpPr>
            <a:spLocks/>
          </p:cNvSpPr>
          <p:nvPr/>
        </p:nvSpPr>
        <p:spPr bwMode="auto">
          <a:xfrm>
            <a:off x="1368425" y="4287838"/>
            <a:ext cx="19050" cy="17463"/>
          </a:xfrm>
          <a:custGeom>
            <a:avLst/>
            <a:gdLst>
              <a:gd name="T0" fmla="*/ 3 w 5"/>
              <a:gd name="T1" fmla="*/ 5 h 5"/>
              <a:gd name="T2" fmla="*/ 3 w 5"/>
              <a:gd name="T3" fmla="*/ 5 h 5"/>
              <a:gd name="T4" fmla="*/ 4 w 5"/>
              <a:gd name="T5" fmla="*/ 2 h 5"/>
              <a:gd name="T6" fmla="*/ 1 w 5"/>
              <a:gd name="T7" fmla="*/ 1 h 5"/>
              <a:gd name="T8" fmla="*/ 0 w 5"/>
              <a:gd name="T9" fmla="*/ 4 h 5"/>
              <a:gd name="T10" fmla="*/ 3 w 5"/>
              <a:gd name="T11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3" y="5"/>
                </a:moveTo>
                <a:cubicBezTo>
                  <a:pt x="3" y="5"/>
                  <a:pt x="3" y="5"/>
                  <a:pt x="3" y="5"/>
                </a:cubicBezTo>
                <a:cubicBezTo>
                  <a:pt x="5" y="4"/>
                  <a:pt x="5" y="3"/>
                  <a:pt x="4" y="2"/>
                </a:cubicBezTo>
                <a:cubicBezTo>
                  <a:pt x="4" y="1"/>
                  <a:pt x="2" y="0"/>
                  <a:pt x="1" y="1"/>
                </a:cubicBezTo>
                <a:cubicBezTo>
                  <a:pt x="0" y="1"/>
                  <a:pt x="0" y="3"/>
                  <a:pt x="0" y="4"/>
                </a:cubicBezTo>
                <a:cubicBezTo>
                  <a:pt x="1" y="5"/>
                  <a:pt x="2" y="5"/>
                  <a:pt x="3" y="5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7" name="Freeform 94"/>
          <p:cNvSpPr>
            <a:spLocks/>
          </p:cNvSpPr>
          <p:nvPr/>
        </p:nvSpPr>
        <p:spPr bwMode="auto">
          <a:xfrm>
            <a:off x="1436688" y="4298950"/>
            <a:ext cx="17463" cy="19050"/>
          </a:xfrm>
          <a:custGeom>
            <a:avLst/>
            <a:gdLst>
              <a:gd name="T0" fmla="*/ 0 w 5"/>
              <a:gd name="T1" fmla="*/ 4 h 5"/>
              <a:gd name="T2" fmla="*/ 3 w 5"/>
              <a:gd name="T3" fmla="*/ 5 h 5"/>
              <a:gd name="T4" fmla="*/ 4 w 5"/>
              <a:gd name="T5" fmla="*/ 5 h 5"/>
              <a:gd name="T6" fmla="*/ 4 w 5"/>
              <a:gd name="T7" fmla="*/ 1 h 5"/>
              <a:gd name="T8" fmla="*/ 1 w 5"/>
              <a:gd name="T9" fmla="*/ 1 h 5"/>
              <a:gd name="T10" fmla="*/ 0 w 5"/>
              <a:gd name="T11" fmla="*/ 4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0" y="4"/>
                </a:moveTo>
                <a:cubicBezTo>
                  <a:pt x="1" y="5"/>
                  <a:pt x="2" y="5"/>
                  <a:pt x="3" y="5"/>
                </a:cubicBezTo>
                <a:cubicBezTo>
                  <a:pt x="3" y="5"/>
                  <a:pt x="4" y="5"/>
                  <a:pt x="4" y="5"/>
                </a:cubicBezTo>
                <a:cubicBezTo>
                  <a:pt x="5" y="4"/>
                  <a:pt x="5" y="2"/>
                  <a:pt x="4" y="1"/>
                </a:cubicBezTo>
                <a:cubicBezTo>
                  <a:pt x="3" y="0"/>
                  <a:pt x="2" y="0"/>
                  <a:pt x="1" y="1"/>
                </a:cubicBezTo>
                <a:cubicBezTo>
                  <a:pt x="0" y="2"/>
                  <a:pt x="0" y="3"/>
                  <a:pt x="0" y="4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8" name="Freeform 95"/>
          <p:cNvSpPr>
            <a:spLocks/>
          </p:cNvSpPr>
          <p:nvPr/>
        </p:nvSpPr>
        <p:spPr bwMode="auto">
          <a:xfrm>
            <a:off x="1390650" y="4283075"/>
            <a:ext cx="19050" cy="15875"/>
          </a:xfrm>
          <a:custGeom>
            <a:avLst/>
            <a:gdLst>
              <a:gd name="T0" fmla="*/ 3 w 5"/>
              <a:gd name="T1" fmla="*/ 4 h 4"/>
              <a:gd name="T2" fmla="*/ 3 w 5"/>
              <a:gd name="T3" fmla="*/ 4 h 4"/>
              <a:gd name="T4" fmla="*/ 5 w 5"/>
              <a:gd name="T5" fmla="*/ 2 h 4"/>
              <a:gd name="T6" fmla="*/ 2 w 5"/>
              <a:gd name="T7" fmla="*/ 0 h 4"/>
              <a:gd name="T8" fmla="*/ 0 w 5"/>
              <a:gd name="T9" fmla="*/ 2 h 4"/>
              <a:gd name="T10" fmla="*/ 3 w 5"/>
              <a:gd name="T11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4">
                <a:moveTo>
                  <a:pt x="3" y="4"/>
                </a:moveTo>
                <a:cubicBezTo>
                  <a:pt x="3" y="4"/>
                  <a:pt x="3" y="4"/>
                  <a:pt x="3" y="4"/>
                </a:cubicBezTo>
                <a:cubicBezTo>
                  <a:pt x="4" y="4"/>
                  <a:pt x="5" y="3"/>
                  <a:pt x="5" y="2"/>
                </a:cubicBezTo>
                <a:cubicBezTo>
                  <a:pt x="5" y="1"/>
                  <a:pt x="4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4"/>
                  <a:pt x="1" y="4"/>
                  <a:pt x="3" y="4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9" name="Freeform 96"/>
          <p:cNvSpPr>
            <a:spLocks/>
          </p:cNvSpPr>
          <p:nvPr/>
        </p:nvSpPr>
        <p:spPr bwMode="auto">
          <a:xfrm>
            <a:off x="1412875" y="4283075"/>
            <a:ext cx="23813" cy="22225"/>
          </a:xfrm>
          <a:custGeom>
            <a:avLst/>
            <a:gdLst>
              <a:gd name="T0" fmla="*/ 2 w 6"/>
              <a:gd name="T1" fmla="*/ 5 h 6"/>
              <a:gd name="T2" fmla="*/ 4 w 6"/>
              <a:gd name="T3" fmla="*/ 5 h 6"/>
              <a:gd name="T4" fmla="*/ 5 w 6"/>
              <a:gd name="T5" fmla="*/ 4 h 6"/>
              <a:gd name="T6" fmla="*/ 4 w 6"/>
              <a:gd name="T7" fmla="*/ 1 h 6"/>
              <a:gd name="T8" fmla="*/ 1 w 6"/>
              <a:gd name="T9" fmla="*/ 2 h 6"/>
              <a:gd name="T10" fmla="*/ 2 w 6"/>
              <a:gd name="T11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6">
                <a:moveTo>
                  <a:pt x="2" y="5"/>
                </a:moveTo>
                <a:cubicBezTo>
                  <a:pt x="2" y="5"/>
                  <a:pt x="3" y="6"/>
                  <a:pt x="4" y="5"/>
                </a:cubicBezTo>
                <a:cubicBezTo>
                  <a:pt x="4" y="5"/>
                  <a:pt x="5" y="5"/>
                  <a:pt x="5" y="4"/>
                </a:cubicBezTo>
                <a:cubicBezTo>
                  <a:pt x="6" y="3"/>
                  <a:pt x="5" y="1"/>
                  <a:pt x="4" y="1"/>
                </a:cubicBezTo>
                <a:cubicBezTo>
                  <a:pt x="3" y="0"/>
                  <a:pt x="1" y="1"/>
                  <a:pt x="1" y="2"/>
                </a:cubicBezTo>
                <a:cubicBezTo>
                  <a:pt x="0" y="3"/>
                  <a:pt x="1" y="5"/>
                  <a:pt x="2" y="5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0" name="Freeform 97"/>
          <p:cNvSpPr>
            <a:spLocks/>
          </p:cNvSpPr>
          <p:nvPr/>
        </p:nvSpPr>
        <p:spPr bwMode="auto">
          <a:xfrm>
            <a:off x="1447800" y="4321175"/>
            <a:ext cx="19050" cy="19050"/>
          </a:xfrm>
          <a:custGeom>
            <a:avLst/>
            <a:gdLst>
              <a:gd name="T0" fmla="*/ 2 w 5"/>
              <a:gd name="T1" fmla="*/ 0 h 5"/>
              <a:gd name="T2" fmla="*/ 0 w 5"/>
              <a:gd name="T3" fmla="*/ 3 h 5"/>
              <a:gd name="T4" fmla="*/ 0 w 5"/>
              <a:gd name="T5" fmla="*/ 3 h 5"/>
              <a:gd name="T6" fmla="*/ 3 w 5"/>
              <a:gd name="T7" fmla="*/ 5 h 5"/>
              <a:gd name="T8" fmla="*/ 5 w 5"/>
              <a:gd name="T9" fmla="*/ 2 h 5"/>
              <a:gd name="T10" fmla="*/ 5 w 5"/>
              <a:gd name="T11" fmla="*/ 2 h 5"/>
              <a:gd name="T12" fmla="*/ 5 w 5"/>
              <a:gd name="T13" fmla="*/ 2 h 5"/>
              <a:gd name="T14" fmla="*/ 2 w 5"/>
              <a:gd name="T15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" h="5">
                <a:moveTo>
                  <a:pt x="2" y="0"/>
                </a:moveTo>
                <a:cubicBezTo>
                  <a:pt x="0" y="1"/>
                  <a:pt x="0" y="2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1" y="4"/>
                  <a:pt x="2" y="5"/>
                  <a:pt x="3" y="5"/>
                </a:cubicBezTo>
                <a:cubicBezTo>
                  <a:pt x="4" y="4"/>
                  <a:pt x="5" y="3"/>
                  <a:pt x="5" y="2"/>
                </a:cubicBezTo>
                <a:cubicBezTo>
                  <a:pt x="5" y="2"/>
                  <a:pt x="5" y="2"/>
                  <a:pt x="5" y="2"/>
                </a:cubicBezTo>
                <a:cubicBezTo>
                  <a:pt x="5" y="2"/>
                  <a:pt x="5" y="2"/>
                  <a:pt x="5" y="2"/>
                </a:cubicBezTo>
                <a:cubicBezTo>
                  <a:pt x="4" y="1"/>
                  <a:pt x="3" y="0"/>
                  <a:pt x="2" y="0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1" name="Freeform 98"/>
          <p:cNvSpPr>
            <a:spLocks/>
          </p:cNvSpPr>
          <p:nvPr/>
        </p:nvSpPr>
        <p:spPr bwMode="auto">
          <a:xfrm>
            <a:off x="1439863" y="4365625"/>
            <a:ext cx="19050" cy="19050"/>
          </a:xfrm>
          <a:custGeom>
            <a:avLst/>
            <a:gdLst>
              <a:gd name="T0" fmla="*/ 0 w 5"/>
              <a:gd name="T1" fmla="*/ 2 h 5"/>
              <a:gd name="T2" fmla="*/ 0 w 5"/>
              <a:gd name="T3" fmla="*/ 2 h 5"/>
              <a:gd name="T4" fmla="*/ 1 w 5"/>
              <a:gd name="T5" fmla="*/ 5 h 5"/>
              <a:gd name="T6" fmla="*/ 3 w 5"/>
              <a:gd name="T7" fmla="*/ 5 h 5"/>
              <a:gd name="T8" fmla="*/ 4 w 5"/>
              <a:gd name="T9" fmla="*/ 4 h 5"/>
              <a:gd name="T10" fmla="*/ 4 w 5"/>
              <a:gd name="T11" fmla="*/ 1 h 5"/>
              <a:gd name="T12" fmla="*/ 0 w 5"/>
              <a:gd name="T13" fmla="*/ 2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5"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3"/>
                  <a:pt x="0" y="4"/>
                  <a:pt x="1" y="5"/>
                </a:cubicBezTo>
                <a:cubicBezTo>
                  <a:pt x="2" y="5"/>
                  <a:pt x="2" y="5"/>
                  <a:pt x="3" y="5"/>
                </a:cubicBezTo>
                <a:cubicBezTo>
                  <a:pt x="4" y="5"/>
                  <a:pt x="4" y="5"/>
                  <a:pt x="4" y="4"/>
                </a:cubicBezTo>
                <a:cubicBezTo>
                  <a:pt x="5" y="3"/>
                  <a:pt x="5" y="2"/>
                  <a:pt x="4" y="1"/>
                </a:cubicBezTo>
                <a:cubicBezTo>
                  <a:pt x="3" y="0"/>
                  <a:pt x="1" y="1"/>
                  <a:pt x="0" y="2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2" name="Freeform 99"/>
          <p:cNvSpPr>
            <a:spLocks/>
          </p:cNvSpPr>
          <p:nvPr/>
        </p:nvSpPr>
        <p:spPr bwMode="auto">
          <a:xfrm>
            <a:off x="1420813" y="4384675"/>
            <a:ext cx="19050" cy="19050"/>
          </a:xfrm>
          <a:custGeom>
            <a:avLst/>
            <a:gdLst>
              <a:gd name="T0" fmla="*/ 1 w 5"/>
              <a:gd name="T1" fmla="*/ 0 h 5"/>
              <a:gd name="T2" fmla="*/ 0 w 5"/>
              <a:gd name="T3" fmla="*/ 4 h 5"/>
              <a:gd name="T4" fmla="*/ 3 w 5"/>
              <a:gd name="T5" fmla="*/ 5 h 5"/>
              <a:gd name="T6" fmla="*/ 4 w 5"/>
              <a:gd name="T7" fmla="*/ 4 h 5"/>
              <a:gd name="T8" fmla="*/ 5 w 5"/>
              <a:gd name="T9" fmla="*/ 1 h 5"/>
              <a:gd name="T10" fmla="*/ 1 w 5"/>
              <a:gd name="T11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1" y="0"/>
                </a:moveTo>
                <a:cubicBezTo>
                  <a:pt x="0" y="1"/>
                  <a:pt x="0" y="2"/>
                  <a:pt x="0" y="4"/>
                </a:cubicBezTo>
                <a:cubicBezTo>
                  <a:pt x="1" y="4"/>
                  <a:pt x="2" y="5"/>
                  <a:pt x="3" y="5"/>
                </a:cubicBezTo>
                <a:cubicBezTo>
                  <a:pt x="3" y="5"/>
                  <a:pt x="4" y="5"/>
                  <a:pt x="4" y="4"/>
                </a:cubicBezTo>
                <a:cubicBezTo>
                  <a:pt x="5" y="4"/>
                  <a:pt x="5" y="2"/>
                  <a:pt x="5" y="1"/>
                </a:cubicBezTo>
                <a:cubicBezTo>
                  <a:pt x="4" y="0"/>
                  <a:pt x="3" y="0"/>
                  <a:pt x="1" y="0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3" name="Freeform 100"/>
          <p:cNvSpPr>
            <a:spLocks/>
          </p:cNvSpPr>
          <p:nvPr/>
        </p:nvSpPr>
        <p:spPr bwMode="auto">
          <a:xfrm>
            <a:off x="1447800" y="4343400"/>
            <a:ext cx="19050" cy="19050"/>
          </a:xfrm>
          <a:custGeom>
            <a:avLst/>
            <a:gdLst>
              <a:gd name="T0" fmla="*/ 3 w 5"/>
              <a:gd name="T1" fmla="*/ 1 h 5"/>
              <a:gd name="T2" fmla="*/ 0 w 5"/>
              <a:gd name="T3" fmla="*/ 3 h 5"/>
              <a:gd name="T4" fmla="*/ 0 w 5"/>
              <a:gd name="T5" fmla="*/ 3 h 5"/>
              <a:gd name="T6" fmla="*/ 2 w 5"/>
              <a:gd name="T7" fmla="*/ 5 h 5"/>
              <a:gd name="T8" fmla="*/ 3 w 5"/>
              <a:gd name="T9" fmla="*/ 5 h 5"/>
              <a:gd name="T10" fmla="*/ 5 w 5"/>
              <a:gd name="T11" fmla="*/ 3 h 5"/>
              <a:gd name="T12" fmla="*/ 3 w 5"/>
              <a:gd name="T13" fmla="*/ 1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5">
                <a:moveTo>
                  <a:pt x="3" y="1"/>
                </a:moveTo>
                <a:cubicBezTo>
                  <a:pt x="2" y="0"/>
                  <a:pt x="1" y="1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4"/>
                  <a:pt x="1" y="5"/>
                  <a:pt x="2" y="5"/>
                </a:cubicBezTo>
                <a:cubicBezTo>
                  <a:pt x="3" y="5"/>
                  <a:pt x="3" y="5"/>
                  <a:pt x="3" y="5"/>
                </a:cubicBezTo>
                <a:cubicBezTo>
                  <a:pt x="4" y="5"/>
                  <a:pt x="5" y="4"/>
                  <a:pt x="5" y="3"/>
                </a:cubicBezTo>
                <a:cubicBezTo>
                  <a:pt x="5" y="2"/>
                  <a:pt x="4" y="1"/>
                  <a:pt x="3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4" name="Freeform 101"/>
          <p:cNvSpPr>
            <a:spLocks/>
          </p:cNvSpPr>
          <p:nvPr/>
        </p:nvSpPr>
        <p:spPr bwMode="auto">
          <a:xfrm>
            <a:off x="1371600" y="4384675"/>
            <a:ext cx="23813" cy="23813"/>
          </a:xfrm>
          <a:custGeom>
            <a:avLst/>
            <a:gdLst>
              <a:gd name="T0" fmla="*/ 4 w 6"/>
              <a:gd name="T1" fmla="*/ 1 h 6"/>
              <a:gd name="T2" fmla="*/ 1 w 6"/>
              <a:gd name="T3" fmla="*/ 2 h 6"/>
              <a:gd name="T4" fmla="*/ 2 w 6"/>
              <a:gd name="T5" fmla="*/ 5 h 6"/>
              <a:gd name="T6" fmla="*/ 4 w 6"/>
              <a:gd name="T7" fmla="*/ 5 h 6"/>
              <a:gd name="T8" fmla="*/ 5 w 6"/>
              <a:gd name="T9" fmla="*/ 4 h 6"/>
              <a:gd name="T10" fmla="*/ 4 w 6"/>
              <a:gd name="T11" fmla="*/ 1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6">
                <a:moveTo>
                  <a:pt x="4" y="1"/>
                </a:moveTo>
                <a:cubicBezTo>
                  <a:pt x="3" y="0"/>
                  <a:pt x="1" y="1"/>
                  <a:pt x="1" y="2"/>
                </a:cubicBezTo>
                <a:cubicBezTo>
                  <a:pt x="0" y="3"/>
                  <a:pt x="1" y="5"/>
                  <a:pt x="2" y="5"/>
                </a:cubicBezTo>
                <a:cubicBezTo>
                  <a:pt x="3" y="6"/>
                  <a:pt x="3" y="6"/>
                  <a:pt x="4" y="5"/>
                </a:cubicBezTo>
                <a:cubicBezTo>
                  <a:pt x="4" y="5"/>
                  <a:pt x="5" y="5"/>
                  <a:pt x="5" y="4"/>
                </a:cubicBezTo>
                <a:cubicBezTo>
                  <a:pt x="6" y="3"/>
                  <a:pt x="5" y="1"/>
                  <a:pt x="4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5" name="Freeform 102"/>
          <p:cNvSpPr>
            <a:spLocks/>
          </p:cNvSpPr>
          <p:nvPr/>
        </p:nvSpPr>
        <p:spPr bwMode="auto">
          <a:xfrm>
            <a:off x="1354138" y="4373563"/>
            <a:ext cx="17463" cy="19050"/>
          </a:xfrm>
          <a:custGeom>
            <a:avLst/>
            <a:gdLst>
              <a:gd name="T0" fmla="*/ 4 w 5"/>
              <a:gd name="T1" fmla="*/ 1 h 5"/>
              <a:gd name="T2" fmla="*/ 1 w 5"/>
              <a:gd name="T3" fmla="*/ 1 h 5"/>
              <a:gd name="T4" fmla="*/ 1 w 5"/>
              <a:gd name="T5" fmla="*/ 4 h 5"/>
              <a:gd name="T6" fmla="*/ 3 w 5"/>
              <a:gd name="T7" fmla="*/ 5 h 5"/>
              <a:gd name="T8" fmla="*/ 4 w 5"/>
              <a:gd name="T9" fmla="*/ 4 h 5"/>
              <a:gd name="T10" fmla="*/ 4 w 5"/>
              <a:gd name="T11" fmla="*/ 1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4" y="1"/>
                </a:moveTo>
                <a:cubicBezTo>
                  <a:pt x="3" y="0"/>
                  <a:pt x="2" y="0"/>
                  <a:pt x="1" y="1"/>
                </a:cubicBezTo>
                <a:cubicBezTo>
                  <a:pt x="0" y="2"/>
                  <a:pt x="0" y="3"/>
                  <a:pt x="1" y="4"/>
                </a:cubicBezTo>
                <a:cubicBezTo>
                  <a:pt x="1" y="5"/>
                  <a:pt x="2" y="5"/>
                  <a:pt x="3" y="5"/>
                </a:cubicBezTo>
                <a:cubicBezTo>
                  <a:pt x="4" y="5"/>
                  <a:pt x="4" y="4"/>
                  <a:pt x="4" y="4"/>
                </a:cubicBezTo>
                <a:cubicBezTo>
                  <a:pt x="5" y="3"/>
                  <a:pt x="5" y="2"/>
                  <a:pt x="4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6" name="Freeform 103"/>
          <p:cNvSpPr>
            <a:spLocks/>
          </p:cNvSpPr>
          <p:nvPr/>
        </p:nvSpPr>
        <p:spPr bwMode="auto">
          <a:xfrm>
            <a:off x="1398588" y="4392613"/>
            <a:ext cx="19050" cy="19050"/>
          </a:xfrm>
          <a:custGeom>
            <a:avLst/>
            <a:gdLst>
              <a:gd name="T0" fmla="*/ 2 w 5"/>
              <a:gd name="T1" fmla="*/ 0 h 5"/>
              <a:gd name="T2" fmla="*/ 0 w 5"/>
              <a:gd name="T3" fmla="*/ 2 h 5"/>
              <a:gd name="T4" fmla="*/ 2 w 5"/>
              <a:gd name="T5" fmla="*/ 5 h 5"/>
              <a:gd name="T6" fmla="*/ 2 w 5"/>
              <a:gd name="T7" fmla="*/ 5 h 5"/>
              <a:gd name="T8" fmla="*/ 3 w 5"/>
              <a:gd name="T9" fmla="*/ 4 h 5"/>
              <a:gd name="T10" fmla="*/ 5 w 5"/>
              <a:gd name="T11" fmla="*/ 2 h 5"/>
              <a:gd name="T12" fmla="*/ 2 w 5"/>
              <a:gd name="T13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5">
                <a:moveTo>
                  <a:pt x="2" y="0"/>
                </a:moveTo>
                <a:cubicBezTo>
                  <a:pt x="1" y="0"/>
                  <a:pt x="0" y="1"/>
                  <a:pt x="0" y="2"/>
                </a:cubicBezTo>
                <a:cubicBezTo>
                  <a:pt x="0" y="4"/>
                  <a:pt x="1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3" y="5"/>
                  <a:pt x="3" y="5"/>
                  <a:pt x="3" y="4"/>
                </a:cubicBezTo>
                <a:cubicBezTo>
                  <a:pt x="4" y="4"/>
                  <a:pt x="5" y="3"/>
                  <a:pt x="5" y="2"/>
                </a:cubicBezTo>
                <a:cubicBezTo>
                  <a:pt x="5" y="1"/>
                  <a:pt x="3" y="0"/>
                  <a:pt x="2" y="0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7" name="Freeform 104"/>
          <p:cNvSpPr>
            <a:spLocks/>
          </p:cNvSpPr>
          <p:nvPr/>
        </p:nvSpPr>
        <p:spPr bwMode="auto">
          <a:xfrm>
            <a:off x="1371600" y="4318000"/>
            <a:ext cx="60325" cy="60325"/>
          </a:xfrm>
          <a:custGeom>
            <a:avLst/>
            <a:gdLst>
              <a:gd name="T0" fmla="*/ 15 w 16"/>
              <a:gd name="T1" fmla="*/ 6 h 16"/>
              <a:gd name="T2" fmla="*/ 6 w 16"/>
              <a:gd name="T3" fmla="*/ 1 h 16"/>
              <a:gd name="T4" fmla="*/ 2 w 16"/>
              <a:gd name="T5" fmla="*/ 10 h 16"/>
              <a:gd name="T6" fmla="*/ 10 w 16"/>
              <a:gd name="T7" fmla="*/ 15 h 16"/>
              <a:gd name="T8" fmla="*/ 15 w 16"/>
              <a:gd name="T9" fmla="*/ 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16">
                <a:moveTo>
                  <a:pt x="15" y="6"/>
                </a:moveTo>
                <a:cubicBezTo>
                  <a:pt x="14" y="2"/>
                  <a:pt x="10" y="0"/>
                  <a:pt x="6" y="1"/>
                </a:cubicBezTo>
                <a:cubicBezTo>
                  <a:pt x="3" y="2"/>
                  <a:pt x="0" y="6"/>
                  <a:pt x="2" y="10"/>
                </a:cubicBezTo>
                <a:cubicBezTo>
                  <a:pt x="3" y="13"/>
                  <a:pt x="7" y="16"/>
                  <a:pt x="10" y="15"/>
                </a:cubicBezTo>
                <a:cubicBezTo>
                  <a:pt x="14" y="13"/>
                  <a:pt x="16" y="9"/>
                  <a:pt x="15" y="6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8" name="Freeform 105"/>
          <p:cNvSpPr>
            <a:spLocks noEditPoints="1"/>
          </p:cNvSpPr>
          <p:nvPr/>
        </p:nvSpPr>
        <p:spPr bwMode="auto">
          <a:xfrm>
            <a:off x="9485313" y="5692775"/>
            <a:ext cx="750888" cy="776288"/>
          </a:xfrm>
          <a:custGeom>
            <a:avLst/>
            <a:gdLst>
              <a:gd name="T0" fmla="*/ 16 w 200"/>
              <a:gd name="T1" fmla="*/ 108 h 206"/>
              <a:gd name="T2" fmla="*/ 19 w 200"/>
              <a:gd name="T3" fmla="*/ 167 h 206"/>
              <a:gd name="T4" fmla="*/ 77 w 200"/>
              <a:gd name="T5" fmla="*/ 182 h 206"/>
              <a:gd name="T6" fmla="*/ 134 w 200"/>
              <a:gd name="T7" fmla="*/ 197 h 206"/>
              <a:gd name="T8" fmla="*/ 166 w 200"/>
              <a:gd name="T9" fmla="*/ 147 h 206"/>
              <a:gd name="T10" fmla="*/ 198 w 200"/>
              <a:gd name="T11" fmla="*/ 97 h 206"/>
              <a:gd name="T12" fmla="*/ 161 w 200"/>
              <a:gd name="T13" fmla="*/ 52 h 206"/>
              <a:gd name="T14" fmla="*/ 123 w 200"/>
              <a:gd name="T15" fmla="*/ 6 h 206"/>
              <a:gd name="T16" fmla="*/ 68 w 200"/>
              <a:gd name="T17" fmla="*/ 27 h 206"/>
              <a:gd name="T18" fmla="*/ 12 w 200"/>
              <a:gd name="T19" fmla="*/ 49 h 206"/>
              <a:gd name="T20" fmla="*/ 16 w 200"/>
              <a:gd name="T21" fmla="*/ 108 h 206"/>
              <a:gd name="T22" fmla="*/ 37 w 200"/>
              <a:gd name="T23" fmla="*/ 68 h 206"/>
              <a:gd name="T24" fmla="*/ 46 w 200"/>
              <a:gd name="T25" fmla="*/ 62 h 206"/>
              <a:gd name="T26" fmla="*/ 51 w 200"/>
              <a:gd name="T27" fmla="*/ 71 h 206"/>
              <a:gd name="T28" fmla="*/ 51 w 200"/>
              <a:gd name="T29" fmla="*/ 72 h 206"/>
              <a:gd name="T30" fmla="*/ 85 w 200"/>
              <a:gd name="T31" fmla="*/ 72 h 206"/>
              <a:gd name="T32" fmla="*/ 109 w 200"/>
              <a:gd name="T33" fmla="*/ 50 h 206"/>
              <a:gd name="T34" fmla="*/ 105 w 200"/>
              <a:gd name="T35" fmla="*/ 41 h 206"/>
              <a:gd name="T36" fmla="*/ 114 w 200"/>
              <a:gd name="T37" fmla="*/ 36 h 206"/>
              <a:gd name="T38" fmla="*/ 119 w 200"/>
              <a:gd name="T39" fmla="*/ 45 h 206"/>
              <a:gd name="T40" fmla="*/ 112 w 200"/>
              <a:gd name="T41" fmla="*/ 51 h 206"/>
              <a:gd name="T42" fmla="*/ 124 w 200"/>
              <a:gd name="T43" fmla="*/ 84 h 206"/>
              <a:gd name="T44" fmla="*/ 151 w 200"/>
              <a:gd name="T45" fmla="*/ 98 h 206"/>
              <a:gd name="T46" fmla="*/ 152 w 200"/>
              <a:gd name="T47" fmla="*/ 98 h 206"/>
              <a:gd name="T48" fmla="*/ 160 w 200"/>
              <a:gd name="T49" fmla="*/ 93 h 206"/>
              <a:gd name="T50" fmla="*/ 166 w 200"/>
              <a:gd name="T51" fmla="*/ 102 h 206"/>
              <a:gd name="T52" fmla="*/ 157 w 200"/>
              <a:gd name="T53" fmla="*/ 107 h 206"/>
              <a:gd name="T54" fmla="*/ 152 w 200"/>
              <a:gd name="T55" fmla="*/ 102 h 206"/>
              <a:gd name="T56" fmla="*/ 124 w 200"/>
              <a:gd name="T57" fmla="*/ 122 h 206"/>
              <a:gd name="T58" fmla="*/ 118 w 200"/>
              <a:gd name="T59" fmla="*/ 154 h 206"/>
              <a:gd name="T60" fmla="*/ 121 w 200"/>
              <a:gd name="T61" fmla="*/ 154 h 206"/>
              <a:gd name="T62" fmla="*/ 126 w 200"/>
              <a:gd name="T63" fmla="*/ 163 h 206"/>
              <a:gd name="T64" fmla="*/ 117 w 200"/>
              <a:gd name="T65" fmla="*/ 168 h 206"/>
              <a:gd name="T66" fmla="*/ 112 w 200"/>
              <a:gd name="T67" fmla="*/ 159 h 206"/>
              <a:gd name="T68" fmla="*/ 115 w 200"/>
              <a:gd name="T69" fmla="*/ 155 h 206"/>
              <a:gd name="T70" fmla="*/ 88 w 200"/>
              <a:gd name="T71" fmla="*/ 136 h 206"/>
              <a:gd name="T72" fmla="*/ 55 w 200"/>
              <a:gd name="T73" fmla="*/ 140 h 206"/>
              <a:gd name="T74" fmla="*/ 55 w 200"/>
              <a:gd name="T75" fmla="*/ 144 h 206"/>
              <a:gd name="T76" fmla="*/ 46 w 200"/>
              <a:gd name="T77" fmla="*/ 150 h 206"/>
              <a:gd name="T78" fmla="*/ 41 w 200"/>
              <a:gd name="T79" fmla="*/ 141 h 206"/>
              <a:gd name="T80" fmla="*/ 50 w 200"/>
              <a:gd name="T81" fmla="*/ 136 h 206"/>
              <a:gd name="T82" fmla="*/ 53 w 200"/>
              <a:gd name="T83" fmla="*/ 137 h 206"/>
              <a:gd name="T84" fmla="*/ 63 w 200"/>
              <a:gd name="T85" fmla="*/ 106 h 206"/>
              <a:gd name="T86" fmla="*/ 49 w 200"/>
              <a:gd name="T87" fmla="*/ 75 h 206"/>
              <a:gd name="T88" fmla="*/ 42 w 200"/>
              <a:gd name="T89" fmla="*/ 76 h 206"/>
              <a:gd name="T90" fmla="*/ 37 w 200"/>
              <a:gd name="T91" fmla="*/ 68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00" h="206">
                <a:moveTo>
                  <a:pt x="16" y="108"/>
                </a:moveTo>
                <a:cubicBezTo>
                  <a:pt x="4" y="126"/>
                  <a:pt x="5" y="150"/>
                  <a:pt x="19" y="167"/>
                </a:cubicBezTo>
                <a:cubicBezTo>
                  <a:pt x="33" y="185"/>
                  <a:pt x="57" y="190"/>
                  <a:pt x="77" y="182"/>
                </a:cubicBezTo>
                <a:cubicBezTo>
                  <a:pt x="90" y="199"/>
                  <a:pt x="113" y="206"/>
                  <a:pt x="134" y="197"/>
                </a:cubicBezTo>
                <a:cubicBezTo>
                  <a:pt x="155" y="189"/>
                  <a:pt x="168" y="169"/>
                  <a:pt x="166" y="147"/>
                </a:cubicBezTo>
                <a:cubicBezTo>
                  <a:pt x="186" y="140"/>
                  <a:pt x="200" y="120"/>
                  <a:pt x="198" y="97"/>
                </a:cubicBezTo>
                <a:cubicBezTo>
                  <a:pt x="197" y="75"/>
                  <a:pt x="181" y="57"/>
                  <a:pt x="161" y="52"/>
                </a:cubicBezTo>
                <a:cubicBezTo>
                  <a:pt x="160" y="30"/>
                  <a:pt x="145" y="11"/>
                  <a:pt x="123" y="6"/>
                </a:cubicBezTo>
                <a:cubicBezTo>
                  <a:pt x="101" y="0"/>
                  <a:pt x="79" y="9"/>
                  <a:pt x="68" y="27"/>
                </a:cubicBezTo>
                <a:cubicBezTo>
                  <a:pt x="47" y="22"/>
                  <a:pt x="25" y="30"/>
                  <a:pt x="12" y="49"/>
                </a:cubicBezTo>
                <a:cubicBezTo>
                  <a:pt x="0" y="68"/>
                  <a:pt x="2" y="91"/>
                  <a:pt x="16" y="108"/>
                </a:cubicBezTo>
                <a:close/>
                <a:moveTo>
                  <a:pt x="37" y="68"/>
                </a:moveTo>
                <a:cubicBezTo>
                  <a:pt x="38" y="64"/>
                  <a:pt x="42" y="61"/>
                  <a:pt x="46" y="62"/>
                </a:cubicBezTo>
                <a:cubicBezTo>
                  <a:pt x="50" y="63"/>
                  <a:pt x="52" y="67"/>
                  <a:pt x="51" y="71"/>
                </a:cubicBezTo>
                <a:cubicBezTo>
                  <a:pt x="51" y="71"/>
                  <a:pt x="51" y="72"/>
                  <a:pt x="51" y="72"/>
                </a:cubicBezTo>
                <a:cubicBezTo>
                  <a:pt x="62" y="75"/>
                  <a:pt x="74" y="76"/>
                  <a:pt x="85" y="72"/>
                </a:cubicBezTo>
                <a:cubicBezTo>
                  <a:pt x="96" y="68"/>
                  <a:pt x="103" y="59"/>
                  <a:pt x="109" y="50"/>
                </a:cubicBezTo>
                <a:cubicBezTo>
                  <a:pt x="106" y="48"/>
                  <a:pt x="104" y="45"/>
                  <a:pt x="105" y="41"/>
                </a:cubicBezTo>
                <a:cubicBezTo>
                  <a:pt x="106" y="38"/>
                  <a:pt x="110" y="35"/>
                  <a:pt x="114" y="36"/>
                </a:cubicBezTo>
                <a:cubicBezTo>
                  <a:pt x="118" y="37"/>
                  <a:pt x="120" y="41"/>
                  <a:pt x="119" y="45"/>
                </a:cubicBezTo>
                <a:cubicBezTo>
                  <a:pt x="118" y="48"/>
                  <a:pt x="116" y="51"/>
                  <a:pt x="112" y="51"/>
                </a:cubicBezTo>
                <a:cubicBezTo>
                  <a:pt x="113" y="62"/>
                  <a:pt x="116" y="75"/>
                  <a:pt x="124" y="84"/>
                </a:cubicBezTo>
                <a:cubicBezTo>
                  <a:pt x="131" y="93"/>
                  <a:pt x="141" y="96"/>
                  <a:pt x="151" y="98"/>
                </a:cubicBezTo>
                <a:cubicBezTo>
                  <a:pt x="152" y="98"/>
                  <a:pt x="152" y="98"/>
                  <a:pt x="152" y="98"/>
                </a:cubicBezTo>
                <a:cubicBezTo>
                  <a:pt x="153" y="94"/>
                  <a:pt x="157" y="92"/>
                  <a:pt x="160" y="93"/>
                </a:cubicBezTo>
                <a:cubicBezTo>
                  <a:pt x="164" y="94"/>
                  <a:pt x="167" y="98"/>
                  <a:pt x="166" y="102"/>
                </a:cubicBezTo>
                <a:cubicBezTo>
                  <a:pt x="165" y="105"/>
                  <a:pt x="161" y="108"/>
                  <a:pt x="157" y="107"/>
                </a:cubicBezTo>
                <a:cubicBezTo>
                  <a:pt x="154" y="106"/>
                  <a:pt x="152" y="104"/>
                  <a:pt x="152" y="102"/>
                </a:cubicBezTo>
                <a:cubicBezTo>
                  <a:pt x="141" y="106"/>
                  <a:pt x="130" y="112"/>
                  <a:pt x="124" y="122"/>
                </a:cubicBezTo>
                <a:cubicBezTo>
                  <a:pt x="118" y="132"/>
                  <a:pt x="117" y="143"/>
                  <a:pt x="118" y="154"/>
                </a:cubicBezTo>
                <a:cubicBezTo>
                  <a:pt x="119" y="154"/>
                  <a:pt x="120" y="154"/>
                  <a:pt x="121" y="154"/>
                </a:cubicBezTo>
                <a:cubicBezTo>
                  <a:pt x="125" y="155"/>
                  <a:pt x="127" y="159"/>
                  <a:pt x="126" y="163"/>
                </a:cubicBezTo>
                <a:cubicBezTo>
                  <a:pt x="125" y="167"/>
                  <a:pt x="121" y="169"/>
                  <a:pt x="117" y="168"/>
                </a:cubicBezTo>
                <a:cubicBezTo>
                  <a:pt x="113" y="167"/>
                  <a:pt x="111" y="163"/>
                  <a:pt x="112" y="159"/>
                </a:cubicBezTo>
                <a:cubicBezTo>
                  <a:pt x="112" y="158"/>
                  <a:pt x="113" y="156"/>
                  <a:pt x="115" y="155"/>
                </a:cubicBezTo>
                <a:cubicBezTo>
                  <a:pt x="108" y="146"/>
                  <a:pt x="99" y="139"/>
                  <a:pt x="88" y="136"/>
                </a:cubicBezTo>
                <a:cubicBezTo>
                  <a:pt x="77" y="133"/>
                  <a:pt x="65" y="135"/>
                  <a:pt x="55" y="140"/>
                </a:cubicBezTo>
                <a:cubicBezTo>
                  <a:pt x="56" y="141"/>
                  <a:pt x="56" y="143"/>
                  <a:pt x="55" y="144"/>
                </a:cubicBezTo>
                <a:cubicBezTo>
                  <a:pt x="54" y="148"/>
                  <a:pt x="50" y="151"/>
                  <a:pt x="46" y="150"/>
                </a:cubicBezTo>
                <a:cubicBezTo>
                  <a:pt x="43" y="149"/>
                  <a:pt x="40" y="145"/>
                  <a:pt x="41" y="141"/>
                </a:cubicBezTo>
                <a:cubicBezTo>
                  <a:pt x="42" y="137"/>
                  <a:pt x="46" y="135"/>
                  <a:pt x="50" y="136"/>
                </a:cubicBezTo>
                <a:cubicBezTo>
                  <a:pt x="51" y="136"/>
                  <a:pt x="52" y="136"/>
                  <a:pt x="53" y="137"/>
                </a:cubicBezTo>
                <a:cubicBezTo>
                  <a:pt x="59" y="128"/>
                  <a:pt x="64" y="117"/>
                  <a:pt x="63" y="106"/>
                </a:cubicBezTo>
                <a:cubicBezTo>
                  <a:pt x="62" y="94"/>
                  <a:pt x="56" y="83"/>
                  <a:pt x="49" y="75"/>
                </a:cubicBezTo>
                <a:cubicBezTo>
                  <a:pt x="47" y="76"/>
                  <a:pt x="45" y="77"/>
                  <a:pt x="42" y="76"/>
                </a:cubicBezTo>
                <a:cubicBezTo>
                  <a:pt x="38" y="75"/>
                  <a:pt x="36" y="71"/>
                  <a:pt x="37" y="68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9" name="Freeform 106"/>
          <p:cNvSpPr>
            <a:spLocks/>
          </p:cNvSpPr>
          <p:nvPr/>
        </p:nvSpPr>
        <p:spPr bwMode="auto">
          <a:xfrm>
            <a:off x="9917113" y="6091238"/>
            <a:ext cx="30163" cy="30163"/>
          </a:xfrm>
          <a:custGeom>
            <a:avLst/>
            <a:gdLst>
              <a:gd name="T0" fmla="*/ 1 w 8"/>
              <a:gd name="T1" fmla="*/ 3 h 8"/>
              <a:gd name="T2" fmla="*/ 1 w 8"/>
              <a:gd name="T3" fmla="*/ 3 h 8"/>
              <a:gd name="T4" fmla="*/ 5 w 8"/>
              <a:gd name="T5" fmla="*/ 0 h 8"/>
              <a:gd name="T6" fmla="*/ 8 w 8"/>
              <a:gd name="T7" fmla="*/ 5 h 8"/>
              <a:gd name="T8" fmla="*/ 3 w 8"/>
              <a:gd name="T9" fmla="*/ 7 h 8"/>
              <a:gd name="T10" fmla="*/ 1 w 8"/>
              <a:gd name="T11" fmla="*/ 3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8"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1"/>
                  <a:pt x="3" y="0"/>
                  <a:pt x="5" y="0"/>
                </a:cubicBezTo>
                <a:cubicBezTo>
                  <a:pt x="7" y="1"/>
                  <a:pt x="8" y="3"/>
                  <a:pt x="8" y="5"/>
                </a:cubicBezTo>
                <a:cubicBezTo>
                  <a:pt x="7" y="7"/>
                  <a:pt x="5" y="8"/>
                  <a:pt x="3" y="7"/>
                </a:cubicBezTo>
                <a:cubicBezTo>
                  <a:pt x="1" y="7"/>
                  <a:pt x="0" y="5"/>
                  <a:pt x="1" y="3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0" name="Freeform 107"/>
          <p:cNvSpPr>
            <a:spLocks/>
          </p:cNvSpPr>
          <p:nvPr/>
        </p:nvSpPr>
        <p:spPr bwMode="auto">
          <a:xfrm>
            <a:off x="9901238" y="6016625"/>
            <a:ext cx="34925" cy="30163"/>
          </a:xfrm>
          <a:custGeom>
            <a:avLst/>
            <a:gdLst>
              <a:gd name="T0" fmla="*/ 4 w 9"/>
              <a:gd name="T1" fmla="*/ 8 h 8"/>
              <a:gd name="T2" fmla="*/ 2 w 9"/>
              <a:gd name="T3" fmla="*/ 7 h 8"/>
              <a:gd name="T4" fmla="*/ 2 w 9"/>
              <a:gd name="T5" fmla="*/ 2 h 8"/>
              <a:gd name="T6" fmla="*/ 7 w 9"/>
              <a:gd name="T7" fmla="*/ 2 h 8"/>
              <a:gd name="T8" fmla="*/ 7 w 9"/>
              <a:gd name="T9" fmla="*/ 7 h 8"/>
              <a:gd name="T10" fmla="*/ 4 w 9"/>
              <a:gd name="T11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" h="8">
                <a:moveTo>
                  <a:pt x="4" y="8"/>
                </a:moveTo>
                <a:cubicBezTo>
                  <a:pt x="3" y="8"/>
                  <a:pt x="2" y="7"/>
                  <a:pt x="2" y="7"/>
                </a:cubicBezTo>
                <a:cubicBezTo>
                  <a:pt x="0" y="5"/>
                  <a:pt x="1" y="3"/>
                  <a:pt x="2" y="2"/>
                </a:cubicBezTo>
                <a:cubicBezTo>
                  <a:pt x="4" y="0"/>
                  <a:pt x="6" y="1"/>
                  <a:pt x="7" y="2"/>
                </a:cubicBezTo>
                <a:cubicBezTo>
                  <a:pt x="9" y="4"/>
                  <a:pt x="8" y="6"/>
                  <a:pt x="7" y="7"/>
                </a:cubicBezTo>
                <a:cubicBezTo>
                  <a:pt x="6" y="8"/>
                  <a:pt x="5" y="8"/>
                  <a:pt x="4" y="8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1" name="Freeform 108"/>
          <p:cNvSpPr>
            <a:spLocks/>
          </p:cNvSpPr>
          <p:nvPr/>
        </p:nvSpPr>
        <p:spPr bwMode="auto">
          <a:xfrm>
            <a:off x="9920288" y="6054725"/>
            <a:ext cx="26988" cy="25400"/>
          </a:xfrm>
          <a:custGeom>
            <a:avLst/>
            <a:gdLst>
              <a:gd name="T0" fmla="*/ 4 w 7"/>
              <a:gd name="T1" fmla="*/ 7 h 7"/>
              <a:gd name="T2" fmla="*/ 3 w 7"/>
              <a:gd name="T3" fmla="*/ 7 h 7"/>
              <a:gd name="T4" fmla="*/ 0 w 7"/>
              <a:gd name="T5" fmla="*/ 4 h 7"/>
              <a:gd name="T6" fmla="*/ 3 w 7"/>
              <a:gd name="T7" fmla="*/ 0 h 7"/>
              <a:gd name="T8" fmla="*/ 7 w 7"/>
              <a:gd name="T9" fmla="*/ 3 h 7"/>
              <a:gd name="T10" fmla="*/ 4 w 7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7">
                <a:moveTo>
                  <a:pt x="4" y="7"/>
                </a:moveTo>
                <a:cubicBezTo>
                  <a:pt x="4" y="7"/>
                  <a:pt x="3" y="7"/>
                  <a:pt x="3" y="7"/>
                </a:cubicBezTo>
                <a:cubicBezTo>
                  <a:pt x="1" y="7"/>
                  <a:pt x="0" y="6"/>
                  <a:pt x="0" y="4"/>
                </a:cubicBezTo>
                <a:cubicBezTo>
                  <a:pt x="0" y="2"/>
                  <a:pt x="1" y="0"/>
                  <a:pt x="3" y="0"/>
                </a:cubicBezTo>
                <a:cubicBezTo>
                  <a:pt x="5" y="0"/>
                  <a:pt x="7" y="1"/>
                  <a:pt x="7" y="3"/>
                </a:cubicBezTo>
                <a:cubicBezTo>
                  <a:pt x="7" y="5"/>
                  <a:pt x="6" y="7"/>
                  <a:pt x="4" y="7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2" name="Freeform 109"/>
          <p:cNvSpPr>
            <a:spLocks/>
          </p:cNvSpPr>
          <p:nvPr/>
        </p:nvSpPr>
        <p:spPr bwMode="auto">
          <a:xfrm>
            <a:off x="9875838" y="5994400"/>
            <a:ext cx="30163" cy="30163"/>
          </a:xfrm>
          <a:custGeom>
            <a:avLst/>
            <a:gdLst>
              <a:gd name="T0" fmla="*/ 3 w 8"/>
              <a:gd name="T1" fmla="*/ 7 h 8"/>
              <a:gd name="T2" fmla="*/ 2 w 8"/>
              <a:gd name="T3" fmla="*/ 7 h 8"/>
              <a:gd name="T4" fmla="*/ 1 w 8"/>
              <a:gd name="T5" fmla="*/ 2 h 8"/>
              <a:gd name="T6" fmla="*/ 6 w 8"/>
              <a:gd name="T7" fmla="*/ 1 h 8"/>
              <a:gd name="T8" fmla="*/ 7 w 8"/>
              <a:gd name="T9" fmla="*/ 6 h 8"/>
              <a:gd name="T10" fmla="*/ 3 w 8"/>
              <a:gd name="T11" fmla="*/ 7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8">
                <a:moveTo>
                  <a:pt x="3" y="7"/>
                </a:moveTo>
                <a:cubicBezTo>
                  <a:pt x="3" y="7"/>
                  <a:pt x="2" y="7"/>
                  <a:pt x="2" y="7"/>
                </a:cubicBezTo>
                <a:cubicBezTo>
                  <a:pt x="0" y="6"/>
                  <a:pt x="0" y="4"/>
                  <a:pt x="1" y="2"/>
                </a:cubicBezTo>
                <a:cubicBezTo>
                  <a:pt x="2" y="0"/>
                  <a:pt x="4" y="0"/>
                  <a:pt x="6" y="1"/>
                </a:cubicBezTo>
                <a:cubicBezTo>
                  <a:pt x="7" y="2"/>
                  <a:pt x="8" y="4"/>
                  <a:pt x="7" y="6"/>
                </a:cubicBezTo>
                <a:cubicBezTo>
                  <a:pt x="6" y="7"/>
                  <a:pt x="5" y="8"/>
                  <a:pt x="3" y="7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3" name="Freeform 110"/>
          <p:cNvSpPr>
            <a:spLocks/>
          </p:cNvSpPr>
          <p:nvPr/>
        </p:nvSpPr>
        <p:spPr bwMode="auto">
          <a:xfrm>
            <a:off x="9771063" y="6013450"/>
            <a:ext cx="30163" cy="30163"/>
          </a:xfrm>
          <a:custGeom>
            <a:avLst/>
            <a:gdLst>
              <a:gd name="T0" fmla="*/ 7 w 8"/>
              <a:gd name="T1" fmla="*/ 7 h 8"/>
              <a:gd name="T2" fmla="*/ 3 w 8"/>
              <a:gd name="T3" fmla="*/ 8 h 8"/>
              <a:gd name="T4" fmla="*/ 2 w 8"/>
              <a:gd name="T5" fmla="*/ 7 h 8"/>
              <a:gd name="T6" fmla="*/ 1 w 8"/>
              <a:gd name="T7" fmla="*/ 2 h 8"/>
              <a:gd name="T8" fmla="*/ 7 w 8"/>
              <a:gd name="T9" fmla="*/ 1 h 8"/>
              <a:gd name="T10" fmla="*/ 7 w 8"/>
              <a:gd name="T11" fmla="*/ 7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8">
                <a:moveTo>
                  <a:pt x="7" y="7"/>
                </a:moveTo>
                <a:cubicBezTo>
                  <a:pt x="6" y="8"/>
                  <a:pt x="5" y="8"/>
                  <a:pt x="3" y="8"/>
                </a:cubicBezTo>
                <a:cubicBezTo>
                  <a:pt x="3" y="8"/>
                  <a:pt x="2" y="7"/>
                  <a:pt x="2" y="7"/>
                </a:cubicBezTo>
                <a:cubicBezTo>
                  <a:pt x="0" y="6"/>
                  <a:pt x="0" y="3"/>
                  <a:pt x="1" y="2"/>
                </a:cubicBezTo>
                <a:cubicBezTo>
                  <a:pt x="3" y="0"/>
                  <a:pt x="5" y="0"/>
                  <a:pt x="7" y="1"/>
                </a:cubicBezTo>
                <a:cubicBezTo>
                  <a:pt x="8" y="3"/>
                  <a:pt x="8" y="5"/>
                  <a:pt x="7" y="7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4" name="Freeform 111"/>
          <p:cNvSpPr>
            <a:spLocks/>
          </p:cNvSpPr>
          <p:nvPr/>
        </p:nvSpPr>
        <p:spPr bwMode="auto">
          <a:xfrm>
            <a:off x="9837738" y="5986463"/>
            <a:ext cx="30163" cy="26988"/>
          </a:xfrm>
          <a:custGeom>
            <a:avLst/>
            <a:gdLst>
              <a:gd name="T0" fmla="*/ 4 w 8"/>
              <a:gd name="T1" fmla="*/ 7 h 7"/>
              <a:gd name="T2" fmla="*/ 3 w 8"/>
              <a:gd name="T3" fmla="*/ 7 h 7"/>
              <a:gd name="T4" fmla="*/ 1 w 8"/>
              <a:gd name="T5" fmla="*/ 3 h 7"/>
              <a:gd name="T6" fmla="*/ 4 w 8"/>
              <a:gd name="T7" fmla="*/ 0 h 7"/>
              <a:gd name="T8" fmla="*/ 8 w 8"/>
              <a:gd name="T9" fmla="*/ 3 h 7"/>
              <a:gd name="T10" fmla="*/ 4 w 8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7">
                <a:moveTo>
                  <a:pt x="4" y="7"/>
                </a:moveTo>
                <a:cubicBezTo>
                  <a:pt x="4" y="7"/>
                  <a:pt x="3" y="7"/>
                  <a:pt x="3" y="7"/>
                </a:cubicBezTo>
                <a:cubicBezTo>
                  <a:pt x="2" y="6"/>
                  <a:pt x="0" y="5"/>
                  <a:pt x="1" y="3"/>
                </a:cubicBezTo>
                <a:cubicBezTo>
                  <a:pt x="1" y="1"/>
                  <a:pt x="2" y="0"/>
                  <a:pt x="4" y="0"/>
                </a:cubicBezTo>
                <a:cubicBezTo>
                  <a:pt x="6" y="0"/>
                  <a:pt x="8" y="1"/>
                  <a:pt x="8" y="3"/>
                </a:cubicBezTo>
                <a:cubicBezTo>
                  <a:pt x="8" y="5"/>
                  <a:pt x="6" y="7"/>
                  <a:pt x="4" y="7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5" name="Freeform 112"/>
          <p:cNvSpPr>
            <a:spLocks/>
          </p:cNvSpPr>
          <p:nvPr/>
        </p:nvSpPr>
        <p:spPr bwMode="auto">
          <a:xfrm>
            <a:off x="9801225" y="5989638"/>
            <a:ext cx="28575" cy="30163"/>
          </a:xfrm>
          <a:custGeom>
            <a:avLst/>
            <a:gdLst>
              <a:gd name="T0" fmla="*/ 6 w 8"/>
              <a:gd name="T1" fmla="*/ 8 h 8"/>
              <a:gd name="T2" fmla="*/ 3 w 8"/>
              <a:gd name="T3" fmla="*/ 8 h 8"/>
              <a:gd name="T4" fmla="*/ 1 w 8"/>
              <a:gd name="T5" fmla="*/ 6 h 8"/>
              <a:gd name="T6" fmla="*/ 3 w 8"/>
              <a:gd name="T7" fmla="*/ 1 h 8"/>
              <a:gd name="T8" fmla="*/ 8 w 8"/>
              <a:gd name="T9" fmla="*/ 3 h 8"/>
              <a:gd name="T10" fmla="*/ 6 w 8"/>
              <a:gd name="T11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8">
                <a:moveTo>
                  <a:pt x="6" y="8"/>
                </a:moveTo>
                <a:cubicBezTo>
                  <a:pt x="5" y="8"/>
                  <a:pt x="4" y="8"/>
                  <a:pt x="3" y="8"/>
                </a:cubicBezTo>
                <a:cubicBezTo>
                  <a:pt x="2" y="7"/>
                  <a:pt x="1" y="7"/>
                  <a:pt x="1" y="6"/>
                </a:cubicBezTo>
                <a:cubicBezTo>
                  <a:pt x="0" y="4"/>
                  <a:pt x="1" y="2"/>
                  <a:pt x="3" y="1"/>
                </a:cubicBezTo>
                <a:cubicBezTo>
                  <a:pt x="5" y="0"/>
                  <a:pt x="7" y="1"/>
                  <a:pt x="8" y="3"/>
                </a:cubicBezTo>
                <a:cubicBezTo>
                  <a:pt x="8" y="5"/>
                  <a:pt x="8" y="7"/>
                  <a:pt x="6" y="8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6" name="Freeform 113"/>
          <p:cNvSpPr>
            <a:spLocks/>
          </p:cNvSpPr>
          <p:nvPr/>
        </p:nvSpPr>
        <p:spPr bwMode="auto">
          <a:xfrm>
            <a:off x="9755188" y="6046788"/>
            <a:ext cx="30163" cy="30163"/>
          </a:xfrm>
          <a:custGeom>
            <a:avLst/>
            <a:gdLst>
              <a:gd name="T0" fmla="*/ 5 w 8"/>
              <a:gd name="T1" fmla="*/ 1 h 8"/>
              <a:gd name="T2" fmla="*/ 7 w 8"/>
              <a:gd name="T3" fmla="*/ 5 h 8"/>
              <a:gd name="T4" fmla="*/ 7 w 8"/>
              <a:gd name="T5" fmla="*/ 5 h 8"/>
              <a:gd name="T6" fmla="*/ 3 w 8"/>
              <a:gd name="T7" fmla="*/ 8 h 8"/>
              <a:gd name="T8" fmla="*/ 0 w 8"/>
              <a:gd name="T9" fmla="*/ 3 h 8"/>
              <a:gd name="T10" fmla="*/ 0 w 8"/>
              <a:gd name="T11" fmla="*/ 3 h 8"/>
              <a:gd name="T12" fmla="*/ 0 w 8"/>
              <a:gd name="T13" fmla="*/ 3 h 8"/>
              <a:gd name="T14" fmla="*/ 5 w 8"/>
              <a:gd name="T15" fmla="*/ 1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" h="8">
                <a:moveTo>
                  <a:pt x="5" y="1"/>
                </a:moveTo>
                <a:cubicBezTo>
                  <a:pt x="6" y="1"/>
                  <a:pt x="8" y="3"/>
                  <a:pt x="7" y="5"/>
                </a:cubicBezTo>
                <a:cubicBezTo>
                  <a:pt x="7" y="5"/>
                  <a:pt x="7" y="5"/>
                  <a:pt x="7" y="5"/>
                </a:cubicBezTo>
                <a:cubicBezTo>
                  <a:pt x="7" y="7"/>
                  <a:pt x="5" y="8"/>
                  <a:pt x="3" y="8"/>
                </a:cubicBezTo>
                <a:cubicBezTo>
                  <a:pt x="1" y="7"/>
                  <a:pt x="0" y="5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1" y="1"/>
                  <a:pt x="3" y="0"/>
                  <a:pt x="5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7" name="Freeform 114"/>
          <p:cNvSpPr>
            <a:spLocks/>
          </p:cNvSpPr>
          <p:nvPr/>
        </p:nvSpPr>
        <p:spPr bwMode="auto">
          <a:xfrm>
            <a:off x="9766300" y="6118225"/>
            <a:ext cx="30163" cy="30163"/>
          </a:xfrm>
          <a:custGeom>
            <a:avLst/>
            <a:gdLst>
              <a:gd name="T0" fmla="*/ 7 w 8"/>
              <a:gd name="T1" fmla="*/ 2 h 8"/>
              <a:gd name="T2" fmla="*/ 7 w 8"/>
              <a:gd name="T3" fmla="*/ 2 h 8"/>
              <a:gd name="T4" fmla="*/ 6 w 8"/>
              <a:gd name="T5" fmla="*/ 7 h 8"/>
              <a:gd name="T6" fmla="*/ 3 w 8"/>
              <a:gd name="T7" fmla="*/ 8 h 8"/>
              <a:gd name="T8" fmla="*/ 1 w 8"/>
              <a:gd name="T9" fmla="*/ 7 h 8"/>
              <a:gd name="T10" fmla="*/ 2 w 8"/>
              <a:gd name="T11" fmla="*/ 1 h 8"/>
              <a:gd name="T12" fmla="*/ 7 w 8"/>
              <a:gd name="T13" fmla="*/ 2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8">
                <a:moveTo>
                  <a:pt x="7" y="2"/>
                </a:moveTo>
                <a:cubicBezTo>
                  <a:pt x="7" y="2"/>
                  <a:pt x="7" y="2"/>
                  <a:pt x="7" y="2"/>
                </a:cubicBezTo>
                <a:cubicBezTo>
                  <a:pt x="8" y="4"/>
                  <a:pt x="8" y="6"/>
                  <a:pt x="6" y="7"/>
                </a:cubicBezTo>
                <a:cubicBezTo>
                  <a:pt x="6" y="8"/>
                  <a:pt x="4" y="8"/>
                  <a:pt x="3" y="8"/>
                </a:cubicBezTo>
                <a:cubicBezTo>
                  <a:pt x="3" y="8"/>
                  <a:pt x="2" y="7"/>
                  <a:pt x="1" y="7"/>
                </a:cubicBezTo>
                <a:cubicBezTo>
                  <a:pt x="0" y="5"/>
                  <a:pt x="0" y="3"/>
                  <a:pt x="2" y="1"/>
                </a:cubicBezTo>
                <a:cubicBezTo>
                  <a:pt x="4" y="0"/>
                  <a:pt x="6" y="1"/>
                  <a:pt x="7" y="2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8" name="Freeform 115"/>
          <p:cNvSpPr>
            <a:spLocks/>
          </p:cNvSpPr>
          <p:nvPr/>
        </p:nvSpPr>
        <p:spPr bwMode="auto">
          <a:xfrm>
            <a:off x="9796463" y="6145213"/>
            <a:ext cx="30163" cy="30163"/>
          </a:xfrm>
          <a:custGeom>
            <a:avLst/>
            <a:gdLst>
              <a:gd name="T0" fmla="*/ 6 w 8"/>
              <a:gd name="T1" fmla="*/ 1 h 8"/>
              <a:gd name="T2" fmla="*/ 7 w 8"/>
              <a:gd name="T3" fmla="*/ 6 h 8"/>
              <a:gd name="T4" fmla="*/ 3 w 8"/>
              <a:gd name="T5" fmla="*/ 7 h 8"/>
              <a:gd name="T6" fmla="*/ 2 w 8"/>
              <a:gd name="T7" fmla="*/ 7 h 8"/>
              <a:gd name="T8" fmla="*/ 1 w 8"/>
              <a:gd name="T9" fmla="*/ 2 h 8"/>
              <a:gd name="T10" fmla="*/ 6 w 8"/>
              <a:gd name="T11" fmla="*/ 1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8">
                <a:moveTo>
                  <a:pt x="6" y="1"/>
                </a:moveTo>
                <a:cubicBezTo>
                  <a:pt x="7" y="2"/>
                  <a:pt x="8" y="4"/>
                  <a:pt x="7" y="6"/>
                </a:cubicBezTo>
                <a:cubicBezTo>
                  <a:pt x="6" y="7"/>
                  <a:pt x="5" y="8"/>
                  <a:pt x="3" y="7"/>
                </a:cubicBezTo>
                <a:cubicBezTo>
                  <a:pt x="3" y="7"/>
                  <a:pt x="2" y="7"/>
                  <a:pt x="2" y="7"/>
                </a:cubicBezTo>
                <a:cubicBezTo>
                  <a:pt x="0" y="6"/>
                  <a:pt x="0" y="4"/>
                  <a:pt x="1" y="2"/>
                </a:cubicBezTo>
                <a:cubicBezTo>
                  <a:pt x="2" y="0"/>
                  <a:pt x="4" y="0"/>
                  <a:pt x="6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9" name="Freeform 116"/>
          <p:cNvSpPr>
            <a:spLocks/>
          </p:cNvSpPr>
          <p:nvPr/>
        </p:nvSpPr>
        <p:spPr bwMode="auto">
          <a:xfrm>
            <a:off x="9752013" y="6084888"/>
            <a:ext cx="30163" cy="30163"/>
          </a:xfrm>
          <a:custGeom>
            <a:avLst/>
            <a:gdLst>
              <a:gd name="T0" fmla="*/ 4 w 8"/>
              <a:gd name="T1" fmla="*/ 1 h 8"/>
              <a:gd name="T2" fmla="*/ 8 w 8"/>
              <a:gd name="T3" fmla="*/ 3 h 8"/>
              <a:gd name="T4" fmla="*/ 8 w 8"/>
              <a:gd name="T5" fmla="*/ 3 h 8"/>
              <a:gd name="T6" fmla="*/ 5 w 8"/>
              <a:gd name="T7" fmla="*/ 8 h 8"/>
              <a:gd name="T8" fmla="*/ 3 w 8"/>
              <a:gd name="T9" fmla="*/ 8 h 8"/>
              <a:gd name="T10" fmla="*/ 1 w 8"/>
              <a:gd name="T11" fmla="*/ 5 h 8"/>
              <a:gd name="T12" fmla="*/ 4 w 8"/>
              <a:gd name="T13" fmla="*/ 1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8">
                <a:moveTo>
                  <a:pt x="4" y="1"/>
                </a:moveTo>
                <a:cubicBezTo>
                  <a:pt x="5" y="0"/>
                  <a:pt x="7" y="2"/>
                  <a:pt x="8" y="3"/>
                </a:cubicBezTo>
                <a:cubicBezTo>
                  <a:pt x="8" y="3"/>
                  <a:pt x="8" y="3"/>
                  <a:pt x="8" y="3"/>
                </a:cubicBezTo>
                <a:cubicBezTo>
                  <a:pt x="8" y="5"/>
                  <a:pt x="7" y="7"/>
                  <a:pt x="5" y="8"/>
                </a:cubicBezTo>
                <a:cubicBezTo>
                  <a:pt x="4" y="8"/>
                  <a:pt x="4" y="8"/>
                  <a:pt x="3" y="8"/>
                </a:cubicBezTo>
                <a:cubicBezTo>
                  <a:pt x="2" y="7"/>
                  <a:pt x="1" y="6"/>
                  <a:pt x="1" y="5"/>
                </a:cubicBezTo>
                <a:cubicBezTo>
                  <a:pt x="0" y="3"/>
                  <a:pt x="2" y="1"/>
                  <a:pt x="4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0" name="Freeform 117"/>
          <p:cNvSpPr>
            <a:spLocks/>
          </p:cNvSpPr>
          <p:nvPr/>
        </p:nvSpPr>
        <p:spPr bwMode="auto">
          <a:xfrm>
            <a:off x="9867900" y="6145213"/>
            <a:ext cx="33338" cy="30163"/>
          </a:xfrm>
          <a:custGeom>
            <a:avLst/>
            <a:gdLst>
              <a:gd name="T0" fmla="*/ 3 w 9"/>
              <a:gd name="T1" fmla="*/ 1 h 8"/>
              <a:gd name="T2" fmla="*/ 8 w 9"/>
              <a:gd name="T3" fmla="*/ 3 h 8"/>
              <a:gd name="T4" fmla="*/ 6 w 9"/>
              <a:gd name="T5" fmla="*/ 8 h 8"/>
              <a:gd name="T6" fmla="*/ 4 w 9"/>
              <a:gd name="T7" fmla="*/ 8 h 8"/>
              <a:gd name="T8" fmla="*/ 1 w 9"/>
              <a:gd name="T9" fmla="*/ 6 h 8"/>
              <a:gd name="T10" fmla="*/ 3 w 9"/>
              <a:gd name="T11" fmla="*/ 1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" h="8">
                <a:moveTo>
                  <a:pt x="3" y="1"/>
                </a:moveTo>
                <a:cubicBezTo>
                  <a:pt x="5" y="0"/>
                  <a:pt x="7" y="1"/>
                  <a:pt x="8" y="3"/>
                </a:cubicBezTo>
                <a:cubicBezTo>
                  <a:pt x="9" y="5"/>
                  <a:pt x="8" y="7"/>
                  <a:pt x="6" y="8"/>
                </a:cubicBezTo>
                <a:cubicBezTo>
                  <a:pt x="5" y="8"/>
                  <a:pt x="4" y="8"/>
                  <a:pt x="4" y="8"/>
                </a:cubicBezTo>
                <a:cubicBezTo>
                  <a:pt x="2" y="8"/>
                  <a:pt x="2" y="7"/>
                  <a:pt x="1" y="6"/>
                </a:cubicBezTo>
                <a:cubicBezTo>
                  <a:pt x="0" y="4"/>
                  <a:pt x="1" y="2"/>
                  <a:pt x="3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1" name="Freeform 118"/>
          <p:cNvSpPr>
            <a:spLocks/>
          </p:cNvSpPr>
          <p:nvPr/>
        </p:nvSpPr>
        <p:spPr bwMode="auto">
          <a:xfrm>
            <a:off x="9898063" y="6121400"/>
            <a:ext cx="33338" cy="30163"/>
          </a:xfrm>
          <a:custGeom>
            <a:avLst/>
            <a:gdLst>
              <a:gd name="T0" fmla="*/ 2 w 9"/>
              <a:gd name="T1" fmla="*/ 2 h 8"/>
              <a:gd name="T2" fmla="*/ 7 w 9"/>
              <a:gd name="T3" fmla="*/ 2 h 8"/>
              <a:gd name="T4" fmla="*/ 7 w 9"/>
              <a:gd name="T5" fmla="*/ 7 h 8"/>
              <a:gd name="T6" fmla="*/ 4 w 9"/>
              <a:gd name="T7" fmla="*/ 8 h 8"/>
              <a:gd name="T8" fmla="*/ 2 w 9"/>
              <a:gd name="T9" fmla="*/ 7 h 8"/>
              <a:gd name="T10" fmla="*/ 2 w 9"/>
              <a:gd name="T11" fmla="*/ 2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" h="8">
                <a:moveTo>
                  <a:pt x="2" y="2"/>
                </a:moveTo>
                <a:cubicBezTo>
                  <a:pt x="3" y="1"/>
                  <a:pt x="5" y="0"/>
                  <a:pt x="7" y="2"/>
                </a:cubicBezTo>
                <a:cubicBezTo>
                  <a:pt x="8" y="3"/>
                  <a:pt x="9" y="5"/>
                  <a:pt x="7" y="7"/>
                </a:cubicBezTo>
                <a:cubicBezTo>
                  <a:pt x="6" y="8"/>
                  <a:pt x="5" y="8"/>
                  <a:pt x="4" y="8"/>
                </a:cubicBezTo>
                <a:cubicBezTo>
                  <a:pt x="3" y="8"/>
                  <a:pt x="3" y="8"/>
                  <a:pt x="2" y="7"/>
                </a:cubicBezTo>
                <a:cubicBezTo>
                  <a:pt x="1" y="6"/>
                  <a:pt x="0" y="4"/>
                  <a:pt x="2" y="2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2" name="Freeform 119"/>
          <p:cNvSpPr>
            <a:spLocks/>
          </p:cNvSpPr>
          <p:nvPr/>
        </p:nvSpPr>
        <p:spPr bwMode="auto">
          <a:xfrm>
            <a:off x="9834563" y="6156325"/>
            <a:ext cx="25400" cy="25400"/>
          </a:xfrm>
          <a:custGeom>
            <a:avLst/>
            <a:gdLst>
              <a:gd name="T0" fmla="*/ 4 w 7"/>
              <a:gd name="T1" fmla="*/ 0 h 7"/>
              <a:gd name="T2" fmla="*/ 7 w 7"/>
              <a:gd name="T3" fmla="*/ 4 h 7"/>
              <a:gd name="T4" fmla="*/ 3 w 7"/>
              <a:gd name="T5" fmla="*/ 7 h 7"/>
              <a:gd name="T6" fmla="*/ 3 w 7"/>
              <a:gd name="T7" fmla="*/ 7 h 7"/>
              <a:gd name="T8" fmla="*/ 3 w 7"/>
              <a:gd name="T9" fmla="*/ 7 h 7"/>
              <a:gd name="T10" fmla="*/ 0 w 7"/>
              <a:gd name="T11" fmla="*/ 3 h 7"/>
              <a:gd name="T12" fmla="*/ 4 w 7"/>
              <a:gd name="T13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7">
                <a:moveTo>
                  <a:pt x="4" y="0"/>
                </a:moveTo>
                <a:cubicBezTo>
                  <a:pt x="6" y="0"/>
                  <a:pt x="7" y="2"/>
                  <a:pt x="7" y="4"/>
                </a:cubicBezTo>
                <a:cubicBezTo>
                  <a:pt x="7" y="6"/>
                  <a:pt x="5" y="7"/>
                  <a:pt x="3" y="7"/>
                </a:cubicBez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7"/>
                  <a:pt x="3" y="7"/>
                </a:cubicBezTo>
                <a:cubicBezTo>
                  <a:pt x="1" y="7"/>
                  <a:pt x="0" y="5"/>
                  <a:pt x="0" y="3"/>
                </a:cubicBezTo>
                <a:cubicBezTo>
                  <a:pt x="0" y="1"/>
                  <a:pt x="2" y="0"/>
                  <a:pt x="4" y="0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3" name="Freeform 120"/>
          <p:cNvSpPr>
            <a:spLocks/>
          </p:cNvSpPr>
          <p:nvPr/>
        </p:nvSpPr>
        <p:spPr bwMode="auto">
          <a:xfrm>
            <a:off x="9804400" y="6038850"/>
            <a:ext cx="93663" cy="90488"/>
          </a:xfrm>
          <a:custGeom>
            <a:avLst/>
            <a:gdLst>
              <a:gd name="T0" fmla="*/ 2 w 25"/>
              <a:gd name="T1" fmla="*/ 9 h 24"/>
              <a:gd name="T2" fmla="*/ 15 w 25"/>
              <a:gd name="T3" fmla="*/ 1 h 24"/>
              <a:gd name="T4" fmla="*/ 23 w 25"/>
              <a:gd name="T5" fmla="*/ 15 h 24"/>
              <a:gd name="T6" fmla="*/ 10 w 25"/>
              <a:gd name="T7" fmla="*/ 23 h 24"/>
              <a:gd name="T8" fmla="*/ 2 w 25"/>
              <a:gd name="T9" fmla="*/ 9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" h="24">
                <a:moveTo>
                  <a:pt x="2" y="9"/>
                </a:moveTo>
                <a:cubicBezTo>
                  <a:pt x="3" y="3"/>
                  <a:pt x="9" y="0"/>
                  <a:pt x="15" y="1"/>
                </a:cubicBezTo>
                <a:cubicBezTo>
                  <a:pt x="21" y="3"/>
                  <a:pt x="25" y="9"/>
                  <a:pt x="23" y="15"/>
                </a:cubicBezTo>
                <a:cubicBezTo>
                  <a:pt x="21" y="21"/>
                  <a:pt x="15" y="24"/>
                  <a:pt x="10" y="23"/>
                </a:cubicBezTo>
                <a:cubicBezTo>
                  <a:pt x="4" y="21"/>
                  <a:pt x="0" y="15"/>
                  <a:pt x="2" y="9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4" name="Freeform 121"/>
          <p:cNvSpPr>
            <a:spLocks noEditPoints="1"/>
          </p:cNvSpPr>
          <p:nvPr/>
        </p:nvSpPr>
        <p:spPr bwMode="auto">
          <a:xfrm>
            <a:off x="10161588" y="4875213"/>
            <a:ext cx="600075" cy="625475"/>
          </a:xfrm>
          <a:custGeom>
            <a:avLst/>
            <a:gdLst>
              <a:gd name="T0" fmla="*/ 11 w 160"/>
              <a:gd name="T1" fmla="*/ 85 h 166"/>
              <a:gd name="T2" fmla="*/ 13 w 160"/>
              <a:gd name="T3" fmla="*/ 133 h 166"/>
              <a:gd name="T4" fmla="*/ 59 w 160"/>
              <a:gd name="T5" fmla="*/ 147 h 166"/>
              <a:gd name="T6" fmla="*/ 105 w 160"/>
              <a:gd name="T7" fmla="*/ 160 h 166"/>
              <a:gd name="T8" fmla="*/ 132 w 160"/>
              <a:gd name="T9" fmla="*/ 121 h 166"/>
              <a:gd name="T10" fmla="*/ 159 w 160"/>
              <a:gd name="T11" fmla="*/ 81 h 166"/>
              <a:gd name="T12" fmla="*/ 130 w 160"/>
              <a:gd name="T13" fmla="*/ 43 h 166"/>
              <a:gd name="T14" fmla="*/ 101 w 160"/>
              <a:gd name="T15" fmla="*/ 5 h 166"/>
              <a:gd name="T16" fmla="*/ 55 w 160"/>
              <a:gd name="T17" fmla="*/ 21 h 166"/>
              <a:gd name="T18" fmla="*/ 10 w 160"/>
              <a:gd name="T19" fmla="*/ 37 h 166"/>
              <a:gd name="T20" fmla="*/ 11 w 160"/>
              <a:gd name="T21" fmla="*/ 85 h 166"/>
              <a:gd name="T22" fmla="*/ 29 w 160"/>
              <a:gd name="T23" fmla="*/ 53 h 166"/>
              <a:gd name="T24" fmla="*/ 37 w 160"/>
              <a:gd name="T25" fmla="*/ 49 h 166"/>
              <a:gd name="T26" fmla="*/ 41 w 160"/>
              <a:gd name="T27" fmla="*/ 56 h 166"/>
              <a:gd name="T28" fmla="*/ 41 w 160"/>
              <a:gd name="T29" fmla="*/ 57 h 166"/>
              <a:gd name="T30" fmla="*/ 68 w 160"/>
              <a:gd name="T31" fmla="*/ 58 h 166"/>
              <a:gd name="T32" fmla="*/ 88 w 160"/>
              <a:gd name="T33" fmla="*/ 40 h 166"/>
              <a:gd name="T34" fmla="*/ 85 w 160"/>
              <a:gd name="T35" fmla="*/ 33 h 166"/>
              <a:gd name="T36" fmla="*/ 93 w 160"/>
              <a:gd name="T37" fmla="*/ 29 h 166"/>
              <a:gd name="T38" fmla="*/ 96 w 160"/>
              <a:gd name="T39" fmla="*/ 37 h 166"/>
              <a:gd name="T40" fmla="*/ 91 w 160"/>
              <a:gd name="T41" fmla="*/ 41 h 166"/>
              <a:gd name="T42" fmla="*/ 99 w 160"/>
              <a:gd name="T43" fmla="*/ 68 h 166"/>
              <a:gd name="T44" fmla="*/ 121 w 160"/>
              <a:gd name="T45" fmla="*/ 81 h 166"/>
              <a:gd name="T46" fmla="*/ 121 w 160"/>
              <a:gd name="T47" fmla="*/ 80 h 166"/>
              <a:gd name="T48" fmla="*/ 129 w 160"/>
              <a:gd name="T49" fmla="*/ 76 h 166"/>
              <a:gd name="T50" fmla="*/ 133 w 160"/>
              <a:gd name="T51" fmla="*/ 84 h 166"/>
              <a:gd name="T52" fmla="*/ 125 w 160"/>
              <a:gd name="T53" fmla="*/ 88 h 166"/>
              <a:gd name="T54" fmla="*/ 121 w 160"/>
              <a:gd name="T55" fmla="*/ 83 h 166"/>
              <a:gd name="T56" fmla="*/ 99 w 160"/>
              <a:gd name="T57" fmla="*/ 99 h 166"/>
              <a:gd name="T58" fmla="*/ 93 w 160"/>
              <a:gd name="T59" fmla="*/ 125 h 166"/>
              <a:gd name="T60" fmla="*/ 95 w 160"/>
              <a:gd name="T61" fmla="*/ 125 h 166"/>
              <a:gd name="T62" fmla="*/ 99 w 160"/>
              <a:gd name="T63" fmla="*/ 132 h 166"/>
              <a:gd name="T64" fmla="*/ 92 w 160"/>
              <a:gd name="T65" fmla="*/ 136 h 166"/>
              <a:gd name="T66" fmla="*/ 88 w 160"/>
              <a:gd name="T67" fmla="*/ 129 h 166"/>
              <a:gd name="T68" fmla="*/ 90 w 160"/>
              <a:gd name="T69" fmla="*/ 126 h 166"/>
              <a:gd name="T70" fmla="*/ 69 w 160"/>
              <a:gd name="T71" fmla="*/ 109 h 166"/>
              <a:gd name="T72" fmla="*/ 42 w 160"/>
              <a:gd name="T73" fmla="*/ 112 h 166"/>
              <a:gd name="T74" fmla="*/ 42 w 160"/>
              <a:gd name="T75" fmla="*/ 116 h 166"/>
              <a:gd name="T76" fmla="*/ 35 w 160"/>
              <a:gd name="T77" fmla="*/ 120 h 166"/>
              <a:gd name="T78" fmla="*/ 31 w 160"/>
              <a:gd name="T79" fmla="*/ 112 h 166"/>
              <a:gd name="T80" fmla="*/ 38 w 160"/>
              <a:gd name="T81" fmla="*/ 108 h 166"/>
              <a:gd name="T82" fmla="*/ 40 w 160"/>
              <a:gd name="T83" fmla="*/ 109 h 166"/>
              <a:gd name="T84" fmla="*/ 50 w 160"/>
              <a:gd name="T85" fmla="*/ 85 h 166"/>
              <a:gd name="T86" fmla="*/ 39 w 160"/>
              <a:gd name="T87" fmla="*/ 59 h 166"/>
              <a:gd name="T88" fmla="*/ 33 w 160"/>
              <a:gd name="T89" fmla="*/ 60 h 166"/>
              <a:gd name="T90" fmla="*/ 29 w 160"/>
              <a:gd name="T91" fmla="*/ 53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60" h="166">
                <a:moveTo>
                  <a:pt x="11" y="85"/>
                </a:moveTo>
                <a:cubicBezTo>
                  <a:pt x="2" y="99"/>
                  <a:pt x="2" y="119"/>
                  <a:pt x="13" y="133"/>
                </a:cubicBezTo>
                <a:cubicBezTo>
                  <a:pt x="24" y="148"/>
                  <a:pt x="43" y="153"/>
                  <a:pt x="59" y="147"/>
                </a:cubicBezTo>
                <a:cubicBezTo>
                  <a:pt x="69" y="160"/>
                  <a:pt x="88" y="166"/>
                  <a:pt x="105" y="160"/>
                </a:cubicBezTo>
                <a:cubicBezTo>
                  <a:pt x="122" y="154"/>
                  <a:pt x="133" y="138"/>
                  <a:pt x="132" y="121"/>
                </a:cubicBezTo>
                <a:cubicBezTo>
                  <a:pt x="148" y="115"/>
                  <a:pt x="160" y="99"/>
                  <a:pt x="159" y="81"/>
                </a:cubicBezTo>
                <a:cubicBezTo>
                  <a:pt x="159" y="63"/>
                  <a:pt x="147" y="48"/>
                  <a:pt x="130" y="43"/>
                </a:cubicBezTo>
                <a:cubicBezTo>
                  <a:pt x="130" y="26"/>
                  <a:pt x="118" y="10"/>
                  <a:pt x="101" y="5"/>
                </a:cubicBezTo>
                <a:cubicBezTo>
                  <a:pt x="83" y="0"/>
                  <a:pt x="65" y="7"/>
                  <a:pt x="55" y="21"/>
                </a:cubicBezTo>
                <a:cubicBezTo>
                  <a:pt x="39" y="16"/>
                  <a:pt x="20" y="22"/>
                  <a:pt x="10" y="37"/>
                </a:cubicBezTo>
                <a:cubicBezTo>
                  <a:pt x="0" y="52"/>
                  <a:pt x="1" y="71"/>
                  <a:pt x="11" y="85"/>
                </a:cubicBezTo>
                <a:close/>
                <a:moveTo>
                  <a:pt x="29" y="53"/>
                </a:moveTo>
                <a:cubicBezTo>
                  <a:pt x="30" y="50"/>
                  <a:pt x="34" y="48"/>
                  <a:pt x="37" y="49"/>
                </a:cubicBezTo>
                <a:cubicBezTo>
                  <a:pt x="40" y="50"/>
                  <a:pt x="42" y="53"/>
                  <a:pt x="41" y="56"/>
                </a:cubicBezTo>
                <a:cubicBezTo>
                  <a:pt x="41" y="56"/>
                  <a:pt x="41" y="57"/>
                  <a:pt x="41" y="57"/>
                </a:cubicBezTo>
                <a:cubicBezTo>
                  <a:pt x="49" y="60"/>
                  <a:pt x="59" y="61"/>
                  <a:pt x="68" y="58"/>
                </a:cubicBezTo>
                <a:cubicBezTo>
                  <a:pt x="77" y="55"/>
                  <a:pt x="83" y="48"/>
                  <a:pt x="88" y="40"/>
                </a:cubicBezTo>
                <a:cubicBezTo>
                  <a:pt x="86" y="39"/>
                  <a:pt x="84" y="36"/>
                  <a:pt x="85" y="33"/>
                </a:cubicBezTo>
                <a:cubicBezTo>
                  <a:pt x="86" y="30"/>
                  <a:pt x="89" y="29"/>
                  <a:pt x="93" y="29"/>
                </a:cubicBezTo>
                <a:cubicBezTo>
                  <a:pt x="96" y="30"/>
                  <a:pt x="97" y="34"/>
                  <a:pt x="96" y="37"/>
                </a:cubicBezTo>
                <a:cubicBezTo>
                  <a:pt x="96" y="39"/>
                  <a:pt x="93" y="41"/>
                  <a:pt x="91" y="41"/>
                </a:cubicBezTo>
                <a:cubicBezTo>
                  <a:pt x="91" y="50"/>
                  <a:pt x="93" y="61"/>
                  <a:pt x="99" y="68"/>
                </a:cubicBezTo>
                <a:cubicBezTo>
                  <a:pt x="105" y="76"/>
                  <a:pt x="113" y="79"/>
                  <a:pt x="121" y="81"/>
                </a:cubicBezTo>
                <a:cubicBezTo>
                  <a:pt x="121" y="80"/>
                  <a:pt x="121" y="80"/>
                  <a:pt x="121" y="80"/>
                </a:cubicBezTo>
                <a:cubicBezTo>
                  <a:pt x="122" y="77"/>
                  <a:pt x="126" y="75"/>
                  <a:pt x="129" y="76"/>
                </a:cubicBezTo>
                <a:cubicBezTo>
                  <a:pt x="132" y="77"/>
                  <a:pt x="134" y="80"/>
                  <a:pt x="133" y="84"/>
                </a:cubicBezTo>
                <a:cubicBezTo>
                  <a:pt x="132" y="87"/>
                  <a:pt x="129" y="88"/>
                  <a:pt x="125" y="88"/>
                </a:cubicBezTo>
                <a:cubicBezTo>
                  <a:pt x="123" y="87"/>
                  <a:pt x="122" y="85"/>
                  <a:pt x="121" y="83"/>
                </a:cubicBezTo>
                <a:cubicBezTo>
                  <a:pt x="113" y="86"/>
                  <a:pt x="104" y="91"/>
                  <a:pt x="99" y="99"/>
                </a:cubicBezTo>
                <a:cubicBezTo>
                  <a:pt x="94" y="107"/>
                  <a:pt x="93" y="116"/>
                  <a:pt x="93" y="125"/>
                </a:cubicBezTo>
                <a:cubicBezTo>
                  <a:pt x="94" y="125"/>
                  <a:pt x="95" y="125"/>
                  <a:pt x="95" y="125"/>
                </a:cubicBezTo>
                <a:cubicBezTo>
                  <a:pt x="98" y="126"/>
                  <a:pt x="100" y="129"/>
                  <a:pt x="99" y="132"/>
                </a:cubicBezTo>
                <a:cubicBezTo>
                  <a:pt x="98" y="135"/>
                  <a:pt x="95" y="137"/>
                  <a:pt x="92" y="136"/>
                </a:cubicBezTo>
                <a:cubicBezTo>
                  <a:pt x="89" y="135"/>
                  <a:pt x="87" y="132"/>
                  <a:pt x="88" y="129"/>
                </a:cubicBezTo>
                <a:cubicBezTo>
                  <a:pt x="88" y="128"/>
                  <a:pt x="89" y="126"/>
                  <a:pt x="90" y="126"/>
                </a:cubicBezTo>
                <a:cubicBezTo>
                  <a:pt x="85" y="118"/>
                  <a:pt x="78" y="112"/>
                  <a:pt x="69" y="109"/>
                </a:cubicBezTo>
                <a:cubicBezTo>
                  <a:pt x="60" y="107"/>
                  <a:pt x="51" y="108"/>
                  <a:pt x="42" y="112"/>
                </a:cubicBezTo>
                <a:cubicBezTo>
                  <a:pt x="43" y="113"/>
                  <a:pt x="43" y="114"/>
                  <a:pt x="42" y="116"/>
                </a:cubicBezTo>
                <a:cubicBezTo>
                  <a:pt x="42" y="119"/>
                  <a:pt x="38" y="121"/>
                  <a:pt x="35" y="120"/>
                </a:cubicBezTo>
                <a:cubicBezTo>
                  <a:pt x="32" y="119"/>
                  <a:pt x="30" y="115"/>
                  <a:pt x="31" y="112"/>
                </a:cubicBezTo>
                <a:cubicBezTo>
                  <a:pt x="32" y="109"/>
                  <a:pt x="35" y="107"/>
                  <a:pt x="38" y="108"/>
                </a:cubicBezTo>
                <a:cubicBezTo>
                  <a:pt x="39" y="108"/>
                  <a:pt x="40" y="109"/>
                  <a:pt x="40" y="109"/>
                </a:cubicBezTo>
                <a:cubicBezTo>
                  <a:pt x="46" y="102"/>
                  <a:pt x="50" y="94"/>
                  <a:pt x="50" y="85"/>
                </a:cubicBezTo>
                <a:cubicBezTo>
                  <a:pt x="49" y="75"/>
                  <a:pt x="45" y="66"/>
                  <a:pt x="39" y="59"/>
                </a:cubicBezTo>
                <a:cubicBezTo>
                  <a:pt x="37" y="60"/>
                  <a:pt x="35" y="61"/>
                  <a:pt x="33" y="60"/>
                </a:cubicBezTo>
                <a:cubicBezTo>
                  <a:pt x="30" y="59"/>
                  <a:pt x="29" y="56"/>
                  <a:pt x="29" y="53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5" name="Freeform 122"/>
          <p:cNvSpPr>
            <a:spLocks/>
          </p:cNvSpPr>
          <p:nvPr/>
        </p:nvSpPr>
        <p:spPr bwMode="auto">
          <a:xfrm>
            <a:off x="10506075" y="5199063"/>
            <a:ext cx="22225" cy="22225"/>
          </a:xfrm>
          <a:custGeom>
            <a:avLst/>
            <a:gdLst>
              <a:gd name="T0" fmla="*/ 0 w 6"/>
              <a:gd name="T1" fmla="*/ 2 h 6"/>
              <a:gd name="T2" fmla="*/ 0 w 6"/>
              <a:gd name="T3" fmla="*/ 2 h 6"/>
              <a:gd name="T4" fmla="*/ 4 w 6"/>
              <a:gd name="T5" fmla="*/ 0 h 6"/>
              <a:gd name="T6" fmla="*/ 6 w 6"/>
              <a:gd name="T7" fmla="*/ 4 h 6"/>
              <a:gd name="T8" fmla="*/ 2 w 6"/>
              <a:gd name="T9" fmla="*/ 6 h 6"/>
              <a:gd name="T10" fmla="*/ 0 w 6"/>
              <a:gd name="T11" fmla="*/ 2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6"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1" y="1"/>
                  <a:pt x="2" y="0"/>
                  <a:pt x="4" y="0"/>
                </a:cubicBezTo>
                <a:cubicBezTo>
                  <a:pt x="5" y="1"/>
                  <a:pt x="6" y="2"/>
                  <a:pt x="6" y="4"/>
                </a:cubicBezTo>
                <a:cubicBezTo>
                  <a:pt x="5" y="5"/>
                  <a:pt x="4" y="6"/>
                  <a:pt x="2" y="6"/>
                </a:cubicBezTo>
                <a:cubicBezTo>
                  <a:pt x="1" y="5"/>
                  <a:pt x="0" y="4"/>
                  <a:pt x="0" y="2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6" name="Freeform 123"/>
          <p:cNvSpPr>
            <a:spLocks/>
          </p:cNvSpPr>
          <p:nvPr/>
        </p:nvSpPr>
        <p:spPr bwMode="auto">
          <a:xfrm>
            <a:off x="10494963" y="5138738"/>
            <a:ext cx="26988" cy="22225"/>
          </a:xfrm>
          <a:custGeom>
            <a:avLst/>
            <a:gdLst>
              <a:gd name="T0" fmla="*/ 3 w 7"/>
              <a:gd name="T1" fmla="*/ 6 h 6"/>
              <a:gd name="T2" fmla="*/ 1 w 7"/>
              <a:gd name="T3" fmla="*/ 5 h 6"/>
              <a:gd name="T4" fmla="*/ 2 w 7"/>
              <a:gd name="T5" fmla="*/ 1 h 6"/>
              <a:gd name="T6" fmla="*/ 6 w 7"/>
              <a:gd name="T7" fmla="*/ 2 h 6"/>
              <a:gd name="T8" fmla="*/ 5 w 7"/>
              <a:gd name="T9" fmla="*/ 6 h 6"/>
              <a:gd name="T10" fmla="*/ 3 w 7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6">
                <a:moveTo>
                  <a:pt x="3" y="6"/>
                </a:moveTo>
                <a:cubicBezTo>
                  <a:pt x="2" y="6"/>
                  <a:pt x="1" y="6"/>
                  <a:pt x="1" y="5"/>
                </a:cubicBezTo>
                <a:cubicBezTo>
                  <a:pt x="0" y="4"/>
                  <a:pt x="0" y="2"/>
                  <a:pt x="2" y="1"/>
                </a:cubicBezTo>
                <a:cubicBezTo>
                  <a:pt x="3" y="0"/>
                  <a:pt x="5" y="0"/>
                  <a:pt x="6" y="2"/>
                </a:cubicBezTo>
                <a:cubicBezTo>
                  <a:pt x="7" y="3"/>
                  <a:pt x="6" y="5"/>
                  <a:pt x="5" y="6"/>
                </a:cubicBezTo>
                <a:cubicBezTo>
                  <a:pt x="4" y="6"/>
                  <a:pt x="3" y="6"/>
                  <a:pt x="3" y="6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7" name="Freeform 124"/>
          <p:cNvSpPr>
            <a:spLocks/>
          </p:cNvSpPr>
          <p:nvPr/>
        </p:nvSpPr>
        <p:spPr bwMode="auto">
          <a:xfrm>
            <a:off x="10506075" y="5168900"/>
            <a:ext cx="26988" cy="22225"/>
          </a:xfrm>
          <a:custGeom>
            <a:avLst/>
            <a:gdLst>
              <a:gd name="T0" fmla="*/ 4 w 7"/>
              <a:gd name="T1" fmla="*/ 6 h 6"/>
              <a:gd name="T2" fmla="*/ 3 w 7"/>
              <a:gd name="T3" fmla="*/ 6 h 6"/>
              <a:gd name="T4" fmla="*/ 1 w 7"/>
              <a:gd name="T5" fmla="*/ 3 h 6"/>
              <a:gd name="T6" fmla="*/ 3 w 7"/>
              <a:gd name="T7" fmla="*/ 0 h 6"/>
              <a:gd name="T8" fmla="*/ 6 w 7"/>
              <a:gd name="T9" fmla="*/ 2 h 6"/>
              <a:gd name="T10" fmla="*/ 4 w 7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6">
                <a:moveTo>
                  <a:pt x="4" y="6"/>
                </a:moveTo>
                <a:cubicBezTo>
                  <a:pt x="3" y="6"/>
                  <a:pt x="3" y="6"/>
                  <a:pt x="3" y="6"/>
                </a:cubicBezTo>
                <a:cubicBezTo>
                  <a:pt x="2" y="5"/>
                  <a:pt x="1" y="4"/>
                  <a:pt x="1" y="3"/>
                </a:cubicBezTo>
                <a:cubicBezTo>
                  <a:pt x="0" y="2"/>
                  <a:pt x="1" y="0"/>
                  <a:pt x="3" y="0"/>
                </a:cubicBezTo>
                <a:cubicBezTo>
                  <a:pt x="5" y="0"/>
                  <a:pt x="6" y="1"/>
                  <a:pt x="6" y="2"/>
                </a:cubicBezTo>
                <a:cubicBezTo>
                  <a:pt x="7" y="4"/>
                  <a:pt x="6" y="5"/>
                  <a:pt x="4" y="6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8" name="Freeform 125"/>
          <p:cNvSpPr>
            <a:spLocks/>
          </p:cNvSpPr>
          <p:nvPr/>
        </p:nvSpPr>
        <p:spPr bwMode="auto">
          <a:xfrm>
            <a:off x="10472738" y="5116513"/>
            <a:ext cx="25400" cy="25400"/>
          </a:xfrm>
          <a:custGeom>
            <a:avLst/>
            <a:gdLst>
              <a:gd name="T0" fmla="*/ 3 w 7"/>
              <a:gd name="T1" fmla="*/ 7 h 7"/>
              <a:gd name="T2" fmla="*/ 2 w 7"/>
              <a:gd name="T3" fmla="*/ 6 h 7"/>
              <a:gd name="T4" fmla="*/ 1 w 7"/>
              <a:gd name="T5" fmla="*/ 2 h 7"/>
              <a:gd name="T6" fmla="*/ 5 w 7"/>
              <a:gd name="T7" fmla="*/ 1 h 7"/>
              <a:gd name="T8" fmla="*/ 6 w 7"/>
              <a:gd name="T9" fmla="*/ 5 h 7"/>
              <a:gd name="T10" fmla="*/ 3 w 7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7">
                <a:moveTo>
                  <a:pt x="3" y="7"/>
                </a:moveTo>
                <a:cubicBezTo>
                  <a:pt x="2" y="7"/>
                  <a:pt x="2" y="7"/>
                  <a:pt x="2" y="6"/>
                </a:cubicBezTo>
                <a:cubicBezTo>
                  <a:pt x="1" y="6"/>
                  <a:pt x="0" y="4"/>
                  <a:pt x="1" y="2"/>
                </a:cubicBezTo>
                <a:cubicBezTo>
                  <a:pt x="2" y="1"/>
                  <a:pt x="3" y="0"/>
                  <a:pt x="5" y="1"/>
                </a:cubicBezTo>
                <a:cubicBezTo>
                  <a:pt x="6" y="2"/>
                  <a:pt x="7" y="4"/>
                  <a:pt x="6" y="5"/>
                </a:cubicBezTo>
                <a:cubicBezTo>
                  <a:pt x="5" y="7"/>
                  <a:pt x="4" y="7"/>
                  <a:pt x="3" y="7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9" name="Freeform 126"/>
          <p:cNvSpPr>
            <a:spLocks/>
          </p:cNvSpPr>
          <p:nvPr/>
        </p:nvSpPr>
        <p:spPr bwMode="auto">
          <a:xfrm>
            <a:off x="10390188" y="5130800"/>
            <a:ext cx="22225" cy="26988"/>
          </a:xfrm>
          <a:custGeom>
            <a:avLst/>
            <a:gdLst>
              <a:gd name="T0" fmla="*/ 5 w 6"/>
              <a:gd name="T1" fmla="*/ 5 h 7"/>
              <a:gd name="T2" fmla="*/ 2 w 6"/>
              <a:gd name="T3" fmla="*/ 6 h 7"/>
              <a:gd name="T4" fmla="*/ 1 w 6"/>
              <a:gd name="T5" fmla="*/ 6 h 7"/>
              <a:gd name="T6" fmla="*/ 1 w 6"/>
              <a:gd name="T7" fmla="*/ 1 h 7"/>
              <a:gd name="T8" fmla="*/ 5 w 6"/>
              <a:gd name="T9" fmla="*/ 1 h 7"/>
              <a:gd name="T10" fmla="*/ 5 w 6"/>
              <a:gd name="T11" fmla="*/ 5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7">
                <a:moveTo>
                  <a:pt x="5" y="5"/>
                </a:moveTo>
                <a:cubicBezTo>
                  <a:pt x="4" y="6"/>
                  <a:pt x="3" y="7"/>
                  <a:pt x="2" y="6"/>
                </a:cubicBezTo>
                <a:cubicBezTo>
                  <a:pt x="2" y="6"/>
                  <a:pt x="1" y="6"/>
                  <a:pt x="1" y="6"/>
                </a:cubicBezTo>
                <a:cubicBezTo>
                  <a:pt x="0" y="5"/>
                  <a:pt x="0" y="3"/>
                  <a:pt x="1" y="1"/>
                </a:cubicBezTo>
                <a:cubicBezTo>
                  <a:pt x="2" y="0"/>
                  <a:pt x="4" y="0"/>
                  <a:pt x="5" y="1"/>
                </a:cubicBezTo>
                <a:cubicBezTo>
                  <a:pt x="6" y="2"/>
                  <a:pt x="6" y="4"/>
                  <a:pt x="5" y="5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0" name="Freeform 127"/>
          <p:cNvSpPr>
            <a:spLocks/>
          </p:cNvSpPr>
          <p:nvPr/>
        </p:nvSpPr>
        <p:spPr bwMode="auto">
          <a:xfrm>
            <a:off x="10445750" y="5108575"/>
            <a:ext cx="22225" cy="26988"/>
          </a:xfrm>
          <a:custGeom>
            <a:avLst/>
            <a:gdLst>
              <a:gd name="T0" fmla="*/ 2 w 6"/>
              <a:gd name="T1" fmla="*/ 6 h 7"/>
              <a:gd name="T2" fmla="*/ 2 w 6"/>
              <a:gd name="T3" fmla="*/ 6 h 7"/>
              <a:gd name="T4" fmla="*/ 0 w 6"/>
              <a:gd name="T5" fmla="*/ 3 h 7"/>
              <a:gd name="T6" fmla="*/ 3 w 6"/>
              <a:gd name="T7" fmla="*/ 1 h 7"/>
              <a:gd name="T8" fmla="*/ 6 w 6"/>
              <a:gd name="T9" fmla="*/ 4 h 7"/>
              <a:gd name="T10" fmla="*/ 2 w 6"/>
              <a:gd name="T11" fmla="*/ 6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7">
                <a:moveTo>
                  <a:pt x="2" y="6"/>
                </a:moveTo>
                <a:cubicBezTo>
                  <a:pt x="2" y="6"/>
                  <a:pt x="2" y="6"/>
                  <a:pt x="2" y="6"/>
                </a:cubicBezTo>
                <a:cubicBezTo>
                  <a:pt x="0" y="6"/>
                  <a:pt x="0" y="5"/>
                  <a:pt x="0" y="3"/>
                </a:cubicBezTo>
                <a:cubicBezTo>
                  <a:pt x="0" y="2"/>
                  <a:pt x="1" y="0"/>
                  <a:pt x="3" y="1"/>
                </a:cubicBezTo>
                <a:cubicBezTo>
                  <a:pt x="4" y="1"/>
                  <a:pt x="6" y="2"/>
                  <a:pt x="6" y="4"/>
                </a:cubicBezTo>
                <a:cubicBezTo>
                  <a:pt x="5" y="5"/>
                  <a:pt x="4" y="7"/>
                  <a:pt x="2" y="6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1" name="Freeform 128"/>
          <p:cNvSpPr>
            <a:spLocks/>
          </p:cNvSpPr>
          <p:nvPr/>
        </p:nvSpPr>
        <p:spPr bwMode="auto">
          <a:xfrm>
            <a:off x="10412413" y="5111750"/>
            <a:ext cx="26988" cy="26988"/>
          </a:xfrm>
          <a:custGeom>
            <a:avLst/>
            <a:gdLst>
              <a:gd name="T0" fmla="*/ 5 w 7"/>
              <a:gd name="T1" fmla="*/ 7 h 7"/>
              <a:gd name="T2" fmla="*/ 3 w 7"/>
              <a:gd name="T3" fmla="*/ 7 h 7"/>
              <a:gd name="T4" fmla="*/ 1 w 7"/>
              <a:gd name="T5" fmla="*/ 5 h 7"/>
              <a:gd name="T6" fmla="*/ 2 w 7"/>
              <a:gd name="T7" fmla="*/ 1 h 7"/>
              <a:gd name="T8" fmla="*/ 6 w 7"/>
              <a:gd name="T9" fmla="*/ 3 h 7"/>
              <a:gd name="T10" fmla="*/ 5 w 7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7">
                <a:moveTo>
                  <a:pt x="5" y="7"/>
                </a:moveTo>
                <a:cubicBezTo>
                  <a:pt x="4" y="7"/>
                  <a:pt x="3" y="7"/>
                  <a:pt x="3" y="7"/>
                </a:cubicBezTo>
                <a:cubicBezTo>
                  <a:pt x="2" y="6"/>
                  <a:pt x="1" y="6"/>
                  <a:pt x="1" y="5"/>
                </a:cubicBezTo>
                <a:cubicBezTo>
                  <a:pt x="0" y="3"/>
                  <a:pt x="1" y="2"/>
                  <a:pt x="2" y="1"/>
                </a:cubicBezTo>
                <a:cubicBezTo>
                  <a:pt x="4" y="0"/>
                  <a:pt x="6" y="1"/>
                  <a:pt x="6" y="3"/>
                </a:cubicBezTo>
                <a:cubicBezTo>
                  <a:pt x="7" y="4"/>
                  <a:pt x="6" y="6"/>
                  <a:pt x="5" y="7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2" name="Freeform 129"/>
          <p:cNvSpPr>
            <a:spLocks/>
          </p:cNvSpPr>
          <p:nvPr/>
        </p:nvSpPr>
        <p:spPr bwMode="auto">
          <a:xfrm>
            <a:off x="10374313" y="5157788"/>
            <a:ext cx="23813" cy="25400"/>
          </a:xfrm>
          <a:custGeom>
            <a:avLst/>
            <a:gdLst>
              <a:gd name="T0" fmla="*/ 4 w 6"/>
              <a:gd name="T1" fmla="*/ 1 h 7"/>
              <a:gd name="T2" fmla="*/ 6 w 6"/>
              <a:gd name="T3" fmla="*/ 4 h 7"/>
              <a:gd name="T4" fmla="*/ 6 w 6"/>
              <a:gd name="T5" fmla="*/ 4 h 7"/>
              <a:gd name="T6" fmla="*/ 2 w 6"/>
              <a:gd name="T7" fmla="*/ 6 h 7"/>
              <a:gd name="T8" fmla="*/ 0 w 6"/>
              <a:gd name="T9" fmla="*/ 3 h 7"/>
              <a:gd name="T10" fmla="*/ 0 w 6"/>
              <a:gd name="T11" fmla="*/ 3 h 7"/>
              <a:gd name="T12" fmla="*/ 0 w 6"/>
              <a:gd name="T13" fmla="*/ 3 h 7"/>
              <a:gd name="T14" fmla="*/ 4 w 6"/>
              <a:gd name="T15" fmla="*/ 1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" h="7">
                <a:moveTo>
                  <a:pt x="4" y="1"/>
                </a:moveTo>
                <a:cubicBezTo>
                  <a:pt x="5" y="1"/>
                  <a:pt x="6" y="3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5" y="6"/>
                  <a:pt x="4" y="7"/>
                  <a:pt x="2" y="6"/>
                </a:cubicBezTo>
                <a:cubicBezTo>
                  <a:pt x="1" y="6"/>
                  <a:pt x="0" y="4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1" y="1"/>
                  <a:pt x="2" y="0"/>
                  <a:pt x="4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3" name="Freeform 130"/>
          <p:cNvSpPr>
            <a:spLocks/>
          </p:cNvSpPr>
          <p:nvPr/>
        </p:nvSpPr>
        <p:spPr bwMode="auto">
          <a:xfrm>
            <a:off x="10382250" y="5218113"/>
            <a:ext cx="26988" cy="22225"/>
          </a:xfrm>
          <a:custGeom>
            <a:avLst/>
            <a:gdLst>
              <a:gd name="T0" fmla="*/ 6 w 7"/>
              <a:gd name="T1" fmla="*/ 2 h 6"/>
              <a:gd name="T2" fmla="*/ 6 w 7"/>
              <a:gd name="T3" fmla="*/ 2 h 6"/>
              <a:gd name="T4" fmla="*/ 5 w 7"/>
              <a:gd name="T5" fmla="*/ 6 h 6"/>
              <a:gd name="T6" fmla="*/ 3 w 7"/>
              <a:gd name="T7" fmla="*/ 6 h 6"/>
              <a:gd name="T8" fmla="*/ 1 w 7"/>
              <a:gd name="T9" fmla="*/ 5 h 6"/>
              <a:gd name="T10" fmla="*/ 2 w 7"/>
              <a:gd name="T11" fmla="*/ 1 h 6"/>
              <a:gd name="T12" fmla="*/ 6 w 7"/>
              <a:gd name="T13" fmla="*/ 2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6">
                <a:moveTo>
                  <a:pt x="6" y="2"/>
                </a:moveTo>
                <a:cubicBezTo>
                  <a:pt x="6" y="2"/>
                  <a:pt x="6" y="2"/>
                  <a:pt x="6" y="2"/>
                </a:cubicBezTo>
                <a:cubicBezTo>
                  <a:pt x="7" y="3"/>
                  <a:pt x="6" y="5"/>
                  <a:pt x="5" y="6"/>
                </a:cubicBezTo>
                <a:cubicBezTo>
                  <a:pt x="4" y="6"/>
                  <a:pt x="3" y="6"/>
                  <a:pt x="3" y="6"/>
                </a:cubicBezTo>
                <a:cubicBezTo>
                  <a:pt x="2" y="6"/>
                  <a:pt x="1" y="5"/>
                  <a:pt x="1" y="5"/>
                </a:cubicBezTo>
                <a:cubicBezTo>
                  <a:pt x="0" y="4"/>
                  <a:pt x="0" y="2"/>
                  <a:pt x="2" y="1"/>
                </a:cubicBezTo>
                <a:cubicBezTo>
                  <a:pt x="3" y="0"/>
                  <a:pt x="5" y="0"/>
                  <a:pt x="6" y="2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4" name="Freeform 131"/>
          <p:cNvSpPr>
            <a:spLocks/>
          </p:cNvSpPr>
          <p:nvPr/>
        </p:nvSpPr>
        <p:spPr bwMode="auto">
          <a:xfrm>
            <a:off x="10404475" y="5237163"/>
            <a:ext cx="26988" cy="25400"/>
          </a:xfrm>
          <a:custGeom>
            <a:avLst/>
            <a:gdLst>
              <a:gd name="T0" fmla="*/ 5 w 7"/>
              <a:gd name="T1" fmla="*/ 1 h 7"/>
              <a:gd name="T2" fmla="*/ 6 w 7"/>
              <a:gd name="T3" fmla="*/ 5 h 7"/>
              <a:gd name="T4" fmla="*/ 3 w 7"/>
              <a:gd name="T5" fmla="*/ 7 h 7"/>
              <a:gd name="T6" fmla="*/ 2 w 7"/>
              <a:gd name="T7" fmla="*/ 6 h 7"/>
              <a:gd name="T8" fmla="*/ 1 w 7"/>
              <a:gd name="T9" fmla="*/ 2 h 7"/>
              <a:gd name="T10" fmla="*/ 5 w 7"/>
              <a:gd name="T11" fmla="*/ 1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7">
                <a:moveTo>
                  <a:pt x="5" y="1"/>
                </a:moveTo>
                <a:cubicBezTo>
                  <a:pt x="6" y="2"/>
                  <a:pt x="7" y="4"/>
                  <a:pt x="6" y="5"/>
                </a:cubicBezTo>
                <a:cubicBezTo>
                  <a:pt x="5" y="6"/>
                  <a:pt x="4" y="7"/>
                  <a:pt x="3" y="7"/>
                </a:cubicBezTo>
                <a:cubicBezTo>
                  <a:pt x="2" y="6"/>
                  <a:pt x="2" y="6"/>
                  <a:pt x="2" y="6"/>
                </a:cubicBezTo>
                <a:cubicBezTo>
                  <a:pt x="1" y="5"/>
                  <a:pt x="0" y="4"/>
                  <a:pt x="1" y="2"/>
                </a:cubicBezTo>
                <a:cubicBezTo>
                  <a:pt x="2" y="1"/>
                  <a:pt x="4" y="0"/>
                  <a:pt x="5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5" name="Freeform 132"/>
          <p:cNvSpPr>
            <a:spLocks/>
          </p:cNvSpPr>
          <p:nvPr/>
        </p:nvSpPr>
        <p:spPr bwMode="auto">
          <a:xfrm>
            <a:off x="10371138" y="5191125"/>
            <a:ext cx="26988" cy="22225"/>
          </a:xfrm>
          <a:custGeom>
            <a:avLst/>
            <a:gdLst>
              <a:gd name="T0" fmla="*/ 3 w 7"/>
              <a:gd name="T1" fmla="*/ 0 h 6"/>
              <a:gd name="T2" fmla="*/ 6 w 7"/>
              <a:gd name="T3" fmla="*/ 2 h 6"/>
              <a:gd name="T4" fmla="*/ 6 w 7"/>
              <a:gd name="T5" fmla="*/ 2 h 6"/>
              <a:gd name="T6" fmla="*/ 4 w 7"/>
              <a:gd name="T7" fmla="*/ 6 h 6"/>
              <a:gd name="T8" fmla="*/ 3 w 7"/>
              <a:gd name="T9" fmla="*/ 6 h 6"/>
              <a:gd name="T10" fmla="*/ 0 w 7"/>
              <a:gd name="T11" fmla="*/ 3 h 6"/>
              <a:gd name="T12" fmla="*/ 3 w 7"/>
              <a:gd name="T1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6">
                <a:moveTo>
                  <a:pt x="3" y="0"/>
                </a:moveTo>
                <a:cubicBezTo>
                  <a:pt x="5" y="0"/>
                  <a:pt x="6" y="1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7" y="4"/>
                  <a:pt x="5" y="5"/>
                  <a:pt x="4" y="6"/>
                </a:cubicBezTo>
                <a:cubicBezTo>
                  <a:pt x="3" y="6"/>
                  <a:pt x="3" y="6"/>
                  <a:pt x="3" y="6"/>
                </a:cubicBezTo>
                <a:cubicBezTo>
                  <a:pt x="2" y="5"/>
                  <a:pt x="1" y="4"/>
                  <a:pt x="0" y="3"/>
                </a:cubicBezTo>
                <a:cubicBezTo>
                  <a:pt x="0" y="2"/>
                  <a:pt x="1" y="0"/>
                  <a:pt x="3" y="0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6" name="Freeform 133"/>
          <p:cNvSpPr>
            <a:spLocks/>
          </p:cNvSpPr>
          <p:nvPr/>
        </p:nvSpPr>
        <p:spPr bwMode="auto">
          <a:xfrm>
            <a:off x="10464800" y="5240338"/>
            <a:ext cx="26988" cy="26988"/>
          </a:xfrm>
          <a:custGeom>
            <a:avLst/>
            <a:gdLst>
              <a:gd name="T0" fmla="*/ 2 w 7"/>
              <a:gd name="T1" fmla="*/ 1 h 7"/>
              <a:gd name="T2" fmla="*/ 6 w 7"/>
              <a:gd name="T3" fmla="*/ 3 h 7"/>
              <a:gd name="T4" fmla="*/ 4 w 7"/>
              <a:gd name="T5" fmla="*/ 6 h 7"/>
              <a:gd name="T6" fmla="*/ 2 w 7"/>
              <a:gd name="T7" fmla="*/ 6 h 7"/>
              <a:gd name="T8" fmla="*/ 1 w 7"/>
              <a:gd name="T9" fmla="*/ 5 h 7"/>
              <a:gd name="T10" fmla="*/ 2 w 7"/>
              <a:gd name="T11" fmla="*/ 1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7">
                <a:moveTo>
                  <a:pt x="2" y="1"/>
                </a:moveTo>
                <a:cubicBezTo>
                  <a:pt x="4" y="0"/>
                  <a:pt x="5" y="1"/>
                  <a:pt x="6" y="3"/>
                </a:cubicBezTo>
                <a:cubicBezTo>
                  <a:pt x="7" y="4"/>
                  <a:pt x="6" y="6"/>
                  <a:pt x="4" y="6"/>
                </a:cubicBezTo>
                <a:cubicBezTo>
                  <a:pt x="4" y="7"/>
                  <a:pt x="3" y="7"/>
                  <a:pt x="2" y="6"/>
                </a:cubicBezTo>
                <a:cubicBezTo>
                  <a:pt x="2" y="6"/>
                  <a:pt x="1" y="6"/>
                  <a:pt x="1" y="5"/>
                </a:cubicBezTo>
                <a:cubicBezTo>
                  <a:pt x="0" y="3"/>
                  <a:pt x="1" y="2"/>
                  <a:pt x="2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7" name="Freeform 134"/>
          <p:cNvSpPr>
            <a:spLocks/>
          </p:cNvSpPr>
          <p:nvPr/>
        </p:nvSpPr>
        <p:spPr bwMode="auto">
          <a:xfrm>
            <a:off x="10491788" y="5226050"/>
            <a:ext cx="22225" cy="22225"/>
          </a:xfrm>
          <a:custGeom>
            <a:avLst/>
            <a:gdLst>
              <a:gd name="T0" fmla="*/ 1 w 6"/>
              <a:gd name="T1" fmla="*/ 1 h 6"/>
              <a:gd name="T2" fmla="*/ 5 w 6"/>
              <a:gd name="T3" fmla="*/ 1 h 6"/>
              <a:gd name="T4" fmla="*/ 5 w 6"/>
              <a:gd name="T5" fmla="*/ 5 h 6"/>
              <a:gd name="T6" fmla="*/ 2 w 6"/>
              <a:gd name="T7" fmla="*/ 6 h 6"/>
              <a:gd name="T8" fmla="*/ 1 w 6"/>
              <a:gd name="T9" fmla="*/ 5 h 6"/>
              <a:gd name="T10" fmla="*/ 1 w 6"/>
              <a:gd name="T11" fmla="*/ 1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6">
                <a:moveTo>
                  <a:pt x="1" y="1"/>
                </a:moveTo>
                <a:cubicBezTo>
                  <a:pt x="2" y="0"/>
                  <a:pt x="4" y="0"/>
                  <a:pt x="5" y="1"/>
                </a:cubicBezTo>
                <a:cubicBezTo>
                  <a:pt x="6" y="2"/>
                  <a:pt x="6" y="4"/>
                  <a:pt x="5" y="5"/>
                </a:cubicBezTo>
                <a:cubicBezTo>
                  <a:pt x="4" y="6"/>
                  <a:pt x="3" y="6"/>
                  <a:pt x="2" y="6"/>
                </a:cubicBezTo>
                <a:cubicBezTo>
                  <a:pt x="2" y="6"/>
                  <a:pt x="1" y="6"/>
                  <a:pt x="1" y="5"/>
                </a:cubicBezTo>
                <a:cubicBezTo>
                  <a:pt x="0" y="4"/>
                  <a:pt x="0" y="2"/>
                  <a:pt x="1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8" name="Freeform 135"/>
          <p:cNvSpPr>
            <a:spLocks/>
          </p:cNvSpPr>
          <p:nvPr/>
        </p:nvSpPr>
        <p:spPr bwMode="auto">
          <a:xfrm>
            <a:off x="10434638" y="5248275"/>
            <a:ext cx="22225" cy="22225"/>
          </a:xfrm>
          <a:custGeom>
            <a:avLst/>
            <a:gdLst>
              <a:gd name="T0" fmla="*/ 3 w 6"/>
              <a:gd name="T1" fmla="*/ 0 h 6"/>
              <a:gd name="T2" fmla="*/ 6 w 6"/>
              <a:gd name="T3" fmla="*/ 3 h 6"/>
              <a:gd name="T4" fmla="*/ 3 w 6"/>
              <a:gd name="T5" fmla="*/ 6 h 6"/>
              <a:gd name="T6" fmla="*/ 3 w 6"/>
              <a:gd name="T7" fmla="*/ 6 h 6"/>
              <a:gd name="T8" fmla="*/ 2 w 6"/>
              <a:gd name="T9" fmla="*/ 6 h 6"/>
              <a:gd name="T10" fmla="*/ 0 w 6"/>
              <a:gd name="T11" fmla="*/ 3 h 6"/>
              <a:gd name="T12" fmla="*/ 3 w 6"/>
              <a:gd name="T1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" h="6">
                <a:moveTo>
                  <a:pt x="3" y="0"/>
                </a:moveTo>
                <a:cubicBezTo>
                  <a:pt x="5" y="0"/>
                  <a:pt x="6" y="2"/>
                  <a:pt x="6" y="3"/>
                </a:cubicBezTo>
                <a:cubicBezTo>
                  <a:pt x="6" y="5"/>
                  <a:pt x="5" y="6"/>
                  <a:pt x="3" y="6"/>
                </a:cubicBezTo>
                <a:cubicBezTo>
                  <a:pt x="3" y="6"/>
                  <a:pt x="3" y="6"/>
                  <a:pt x="3" y="6"/>
                </a:cubicBezTo>
                <a:cubicBezTo>
                  <a:pt x="3" y="6"/>
                  <a:pt x="3" y="6"/>
                  <a:pt x="2" y="6"/>
                </a:cubicBezTo>
                <a:cubicBezTo>
                  <a:pt x="1" y="5"/>
                  <a:pt x="0" y="4"/>
                  <a:pt x="0" y="3"/>
                </a:cubicBezTo>
                <a:cubicBezTo>
                  <a:pt x="0" y="1"/>
                  <a:pt x="2" y="0"/>
                  <a:pt x="3" y="0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9" name="Freeform 136"/>
          <p:cNvSpPr>
            <a:spLocks/>
          </p:cNvSpPr>
          <p:nvPr/>
        </p:nvSpPr>
        <p:spPr bwMode="auto">
          <a:xfrm>
            <a:off x="10412413" y="5153025"/>
            <a:ext cx="74613" cy="76200"/>
          </a:xfrm>
          <a:custGeom>
            <a:avLst/>
            <a:gdLst>
              <a:gd name="T0" fmla="*/ 2 w 20"/>
              <a:gd name="T1" fmla="*/ 7 h 20"/>
              <a:gd name="T2" fmla="*/ 13 w 20"/>
              <a:gd name="T3" fmla="*/ 1 h 20"/>
              <a:gd name="T4" fmla="*/ 19 w 20"/>
              <a:gd name="T5" fmla="*/ 12 h 20"/>
              <a:gd name="T6" fmla="*/ 8 w 20"/>
              <a:gd name="T7" fmla="*/ 18 h 20"/>
              <a:gd name="T8" fmla="*/ 2 w 20"/>
              <a:gd name="T9" fmla="*/ 7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" h="20">
                <a:moveTo>
                  <a:pt x="2" y="7"/>
                </a:moveTo>
                <a:cubicBezTo>
                  <a:pt x="3" y="2"/>
                  <a:pt x="8" y="0"/>
                  <a:pt x="13" y="1"/>
                </a:cubicBezTo>
                <a:cubicBezTo>
                  <a:pt x="18" y="3"/>
                  <a:pt x="20" y="8"/>
                  <a:pt x="19" y="12"/>
                </a:cubicBezTo>
                <a:cubicBezTo>
                  <a:pt x="18" y="17"/>
                  <a:pt x="13" y="20"/>
                  <a:pt x="8" y="18"/>
                </a:cubicBezTo>
                <a:cubicBezTo>
                  <a:pt x="3" y="17"/>
                  <a:pt x="0" y="12"/>
                  <a:pt x="2" y="7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0" name="Freeform 137"/>
          <p:cNvSpPr>
            <a:spLocks noEditPoints="1"/>
          </p:cNvSpPr>
          <p:nvPr/>
        </p:nvSpPr>
        <p:spPr bwMode="auto">
          <a:xfrm>
            <a:off x="10687050" y="4090987"/>
            <a:ext cx="484188" cy="504825"/>
          </a:xfrm>
          <a:custGeom>
            <a:avLst/>
            <a:gdLst>
              <a:gd name="T0" fmla="*/ 10 w 129"/>
              <a:gd name="T1" fmla="*/ 69 h 134"/>
              <a:gd name="T2" fmla="*/ 11 w 129"/>
              <a:gd name="T3" fmla="*/ 107 h 134"/>
              <a:gd name="T4" fmla="*/ 48 w 129"/>
              <a:gd name="T5" fmla="*/ 118 h 134"/>
              <a:gd name="T6" fmla="*/ 85 w 129"/>
              <a:gd name="T7" fmla="*/ 129 h 134"/>
              <a:gd name="T8" fmla="*/ 106 w 129"/>
              <a:gd name="T9" fmla="*/ 97 h 134"/>
              <a:gd name="T10" fmla="*/ 128 w 129"/>
              <a:gd name="T11" fmla="*/ 65 h 134"/>
              <a:gd name="T12" fmla="*/ 105 w 129"/>
              <a:gd name="T13" fmla="*/ 35 h 134"/>
              <a:gd name="T14" fmla="*/ 81 w 129"/>
              <a:gd name="T15" fmla="*/ 4 h 134"/>
              <a:gd name="T16" fmla="*/ 45 w 129"/>
              <a:gd name="T17" fmla="*/ 17 h 134"/>
              <a:gd name="T18" fmla="*/ 9 w 129"/>
              <a:gd name="T19" fmla="*/ 30 h 134"/>
              <a:gd name="T20" fmla="*/ 10 w 129"/>
              <a:gd name="T21" fmla="*/ 69 h 134"/>
              <a:gd name="T22" fmla="*/ 24 w 129"/>
              <a:gd name="T23" fmla="*/ 43 h 134"/>
              <a:gd name="T24" fmla="*/ 30 w 129"/>
              <a:gd name="T25" fmla="*/ 40 h 134"/>
              <a:gd name="T26" fmla="*/ 33 w 129"/>
              <a:gd name="T27" fmla="*/ 46 h 134"/>
              <a:gd name="T28" fmla="*/ 33 w 129"/>
              <a:gd name="T29" fmla="*/ 46 h 134"/>
              <a:gd name="T30" fmla="*/ 55 w 129"/>
              <a:gd name="T31" fmla="*/ 47 h 134"/>
              <a:gd name="T32" fmla="*/ 71 w 129"/>
              <a:gd name="T33" fmla="*/ 33 h 134"/>
              <a:gd name="T34" fmla="*/ 69 w 129"/>
              <a:gd name="T35" fmla="*/ 27 h 134"/>
              <a:gd name="T36" fmla="*/ 75 w 129"/>
              <a:gd name="T37" fmla="*/ 24 h 134"/>
              <a:gd name="T38" fmla="*/ 78 w 129"/>
              <a:gd name="T39" fmla="*/ 30 h 134"/>
              <a:gd name="T40" fmla="*/ 73 w 129"/>
              <a:gd name="T41" fmla="*/ 33 h 134"/>
              <a:gd name="T42" fmla="*/ 80 w 129"/>
              <a:gd name="T43" fmla="*/ 55 h 134"/>
              <a:gd name="T44" fmla="*/ 98 w 129"/>
              <a:gd name="T45" fmla="*/ 65 h 134"/>
              <a:gd name="T46" fmla="*/ 98 w 129"/>
              <a:gd name="T47" fmla="*/ 65 h 134"/>
              <a:gd name="T48" fmla="*/ 104 w 129"/>
              <a:gd name="T49" fmla="*/ 62 h 134"/>
              <a:gd name="T50" fmla="*/ 107 w 129"/>
              <a:gd name="T51" fmla="*/ 67 h 134"/>
              <a:gd name="T52" fmla="*/ 101 w 129"/>
              <a:gd name="T53" fmla="*/ 71 h 134"/>
              <a:gd name="T54" fmla="*/ 98 w 129"/>
              <a:gd name="T55" fmla="*/ 67 h 134"/>
              <a:gd name="T56" fmla="*/ 80 w 129"/>
              <a:gd name="T57" fmla="*/ 80 h 134"/>
              <a:gd name="T58" fmla="*/ 75 w 129"/>
              <a:gd name="T59" fmla="*/ 100 h 134"/>
              <a:gd name="T60" fmla="*/ 77 w 129"/>
              <a:gd name="T61" fmla="*/ 101 h 134"/>
              <a:gd name="T62" fmla="*/ 80 w 129"/>
              <a:gd name="T63" fmla="*/ 106 h 134"/>
              <a:gd name="T64" fmla="*/ 74 w 129"/>
              <a:gd name="T65" fmla="*/ 110 h 134"/>
              <a:gd name="T66" fmla="*/ 71 w 129"/>
              <a:gd name="T67" fmla="*/ 104 h 134"/>
              <a:gd name="T68" fmla="*/ 73 w 129"/>
              <a:gd name="T69" fmla="*/ 101 h 134"/>
              <a:gd name="T70" fmla="*/ 56 w 129"/>
              <a:gd name="T71" fmla="*/ 88 h 134"/>
              <a:gd name="T72" fmla="*/ 34 w 129"/>
              <a:gd name="T73" fmla="*/ 90 h 134"/>
              <a:gd name="T74" fmla="*/ 35 w 129"/>
              <a:gd name="T75" fmla="*/ 93 h 134"/>
              <a:gd name="T76" fmla="*/ 29 w 129"/>
              <a:gd name="T77" fmla="*/ 96 h 134"/>
              <a:gd name="T78" fmla="*/ 26 w 129"/>
              <a:gd name="T79" fmla="*/ 90 h 134"/>
              <a:gd name="T80" fmla="*/ 31 w 129"/>
              <a:gd name="T81" fmla="*/ 87 h 134"/>
              <a:gd name="T82" fmla="*/ 33 w 129"/>
              <a:gd name="T83" fmla="*/ 88 h 134"/>
              <a:gd name="T84" fmla="*/ 40 w 129"/>
              <a:gd name="T85" fmla="*/ 68 h 134"/>
              <a:gd name="T86" fmla="*/ 32 w 129"/>
              <a:gd name="T87" fmla="*/ 48 h 134"/>
              <a:gd name="T88" fmla="*/ 27 w 129"/>
              <a:gd name="T89" fmla="*/ 49 h 134"/>
              <a:gd name="T90" fmla="*/ 24 w 129"/>
              <a:gd name="T91" fmla="*/ 43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29" h="134">
                <a:moveTo>
                  <a:pt x="10" y="69"/>
                </a:moveTo>
                <a:cubicBezTo>
                  <a:pt x="2" y="80"/>
                  <a:pt x="2" y="96"/>
                  <a:pt x="11" y="107"/>
                </a:cubicBezTo>
                <a:cubicBezTo>
                  <a:pt x="20" y="119"/>
                  <a:pt x="35" y="123"/>
                  <a:pt x="48" y="118"/>
                </a:cubicBezTo>
                <a:cubicBezTo>
                  <a:pt x="56" y="129"/>
                  <a:pt x="71" y="134"/>
                  <a:pt x="85" y="129"/>
                </a:cubicBezTo>
                <a:cubicBezTo>
                  <a:pt x="98" y="124"/>
                  <a:pt x="107" y="111"/>
                  <a:pt x="106" y="97"/>
                </a:cubicBezTo>
                <a:cubicBezTo>
                  <a:pt x="119" y="93"/>
                  <a:pt x="129" y="80"/>
                  <a:pt x="128" y="65"/>
                </a:cubicBezTo>
                <a:cubicBezTo>
                  <a:pt x="128" y="51"/>
                  <a:pt x="118" y="39"/>
                  <a:pt x="105" y="35"/>
                </a:cubicBezTo>
                <a:cubicBezTo>
                  <a:pt x="104" y="21"/>
                  <a:pt x="95" y="9"/>
                  <a:pt x="81" y="4"/>
                </a:cubicBezTo>
                <a:cubicBezTo>
                  <a:pt x="67" y="0"/>
                  <a:pt x="53" y="6"/>
                  <a:pt x="45" y="17"/>
                </a:cubicBezTo>
                <a:cubicBezTo>
                  <a:pt x="32" y="13"/>
                  <a:pt x="17" y="18"/>
                  <a:pt x="9" y="30"/>
                </a:cubicBezTo>
                <a:cubicBezTo>
                  <a:pt x="0" y="42"/>
                  <a:pt x="1" y="58"/>
                  <a:pt x="10" y="69"/>
                </a:cubicBezTo>
                <a:close/>
                <a:moveTo>
                  <a:pt x="24" y="43"/>
                </a:moveTo>
                <a:cubicBezTo>
                  <a:pt x="25" y="40"/>
                  <a:pt x="28" y="39"/>
                  <a:pt x="30" y="40"/>
                </a:cubicBezTo>
                <a:cubicBezTo>
                  <a:pt x="33" y="41"/>
                  <a:pt x="34" y="43"/>
                  <a:pt x="33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40" y="48"/>
                  <a:pt x="48" y="49"/>
                  <a:pt x="55" y="47"/>
                </a:cubicBezTo>
                <a:cubicBezTo>
                  <a:pt x="62" y="44"/>
                  <a:pt x="67" y="39"/>
                  <a:pt x="71" y="33"/>
                </a:cubicBezTo>
                <a:cubicBezTo>
                  <a:pt x="69" y="32"/>
                  <a:pt x="68" y="29"/>
                  <a:pt x="69" y="27"/>
                </a:cubicBezTo>
                <a:cubicBezTo>
                  <a:pt x="70" y="25"/>
                  <a:pt x="72" y="23"/>
                  <a:pt x="75" y="24"/>
                </a:cubicBezTo>
                <a:cubicBezTo>
                  <a:pt x="77" y="25"/>
                  <a:pt x="79" y="28"/>
                  <a:pt x="78" y="30"/>
                </a:cubicBezTo>
                <a:cubicBezTo>
                  <a:pt x="77" y="32"/>
                  <a:pt x="75" y="33"/>
                  <a:pt x="73" y="33"/>
                </a:cubicBezTo>
                <a:cubicBezTo>
                  <a:pt x="74" y="41"/>
                  <a:pt x="75" y="49"/>
                  <a:pt x="80" y="55"/>
                </a:cubicBezTo>
                <a:cubicBezTo>
                  <a:pt x="85" y="61"/>
                  <a:pt x="91" y="64"/>
                  <a:pt x="98" y="65"/>
                </a:cubicBezTo>
                <a:cubicBezTo>
                  <a:pt x="98" y="65"/>
                  <a:pt x="98" y="65"/>
                  <a:pt x="98" y="65"/>
                </a:cubicBezTo>
                <a:cubicBezTo>
                  <a:pt x="99" y="62"/>
                  <a:pt x="101" y="61"/>
                  <a:pt x="104" y="62"/>
                </a:cubicBezTo>
                <a:cubicBezTo>
                  <a:pt x="106" y="62"/>
                  <a:pt x="108" y="65"/>
                  <a:pt x="107" y="67"/>
                </a:cubicBezTo>
                <a:cubicBezTo>
                  <a:pt x="106" y="70"/>
                  <a:pt x="104" y="71"/>
                  <a:pt x="101" y="71"/>
                </a:cubicBezTo>
                <a:cubicBezTo>
                  <a:pt x="99" y="70"/>
                  <a:pt x="98" y="69"/>
                  <a:pt x="98" y="67"/>
                </a:cubicBezTo>
                <a:cubicBezTo>
                  <a:pt x="91" y="70"/>
                  <a:pt x="84" y="74"/>
                  <a:pt x="80" y="80"/>
                </a:cubicBezTo>
                <a:cubicBezTo>
                  <a:pt x="76" y="86"/>
                  <a:pt x="75" y="93"/>
                  <a:pt x="75" y="100"/>
                </a:cubicBezTo>
                <a:cubicBezTo>
                  <a:pt x="76" y="100"/>
                  <a:pt x="76" y="100"/>
                  <a:pt x="77" y="101"/>
                </a:cubicBezTo>
                <a:cubicBezTo>
                  <a:pt x="79" y="101"/>
                  <a:pt x="81" y="104"/>
                  <a:pt x="80" y="106"/>
                </a:cubicBezTo>
                <a:cubicBezTo>
                  <a:pt x="79" y="109"/>
                  <a:pt x="77" y="110"/>
                  <a:pt x="74" y="110"/>
                </a:cubicBezTo>
                <a:cubicBezTo>
                  <a:pt x="72" y="109"/>
                  <a:pt x="70" y="106"/>
                  <a:pt x="71" y="104"/>
                </a:cubicBezTo>
                <a:cubicBezTo>
                  <a:pt x="71" y="103"/>
                  <a:pt x="72" y="102"/>
                  <a:pt x="73" y="101"/>
                </a:cubicBezTo>
                <a:cubicBezTo>
                  <a:pt x="69" y="95"/>
                  <a:pt x="63" y="90"/>
                  <a:pt x="56" y="88"/>
                </a:cubicBezTo>
                <a:cubicBezTo>
                  <a:pt x="49" y="86"/>
                  <a:pt x="41" y="87"/>
                  <a:pt x="34" y="90"/>
                </a:cubicBezTo>
                <a:cubicBezTo>
                  <a:pt x="35" y="91"/>
                  <a:pt x="35" y="92"/>
                  <a:pt x="35" y="93"/>
                </a:cubicBezTo>
                <a:cubicBezTo>
                  <a:pt x="34" y="96"/>
                  <a:pt x="31" y="97"/>
                  <a:pt x="29" y="96"/>
                </a:cubicBezTo>
                <a:cubicBezTo>
                  <a:pt x="26" y="96"/>
                  <a:pt x="25" y="93"/>
                  <a:pt x="26" y="90"/>
                </a:cubicBezTo>
                <a:cubicBezTo>
                  <a:pt x="26" y="88"/>
                  <a:pt x="29" y="87"/>
                  <a:pt x="31" y="87"/>
                </a:cubicBezTo>
                <a:cubicBezTo>
                  <a:pt x="32" y="87"/>
                  <a:pt x="33" y="88"/>
                  <a:pt x="33" y="88"/>
                </a:cubicBezTo>
                <a:cubicBezTo>
                  <a:pt x="37" y="82"/>
                  <a:pt x="41" y="76"/>
                  <a:pt x="40" y="68"/>
                </a:cubicBezTo>
                <a:cubicBezTo>
                  <a:pt x="40" y="61"/>
                  <a:pt x="36" y="54"/>
                  <a:pt x="32" y="48"/>
                </a:cubicBezTo>
                <a:cubicBezTo>
                  <a:pt x="31" y="49"/>
                  <a:pt x="29" y="49"/>
                  <a:pt x="27" y="49"/>
                </a:cubicBezTo>
                <a:cubicBezTo>
                  <a:pt x="25" y="48"/>
                  <a:pt x="24" y="45"/>
                  <a:pt x="24" y="43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1" name="Freeform 138"/>
          <p:cNvSpPr>
            <a:spLocks/>
          </p:cNvSpPr>
          <p:nvPr/>
        </p:nvSpPr>
        <p:spPr bwMode="auto">
          <a:xfrm>
            <a:off x="10964863" y="4351338"/>
            <a:ext cx="17463" cy="19050"/>
          </a:xfrm>
          <a:custGeom>
            <a:avLst/>
            <a:gdLst>
              <a:gd name="T0" fmla="*/ 0 w 5"/>
              <a:gd name="T1" fmla="*/ 2 h 5"/>
              <a:gd name="T2" fmla="*/ 0 w 5"/>
              <a:gd name="T3" fmla="*/ 2 h 5"/>
              <a:gd name="T4" fmla="*/ 3 w 5"/>
              <a:gd name="T5" fmla="*/ 1 h 5"/>
              <a:gd name="T6" fmla="*/ 5 w 5"/>
              <a:gd name="T7" fmla="*/ 3 h 5"/>
              <a:gd name="T8" fmla="*/ 2 w 5"/>
              <a:gd name="T9" fmla="*/ 5 h 5"/>
              <a:gd name="T10" fmla="*/ 0 w 5"/>
              <a:gd name="T11" fmla="*/ 2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1" y="1"/>
                  <a:pt x="2" y="0"/>
                  <a:pt x="3" y="1"/>
                </a:cubicBezTo>
                <a:cubicBezTo>
                  <a:pt x="5" y="1"/>
                  <a:pt x="5" y="2"/>
                  <a:pt x="5" y="3"/>
                </a:cubicBezTo>
                <a:cubicBezTo>
                  <a:pt x="5" y="5"/>
                  <a:pt x="3" y="5"/>
                  <a:pt x="2" y="5"/>
                </a:cubicBezTo>
                <a:cubicBezTo>
                  <a:pt x="1" y="5"/>
                  <a:pt x="0" y="3"/>
                  <a:pt x="0" y="2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2" name="Freeform 139"/>
          <p:cNvSpPr>
            <a:spLocks/>
          </p:cNvSpPr>
          <p:nvPr/>
        </p:nvSpPr>
        <p:spPr bwMode="auto">
          <a:xfrm>
            <a:off x="10956925" y="4305300"/>
            <a:ext cx="19050" cy="19050"/>
          </a:xfrm>
          <a:custGeom>
            <a:avLst/>
            <a:gdLst>
              <a:gd name="T0" fmla="*/ 2 w 5"/>
              <a:gd name="T1" fmla="*/ 5 h 5"/>
              <a:gd name="T2" fmla="*/ 1 w 5"/>
              <a:gd name="T3" fmla="*/ 4 h 5"/>
              <a:gd name="T4" fmla="*/ 1 w 5"/>
              <a:gd name="T5" fmla="*/ 0 h 5"/>
              <a:gd name="T6" fmla="*/ 5 w 5"/>
              <a:gd name="T7" fmla="*/ 1 h 5"/>
              <a:gd name="T8" fmla="*/ 4 w 5"/>
              <a:gd name="T9" fmla="*/ 4 h 5"/>
              <a:gd name="T10" fmla="*/ 2 w 5"/>
              <a:gd name="T11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2" y="5"/>
                </a:moveTo>
                <a:cubicBezTo>
                  <a:pt x="1" y="4"/>
                  <a:pt x="1" y="4"/>
                  <a:pt x="1" y="4"/>
                </a:cubicBezTo>
                <a:cubicBezTo>
                  <a:pt x="0" y="3"/>
                  <a:pt x="0" y="1"/>
                  <a:pt x="1" y="0"/>
                </a:cubicBezTo>
                <a:cubicBezTo>
                  <a:pt x="2" y="0"/>
                  <a:pt x="4" y="0"/>
                  <a:pt x="5" y="1"/>
                </a:cubicBezTo>
                <a:cubicBezTo>
                  <a:pt x="5" y="2"/>
                  <a:pt x="5" y="3"/>
                  <a:pt x="4" y="4"/>
                </a:cubicBezTo>
                <a:cubicBezTo>
                  <a:pt x="3" y="5"/>
                  <a:pt x="3" y="5"/>
                  <a:pt x="2" y="5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3" name="Freeform 140"/>
          <p:cNvSpPr>
            <a:spLocks/>
          </p:cNvSpPr>
          <p:nvPr/>
        </p:nvSpPr>
        <p:spPr bwMode="auto">
          <a:xfrm>
            <a:off x="10968038" y="4329113"/>
            <a:ext cx="19050" cy="19050"/>
          </a:xfrm>
          <a:custGeom>
            <a:avLst/>
            <a:gdLst>
              <a:gd name="T0" fmla="*/ 2 w 5"/>
              <a:gd name="T1" fmla="*/ 5 h 5"/>
              <a:gd name="T2" fmla="*/ 1 w 5"/>
              <a:gd name="T3" fmla="*/ 5 h 5"/>
              <a:gd name="T4" fmla="*/ 0 w 5"/>
              <a:gd name="T5" fmla="*/ 3 h 5"/>
              <a:gd name="T6" fmla="*/ 2 w 5"/>
              <a:gd name="T7" fmla="*/ 0 h 5"/>
              <a:gd name="T8" fmla="*/ 4 w 5"/>
              <a:gd name="T9" fmla="*/ 2 h 5"/>
              <a:gd name="T10" fmla="*/ 2 w 5"/>
              <a:gd name="T11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2" y="5"/>
                </a:moveTo>
                <a:cubicBezTo>
                  <a:pt x="2" y="5"/>
                  <a:pt x="2" y="5"/>
                  <a:pt x="1" y="5"/>
                </a:cubicBezTo>
                <a:cubicBezTo>
                  <a:pt x="1" y="4"/>
                  <a:pt x="0" y="4"/>
                  <a:pt x="0" y="3"/>
                </a:cubicBezTo>
                <a:cubicBezTo>
                  <a:pt x="0" y="1"/>
                  <a:pt x="0" y="0"/>
                  <a:pt x="2" y="0"/>
                </a:cubicBezTo>
                <a:cubicBezTo>
                  <a:pt x="3" y="0"/>
                  <a:pt x="4" y="1"/>
                  <a:pt x="4" y="2"/>
                </a:cubicBezTo>
                <a:cubicBezTo>
                  <a:pt x="5" y="3"/>
                  <a:pt x="4" y="4"/>
                  <a:pt x="2" y="5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4" name="Freeform 141"/>
          <p:cNvSpPr>
            <a:spLocks/>
          </p:cNvSpPr>
          <p:nvPr/>
        </p:nvSpPr>
        <p:spPr bwMode="auto">
          <a:xfrm>
            <a:off x="10937875" y="4287838"/>
            <a:ext cx="22225" cy="17463"/>
          </a:xfrm>
          <a:custGeom>
            <a:avLst/>
            <a:gdLst>
              <a:gd name="T0" fmla="*/ 2 w 6"/>
              <a:gd name="T1" fmla="*/ 5 h 5"/>
              <a:gd name="T2" fmla="*/ 2 w 6"/>
              <a:gd name="T3" fmla="*/ 5 h 5"/>
              <a:gd name="T4" fmla="*/ 1 w 6"/>
              <a:gd name="T5" fmla="*/ 2 h 5"/>
              <a:gd name="T6" fmla="*/ 4 w 6"/>
              <a:gd name="T7" fmla="*/ 1 h 5"/>
              <a:gd name="T8" fmla="*/ 5 w 6"/>
              <a:gd name="T9" fmla="*/ 4 h 5"/>
              <a:gd name="T10" fmla="*/ 2 w 6"/>
              <a:gd name="T11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5">
                <a:moveTo>
                  <a:pt x="2" y="5"/>
                </a:moveTo>
                <a:cubicBezTo>
                  <a:pt x="2" y="5"/>
                  <a:pt x="2" y="5"/>
                  <a:pt x="2" y="5"/>
                </a:cubicBezTo>
                <a:cubicBezTo>
                  <a:pt x="1" y="4"/>
                  <a:pt x="0" y="3"/>
                  <a:pt x="1" y="2"/>
                </a:cubicBezTo>
                <a:cubicBezTo>
                  <a:pt x="1" y="1"/>
                  <a:pt x="3" y="0"/>
                  <a:pt x="4" y="1"/>
                </a:cubicBezTo>
                <a:cubicBezTo>
                  <a:pt x="5" y="1"/>
                  <a:pt x="6" y="3"/>
                  <a:pt x="5" y="4"/>
                </a:cubicBezTo>
                <a:cubicBezTo>
                  <a:pt x="4" y="5"/>
                  <a:pt x="3" y="5"/>
                  <a:pt x="2" y="5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5" name="Freeform 142"/>
          <p:cNvSpPr>
            <a:spLocks/>
          </p:cNvSpPr>
          <p:nvPr/>
        </p:nvSpPr>
        <p:spPr bwMode="auto">
          <a:xfrm>
            <a:off x="10871200" y="4298950"/>
            <a:ext cx="17463" cy="19050"/>
          </a:xfrm>
          <a:custGeom>
            <a:avLst/>
            <a:gdLst>
              <a:gd name="T0" fmla="*/ 5 w 5"/>
              <a:gd name="T1" fmla="*/ 4 h 5"/>
              <a:gd name="T2" fmla="*/ 2 w 5"/>
              <a:gd name="T3" fmla="*/ 5 h 5"/>
              <a:gd name="T4" fmla="*/ 1 w 5"/>
              <a:gd name="T5" fmla="*/ 5 h 5"/>
              <a:gd name="T6" fmla="*/ 1 w 5"/>
              <a:gd name="T7" fmla="*/ 1 h 5"/>
              <a:gd name="T8" fmla="*/ 4 w 5"/>
              <a:gd name="T9" fmla="*/ 1 h 5"/>
              <a:gd name="T10" fmla="*/ 5 w 5"/>
              <a:gd name="T11" fmla="*/ 4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5" y="4"/>
                </a:moveTo>
                <a:cubicBezTo>
                  <a:pt x="4" y="5"/>
                  <a:pt x="3" y="5"/>
                  <a:pt x="2" y="5"/>
                </a:cubicBezTo>
                <a:cubicBezTo>
                  <a:pt x="2" y="5"/>
                  <a:pt x="2" y="5"/>
                  <a:pt x="1" y="5"/>
                </a:cubicBezTo>
                <a:cubicBezTo>
                  <a:pt x="0" y="4"/>
                  <a:pt x="0" y="2"/>
                  <a:pt x="1" y="1"/>
                </a:cubicBezTo>
                <a:cubicBezTo>
                  <a:pt x="2" y="0"/>
                  <a:pt x="3" y="0"/>
                  <a:pt x="4" y="1"/>
                </a:cubicBezTo>
                <a:cubicBezTo>
                  <a:pt x="5" y="2"/>
                  <a:pt x="5" y="3"/>
                  <a:pt x="5" y="4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6" name="Freeform 143"/>
          <p:cNvSpPr>
            <a:spLocks/>
          </p:cNvSpPr>
          <p:nvPr/>
        </p:nvSpPr>
        <p:spPr bwMode="auto">
          <a:xfrm>
            <a:off x="10915650" y="4283075"/>
            <a:ext cx="19050" cy="15875"/>
          </a:xfrm>
          <a:custGeom>
            <a:avLst/>
            <a:gdLst>
              <a:gd name="T0" fmla="*/ 2 w 5"/>
              <a:gd name="T1" fmla="*/ 4 h 4"/>
              <a:gd name="T2" fmla="*/ 2 w 5"/>
              <a:gd name="T3" fmla="*/ 4 h 4"/>
              <a:gd name="T4" fmla="*/ 0 w 5"/>
              <a:gd name="T5" fmla="*/ 2 h 4"/>
              <a:gd name="T6" fmla="*/ 3 w 5"/>
              <a:gd name="T7" fmla="*/ 0 h 4"/>
              <a:gd name="T8" fmla="*/ 5 w 5"/>
              <a:gd name="T9" fmla="*/ 2 h 4"/>
              <a:gd name="T10" fmla="*/ 2 w 5"/>
              <a:gd name="T11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4">
                <a:moveTo>
                  <a:pt x="2" y="4"/>
                </a:moveTo>
                <a:cubicBezTo>
                  <a:pt x="2" y="4"/>
                  <a:pt x="2" y="4"/>
                  <a:pt x="2" y="4"/>
                </a:cubicBezTo>
                <a:cubicBezTo>
                  <a:pt x="1" y="4"/>
                  <a:pt x="0" y="3"/>
                  <a:pt x="0" y="2"/>
                </a:cubicBezTo>
                <a:cubicBezTo>
                  <a:pt x="0" y="1"/>
                  <a:pt x="1" y="0"/>
                  <a:pt x="3" y="0"/>
                </a:cubicBezTo>
                <a:cubicBezTo>
                  <a:pt x="4" y="0"/>
                  <a:pt x="5" y="1"/>
                  <a:pt x="5" y="2"/>
                </a:cubicBezTo>
                <a:cubicBezTo>
                  <a:pt x="5" y="4"/>
                  <a:pt x="4" y="4"/>
                  <a:pt x="2" y="4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7" name="Freeform 144"/>
          <p:cNvSpPr>
            <a:spLocks/>
          </p:cNvSpPr>
          <p:nvPr/>
        </p:nvSpPr>
        <p:spPr bwMode="auto">
          <a:xfrm>
            <a:off x="10893425" y="4283075"/>
            <a:ext cx="19050" cy="22225"/>
          </a:xfrm>
          <a:custGeom>
            <a:avLst/>
            <a:gdLst>
              <a:gd name="T0" fmla="*/ 3 w 5"/>
              <a:gd name="T1" fmla="*/ 5 h 6"/>
              <a:gd name="T2" fmla="*/ 1 w 5"/>
              <a:gd name="T3" fmla="*/ 5 h 6"/>
              <a:gd name="T4" fmla="*/ 0 w 5"/>
              <a:gd name="T5" fmla="*/ 4 h 6"/>
              <a:gd name="T6" fmla="*/ 1 w 5"/>
              <a:gd name="T7" fmla="*/ 1 h 6"/>
              <a:gd name="T8" fmla="*/ 4 w 5"/>
              <a:gd name="T9" fmla="*/ 2 h 6"/>
              <a:gd name="T10" fmla="*/ 3 w 5"/>
              <a:gd name="T11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6">
                <a:moveTo>
                  <a:pt x="3" y="5"/>
                </a:moveTo>
                <a:cubicBezTo>
                  <a:pt x="3" y="5"/>
                  <a:pt x="2" y="6"/>
                  <a:pt x="1" y="5"/>
                </a:cubicBezTo>
                <a:cubicBezTo>
                  <a:pt x="1" y="5"/>
                  <a:pt x="0" y="5"/>
                  <a:pt x="0" y="4"/>
                </a:cubicBezTo>
                <a:cubicBezTo>
                  <a:pt x="0" y="3"/>
                  <a:pt x="0" y="1"/>
                  <a:pt x="1" y="1"/>
                </a:cubicBezTo>
                <a:cubicBezTo>
                  <a:pt x="2" y="0"/>
                  <a:pt x="4" y="1"/>
                  <a:pt x="4" y="2"/>
                </a:cubicBezTo>
                <a:cubicBezTo>
                  <a:pt x="5" y="3"/>
                  <a:pt x="4" y="5"/>
                  <a:pt x="3" y="5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8" name="Freeform 145"/>
          <p:cNvSpPr>
            <a:spLocks/>
          </p:cNvSpPr>
          <p:nvPr/>
        </p:nvSpPr>
        <p:spPr bwMode="auto">
          <a:xfrm>
            <a:off x="10858500" y="4321175"/>
            <a:ext cx="19050" cy="19050"/>
          </a:xfrm>
          <a:custGeom>
            <a:avLst/>
            <a:gdLst>
              <a:gd name="T0" fmla="*/ 3 w 5"/>
              <a:gd name="T1" fmla="*/ 0 h 5"/>
              <a:gd name="T2" fmla="*/ 5 w 5"/>
              <a:gd name="T3" fmla="*/ 3 h 5"/>
              <a:gd name="T4" fmla="*/ 5 w 5"/>
              <a:gd name="T5" fmla="*/ 3 h 5"/>
              <a:gd name="T6" fmla="*/ 2 w 5"/>
              <a:gd name="T7" fmla="*/ 5 h 5"/>
              <a:gd name="T8" fmla="*/ 0 w 5"/>
              <a:gd name="T9" fmla="*/ 2 h 5"/>
              <a:gd name="T10" fmla="*/ 0 w 5"/>
              <a:gd name="T11" fmla="*/ 2 h 5"/>
              <a:gd name="T12" fmla="*/ 0 w 5"/>
              <a:gd name="T13" fmla="*/ 2 h 5"/>
              <a:gd name="T14" fmla="*/ 3 w 5"/>
              <a:gd name="T15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" h="5">
                <a:moveTo>
                  <a:pt x="3" y="0"/>
                </a:moveTo>
                <a:cubicBezTo>
                  <a:pt x="5" y="1"/>
                  <a:pt x="5" y="2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4" y="4"/>
                  <a:pt x="3" y="5"/>
                  <a:pt x="2" y="5"/>
                </a:cubicBezTo>
                <a:cubicBezTo>
                  <a:pt x="1" y="4"/>
                  <a:pt x="0" y="3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1" y="1"/>
                  <a:pt x="2" y="0"/>
                  <a:pt x="3" y="0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9" name="Freeform 146"/>
          <p:cNvSpPr>
            <a:spLocks/>
          </p:cNvSpPr>
          <p:nvPr/>
        </p:nvSpPr>
        <p:spPr bwMode="auto">
          <a:xfrm>
            <a:off x="10866438" y="4365625"/>
            <a:ext cx="19050" cy="19050"/>
          </a:xfrm>
          <a:custGeom>
            <a:avLst/>
            <a:gdLst>
              <a:gd name="T0" fmla="*/ 5 w 5"/>
              <a:gd name="T1" fmla="*/ 2 h 5"/>
              <a:gd name="T2" fmla="*/ 5 w 5"/>
              <a:gd name="T3" fmla="*/ 2 h 5"/>
              <a:gd name="T4" fmla="*/ 4 w 5"/>
              <a:gd name="T5" fmla="*/ 5 h 5"/>
              <a:gd name="T6" fmla="*/ 2 w 5"/>
              <a:gd name="T7" fmla="*/ 5 h 5"/>
              <a:gd name="T8" fmla="*/ 1 w 5"/>
              <a:gd name="T9" fmla="*/ 4 h 5"/>
              <a:gd name="T10" fmla="*/ 1 w 5"/>
              <a:gd name="T11" fmla="*/ 1 h 5"/>
              <a:gd name="T12" fmla="*/ 5 w 5"/>
              <a:gd name="T13" fmla="*/ 2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5">
                <a:moveTo>
                  <a:pt x="5" y="2"/>
                </a:moveTo>
                <a:cubicBezTo>
                  <a:pt x="5" y="2"/>
                  <a:pt x="5" y="2"/>
                  <a:pt x="5" y="2"/>
                </a:cubicBezTo>
                <a:cubicBezTo>
                  <a:pt x="5" y="3"/>
                  <a:pt x="5" y="4"/>
                  <a:pt x="4" y="5"/>
                </a:cubicBezTo>
                <a:cubicBezTo>
                  <a:pt x="3" y="5"/>
                  <a:pt x="3" y="5"/>
                  <a:pt x="2" y="5"/>
                </a:cubicBezTo>
                <a:cubicBezTo>
                  <a:pt x="2" y="5"/>
                  <a:pt x="1" y="5"/>
                  <a:pt x="1" y="4"/>
                </a:cubicBezTo>
                <a:cubicBezTo>
                  <a:pt x="0" y="3"/>
                  <a:pt x="0" y="2"/>
                  <a:pt x="1" y="1"/>
                </a:cubicBezTo>
                <a:cubicBezTo>
                  <a:pt x="2" y="0"/>
                  <a:pt x="4" y="1"/>
                  <a:pt x="5" y="2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0" name="Freeform 147"/>
          <p:cNvSpPr>
            <a:spLocks/>
          </p:cNvSpPr>
          <p:nvPr/>
        </p:nvSpPr>
        <p:spPr bwMode="auto">
          <a:xfrm>
            <a:off x="10885488" y="4384675"/>
            <a:ext cx="19050" cy="19050"/>
          </a:xfrm>
          <a:custGeom>
            <a:avLst/>
            <a:gdLst>
              <a:gd name="T0" fmla="*/ 4 w 5"/>
              <a:gd name="T1" fmla="*/ 0 h 5"/>
              <a:gd name="T2" fmla="*/ 5 w 5"/>
              <a:gd name="T3" fmla="*/ 4 h 5"/>
              <a:gd name="T4" fmla="*/ 2 w 5"/>
              <a:gd name="T5" fmla="*/ 5 h 5"/>
              <a:gd name="T6" fmla="*/ 1 w 5"/>
              <a:gd name="T7" fmla="*/ 4 h 5"/>
              <a:gd name="T8" fmla="*/ 0 w 5"/>
              <a:gd name="T9" fmla="*/ 1 h 5"/>
              <a:gd name="T10" fmla="*/ 4 w 5"/>
              <a:gd name="T11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4" y="0"/>
                </a:moveTo>
                <a:cubicBezTo>
                  <a:pt x="5" y="1"/>
                  <a:pt x="5" y="2"/>
                  <a:pt x="5" y="4"/>
                </a:cubicBezTo>
                <a:cubicBezTo>
                  <a:pt x="4" y="4"/>
                  <a:pt x="3" y="5"/>
                  <a:pt x="2" y="5"/>
                </a:cubicBezTo>
                <a:cubicBezTo>
                  <a:pt x="2" y="5"/>
                  <a:pt x="1" y="5"/>
                  <a:pt x="1" y="4"/>
                </a:cubicBezTo>
                <a:cubicBezTo>
                  <a:pt x="0" y="4"/>
                  <a:pt x="0" y="2"/>
                  <a:pt x="0" y="1"/>
                </a:cubicBezTo>
                <a:cubicBezTo>
                  <a:pt x="1" y="0"/>
                  <a:pt x="2" y="0"/>
                  <a:pt x="4" y="0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1" name="Freeform 148"/>
          <p:cNvSpPr>
            <a:spLocks/>
          </p:cNvSpPr>
          <p:nvPr/>
        </p:nvSpPr>
        <p:spPr bwMode="auto">
          <a:xfrm>
            <a:off x="10858500" y="4343400"/>
            <a:ext cx="19050" cy="19050"/>
          </a:xfrm>
          <a:custGeom>
            <a:avLst/>
            <a:gdLst>
              <a:gd name="T0" fmla="*/ 2 w 5"/>
              <a:gd name="T1" fmla="*/ 1 h 5"/>
              <a:gd name="T2" fmla="*/ 5 w 5"/>
              <a:gd name="T3" fmla="*/ 3 h 5"/>
              <a:gd name="T4" fmla="*/ 5 w 5"/>
              <a:gd name="T5" fmla="*/ 3 h 5"/>
              <a:gd name="T6" fmla="*/ 3 w 5"/>
              <a:gd name="T7" fmla="*/ 5 h 5"/>
              <a:gd name="T8" fmla="*/ 2 w 5"/>
              <a:gd name="T9" fmla="*/ 5 h 5"/>
              <a:gd name="T10" fmla="*/ 0 w 5"/>
              <a:gd name="T11" fmla="*/ 3 h 5"/>
              <a:gd name="T12" fmla="*/ 2 w 5"/>
              <a:gd name="T13" fmla="*/ 1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5">
                <a:moveTo>
                  <a:pt x="2" y="1"/>
                </a:moveTo>
                <a:cubicBezTo>
                  <a:pt x="3" y="0"/>
                  <a:pt x="4" y="1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4"/>
                  <a:pt x="4" y="5"/>
                  <a:pt x="3" y="5"/>
                </a:cubicBezTo>
                <a:cubicBezTo>
                  <a:pt x="2" y="5"/>
                  <a:pt x="2" y="5"/>
                  <a:pt x="2" y="5"/>
                </a:cubicBezTo>
                <a:cubicBezTo>
                  <a:pt x="1" y="5"/>
                  <a:pt x="0" y="4"/>
                  <a:pt x="0" y="3"/>
                </a:cubicBezTo>
                <a:cubicBezTo>
                  <a:pt x="0" y="2"/>
                  <a:pt x="1" y="1"/>
                  <a:pt x="2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2" name="Freeform 149"/>
          <p:cNvSpPr>
            <a:spLocks/>
          </p:cNvSpPr>
          <p:nvPr/>
        </p:nvSpPr>
        <p:spPr bwMode="auto">
          <a:xfrm>
            <a:off x="10929938" y="4384675"/>
            <a:ext cx="23813" cy="23813"/>
          </a:xfrm>
          <a:custGeom>
            <a:avLst/>
            <a:gdLst>
              <a:gd name="T0" fmla="*/ 2 w 6"/>
              <a:gd name="T1" fmla="*/ 1 h 6"/>
              <a:gd name="T2" fmla="*/ 5 w 6"/>
              <a:gd name="T3" fmla="*/ 2 h 6"/>
              <a:gd name="T4" fmla="*/ 4 w 6"/>
              <a:gd name="T5" fmla="*/ 5 h 6"/>
              <a:gd name="T6" fmla="*/ 2 w 6"/>
              <a:gd name="T7" fmla="*/ 5 h 6"/>
              <a:gd name="T8" fmla="*/ 1 w 6"/>
              <a:gd name="T9" fmla="*/ 4 h 6"/>
              <a:gd name="T10" fmla="*/ 2 w 6"/>
              <a:gd name="T11" fmla="*/ 1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6">
                <a:moveTo>
                  <a:pt x="2" y="1"/>
                </a:moveTo>
                <a:cubicBezTo>
                  <a:pt x="3" y="0"/>
                  <a:pt x="5" y="1"/>
                  <a:pt x="5" y="2"/>
                </a:cubicBezTo>
                <a:cubicBezTo>
                  <a:pt x="6" y="3"/>
                  <a:pt x="5" y="5"/>
                  <a:pt x="4" y="5"/>
                </a:cubicBezTo>
                <a:cubicBezTo>
                  <a:pt x="3" y="6"/>
                  <a:pt x="3" y="6"/>
                  <a:pt x="2" y="5"/>
                </a:cubicBezTo>
                <a:cubicBezTo>
                  <a:pt x="2" y="5"/>
                  <a:pt x="1" y="5"/>
                  <a:pt x="1" y="4"/>
                </a:cubicBezTo>
                <a:cubicBezTo>
                  <a:pt x="0" y="3"/>
                  <a:pt x="1" y="1"/>
                  <a:pt x="2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3" name="Freeform 150"/>
          <p:cNvSpPr>
            <a:spLocks/>
          </p:cNvSpPr>
          <p:nvPr/>
        </p:nvSpPr>
        <p:spPr bwMode="auto">
          <a:xfrm>
            <a:off x="10953750" y="4373563"/>
            <a:ext cx="17463" cy="19050"/>
          </a:xfrm>
          <a:custGeom>
            <a:avLst/>
            <a:gdLst>
              <a:gd name="T0" fmla="*/ 1 w 5"/>
              <a:gd name="T1" fmla="*/ 1 h 5"/>
              <a:gd name="T2" fmla="*/ 4 w 5"/>
              <a:gd name="T3" fmla="*/ 1 h 5"/>
              <a:gd name="T4" fmla="*/ 4 w 5"/>
              <a:gd name="T5" fmla="*/ 4 h 5"/>
              <a:gd name="T6" fmla="*/ 2 w 5"/>
              <a:gd name="T7" fmla="*/ 5 h 5"/>
              <a:gd name="T8" fmla="*/ 1 w 5"/>
              <a:gd name="T9" fmla="*/ 4 h 5"/>
              <a:gd name="T10" fmla="*/ 1 w 5"/>
              <a:gd name="T11" fmla="*/ 1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1" y="1"/>
                </a:moveTo>
                <a:cubicBezTo>
                  <a:pt x="2" y="0"/>
                  <a:pt x="3" y="0"/>
                  <a:pt x="4" y="1"/>
                </a:cubicBezTo>
                <a:cubicBezTo>
                  <a:pt x="5" y="2"/>
                  <a:pt x="5" y="3"/>
                  <a:pt x="4" y="4"/>
                </a:cubicBezTo>
                <a:cubicBezTo>
                  <a:pt x="4" y="5"/>
                  <a:pt x="3" y="5"/>
                  <a:pt x="2" y="5"/>
                </a:cubicBezTo>
                <a:cubicBezTo>
                  <a:pt x="1" y="5"/>
                  <a:pt x="1" y="4"/>
                  <a:pt x="1" y="4"/>
                </a:cubicBezTo>
                <a:cubicBezTo>
                  <a:pt x="0" y="3"/>
                  <a:pt x="0" y="2"/>
                  <a:pt x="1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4" name="Freeform 151"/>
          <p:cNvSpPr>
            <a:spLocks/>
          </p:cNvSpPr>
          <p:nvPr/>
        </p:nvSpPr>
        <p:spPr bwMode="auto">
          <a:xfrm>
            <a:off x="10907713" y="4392613"/>
            <a:ext cx="19050" cy="19050"/>
          </a:xfrm>
          <a:custGeom>
            <a:avLst/>
            <a:gdLst>
              <a:gd name="T0" fmla="*/ 3 w 5"/>
              <a:gd name="T1" fmla="*/ 0 h 5"/>
              <a:gd name="T2" fmla="*/ 5 w 5"/>
              <a:gd name="T3" fmla="*/ 2 h 5"/>
              <a:gd name="T4" fmla="*/ 3 w 5"/>
              <a:gd name="T5" fmla="*/ 5 h 5"/>
              <a:gd name="T6" fmla="*/ 3 w 5"/>
              <a:gd name="T7" fmla="*/ 5 h 5"/>
              <a:gd name="T8" fmla="*/ 2 w 5"/>
              <a:gd name="T9" fmla="*/ 4 h 5"/>
              <a:gd name="T10" fmla="*/ 0 w 5"/>
              <a:gd name="T11" fmla="*/ 2 h 5"/>
              <a:gd name="T12" fmla="*/ 3 w 5"/>
              <a:gd name="T13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5">
                <a:moveTo>
                  <a:pt x="3" y="0"/>
                </a:moveTo>
                <a:cubicBezTo>
                  <a:pt x="4" y="0"/>
                  <a:pt x="5" y="1"/>
                  <a:pt x="5" y="2"/>
                </a:cubicBezTo>
                <a:cubicBezTo>
                  <a:pt x="5" y="4"/>
                  <a:pt x="4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2" y="5"/>
                  <a:pt x="2" y="5"/>
                  <a:pt x="2" y="4"/>
                </a:cubicBezTo>
                <a:cubicBezTo>
                  <a:pt x="1" y="4"/>
                  <a:pt x="0" y="3"/>
                  <a:pt x="0" y="2"/>
                </a:cubicBezTo>
                <a:cubicBezTo>
                  <a:pt x="0" y="1"/>
                  <a:pt x="2" y="0"/>
                  <a:pt x="3" y="0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5" name="Freeform 152"/>
          <p:cNvSpPr>
            <a:spLocks/>
          </p:cNvSpPr>
          <p:nvPr/>
        </p:nvSpPr>
        <p:spPr bwMode="auto">
          <a:xfrm>
            <a:off x="10893425" y="4318000"/>
            <a:ext cx="60325" cy="60325"/>
          </a:xfrm>
          <a:custGeom>
            <a:avLst/>
            <a:gdLst>
              <a:gd name="T0" fmla="*/ 1 w 16"/>
              <a:gd name="T1" fmla="*/ 6 h 16"/>
              <a:gd name="T2" fmla="*/ 10 w 16"/>
              <a:gd name="T3" fmla="*/ 1 h 16"/>
              <a:gd name="T4" fmla="*/ 14 w 16"/>
              <a:gd name="T5" fmla="*/ 10 h 16"/>
              <a:gd name="T6" fmla="*/ 6 w 16"/>
              <a:gd name="T7" fmla="*/ 15 h 16"/>
              <a:gd name="T8" fmla="*/ 1 w 16"/>
              <a:gd name="T9" fmla="*/ 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16">
                <a:moveTo>
                  <a:pt x="1" y="6"/>
                </a:moveTo>
                <a:cubicBezTo>
                  <a:pt x="2" y="2"/>
                  <a:pt x="6" y="0"/>
                  <a:pt x="10" y="1"/>
                </a:cubicBezTo>
                <a:cubicBezTo>
                  <a:pt x="13" y="2"/>
                  <a:pt x="16" y="6"/>
                  <a:pt x="14" y="10"/>
                </a:cubicBezTo>
                <a:cubicBezTo>
                  <a:pt x="13" y="13"/>
                  <a:pt x="9" y="16"/>
                  <a:pt x="6" y="15"/>
                </a:cubicBezTo>
                <a:cubicBezTo>
                  <a:pt x="2" y="13"/>
                  <a:pt x="0" y="9"/>
                  <a:pt x="1" y="6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8" name="AutoShape 154"/>
          <p:cNvSpPr>
            <a:spLocks noChangeAspect="1" noChangeArrowheads="1" noTextEdit="1"/>
          </p:cNvSpPr>
          <p:nvPr/>
        </p:nvSpPr>
        <p:spPr bwMode="auto">
          <a:xfrm>
            <a:off x="4284663" y="4665663"/>
            <a:ext cx="4162425" cy="193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98754" y="5164169"/>
            <a:ext cx="3860798" cy="1789939"/>
            <a:chOff x="4287838" y="4665663"/>
            <a:chExt cx="4167188" cy="1931987"/>
          </a:xfrm>
        </p:grpSpPr>
        <p:sp>
          <p:nvSpPr>
            <p:cNvPr id="159" name="Oval 156"/>
            <p:cNvSpPr>
              <a:spLocks noChangeArrowheads="1"/>
            </p:cNvSpPr>
            <p:nvPr/>
          </p:nvSpPr>
          <p:spPr bwMode="auto">
            <a:xfrm>
              <a:off x="4287838" y="5992813"/>
              <a:ext cx="4156075" cy="604837"/>
            </a:xfrm>
            <a:prstGeom prst="ellipse">
              <a:avLst/>
            </a:pr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176" name="组合 175"/>
            <p:cNvGrpSpPr/>
            <p:nvPr/>
          </p:nvGrpSpPr>
          <p:grpSpPr>
            <a:xfrm>
              <a:off x="4510088" y="4665663"/>
              <a:ext cx="3944938" cy="1833562"/>
              <a:chOff x="4510088" y="4665663"/>
              <a:chExt cx="3944938" cy="1833562"/>
            </a:xfrm>
          </p:grpSpPr>
          <p:sp>
            <p:nvSpPr>
              <p:cNvPr id="160" name="Freeform 157"/>
              <p:cNvSpPr>
                <a:spLocks/>
              </p:cNvSpPr>
              <p:nvPr/>
            </p:nvSpPr>
            <p:spPr bwMode="auto">
              <a:xfrm>
                <a:off x="6540501" y="4665663"/>
                <a:ext cx="1914525" cy="1595437"/>
              </a:xfrm>
              <a:custGeom>
                <a:avLst/>
                <a:gdLst>
                  <a:gd name="T0" fmla="*/ 508 w 509"/>
                  <a:gd name="T1" fmla="*/ 14 h 423"/>
                  <a:gd name="T2" fmla="*/ 502 w 509"/>
                  <a:gd name="T3" fmla="*/ 17 h 423"/>
                  <a:gd name="T4" fmla="*/ 502 w 509"/>
                  <a:gd name="T5" fmla="*/ 17 h 423"/>
                  <a:gd name="T6" fmla="*/ 459 w 509"/>
                  <a:gd name="T7" fmla="*/ 15 h 423"/>
                  <a:gd name="T8" fmla="*/ 419 w 509"/>
                  <a:gd name="T9" fmla="*/ 29 h 423"/>
                  <a:gd name="T10" fmla="*/ 386 w 509"/>
                  <a:gd name="T11" fmla="*/ 55 h 423"/>
                  <a:gd name="T12" fmla="*/ 382 w 509"/>
                  <a:gd name="T13" fmla="*/ 59 h 423"/>
                  <a:gd name="T14" fmla="*/ 378 w 509"/>
                  <a:gd name="T15" fmla="*/ 63 h 423"/>
                  <a:gd name="T16" fmla="*/ 375 w 509"/>
                  <a:gd name="T17" fmla="*/ 67 h 423"/>
                  <a:gd name="T18" fmla="*/ 372 w 509"/>
                  <a:gd name="T19" fmla="*/ 72 h 423"/>
                  <a:gd name="T20" fmla="*/ 360 w 509"/>
                  <a:gd name="T21" fmla="*/ 90 h 423"/>
                  <a:gd name="T22" fmla="*/ 331 w 509"/>
                  <a:gd name="T23" fmla="*/ 171 h 423"/>
                  <a:gd name="T24" fmla="*/ 323 w 509"/>
                  <a:gd name="T25" fmla="*/ 215 h 423"/>
                  <a:gd name="T26" fmla="*/ 317 w 509"/>
                  <a:gd name="T27" fmla="*/ 259 h 423"/>
                  <a:gd name="T28" fmla="*/ 307 w 509"/>
                  <a:gd name="T29" fmla="*/ 306 h 423"/>
                  <a:gd name="T30" fmla="*/ 288 w 509"/>
                  <a:gd name="T31" fmla="*/ 352 h 423"/>
                  <a:gd name="T32" fmla="*/ 256 w 509"/>
                  <a:gd name="T33" fmla="*/ 392 h 423"/>
                  <a:gd name="T34" fmla="*/ 234 w 509"/>
                  <a:gd name="T35" fmla="*/ 407 h 423"/>
                  <a:gd name="T36" fmla="*/ 208 w 509"/>
                  <a:gd name="T37" fmla="*/ 418 h 423"/>
                  <a:gd name="T38" fmla="*/ 201 w 509"/>
                  <a:gd name="T39" fmla="*/ 420 h 423"/>
                  <a:gd name="T40" fmla="*/ 198 w 509"/>
                  <a:gd name="T41" fmla="*/ 421 h 423"/>
                  <a:gd name="T42" fmla="*/ 194 w 509"/>
                  <a:gd name="T43" fmla="*/ 421 h 423"/>
                  <a:gd name="T44" fmla="*/ 180 w 509"/>
                  <a:gd name="T45" fmla="*/ 422 h 423"/>
                  <a:gd name="T46" fmla="*/ 154 w 509"/>
                  <a:gd name="T47" fmla="*/ 421 h 423"/>
                  <a:gd name="T48" fmla="*/ 129 w 509"/>
                  <a:gd name="T49" fmla="*/ 416 h 423"/>
                  <a:gd name="T50" fmla="*/ 129 w 509"/>
                  <a:gd name="T51" fmla="*/ 416 h 423"/>
                  <a:gd name="T52" fmla="*/ 106 w 509"/>
                  <a:gd name="T53" fmla="*/ 410 h 423"/>
                  <a:gd name="T54" fmla="*/ 17 w 509"/>
                  <a:gd name="T55" fmla="*/ 369 h 423"/>
                  <a:gd name="T56" fmla="*/ 17 w 509"/>
                  <a:gd name="T57" fmla="*/ 369 h 423"/>
                  <a:gd name="T58" fmla="*/ 9 w 509"/>
                  <a:gd name="T59" fmla="*/ 330 h 423"/>
                  <a:gd name="T60" fmla="*/ 48 w 509"/>
                  <a:gd name="T61" fmla="*/ 322 h 423"/>
                  <a:gd name="T62" fmla="*/ 49 w 509"/>
                  <a:gd name="T63" fmla="*/ 323 h 423"/>
                  <a:gd name="T64" fmla="*/ 122 w 509"/>
                  <a:gd name="T65" fmla="*/ 362 h 423"/>
                  <a:gd name="T66" fmla="*/ 124 w 509"/>
                  <a:gd name="T67" fmla="*/ 363 h 423"/>
                  <a:gd name="T68" fmla="*/ 142 w 509"/>
                  <a:gd name="T69" fmla="*/ 369 h 423"/>
                  <a:gd name="T70" fmla="*/ 161 w 509"/>
                  <a:gd name="T71" fmla="*/ 374 h 423"/>
                  <a:gd name="T72" fmla="*/ 180 w 509"/>
                  <a:gd name="T73" fmla="*/ 376 h 423"/>
                  <a:gd name="T74" fmla="*/ 189 w 509"/>
                  <a:gd name="T75" fmla="*/ 376 h 423"/>
                  <a:gd name="T76" fmla="*/ 191 w 509"/>
                  <a:gd name="T77" fmla="*/ 376 h 423"/>
                  <a:gd name="T78" fmla="*/ 193 w 509"/>
                  <a:gd name="T79" fmla="*/ 376 h 423"/>
                  <a:gd name="T80" fmla="*/ 197 w 509"/>
                  <a:gd name="T81" fmla="*/ 375 h 423"/>
                  <a:gd name="T82" fmla="*/ 213 w 509"/>
                  <a:gd name="T83" fmla="*/ 369 h 423"/>
                  <a:gd name="T84" fmla="*/ 229 w 509"/>
                  <a:gd name="T85" fmla="*/ 360 h 423"/>
                  <a:gd name="T86" fmla="*/ 255 w 509"/>
                  <a:gd name="T87" fmla="*/ 331 h 423"/>
                  <a:gd name="T88" fmla="*/ 272 w 509"/>
                  <a:gd name="T89" fmla="*/ 295 h 423"/>
                  <a:gd name="T90" fmla="*/ 284 w 509"/>
                  <a:gd name="T91" fmla="*/ 253 h 423"/>
                  <a:gd name="T92" fmla="*/ 293 w 509"/>
                  <a:gd name="T93" fmla="*/ 209 h 423"/>
                  <a:gd name="T94" fmla="*/ 304 w 509"/>
                  <a:gd name="T95" fmla="*/ 164 h 423"/>
                  <a:gd name="T96" fmla="*/ 342 w 509"/>
                  <a:gd name="T97" fmla="*/ 78 h 423"/>
                  <a:gd name="T98" fmla="*/ 356 w 509"/>
                  <a:gd name="T99" fmla="*/ 59 h 423"/>
                  <a:gd name="T100" fmla="*/ 360 w 509"/>
                  <a:gd name="T101" fmla="*/ 54 h 423"/>
                  <a:gd name="T102" fmla="*/ 364 w 509"/>
                  <a:gd name="T103" fmla="*/ 50 h 423"/>
                  <a:gd name="T104" fmla="*/ 368 w 509"/>
                  <a:gd name="T105" fmla="*/ 46 h 423"/>
                  <a:gd name="T106" fmla="*/ 373 w 509"/>
                  <a:gd name="T107" fmla="*/ 42 h 423"/>
                  <a:gd name="T108" fmla="*/ 412 w 509"/>
                  <a:gd name="T109" fmla="*/ 15 h 423"/>
                  <a:gd name="T110" fmla="*/ 458 w 509"/>
                  <a:gd name="T111" fmla="*/ 2 h 423"/>
                  <a:gd name="T112" fmla="*/ 505 w 509"/>
                  <a:gd name="T113" fmla="*/ 7 h 423"/>
                  <a:gd name="T114" fmla="*/ 508 w 509"/>
                  <a:gd name="T115" fmla="*/ 14 h 4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09" h="423">
                    <a:moveTo>
                      <a:pt x="508" y="14"/>
                    </a:moveTo>
                    <a:cubicBezTo>
                      <a:pt x="507" y="16"/>
                      <a:pt x="504" y="18"/>
                      <a:pt x="502" y="17"/>
                    </a:cubicBezTo>
                    <a:cubicBezTo>
                      <a:pt x="502" y="17"/>
                      <a:pt x="502" y="17"/>
                      <a:pt x="502" y="17"/>
                    </a:cubicBezTo>
                    <a:cubicBezTo>
                      <a:pt x="488" y="13"/>
                      <a:pt x="473" y="13"/>
                      <a:pt x="459" y="15"/>
                    </a:cubicBezTo>
                    <a:cubicBezTo>
                      <a:pt x="445" y="17"/>
                      <a:pt x="432" y="22"/>
                      <a:pt x="419" y="29"/>
                    </a:cubicBezTo>
                    <a:cubicBezTo>
                      <a:pt x="407" y="36"/>
                      <a:pt x="396" y="45"/>
                      <a:pt x="386" y="55"/>
                    </a:cubicBezTo>
                    <a:cubicBezTo>
                      <a:pt x="382" y="59"/>
                      <a:pt x="382" y="59"/>
                      <a:pt x="382" y="59"/>
                    </a:cubicBezTo>
                    <a:cubicBezTo>
                      <a:pt x="378" y="63"/>
                      <a:pt x="378" y="63"/>
                      <a:pt x="378" y="63"/>
                    </a:cubicBezTo>
                    <a:cubicBezTo>
                      <a:pt x="377" y="65"/>
                      <a:pt x="376" y="66"/>
                      <a:pt x="375" y="67"/>
                    </a:cubicBezTo>
                    <a:cubicBezTo>
                      <a:pt x="372" y="72"/>
                      <a:pt x="372" y="72"/>
                      <a:pt x="372" y="72"/>
                    </a:cubicBezTo>
                    <a:cubicBezTo>
                      <a:pt x="368" y="77"/>
                      <a:pt x="364" y="83"/>
                      <a:pt x="360" y="90"/>
                    </a:cubicBezTo>
                    <a:cubicBezTo>
                      <a:pt x="346" y="114"/>
                      <a:pt x="337" y="142"/>
                      <a:pt x="331" y="171"/>
                    </a:cubicBezTo>
                    <a:cubicBezTo>
                      <a:pt x="328" y="185"/>
                      <a:pt x="326" y="200"/>
                      <a:pt x="323" y="215"/>
                    </a:cubicBezTo>
                    <a:cubicBezTo>
                      <a:pt x="321" y="229"/>
                      <a:pt x="319" y="244"/>
                      <a:pt x="317" y="259"/>
                    </a:cubicBezTo>
                    <a:cubicBezTo>
                      <a:pt x="314" y="275"/>
                      <a:pt x="311" y="290"/>
                      <a:pt x="307" y="306"/>
                    </a:cubicBezTo>
                    <a:cubicBezTo>
                      <a:pt x="302" y="321"/>
                      <a:pt x="296" y="337"/>
                      <a:pt x="288" y="352"/>
                    </a:cubicBezTo>
                    <a:cubicBezTo>
                      <a:pt x="279" y="366"/>
                      <a:pt x="269" y="380"/>
                      <a:pt x="256" y="392"/>
                    </a:cubicBezTo>
                    <a:cubicBezTo>
                      <a:pt x="249" y="398"/>
                      <a:pt x="242" y="403"/>
                      <a:pt x="234" y="407"/>
                    </a:cubicBezTo>
                    <a:cubicBezTo>
                      <a:pt x="226" y="412"/>
                      <a:pt x="217" y="416"/>
                      <a:pt x="208" y="418"/>
                    </a:cubicBezTo>
                    <a:cubicBezTo>
                      <a:pt x="206" y="419"/>
                      <a:pt x="203" y="419"/>
                      <a:pt x="201" y="420"/>
                    </a:cubicBezTo>
                    <a:cubicBezTo>
                      <a:pt x="198" y="421"/>
                      <a:pt x="198" y="421"/>
                      <a:pt x="198" y="421"/>
                    </a:cubicBezTo>
                    <a:cubicBezTo>
                      <a:pt x="196" y="421"/>
                      <a:pt x="195" y="421"/>
                      <a:pt x="194" y="421"/>
                    </a:cubicBezTo>
                    <a:cubicBezTo>
                      <a:pt x="189" y="422"/>
                      <a:pt x="185" y="422"/>
                      <a:pt x="180" y="422"/>
                    </a:cubicBezTo>
                    <a:cubicBezTo>
                      <a:pt x="171" y="423"/>
                      <a:pt x="162" y="422"/>
                      <a:pt x="154" y="421"/>
                    </a:cubicBezTo>
                    <a:cubicBezTo>
                      <a:pt x="145" y="420"/>
                      <a:pt x="137" y="418"/>
                      <a:pt x="129" y="416"/>
                    </a:cubicBezTo>
                    <a:cubicBezTo>
                      <a:pt x="129" y="416"/>
                      <a:pt x="129" y="416"/>
                      <a:pt x="129" y="416"/>
                    </a:cubicBezTo>
                    <a:cubicBezTo>
                      <a:pt x="121" y="415"/>
                      <a:pt x="114" y="412"/>
                      <a:pt x="106" y="410"/>
                    </a:cubicBezTo>
                    <a:cubicBezTo>
                      <a:pt x="75" y="401"/>
                      <a:pt x="45" y="387"/>
                      <a:pt x="17" y="369"/>
                    </a:cubicBezTo>
                    <a:cubicBezTo>
                      <a:pt x="17" y="369"/>
                      <a:pt x="17" y="369"/>
                      <a:pt x="17" y="369"/>
                    </a:cubicBezTo>
                    <a:cubicBezTo>
                      <a:pt x="4" y="361"/>
                      <a:pt x="0" y="343"/>
                      <a:pt x="9" y="330"/>
                    </a:cubicBezTo>
                    <a:cubicBezTo>
                      <a:pt x="17" y="317"/>
                      <a:pt x="35" y="314"/>
                      <a:pt x="48" y="322"/>
                    </a:cubicBezTo>
                    <a:cubicBezTo>
                      <a:pt x="48" y="322"/>
                      <a:pt x="49" y="323"/>
                      <a:pt x="49" y="323"/>
                    </a:cubicBezTo>
                    <a:cubicBezTo>
                      <a:pt x="71" y="339"/>
                      <a:pt x="96" y="353"/>
                      <a:pt x="122" y="362"/>
                    </a:cubicBezTo>
                    <a:cubicBezTo>
                      <a:pt x="123" y="363"/>
                      <a:pt x="123" y="363"/>
                      <a:pt x="124" y="363"/>
                    </a:cubicBezTo>
                    <a:cubicBezTo>
                      <a:pt x="130" y="365"/>
                      <a:pt x="136" y="367"/>
                      <a:pt x="142" y="369"/>
                    </a:cubicBezTo>
                    <a:cubicBezTo>
                      <a:pt x="148" y="371"/>
                      <a:pt x="155" y="373"/>
                      <a:pt x="161" y="374"/>
                    </a:cubicBezTo>
                    <a:cubicBezTo>
                      <a:pt x="168" y="375"/>
                      <a:pt x="174" y="376"/>
                      <a:pt x="180" y="376"/>
                    </a:cubicBezTo>
                    <a:cubicBezTo>
                      <a:pt x="183" y="376"/>
                      <a:pt x="186" y="376"/>
                      <a:pt x="189" y="376"/>
                    </a:cubicBezTo>
                    <a:cubicBezTo>
                      <a:pt x="191" y="376"/>
                      <a:pt x="191" y="376"/>
                      <a:pt x="191" y="376"/>
                    </a:cubicBezTo>
                    <a:cubicBezTo>
                      <a:pt x="193" y="376"/>
                      <a:pt x="193" y="376"/>
                      <a:pt x="193" y="376"/>
                    </a:cubicBezTo>
                    <a:cubicBezTo>
                      <a:pt x="194" y="375"/>
                      <a:pt x="196" y="375"/>
                      <a:pt x="197" y="375"/>
                    </a:cubicBezTo>
                    <a:cubicBezTo>
                      <a:pt x="202" y="374"/>
                      <a:pt x="208" y="372"/>
                      <a:pt x="213" y="369"/>
                    </a:cubicBezTo>
                    <a:cubicBezTo>
                      <a:pt x="219" y="367"/>
                      <a:pt x="224" y="364"/>
                      <a:pt x="229" y="360"/>
                    </a:cubicBezTo>
                    <a:cubicBezTo>
                      <a:pt x="239" y="352"/>
                      <a:pt x="247" y="342"/>
                      <a:pt x="255" y="331"/>
                    </a:cubicBezTo>
                    <a:cubicBezTo>
                      <a:pt x="262" y="320"/>
                      <a:pt x="268" y="308"/>
                      <a:pt x="272" y="295"/>
                    </a:cubicBezTo>
                    <a:cubicBezTo>
                      <a:pt x="277" y="281"/>
                      <a:pt x="281" y="267"/>
                      <a:pt x="284" y="253"/>
                    </a:cubicBezTo>
                    <a:cubicBezTo>
                      <a:pt x="287" y="239"/>
                      <a:pt x="290" y="224"/>
                      <a:pt x="293" y="209"/>
                    </a:cubicBezTo>
                    <a:cubicBezTo>
                      <a:pt x="297" y="194"/>
                      <a:pt x="300" y="179"/>
                      <a:pt x="304" y="164"/>
                    </a:cubicBezTo>
                    <a:cubicBezTo>
                      <a:pt x="313" y="134"/>
                      <a:pt x="324" y="105"/>
                      <a:pt x="342" y="78"/>
                    </a:cubicBezTo>
                    <a:cubicBezTo>
                      <a:pt x="346" y="72"/>
                      <a:pt x="351" y="65"/>
                      <a:pt x="356" y="59"/>
                    </a:cubicBezTo>
                    <a:cubicBezTo>
                      <a:pt x="360" y="54"/>
                      <a:pt x="360" y="54"/>
                      <a:pt x="360" y="54"/>
                    </a:cubicBezTo>
                    <a:cubicBezTo>
                      <a:pt x="361" y="53"/>
                      <a:pt x="363" y="52"/>
                      <a:pt x="364" y="50"/>
                    </a:cubicBezTo>
                    <a:cubicBezTo>
                      <a:pt x="368" y="46"/>
                      <a:pt x="368" y="46"/>
                      <a:pt x="368" y="46"/>
                    </a:cubicBezTo>
                    <a:cubicBezTo>
                      <a:pt x="373" y="42"/>
                      <a:pt x="373" y="42"/>
                      <a:pt x="373" y="42"/>
                    </a:cubicBezTo>
                    <a:cubicBezTo>
                      <a:pt x="384" y="31"/>
                      <a:pt x="398" y="22"/>
                      <a:pt x="412" y="15"/>
                    </a:cubicBezTo>
                    <a:cubicBezTo>
                      <a:pt x="426" y="8"/>
                      <a:pt x="442" y="4"/>
                      <a:pt x="458" y="2"/>
                    </a:cubicBezTo>
                    <a:cubicBezTo>
                      <a:pt x="473" y="0"/>
                      <a:pt x="490" y="2"/>
                      <a:pt x="505" y="7"/>
                    </a:cubicBezTo>
                    <a:cubicBezTo>
                      <a:pt x="508" y="8"/>
                      <a:pt x="509" y="11"/>
                      <a:pt x="508" y="14"/>
                    </a:cubicBezTo>
                    <a:close/>
                  </a:path>
                </a:pathLst>
              </a:custGeom>
              <a:solidFill>
                <a:srgbClr val="DA9A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1" name="Freeform 158"/>
              <p:cNvSpPr>
                <a:spLocks/>
              </p:cNvSpPr>
              <p:nvPr/>
            </p:nvSpPr>
            <p:spPr bwMode="auto">
              <a:xfrm>
                <a:off x="6540501" y="5849938"/>
                <a:ext cx="496888" cy="384175"/>
              </a:xfrm>
              <a:custGeom>
                <a:avLst/>
                <a:gdLst>
                  <a:gd name="T0" fmla="*/ 129 w 132"/>
                  <a:gd name="T1" fmla="*/ 102 h 102"/>
                  <a:gd name="T2" fmla="*/ 106 w 132"/>
                  <a:gd name="T3" fmla="*/ 96 h 102"/>
                  <a:gd name="T4" fmla="*/ 17 w 132"/>
                  <a:gd name="T5" fmla="*/ 55 h 102"/>
                  <a:gd name="T6" fmla="*/ 17 w 132"/>
                  <a:gd name="T7" fmla="*/ 55 h 102"/>
                  <a:gd name="T8" fmla="*/ 9 w 132"/>
                  <a:gd name="T9" fmla="*/ 16 h 102"/>
                  <a:gd name="T10" fmla="*/ 48 w 132"/>
                  <a:gd name="T11" fmla="*/ 8 h 102"/>
                  <a:gd name="T12" fmla="*/ 49 w 132"/>
                  <a:gd name="T13" fmla="*/ 9 h 102"/>
                  <a:gd name="T14" fmla="*/ 122 w 132"/>
                  <a:gd name="T15" fmla="*/ 48 h 102"/>
                  <a:gd name="T16" fmla="*/ 124 w 132"/>
                  <a:gd name="T17" fmla="*/ 49 h 102"/>
                  <a:gd name="T18" fmla="*/ 130 w 132"/>
                  <a:gd name="T19" fmla="*/ 69 h 102"/>
                  <a:gd name="T20" fmla="*/ 129 w 132"/>
                  <a:gd name="T21" fmla="*/ 10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2" h="102">
                    <a:moveTo>
                      <a:pt x="129" y="102"/>
                    </a:moveTo>
                    <a:cubicBezTo>
                      <a:pt x="121" y="101"/>
                      <a:pt x="114" y="98"/>
                      <a:pt x="106" y="96"/>
                    </a:cubicBezTo>
                    <a:cubicBezTo>
                      <a:pt x="75" y="87"/>
                      <a:pt x="45" y="73"/>
                      <a:pt x="17" y="55"/>
                    </a:cubicBezTo>
                    <a:cubicBezTo>
                      <a:pt x="17" y="55"/>
                      <a:pt x="17" y="55"/>
                      <a:pt x="17" y="55"/>
                    </a:cubicBezTo>
                    <a:cubicBezTo>
                      <a:pt x="4" y="47"/>
                      <a:pt x="0" y="29"/>
                      <a:pt x="9" y="16"/>
                    </a:cubicBezTo>
                    <a:cubicBezTo>
                      <a:pt x="17" y="3"/>
                      <a:pt x="35" y="0"/>
                      <a:pt x="48" y="8"/>
                    </a:cubicBezTo>
                    <a:cubicBezTo>
                      <a:pt x="48" y="8"/>
                      <a:pt x="49" y="9"/>
                      <a:pt x="49" y="9"/>
                    </a:cubicBezTo>
                    <a:cubicBezTo>
                      <a:pt x="71" y="25"/>
                      <a:pt x="96" y="39"/>
                      <a:pt x="122" y="48"/>
                    </a:cubicBezTo>
                    <a:cubicBezTo>
                      <a:pt x="123" y="49"/>
                      <a:pt x="123" y="49"/>
                      <a:pt x="124" y="49"/>
                    </a:cubicBezTo>
                    <a:cubicBezTo>
                      <a:pt x="127" y="56"/>
                      <a:pt x="129" y="62"/>
                      <a:pt x="130" y="69"/>
                    </a:cubicBezTo>
                    <a:cubicBezTo>
                      <a:pt x="132" y="80"/>
                      <a:pt x="132" y="92"/>
                      <a:pt x="129" y="102"/>
                    </a:cubicBezTo>
                    <a:close/>
                  </a:path>
                </a:pathLst>
              </a:custGeom>
              <a:solidFill>
                <a:srgbClr val="C986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2" name="Freeform 159"/>
              <p:cNvSpPr>
                <a:spLocks/>
              </p:cNvSpPr>
              <p:nvPr/>
            </p:nvSpPr>
            <p:spPr bwMode="auto">
              <a:xfrm>
                <a:off x="5969001" y="6219825"/>
                <a:ext cx="563563" cy="279400"/>
              </a:xfrm>
              <a:custGeom>
                <a:avLst/>
                <a:gdLst>
                  <a:gd name="T0" fmla="*/ 149 w 150"/>
                  <a:gd name="T1" fmla="*/ 37 h 74"/>
                  <a:gd name="T2" fmla="*/ 114 w 150"/>
                  <a:gd name="T3" fmla="*/ 47 h 74"/>
                  <a:gd name="T4" fmla="*/ 88 w 150"/>
                  <a:gd name="T5" fmla="*/ 60 h 74"/>
                  <a:gd name="T6" fmla="*/ 75 w 150"/>
                  <a:gd name="T7" fmla="*/ 71 h 74"/>
                  <a:gd name="T8" fmla="*/ 71 w 150"/>
                  <a:gd name="T9" fmla="*/ 50 h 74"/>
                  <a:gd name="T10" fmla="*/ 32 w 150"/>
                  <a:gd name="T11" fmla="*/ 64 h 74"/>
                  <a:gd name="T12" fmla="*/ 14 w 150"/>
                  <a:gd name="T13" fmla="*/ 71 h 74"/>
                  <a:gd name="T14" fmla="*/ 19 w 150"/>
                  <a:gd name="T15" fmla="*/ 54 h 74"/>
                  <a:gd name="T16" fmla="*/ 15 w 150"/>
                  <a:gd name="T17" fmla="*/ 47 h 74"/>
                  <a:gd name="T18" fmla="*/ 7 w 150"/>
                  <a:gd name="T19" fmla="*/ 58 h 74"/>
                  <a:gd name="T20" fmla="*/ 3 w 150"/>
                  <a:gd name="T21" fmla="*/ 37 h 74"/>
                  <a:gd name="T22" fmla="*/ 68 w 150"/>
                  <a:gd name="T23" fmla="*/ 21 h 74"/>
                  <a:gd name="T24" fmla="*/ 68 w 150"/>
                  <a:gd name="T25" fmla="*/ 21 h 74"/>
                  <a:gd name="T26" fmla="*/ 104 w 150"/>
                  <a:gd name="T27" fmla="*/ 15 h 74"/>
                  <a:gd name="T28" fmla="*/ 150 w 150"/>
                  <a:gd name="T29" fmla="*/ 26 h 74"/>
                  <a:gd name="T30" fmla="*/ 149 w 150"/>
                  <a:gd name="T31" fmla="*/ 37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0" h="74">
                    <a:moveTo>
                      <a:pt x="149" y="37"/>
                    </a:moveTo>
                    <a:cubicBezTo>
                      <a:pt x="146" y="51"/>
                      <a:pt x="131" y="48"/>
                      <a:pt x="114" y="47"/>
                    </a:cubicBezTo>
                    <a:cubicBezTo>
                      <a:pt x="94" y="45"/>
                      <a:pt x="90" y="55"/>
                      <a:pt x="88" y="60"/>
                    </a:cubicBezTo>
                    <a:cubicBezTo>
                      <a:pt x="85" y="65"/>
                      <a:pt x="83" y="74"/>
                      <a:pt x="75" y="71"/>
                    </a:cubicBezTo>
                    <a:cubicBezTo>
                      <a:pt x="67" y="69"/>
                      <a:pt x="84" y="52"/>
                      <a:pt x="71" y="50"/>
                    </a:cubicBezTo>
                    <a:cubicBezTo>
                      <a:pt x="58" y="48"/>
                      <a:pt x="38" y="56"/>
                      <a:pt x="32" y="64"/>
                    </a:cubicBezTo>
                    <a:cubicBezTo>
                      <a:pt x="25" y="71"/>
                      <a:pt x="20" y="73"/>
                      <a:pt x="14" y="71"/>
                    </a:cubicBezTo>
                    <a:cubicBezTo>
                      <a:pt x="9" y="69"/>
                      <a:pt x="12" y="61"/>
                      <a:pt x="19" y="54"/>
                    </a:cubicBezTo>
                    <a:cubicBezTo>
                      <a:pt x="25" y="47"/>
                      <a:pt x="16" y="41"/>
                      <a:pt x="15" y="47"/>
                    </a:cubicBezTo>
                    <a:cubicBezTo>
                      <a:pt x="14" y="52"/>
                      <a:pt x="11" y="57"/>
                      <a:pt x="7" y="58"/>
                    </a:cubicBezTo>
                    <a:cubicBezTo>
                      <a:pt x="3" y="58"/>
                      <a:pt x="0" y="55"/>
                      <a:pt x="3" y="37"/>
                    </a:cubicBezTo>
                    <a:cubicBezTo>
                      <a:pt x="5" y="20"/>
                      <a:pt x="43" y="22"/>
                      <a:pt x="68" y="21"/>
                    </a:cubicBezTo>
                    <a:cubicBezTo>
                      <a:pt x="68" y="21"/>
                      <a:pt x="68" y="21"/>
                      <a:pt x="68" y="21"/>
                    </a:cubicBezTo>
                    <a:cubicBezTo>
                      <a:pt x="93" y="20"/>
                      <a:pt x="104" y="15"/>
                      <a:pt x="104" y="15"/>
                    </a:cubicBezTo>
                    <a:cubicBezTo>
                      <a:pt x="104" y="15"/>
                      <a:pt x="148" y="0"/>
                      <a:pt x="150" y="26"/>
                    </a:cubicBezTo>
                    <a:cubicBezTo>
                      <a:pt x="150" y="31"/>
                      <a:pt x="150" y="34"/>
                      <a:pt x="149" y="37"/>
                    </a:cubicBezTo>
                    <a:close/>
                  </a:path>
                </a:pathLst>
              </a:custGeom>
              <a:solidFill>
                <a:srgbClr val="DA9A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3" name="Freeform 160"/>
              <p:cNvSpPr>
                <a:spLocks/>
              </p:cNvSpPr>
              <p:nvPr/>
            </p:nvSpPr>
            <p:spPr bwMode="auto">
              <a:xfrm>
                <a:off x="6224588" y="6219825"/>
                <a:ext cx="307975" cy="139700"/>
              </a:xfrm>
              <a:custGeom>
                <a:avLst/>
                <a:gdLst>
                  <a:gd name="T0" fmla="*/ 81 w 82"/>
                  <a:gd name="T1" fmla="*/ 37 h 37"/>
                  <a:gd name="T2" fmla="*/ 20 w 82"/>
                  <a:gd name="T3" fmla="*/ 32 h 37"/>
                  <a:gd name="T4" fmla="*/ 6 w 82"/>
                  <a:gd name="T5" fmla="*/ 28 h 37"/>
                  <a:gd name="T6" fmla="*/ 0 w 82"/>
                  <a:gd name="T7" fmla="*/ 21 h 37"/>
                  <a:gd name="T8" fmla="*/ 36 w 82"/>
                  <a:gd name="T9" fmla="*/ 15 h 37"/>
                  <a:gd name="T10" fmla="*/ 82 w 82"/>
                  <a:gd name="T11" fmla="*/ 26 h 37"/>
                  <a:gd name="T12" fmla="*/ 81 w 82"/>
                  <a:gd name="T13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2" h="37">
                    <a:moveTo>
                      <a:pt x="81" y="37"/>
                    </a:moveTo>
                    <a:cubicBezTo>
                      <a:pt x="61" y="35"/>
                      <a:pt x="41" y="33"/>
                      <a:pt x="20" y="32"/>
                    </a:cubicBezTo>
                    <a:cubicBezTo>
                      <a:pt x="15" y="31"/>
                      <a:pt x="11" y="31"/>
                      <a:pt x="6" y="28"/>
                    </a:cubicBezTo>
                    <a:cubicBezTo>
                      <a:pt x="4" y="27"/>
                      <a:pt x="1" y="24"/>
                      <a:pt x="0" y="21"/>
                    </a:cubicBezTo>
                    <a:cubicBezTo>
                      <a:pt x="25" y="20"/>
                      <a:pt x="36" y="15"/>
                      <a:pt x="36" y="15"/>
                    </a:cubicBezTo>
                    <a:cubicBezTo>
                      <a:pt x="36" y="15"/>
                      <a:pt x="80" y="0"/>
                      <a:pt x="82" y="26"/>
                    </a:cubicBezTo>
                    <a:cubicBezTo>
                      <a:pt x="82" y="31"/>
                      <a:pt x="82" y="34"/>
                      <a:pt x="81" y="37"/>
                    </a:cubicBezTo>
                    <a:close/>
                  </a:path>
                </a:pathLst>
              </a:custGeom>
              <a:solidFill>
                <a:srgbClr val="C986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4" name="Freeform 161"/>
              <p:cNvSpPr>
                <a:spLocks/>
              </p:cNvSpPr>
              <p:nvPr/>
            </p:nvSpPr>
            <p:spPr bwMode="auto">
              <a:xfrm>
                <a:off x="5021263" y="5937250"/>
                <a:ext cx="334963" cy="233362"/>
              </a:xfrm>
              <a:custGeom>
                <a:avLst/>
                <a:gdLst>
                  <a:gd name="T0" fmla="*/ 89 w 89"/>
                  <a:gd name="T1" fmla="*/ 16 h 62"/>
                  <a:gd name="T2" fmla="*/ 82 w 89"/>
                  <a:gd name="T3" fmla="*/ 33 h 62"/>
                  <a:gd name="T4" fmla="*/ 45 w 89"/>
                  <a:gd name="T5" fmla="*/ 54 h 62"/>
                  <a:gd name="T6" fmla="*/ 20 w 89"/>
                  <a:gd name="T7" fmla="*/ 56 h 62"/>
                  <a:gd name="T8" fmla="*/ 16 w 89"/>
                  <a:gd name="T9" fmla="*/ 54 h 62"/>
                  <a:gd name="T10" fmla="*/ 17 w 89"/>
                  <a:gd name="T11" fmla="*/ 47 h 62"/>
                  <a:gd name="T12" fmla="*/ 3 w 89"/>
                  <a:gd name="T13" fmla="*/ 47 h 62"/>
                  <a:gd name="T14" fmla="*/ 48 w 89"/>
                  <a:gd name="T15" fmla="*/ 32 h 62"/>
                  <a:gd name="T16" fmla="*/ 66 w 89"/>
                  <a:gd name="T17" fmla="*/ 12 h 62"/>
                  <a:gd name="T18" fmla="*/ 66 w 89"/>
                  <a:gd name="T19" fmla="*/ 0 h 62"/>
                  <a:gd name="T20" fmla="*/ 66 w 89"/>
                  <a:gd name="T21" fmla="*/ 0 h 62"/>
                  <a:gd name="T22" fmla="*/ 67 w 89"/>
                  <a:gd name="T23" fmla="*/ 0 h 62"/>
                  <a:gd name="T24" fmla="*/ 89 w 89"/>
                  <a:gd name="T25" fmla="*/ 16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9" h="62">
                    <a:moveTo>
                      <a:pt x="89" y="16"/>
                    </a:moveTo>
                    <a:cubicBezTo>
                      <a:pt x="87" y="23"/>
                      <a:pt x="85" y="28"/>
                      <a:pt x="82" y="33"/>
                    </a:cubicBezTo>
                    <a:cubicBezTo>
                      <a:pt x="69" y="59"/>
                      <a:pt x="54" y="55"/>
                      <a:pt x="45" y="54"/>
                    </a:cubicBezTo>
                    <a:cubicBezTo>
                      <a:pt x="35" y="52"/>
                      <a:pt x="27" y="55"/>
                      <a:pt x="20" y="56"/>
                    </a:cubicBezTo>
                    <a:cubicBezTo>
                      <a:pt x="12" y="58"/>
                      <a:pt x="11" y="55"/>
                      <a:pt x="16" y="54"/>
                    </a:cubicBezTo>
                    <a:cubicBezTo>
                      <a:pt x="20" y="52"/>
                      <a:pt x="17" y="47"/>
                      <a:pt x="17" y="47"/>
                    </a:cubicBezTo>
                    <a:cubicBezTo>
                      <a:pt x="17" y="47"/>
                      <a:pt x="0" y="62"/>
                      <a:pt x="3" y="47"/>
                    </a:cubicBezTo>
                    <a:cubicBezTo>
                      <a:pt x="6" y="32"/>
                      <a:pt x="28" y="33"/>
                      <a:pt x="48" y="32"/>
                    </a:cubicBezTo>
                    <a:cubicBezTo>
                      <a:pt x="60" y="32"/>
                      <a:pt x="64" y="21"/>
                      <a:pt x="66" y="12"/>
                    </a:cubicBezTo>
                    <a:cubicBezTo>
                      <a:pt x="67" y="7"/>
                      <a:pt x="66" y="2"/>
                      <a:pt x="66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67" y="0"/>
                      <a:pt x="67" y="0"/>
                      <a:pt x="67" y="0"/>
                    </a:cubicBezTo>
                    <a:lnTo>
                      <a:pt x="89" y="16"/>
                    </a:lnTo>
                    <a:close/>
                  </a:path>
                </a:pathLst>
              </a:custGeom>
              <a:solidFill>
                <a:srgbClr val="DA9A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5" name="Freeform 162"/>
              <p:cNvSpPr>
                <a:spLocks/>
              </p:cNvSpPr>
              <p:nvPr/>
            </p:nvSpPr>
            <p:spPr bwMode="auto">
              <a:xfrm>
                <a:off x="5270501" y="5937250"/>
                <a:ext cx="85725" cy="123825"/>
              </a:xfrm>
              <a:custGeom>
                <a:avLst/>
                <a:gdLst>
                  <a:gd name="T0" fmla="*/ 23 w 23"/>
                  <a:gd name="T1" fmla="*/ 16 h 33"/>
                  <a:gd name="T2" fmla="*/ 16 w 23"/>
                  <a:gd name="T3" fmla="*/ 33 h 33"/>
                  <a:gd name="T4" fmla="*/ 9 w 23"/>
                  <a:gd name="T5" fmla="*/ 20 h 33"/>
                  <a:gd name="T6" fmla="*/ 0 w 23"/>
                  <a:gd name="T7" fmla="*/ 12 h 33"/>
                  <a:gd name="T8" fmla="*/ 0 w 23"/>
                  <a:gd name="T9" fmla="*/ 0 h 33"/>
                  <a:gd name="T10" fmla="*/ 1 w 23"/>
                  <a:gd name="T11" fmla="*/ 0 h 33"/>
                  <a:gd name="T12" fmla="*/ 23 w 23"/>
                  <a:gd name="T13" fmla="*/ 1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33">
                    <a:moveTo>
                      <a:pt x="23" y="16"/>
                    </a:moveTo>
                    <a:cubicBezTo>
                      <a:pt x="21" y="23"/>
                      <a:pt x="19" y="28"/>
                      <a:pt x="16" y="33"/>
                    </a:cubicBezTo>
                    <a:cubicBezTo>
                      <a:pt x="14" y="29"/>
                      <a:pt x="12" y="24"/>
                      <a:pt x="9" y="20"/>
                    </a:cubicBezTo>
                    <a:cubicBezTo>
                      <a:pt x="7" y="17"/>
                      <a:pt x="3" y="15"/>
                      <a:pt x="0" y="12"/>
                    </a:cubicBezTo>
                    <a:cubicBezTo>
                      <a:pt x="1" y="7"/>
                      <a:pt x="0" y="2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23" y="16"/>
                    </a:lnTo>
                    <a:close/>
                  </a:path>
                </a:pathLst>
              </a:custGeom>
              <a:solidFill>
                <a:srgbClr val="C986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6" name="Freeform 163"/>
              <p:cNvSpPr>
                <a:spLocks/>
              </p:cNvSpPr>
              <p:nvPr/>
            </p:nvSpPr>
            <p:spPr bwMode="auto">
              <a:xfrm>
                <a:off x="5251451" y="6291263"/>
                <a:ext cx="293688" cy="177800"/>
              </a:xfrm>
              <a:custGeom>
                <a:avLst/>
                <a:gdLst>
                  <a:gd name="T0" fmla="*/ 78 w 78"/>
                  <a:gd name="T1" fmla="*/ 2 h 47"/>
                  <a:gd name="T2" fmla="*/ 76 w 78"/>
                  <a:gd name="T3" fmla="*/ 14 h 47"/>
                  <a:gd name="T4" fmla="*/ 63 w 78"/>
                  <a:gd name="T5" fmla="*/ 38 h 47"/>
                  <a:gd name="T6" fmla="*/ 42 w 78"/>
                  <a:gd name="T7" fmla="*/ 44 h 47"/>
                  <a:gd name="T8" fmla="*/ 34 w 78"/>
                  <a:gd name="T9" fmla="*/ 44 h 47"/>
                  <a:gd name="T10" fmla="*/ 24 w 78"/>
                  <a:gd name="T11" fmla="*/ 39 h 47"/>
                  <a:gd name="T12" fmla="*/ 8 w 78"/>
                  <a:gd name="T13" fmla="*/ 31 h 47"/>
                  <a:gd name="T14" fmla="*/ 0 w 78"/>
                  <a:gd name="T15" fmla="*/ 28 h 47"/>
                  <a:gd name="T16" fmla="*/ 36 w 78"/>
                  <a:gd name="T17" fmla="*/ 13 h 47"/>
                  <a:gd name="T18" fmla="*/ 46 w 78"/>
                  <a:gd name="T19" fmla="*/ 7 h 47"/>
                  <a:gd name="T20" fmla="*/ 48 w 78"/>
                  <a:gd name="T21" fmla="*/ 0 h 47"/>
                  <a:gd name="T22" fmla="*/ 78 w 78"/>
                  <a:gd name="T23" fmla="*/ 2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8" h="47">
                    <a:moveTo>
                      <a:pt x="78" y="2"/>
                    </a:moveTo>
                    <a:cubicBezTo>
                      <a:pt x="78" y="6"/>
                      <a:pt x="77" y="10"/>
                      <a:pt x="76" y="14"/>
                    </a:cubicBezTo>
                    <a:cubicBezTo>
                      <a:pt x="74" y="27"/>
                      <a:pt x="67" y="38"/>
                      <a:pt x="63" y="38"/>
                    </a:cubicBezTo>
                    <a:cubicBezTo>
                      <a:pt x="57" y="38"/>
                      <a:pt x="52" y="40"/>
                      <a:pt x="42" y="44"/>
                    </a:cubicBezTo>
                    <a:cubicBezTo>
                      <a:pt x="33" y="47"/>
                      <a:pt x="34" y="44"/>
                      <a:pt x="34" y="44"/>
                    </a:cubicBezTo>
                    <a:cubicBezTo>
                      <a:pt x="34" y="44"/>
                      <a:pt x="48" y="35"/>
                      <a:pt x="24" y="39"/>
                    </a:cubicBezTo>
                    <a:cubicBezTo>
                      <a:pt x="1" y="43"/>
                      <a:pt x="8" y="31"/>
                      <a:pt x="8" y="31"/>
                    </a:cubicBezTo>
                    <a:cubicBezTo>
                      <a:pt x="0" y="35"/>
                      <a:pt x="0" y="28"/>
                      <a:pt x="0" y="28"/>
                    </a:cubicBezTo>
                    <a:cubicBezTo>
                      <a:pt x="9" y="11"/>
                      <a:pt x="22" y="16"/>
                      <a:pt x="36" y="13"/>
                    </a:cubicBezTo>
                    <a:cubicBezTo>
                      <a:pt x="41" y="12"/>
                      <a:pt x="44" y="10"/>
                      <a:pt x="46" y="7"/>
                    </a:cubicBezTo>
                    <a:cubicBezTo>
                      <a:pt x="49" y="4"/>
                      <a:pt x="48" y="0"/>
                      <a:pt x="48" y="0"/>
                    </a:cubicBezTo>
                    <a:lnTo>
                      <a:pt x="78" y="2"/>
                    </a:lnTo>
                    <a:close/>
                  </a:path>
                </a:pathLst>
              </a:custGeom>
              <a:solidFill>
                <a:srgbClr val="DA9A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7" name="Freeform 164"/>
              <p:cNvSpPr>
                <a:spLocks/>
              </p:cNvSpPr>
              <p:nvPr/>
            </p:nvSpPr>
            <p:spPr bwMode="auto">
              <a:xfrm>
                <a:off x="5424488" y="6291263"/>
                <a:ext cx="120650" cy="63500"/>
              </a:xfrm>
              <a:custGeom>
                <a:avLst/>
                <a:gdLst>
                  <a:gd name="T0" fmla="*/ 32 w 32"/>
                  <a:gd name="T1" fmla="*/ 2 h 17"/>
                  <a:gd name="T2" fmla="*/ 30 w 32"/>
                  <a:gd name="T3" fmla="*/ 14 h 17"/>
                  <a:gd name="T4" fmla="*/ 14 w 32"/>
                  <a:gd name="T5" fmla="*/ 17 h 17"/>
                  <a:gd name="T6" fmla="*/ 2 w 32"/>
                  <a:gd name="T7" fmla="*/ 13 h 17"/>
                  <a:gd name="T8" fmla="*/ 0 w 32"/>
                  <a:gd name="T9" fmla="*/ 7 h 17"/>
                  <a:gd name="T10" fmla="*/ 2 w 32"/>
                  <a:gd name="T11" fmla="*/ 0 h 17"/>
                  <a:gd name="T12" fmla="*/ 32 w 32"/>
                  <a:gd name="T13" fmla="*/ 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17">
                    <a:moveTo>
                      <a:pt x="32" y="2"/>
                    </a:moveTo>
                    <a:cubicBezTo>
                      <a:pt x="32" y="6"/>
                      <a:pt x="31" y="10"/>
                      <a:pt x="30" y="14"/>
                    </a:cubicBezTo>
                    <a:cubicBezTo>
                      <a:pt x="25" y="16"/>
                      <a:pt x="20" y="16"/>
                      <a:pt x="14" y="17"/>
                    </a:cubicBezTo>
                    <a:cubicBezTo>
                      <a:pt x="10" y="17"/>
                      <a:pt x="5" y="17"/>
                      <a:pt x="2" y="13"/>
                    </a:cubicBezTo>
                    <a:cubicBezTo>
                      <a:pt x="1" y="12"/>
                      <a:pt x="0" y="9"/>
                      <a:pt x="0" y="7"/>
                    </a:cubicBezTo>
                    <a:cubicBezTo>
                      <a:pt x="3" y="4"/>
                      <a:pt x="2" y="0"/>
                      <a:pt x="2" y="0"/>
                    </a:cubicBezTo>
                    <a:lnTo>
                      <a:pt x="32" y="2"/>
                    </a:lnTo>
                    <a:close/>
                  </a:path>
                </a:pathLst>
              </a:custGeom>
              <a:solidFill>
                <a:srgbClr val="C986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8" name="Freeform 165"/>
              <p:cNvSpPr>
                <a:spLocks/>
              </p:cNvSpPr>
              <p:nvPr/>
            </p:nvSpPr>
            <p:spPr bwMode="auto">
              <a:xfrm>
                <a:off x="5029201" y="4699000"/>
                <a:ext cx="615950" cy="434975"/>
              </a:xfrm>
              <a:custGeom>
                <a:avLst/>
                <a:gdLst>
                  <a:gd name="T0" fmla="*/ 93 w 164"/>
                  <a:gd name="T1" fmla="*/ 23 h 115"/>
                  <a:gd name="T2" fmla="*/ 0 w 164"/>
                  <a:gd name="T3" fmla="*/ 112 h 115"/>
                  <a:gd name="T4" fmla="*/ 106 w 164"/>
                  <a:gd name="T5" fmla="*/ 35 h 115"/>
                  <a:gd name="T6" fmla="*/ 93 w 164"/>
                  <a:gd name="T7" fmla="*/ 23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4" h="115">
                    <a:moveTo>
                      <a:pt x="93" y="23"/>
                    </a:moveTo>
                    <a:cubicBezTo>
                      <a:pt x="74" y="12"/>
                      <a:pt x="29" y="0"/>
                      <a:pt x="0" y="112"/>
                    </a:cubicBezTo>
                    <a:cubicBezTo>
                      <a:pt x="0" y="112"/>
                      <a:pt x="164" y="115"/>
                      <a:pt x="106" y="35"/>
                    </a:cubicBezTo>
                    <a:cubicBezTo>
                      <a:pt x="103" y="30"/>
                      <a:pt x="98" y="26"/>
                      <a:pt x="93" y="23"/>
                    </a:cubicBez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9" name="Freeform 166"/>
              <p:cNvSpPr>
                <a:spLocks/>
              </p:cNvSpPr>
              <p:nvPr/>
            </p:nvSpPr>
            <p:spPr bwMode="auto">
              <a:xfrm>
                <a:off x="4510088" y="4854575"/>
                <a:ext cx="2451100" cy="1573212"/>
              </a:xfrm>
              <a:custGeom>
                <a:avLst/>
                <a:gdLst>
                  <a:gd name="T0" fmla="*/ 52 w 652"/>
                  <a:gd name="T1" fmla="*/ 3 h 417"/>
                  <a:gd name="T2" fmla="*/ 49 w 652"/>
                  <a:gd name="T3" fmla="*/ 3 h 417"/>
                  <a:gd name="T4" fmla="*/ 12 w 652"/>
                  <a:gd name="T5" fmla="*/ 49 h 417"/>
                  <a:gd name="T6" fmla="*/ 134 w 652"/>
                  <a:gd name="T7" fmla="*/ 228 h 417"/>
                  <a:gd name="T8" fmla="*/ 244 w 652"/>
                  <a:gd name="T9" fmla="*/ 371 h 417"/>
                  <a:gd name="T10" fmla="*/ 296 w 652"/>
                  <a:gd name="T11" fmla="*/ 361 h 417"/>
                  <a:gd name="T12" fmla="*/ 323 w 652"/>
                  <a:gd name="T13" fmla="*/ 363 h 417"/>
                  <a:gd name="T14" fmla="*/ 349 w 652"/>
                  <a:gd name="T15" fmla="*/ 374 h 417"/>
                  <a:gd name="T16" fmla="*/ 435 w 652"/>
                  <a:gd name="T17" fmla="*/ 375 h 417"/>
                  <a:gd name="T18" fmla="*/ 448 w 652"/>
                  <a:gd name="T19" fmla="*/ 378 h 417"/>
                  <a:gd name="T20" fmla="*/ 506 w 652"/>
                  <a:gd name="T21" fmla="*/ 393 h 417"/>
                  <a:gd name="T22" fmla="*/ 595 w 652"/>
                  <a:gd name="T23" fmla="*/ 369 h 417"/>
                  <a:gd name="T24" fmla="*/ 647 w 652"/>
                  <a:gd name="T25" fmla="*/ 343 h 417"/>
                  <a:gd name="T26" fmla="*/ 613 w 652"/>
                  <a:gd name="T27" fmla="*/ 278 h 417"/>
                  <a:gd name="T28" fmla="*/ 339 w 652"/>
                  <a:gd name="T29" fmla="*/ 118 h 417"/>
                  <a:gd name="T30" fmla="*/ 173 w 652"/>
                  <a:gd name="T31" fmla="*/ 51 h 417"/>
                  <a:gd name="T32" fmla="*/ 52 w 652"/>
                  <a:gd name="T33" fmla="*/ 3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52" h="417">
                    <a:moveTo>
                      <a:pt x="52" y="3"/>
                    </a:moveTo>
                    <a:cubicBezTo>
                      <a:pt x="51" y="3"/>
                      <a:pt x="50" y="3"/>
                      <a:pt x="49" y="3"/>
                    </a:cubicBezTo>
                    <a:cubicBezTo>
                      <a:pt x="39" y="2"/>
                      <a:pt x="0" y="2"/>
                      <a:pt x="12" y="49"/>
                    </a:cubicBezTo>
                    <a:cubicBezTo>
                      <a:pt x="25" y="103"/>
                      <a:pt x="69" y="170"/>
                      <a:pt x="134" y="228"/>
                    </a:cubicBezTo>
                    <a:cubicBezTo>
                      <a:pt x="199" y="285"/>
                      <a:pt x="242" y="324"/>
                      <a:pt x="244" y="371"/>
                    </a:cubicBezTo>
                    <a:cubicBezTo>
                      <a:pt x="246" y="417"/>
                      <a:pt x="285" y="380"/>
                      <a:pt x="296" y="361"/>
                    </a:cubicBezTo>
                    <a:cubicBezTo>
                      <a:pt x="303" y="350"/>
                      <a:pt x="315" y="356"/>
                      <a:pt x="323" y="363"/>
                    </a:cubicBezTo>
                    <a:cubicBezTo>
                      <a:pt x="330" y="369"/>
                      <a:pt x="339" y="373"/>
                      <a:pt x="349" y="374"/>
                    </a:cubicBezTo>
                    <a:cubicBezTo>
                      <a:pt x="367" y="378"/>
                      <a:pt x="398" y="381"/>
                      <a:pt x="435" y="375"/>
                    </a:cubicBezTo>
                    <a:cubicBezTo>
                      <a:pt x="440" y="375"/>
                      <a:pt x="444" y="376"/>
                      <a:pt x="448" y="378"/>
                    </a:cubicBezTo>
                    <a:cubicBezTo>
                      <a:pt x="457" y="382"/>
                      <a:pt x="476" y="390"/>
                      <a:pt x="506" y="393"/>
                    </a:cubicBezTo>
                    <a:cubicBezTo>
                      <a:pt x="548" y="396"/>
                      <a:pt x="567" y="385"/>
                      <a:pt x="595" y="369"/>
                    </a:cubicBezTo>
                    <a:cubicBezTo>
                      <a:pt x="623" y="352"/>
                      <a:pt x="641" y="358"/>
                      <a:pt x="647" y="343"/>
                    </a:cubicBezTo>
                    <a:cubicBezTo>
                      <a:pt x="652" y="328"/>
                      <a:pt x="647" y="289"/>
                      <a:pt x="613" y="278"/>
                    </a:cubicBezTo>
                    <a:cubicBezTo>
                      <a:pt x="613" y="278"/>
                      <a:pt x="589" y="81"/>
                      <a:pt x="339" y="118"/>
                    </a:cubicBezTo>
                    <a:cubicBezTo>
                      <a:pt x="339" y="118"/>
                      <a:pt x="262" y="124"/>
                      <a:pt x="173" y="51"/>
                    </a:cubicBezTo>
                    <a:cubicBezTo>
                      <a:pt x="173" y="51"/>
                      <a:pt x="82" y="0"/>
                      <a:pt x="52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0" name="Freeform 167"/>
              <p:cNvSpPr>
                <a:spLocks/>
              </p:cNvSpPr>
              <p:nvPr/>
            </p:nvSpPr>
            <p:spPr bwMode="auto">
              <a:xfrm>
                <a:off x="5040313" y="4835525"/>
                <a:ext cx="658813" cy="565150"/>
              </a:xfrm>
              <a:custGeom>
                <a:avLst/>
                <a:gdLst>
                  <a:gd name="T0" fmla="*/ 117 w 175"/>
                  <a:gd name="T1" fmla="*/ 38 h 150"/>
                  <a:gd name="T2" fmla="*/ 0 w 175"/>
                  <a:gd name="T3" fmla="*/ 116 h 150"/>
                  <a:gd name="T4" fmla="*/ 129 w 175"/>
                  <a:gd name="T5" fmla="*/ 53 h 150"/>
                  <a:gd name="T6" fmla="*/ 117 w 175"/>
                  <a:gd name="T7" fmla="*/ 38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5" h="150">
                    <a:moveTo>
                      <a:pt x="117" y="38"/>
                    </a:moveTo>
                    <a:cubicBezTo>
                      <a:pt x="99" y="22"/>
                      <a:pt x="52" y="0"/>
                      <a:pt x="0" y="116"/>
                    </a:cubicBezTo>
                    <a:cubicBezTo>
                      <a:pt x="0" y="116"/>
                      <a:pt x="175" y="150"/>
                      <a:pt x="129" y="53"/>
                    </a:cubicBezTo>
                    <a:cubicBezTo>
                      <a:pt x="126" y="47"/>
                      <a:pt x="122" y="42"/>
                      <a:pt x="117" y="3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1" name="Freeform 168"/>
              <p:cNvSpPr>
                <a:spLocks/>
              </p:cNvSpPr>
              <p:nvPr/>
            </p:nvSpPr>
            <p:spPr bwMode="auto">
              <a:xfrm>
                <a:off x="5100638" y="4918075"/>
                <a:ext cx="492125" cy="419100"/>
              </a:xfrm>
              <a:custGeom>
                <a:avLst/>
                <a:gdLst>
                  <a:gd name="T0" fmla="*/ 88 w 131"/>
                  <a:gd name="T1" fmla="*/ 28 h 111"/>
                  <a:gd name="T2" fmla="*/ 0 w 131"/>
                  <a:gd name="T3" fmla="*/ 86 h 111"/>
                  <a:gd name="T4" fmla="*/ 97 w 131"/>
                  <a:gd name="T5" fmla="*/ 39 h 111"/>
                  <a:gd name="T6" fmla="*/ 88 w 131"/>
                  <a:gd name="T7" fmla="*/ 28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1" h="111">
                    <a:moveTo>
                      <a:pt x="88" y="28"/>
                    </a:moveTo>
                    <a:cubicBezTo>
                      <a:pt x="74" y="16"/>
                      <a:pt x="40" y="0"/>
                      <a:pt x="0" y="86"/>
                    </a:cubicBezTo>
                    <a:cubicBezTo>
                      <a:pt x="0" y="86"/>
                      <a:pt x="131" y="111"/>
                      <a:pt x="97" y="39"/>
                    </a:cubicBezTo>
                    <a:cubicBezTo>
                      <a:pt x="95" y="35"/>
                      <a:pt x="92" y="31"/>
                      <a:pt x="88" y="28"/>
                    </a:cubicBezTo>
                    <a:close/>
                  </a:path>
                </a:pathLst>
              </a:custGeom>
              <a:solidFill>
                <a:srgbClr val="FBD4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2" name="Oval 169"/>
              <p:cNvSpPr>
                <a:spLocks noChangeArrowheads="1"/>
              </p:cNvSpPr>
              <p:nvPr/>
            </p:nvSpPr>
            <p:spPr bwMode="auto">
              <a:xfrm>
                <a:off x="4833938" y="5024438"/>
                <a:ext cx="127000" cy="128587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3" name="Oval 170"/>
              <p:cNvSpPr>
                <a:spLocks noChangeArrowheads="1"/>
              </p:cNvSpPr>
              <p:nvPr/>
            </p:nvSpPr>
            <p:spPr bwMode="auto">
              <a:xfrm>
                <a:off x="4905376" y="5065713"/>
                <a:ext cx="41275" cy="412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4" name="Freeform 171"/>
              <p:cNvSpPr>
                <a:spLocks/>
              </p:cNvSpPr>
              <p:nvPr/>
            </p:nvSpPr>
            <p:spPr bwMode="auto">
              <a:xfrm>
                <a:off x="4529138" y="4873625"/>
                <a:ext cx="2417763" cy="1554162"/>
              </a:xfrm>
              <a:custGeom>
                <a:avLst/>
                <a:gdLst>
                  <a:gd name="T0" fmla="*/ 587 w 643"/>
                  <a:gd name="T1" fmla="*/ 339 h 412"/>
                  <a:gd name="T2" fmla="*/ 537 w 643"/>
                  <a:gd name="T3" fmla="*/ 349 h 412"/>
                  <a:gd name="T4" fmla="*/ 443 w 643"/>
                  <a:gd name="T5" fmla="*/ 334 h 412"/>
                  <a:gd name="T6" fmla="*/ 310 w 643"/>
                  <a:gd name="T7" fmla="*/ 323 h 412"/>
                  <a:gd name="T8" fmla="*/ 185 w 643"/>
                  <a:gd name="T9" fmla="*/ 256 h 412"/>
                  <a:gd name="T10" fmla="*/ 92 w 643"/>
                  <a:gd name="T11" fmla="*/ 149 h 412"/>
                  <a:gd name="T12" fmla="*/ 24 w 643"/>
                  <a:gd name="T13" fmla="*/ 0 h 412"/>
                  <a:gd name="T14" fmla="*/ 7 w 643"/>
                  <a:gd name="T15" fmla="*/ 44 h 412"/>
                  <a:gd name="T16" fmla="*/ 129 w 643"/>
                  <a:gd name="T17" fmla="*/ 223 h 412"/>
                  <a:gd name="T18" fmla="*/ 239 w 643"/>
                  <a:gd name="T19" fmla="*/ 365 h 412"/>
                  <a:gd name="T20" fmla="*/ 291 w 643"/>
                  <a:gd name="T21" fmla="*/ 356 h 412"/>
                  <a:gd name="T22" fmla="*/ 318 w 643"/>
                  <a:gd name="T23" fmla="*/ 358 h 412"/>
                  <a:gd name="T24" fmla="*/ 344 w 643"/>
                  <a:gd name="T25" fmla="*/ 369 h 412"/>
                  <a:gd name="T26" fmla="*/ 430 w 643"/>
                  <a:gd name="T27" fmla="*/ 370 h 412"/>
                  <a:gd name="T28" fmla="*/ 443 w 643"/>
                  <a:gd name="T29" fmla="*/ 373 h 412"/>
                  <a:gd name="T30" fmla="*/ 501 w 643"/>
                  <a:gd name="T31" fmla="*/ 388 h 412"/>
                  <a:gd name="T32" fmla="*/ 590 w 643"/>
                  <a:gd name="T33" fmla="*/ 364 h 412"/>
                  <a:gd name="T34" fmla="*/ 642 w 643"/>
                  <a:gd name="T35" fmla="*/ 338 h 412"/>
                  <a:gd name="T36" fmla="*/ 643 w 643"/>
                  <a:gd name="T37" fmla="*/ 334 h 412"/>
                  <a:gd name="T38" fmla="*/ 587 w 643"/>
                  <a:gd name="T39" fmla="*/ 33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43" h="412">
                    <a:moveTo>
                      <a:pt x="587" y="339"/>
                    </a:moveTo>
                    <a:cubicBezTo>
                      <a:pt x="570" y="342"/>
                      <a:pt x="554" y="347"/>
                      <a:pt x="537" y="349"/>
                    </a:cubicBezTo>
                    <a:cubicBezTo>
                      <a:pt x="505" y="351"/>
                      <a:pt x="474" y="339"/>
                      <a:pt x="443" y="334"/>
                    </a:cubicBezTo>
                    <a:cubicBezTo>
                      <a:pt x="399" y="326"/>
                      <a:pt x="353" y="332"/>
                      <a:pt x="310" y="323"/>
                    </a:cubicBezTo>
                    <a:cubicBezTo>
                      <a:pt x="263" y="313"/>
                      <a:pt x="221" y="288"/>
                      <a:pt x="185" y="256"/>
                    </a:cubicBezTo>
                    <a:cubicBezTo>
                      <a:pt x="150" y="225"/>
                      <a:pt x="121" y="187"/>
                      <a:pt x="92" y="149"/>
                    </a:cubicBezTo>
                    <a:cubicBezTo>
                      <a:pt x="66" y="116"/>
                      <a:pt x="19" y="51"/>
                      <a:pt x="24" y="0"/>
                    </a:cubicBezTo>
                    <a:cubicBezTo>
                      <a:pt x="12" y="4"/>
                      <a:pt x="0" y="15"/>
                      <a:pt x="7" y="44"/>
                    </a:cubicBezTo>
                    <a:cubicBezTo>
                      <a:pt x="20" y="98"/>
                      <a:pt x="64" y="165"/>
                      <a:pt x="129" y="223"/>
                    </a:cubicBezTo>
                    <a:cubicBezTo>
                      <a:pt x="194" y="280"/>
                      <a:pt x="237" y="319"/>
                      <a:pt x="239" y="365"/>
                    </a:cubicBezTo>
                    <a:cubicBezTo>
                      <a:pt x="241" y="412"/>
                      <a:pt x="280" y="375"/>
                      <a:pt x="291" y="356"/>
                    </a:cubicBezTo>
                    <a:cubicBezTo>
                      <a:pt x="298" y="345"/>
                      <a:pt x="310" y="351"/>
                      <a:pt x="318" y="358"/>
                    </a:cubicBezTo>
                    <a:cubicBezTo>
                      <a:pt x="325" y="364"/>
                      <a:pt x="334" y="368"/>
                      <a:pt x="344" y="369"/>
                    </a:cubicBezTo>
                    <a:cubicBezTo>
                      <a:pt x="362" y="373"/>
                      <a:pt x="393" y="376"/>
                      <a:pt x="430" y="370"/>
                    </a:cubicBezTo>
                    <a:cubicBezTo>
                      <a:pt x="435" y="370"/>
                      <a:pt x="439" y="371"/>
                      <a:pt x="443" y="373"/>
                    </a:cubicBezTo>
                    <a:cubicBezTo>
                      <a:pt x="452" y="377"/>
                      <a:pt x="471" y="385"/>
                      <a:pt x="501" y="388"/>
                    </a:cubicBezTo>
                    <a:cubicBezTo>
                      <a:pt x="543" y="391"/>
                      <a:pt x="562" y="380"/>
                      <a:pt x="590" y="364"/>
                    </a:cubicBezTo>
                    <a:cubicBezTo>
                      <a:pt x="618" y="347"/>
                      <a:pt x="636" y="352"/>
                      <a:pt x="642" y="338"/>
                    </a:cubicBezTo>
                    <a:cubicBezTo>
                      <a:pt x="642" y="337"/>
                      <a:pt x="643" y="335"/>
                      <a:pt x="643" y="334"/>
                    </a:cubicBezTo>
                    <a:cubicBezTo>
                      <a:pt x="624" y="334"/>
                      <a:pt x="605" y="335"/>
                      <a:pt x="587" y="339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5" name="Freeform 172"/>
              <p:cNvSpPr>
                <a:spLocks/>
              </p:cNvSpPr>
              <p:nvPr/>
            </p:nvSpPr>
            <p:spPr bwMode="auto">
              <a:xfrm>
                <a:off x="4521201" y="4843463"/>
                <a:ext cx="120650" cy="161925"/>
              </a:xfrm>
              <a:custGeom>
                <a:avLst/>
                <a:gdLst>
                  <a:gd name="T0" fmla="*/ 29 w 32"/>
                  <a:gd name="T1" fmla="*/ 26 h 43"/>
                  <a:gd name="T2" fmla="*/ 10 w 32"/>
                  <a:gd name="T3" fmla="*/ 40 h 43"/>
                  <a:gd name="T4" fmla="*/ 3 w 32"/>
                  <a:gd name="T5" fmla="*/ 17 h 43"/>
                  <a:gd name="T6" fmla="*/ 22 w 32"/>
                  <a:gd name="T7" fmla="*/ 3 h 43"/>
                  <a:gd name="T8" fmla="*/ 29 w 32"/>
                  <a:gd name="T9" fmla="*/ 26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43">
                    <a:moveTo>
                      <a:pt x="29" y="26"/>
                    </a:moveTo>
                    <a:cubicBezTo>
                      <a:pt x="26" y="36"/>
                      <a:pt x="17" y="43"/>
                      <a:pt x="10" y="40"/>
                    </a:cubicBezTo>
                    <a:cubicBezTo>
                      <a:pt x="3" y="38"/>
                      <a:pt x="0" y="28"/>
                      <a:pt x="3" y="17"/>
                    </a:cubicBezTo>
                    <a:cubicBezTo>
                      <a:pt x="7" y="7"/>
                      <a:pt x="15" y="0"/>
                      <a:pt x="22" y="3"/>
                    </a:cubicBezTo>
                    <a:cubicBezTo>
                      <a:pt x="29" y="5"/>
                      <a:pt x="32" y="15"/>
                      <a:pt x="29" y="26"/>
                    </a:cubicBezTo>
                    <a:close/>
                  </a:path>
                </a:pathLst>
              </a:custGeom>
              <a:solidFill>
                <a:srgbClr val="FBD4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78" name="组合 177"/>
          <p:cNvGrpSpPr/>
          <p:nvPr/>
        </p:nvGrpSpPr>
        <p:grpSpPr>
          <a:xfrm>
            <a:off x="7484558" y="6280021"/>
            <a:ext cx="647701" cy="674688"/>
            <a:chOff x="3471863" y="3533775"/>
            <a:chExt cx="647701" cy="674688"/>
          </a:xfrm>
        </p:grpSpPr>
        <p:sp>
          <p:nvSpPr>
            <p:cNvPr id="179" name="Oval 265"/>
            <p:cNvSpPr>
              <a:spLocks noChangeArrowheads="1"/>
            </p:cNvSpPr>
            <p:nvPr/>
          </p:nvSpPr>
          <p:spPr bwMode="auto">
            <a:xfrm>
              <a:off x="3736976" y="3811588"/>
              <a:ext cx="117475" cy="117475"/>
            </a:xfrm>
            <a:prstGeom prst="ellipse">
              <a:avLst/>
            </a:prstGeom>
            <a:solidFill>
              <a:srgbClr val="CB48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0" name="Oval 266"/>
            <p:cNvSpPr>
              <a:spLocks noChangeArrowheads="1"/>
            </p:cNvSpPr>
            <p:nvPr/>
          </p:nvSpPr>
          <p:spPr bwMode="auto">
            <a:xfrm>
              <a:off x="3705226" y="3533775"/>
              <a:ext cx="174625" cy="265113"/>
            </a:xfrm>
            <a:prstGeom prst="ellipse">
              <a:avLst/>
            </a:prstGeom>
            <a:solidFill>
              <a:srgbClr val="CB48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1" name="Oval 267"/>
            <p:cNvSpPr>
              <a:spLocks noChangeArrowheads="1"/>
            </p:cNvSpPr>
            <p:nvPr/>
          </p:nvSpPr>
          <p:spPr bwMode="auto">
            <a:xfrm>
              <a:off x="3705226" y="3948113"/>
              <a:ext cx="174625" cy="260350"/>
            </a:xfrm>
            <a:prstGeom prst="ellipse">
              <a:avLst/>
            </a:prstGeom>
            <a:solidFill>
              <a:srgbClr val="CB48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2" name="Freeform 268"/>
            <p:cNvSpPr>
              <a:spLocks/>
            </p:cNvSpPr>
            <p:nvPr/>
          </p:nvSpPr>
          <p:spPr bwMode="auto">
            <a:xfrm>
              <a:off x="3841751" y="3676650"/>
              <a:ext cx="277813" cy="187325"/>
            </a:xfrm>
            <a:custGeom>
              <a:avLst/>
              <a:gdLst>
                <a:gd name="T0" fmla="*/ 27 w 43"/>
                <a:gd name="T1" fmla="*/ 0 h 29"/>
                <a:gd name="T2" fmla="*/ 22 w 43"/>
                <a:gd name="T3" fmla="*/ 1 h 29"/>
                <a:gd name="T4" fmla="*/ 3 w 43"/>
                <a:gd name="T5" fmla="*/ 25 h 29"/>
                <a:gd name="T6" fmla="*/ 14 w 43"/>
                <a:gd name="T7" fmla="*/ 29 h 29"/>
                <a:gd name="T8" fmla="*/ 34 w 43"/>
                <a:gd name="T9" fmla="*/ 25 h 29"/>
                <a:gd name="T10" fmla="*/ 39 w 43"/>
                <a:gd name="T11" fmla="*/ 8 h 29"/>
                <a:gd name="T12" fmla="*/ 27 w 43"/>
                <a:gd name="T1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29">
                  <a:moveTo>
                    <a:pt x="27" y="0"/>
                  </a:moveTo>
                  <a:cubicBezTo>
                    <a:pt x="26" y="0"/>
                    <a:pt x="24" y="0"/>
                    <a:pt x="22" y="1"/>
                  </a:cubicBezTo>
                  <a:cubicBezTo>
                    <a:pt x="16" y="4"/>
                    <a:pt x="0" y="19"/>
                    <a:pt x="3" y="25"/>
                  </a:cubicBezTo>
                  <a:cubicBezTo>
                    <a:pt x="4" y="28"/>
                    <a:pt x="9" y="29"/>
                    <a:pt x="14" y="29"/>
                  </a:cubicBezTo>
                  <a:cubicBezTo>
                    <a:pt x="21" y="29"/>
                    <a:pt x="30" y="27"/>
                    <a:pt x="34" y="25"/>
                  </a:cubicBezTo>
                  <a:cubicBezTo>
                    <a:pt x="40" y="22"/>
                    <a:pt x="43" y="14"/>
                    <a:pt x="39" y="8"/>
                  </a:cubicBezTo>
                  <a:cubicBezTo>
                    <a:pt x="37" y="3"/>
                    <a:pt x="32" y="0"/>
                    <a:pt x="27" y="0"/>
                  </a:cubicBezTo>
                </a:path>
              </a:pathLst>
            </a:custGeom>
            <a:solidFill>
              <a:srgbClr val="CB48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3" name="Freeform 269"/>
            <p:cNvSpPr>
              <a:spLocks/>
            </p:cNvSpPr>
            <p:nvPr/>
          </p:nvSpPr>
          <p:spPr bwMode="auto">
            <a:xfrm>
              <a:off x="3471863" y="3876675"/>
              <a:ext cx="279400" cy="188913"/>
            </a:xfrm>
            <a:custGeom>
              <a:avLst/>
              <a:gdLst>
                <a:gd name="T0" fmla="*/ 28 w 43"/>
                <a:gd name="T1" fmla="*/ 0 h 29"/>
                <a:gd name="T2" fmla="*/ 9 w 43"/>
                <a:gd name="T3" fmla="*/ 4 h 29"/>
                <a:gd name="T4" fmla="*/ 3 w 43"/>
                <a:gd name="T5" fmla="*/ 22 h 29"/>
                <a:gd name="T6" fmla="*/ 15 w 43"/>
                <a:gd name="T7" fmla="*/ 29 h 29"/>
                <a:gd name="T8" fmla="*/ 21 w 43"/>
                <a:gd name="T9" fmla="*/ 28 h 29"/>
                <a:gd name="T10" fmla="*/ 40 w 43"/>
                <a:gd name="T11" fmla="*/ 4 h 29"/>
                <a:gd name="T12" fmla="*/ 28 w 43"/>
                <a:gd name="T1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29">
                  <a:moveTo>
                    <a:pt x="28" y="0"/>
                  </a:moveTo>
                  <a:cubicBezTo>
                    <a:pt x="21" y="0"/>
                    <a:pt x="13" y="2"/>
                    <a:pt x="9" y="4"/>
                  </a:cubicBezTo>
                  <a:cubicBezTo>
                    <a:pt x="2" y="7"/>
                    <a:pt x="0" y="15"/>
                    <a:pt x="3" y="22"/>
                  </a:cubicBezTo>
                  <a:cubicBezTo>
                    <a:pt x="5" y="27"/>
                    <a:pt x="10" y="29"/>
                    <a:pt x="15" y="29"/>
                  </a:cubicBezTo>
                  <a:cubicBezTo>
                    <a:pt x="17" y="29"/>
                    <a:pt x="19" y="29"/>
                    <a:pt x="21" y="28"/>
                  </a:cubicBezTo>
                  <a:cubicBezTo>
                    <a:pt x="27" y="25"/>
                    <a:pt x="43" y="11"/>
                    <a:pt x="40" y="4"/>
                  </a:cubicBezTo>
                  <a:cubicBezTo>
                    <a:pt x="38" y="1"/>
                    <a:pt x="34" y="0"/>
                    <a:pt x="28" y="0"/>
                  </a:cubicBezTo>
                </a:path>
              </a:pathLst>
            </a:custGeom>
            <a:solidFill>
              <a:srgbClr val="CB48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4" name="Freeform 270"/>
            <p:cNvSpPr>
              <a:spLocks/>
            </p:cNvSpPr>
            <p:nvPr/>
          </p:nvSpPr>
          <p:spPr bwMode="auto">
            <a:xfrm>
              <a:off x="3835401" y="3889375"/>
              <a:ext cx="277813" cy="195263"/>
            </a:xfrm>
            <a:custGeom>
              <a:avLst/>
              <a:gdLst>
                <a:gd name="T0" fmla="*/ 13 w 43"/>
                <a:gd name="T1" fmla="*/ 0 h 30"/>
                <a:gd name="T2" fmla="*/ 4 w 43"/>
                <a:gd name="T3" fmla="*/ 3 h 30"/>
                <a:gd name="T4" fmla="*/ 21 w 43"/>
                <a:gd name="T5" fmla="*/ 28 h 30"/>
                <a:gd name="T6" fmla="*/ 27 w 43"/>
                <a:gd name="T7" fmla="*/ 30 h 30"/>
                <a:gd name="T8" fmla="*/ 39 w 43"/>
                <a:gd name="T9" fmla="*/ 23 h 30"/>
                <a:gd name="T10" fmla="*/ 34 w 43"/>
                <a:gd name="T11" fmla="*/ 5 h 30"/>
                <a:gd name="T12" fmla="*/ 13 w 43"/>
                <a:gd name="T1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30">
                  <a:moveTo>
                    <a:pt x="13" y="0"/>
                  </a:moveTo>
                  <a:cubicBezTo>
                    <a:pt x="8" y="0"/>
                    <a:pt x="5" y="1"/>
                    <a:pt x="4" y="3"/>
                  </a:cubicBezTo>
                  <a:cubicBezTo>
                    <a:pt x="0" y="9"/>
                    <a:pt x="15" y="25"/>
                    <a:pt x="21" y="28"/>
                  </a:cubicBezTo>
                  <a:cubicBezTo>
                    <a:pt x="23" y="29"/>
                    <a:pt x="25" y="30"/>
                    <a:pt x="27" y="30"/>
                  </a:cubicBezTo>
                  <a:cubicBezTo>
                    <a:pt x="32" y="30"/>
                    <a:pt x="36" y="27"/>
                    <a:pt x="39" y="23"/>
                  </a:cubicBezTo>
                  <a:cubicBezTo>
                    <a:pt x="43" y="16"/>
                    <a:pt x="40" y="8"/>
                    <a:pt x="34" y="5"/>
                  </a:cubicBezTo>
                  <a:cubicBezTo>
                    <a:pt x="30" y="2"/>
                    <a:pt x="20" y="0"/>
                    <a:pt x="13" y="0"/>
                  </a:cubicBezTo>
                </a:path>
              </a:pathLst>
            </a:custGeom>
            <a:solidFill>
              <a:srgbClr val="CB48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5" name="Freeform 271"/>
            <p:cNvSpPr>
              <a:spLocks/>
            </p:cNvSpPr>
            <p:nvPr/>
          </p:nvSpPr>
          <p:spPr bwMode="auto">
            <a:xfrm>
              <a:off x="3478213" y="3663950"/>
              <a:ext cx="279400" cy="193675"/>
            </a:xfrm>
            <a:custGeom>
              <a:avLst/>
              <a:gdLst>
                <a:gd name="T0" fmla="*/ 15 w 43"/>
                <a:gd name="T1" fmla="*/ 0 h 30"/>
                <a:gd name="T2" fmla="*/ 4 w 43"/>
                <a:gd name="T3" fmla="*/ 6 h 30"/>
                <a:gd name="T4" fmla="*/ 8 w 43"/>
                <a:gd name="T5" fmla="*/ 25 h 30"/>
                <a:gd name="T6" fmla="*/ 30 w 43"/>
                <a:gd name="T7" fmla="*/ 30 h 30"/>
                <a:gd name="T8" fmla="*/ 39 w 43"/>
                <a:gd name="T9" fmla="*/ 27 h 30"/>
                <a:gd name="T10" fmla="*/ 22 w 43"/>
                <a:gd name="T11" fmla="*/ 1 h 30"/>
                <a:gd name="T12" fmla="*/ 15 w 43"/>
                <a:gd name="T1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30">
                  <a:moveTo>
                    <a:pt x="15" y="0"/>
                  </a:moveTo>
                  <a:cubicBezTo>
                    <a:pt x="11" y="0"/>
                    <a:pt x="6" y="2"/>
                    <a:pt x="4" y="6"/>
                  </a:cubicBezTo>
                  <a:cubicBezTo>
                    <a:pt x="0" y="13"/>
                    <a:pt x="2" y="21"/>
                    <a:pt x="8" y="25"/>
                  </a:cubicBezTo>
                  <a:cubicBezTo>
                    <a:pt x="12" y="27"/>
                    <a:pt x="22" y="30"/>
                    <a:pt x="30" y="30"/>
                  </a:cubicBezTo>
                  <a:cubicBezTo>
                    <a:pt x="34" y="30"/>
                    <a:pt x="38" y="29"/>
                    <a:pt x="39" y="27"/>
                  </a:cubicBezTo>
                  <a:cubicBezTo>
                    <a:pt x="43" y="20"/>
                    <a:pt x="28" y="5"/>
                    <a:pt x="22" y="1"/>
                  </a:cubicBezTo>
                  <a:cubicBezTo>
                    <a:pt x="20" y="0"/>
                    <a:pt x="18" y="0"/>
                    <a:pt x="15" y="0"/>
                  </a:cubicBezTo>
                </a:path>
              </a:pathLst>
            </a:custGeom>
            <a:solidFill>
              <a:srgbClr val="CB48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86" name="组合 185"/>
          <p:cNvGrpSpPr/>
          <p:nvPr/>
        </p:nvGrpSpPr>
        <p:grpSpPr>
          <a:xfrm>
            <a:off x="8304211" y="5936377"/>
            <a:ext cx="414338" cy="427038"/>
            <a:chOff x="5557838" y="3838575"/>
            <a:chExt cx="414338" cy="427038"/>
          </a:xfrm>
        </p:grpSpPr>
        <p:sp>
          <p:nvSpPr>
            <p:cNvPr id="187" name="Oval 279"/>
            <p:cNvSpPr>
              <a:spLocks noChangeArrowheads="1"/>
            </p:cNvSpPr>
            <p:nvPr/>
          </p:nvSpPr>
          <p:spPr bwMode="auto">
            <a:xfrm>
              <a:off x="5726113" y="4013200"/>
              <a:ext cx="77788" cy="77788"/>
            </a:xfrm>
            <a:prstGeom prst="ellipse">
              <a:avLst/>
            </a:prstGeom>
            <a:solidFill>
              <a:srgbClr val="FFEE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8" name="Oval 280"/>
            <p:cNvSpPr>
              <a:spLocks noChangeArrowheads="1"/>
            </p:cNvSpPr>
            <p:nvPr/>
          </p:nvSpPr>
          <p:spPr bwMode="auto">
            <a:xfrm>
              <a:off x="5713413" y="3838575"/>
              <a:ext cx="109538" cy="168275"/>
            </a:xfrm>
            <a:prstGeom prst="ellipse">
              <a:avLst/>
            </a:prstGeom>
            <a:solidFill>
              <a:srgbClr val="FFEE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9" name="Oval 281"/>
            <p:cNvSpPr>
              <a:spLocks noChangeArrowheads="1"/>
            </p:cNvSpPr>
            <p:nvPr/>
          </p:nvSpPr>
          <p:spPr bwMode="auto">
            <a:xfrm>
              <a:off x="5713413" y="4097338"/>
              <a:ext cx="109538" cy="168275"/>
            </a:xfrm>
            <a:prstGeom prst="ellipse">
              <a:avLst/>
            </a:prstGeom>
            <a:solidFill>
              <a:srgbClr val="FFEE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0" name="Freeform 282"/>
            <p:cNvSpPr>
              <a:spLocks/>
            </p:cNvSpPr>
            <p:nvPr/>
          </p:nvSpPr>
          <p:spPr bwMode="auto">
            <a:xfrm>
              <a:off x="5797551" y="3922713"/>
              <a:ext cx="174625" cy="123825"/>
            </a:xfrm>
            <a:custGeom>
              <a:avLst/>
              <a:gdLst>
                <a:gd name="T0" fmla="*/ 17 w 27"/>
                <a:gd name="T1" fmla="*/ 0 h 19"/>
                <a:gd name="T2" fmla="*/ 14 w 27"/>
                <a:gd name="T3" fmla="*/ 1 h 19"/>
                <a:gd name="T4" fmla="*/ 2 w 27"/>
                <a:gd name="T5" fmla="*/ 17 h 19"/>
                <a:gd name="T6" fmla="*/ 9 w 27"/>
                <a:gd name="T7" fmla="*/ 19 h 19"/>
                <a:gd name="T8" fmla="*/ 21 w 27"/>
                <a:gd name="T9" fmla="*/ 17 h 19"/>
                <a:gd name="T10" fmla="*/ 25 w 27"/>
                <a:gd name="T11" fmla="*/ 5 h 19"/>
                <a:gd name="T12" fmla="*/ 17 w 27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19">
                  <a:moveTo>
                    <a:pt x="17" y="0"/>
                  </a:moveTo>
                  <a:cubicBezTo>
                    <a:pt x="16" y="0"/>
                    <a:pt x="15" y="1"/>
                    <a:pt x="14" y="1"/>
                  </a:cubicBezTo>
                  <a:cubicBezTo>
                    <a:pt x="10" y="3"/>
                    <a:pt x="0" y="12"/>
                    <a:pt x="2" y="17"/>
                  </a:cubicBezTo>
                  <a:cubicBezTo>
                    <a:pt x="3" y="19"/>
                    <a:pt x="6" y="19"/>
                    <a:pt x="9" y="19"/>
                  </a:cubicBezTo>
                  <a:cubicBezTo>
                    <a:pt x="14" y="19"/>
                    <a:pt x="19" y="18"/>
                    <a:pt x="21" y="17"/>
                  </a:cubicBezTo>
                  <a:cubicBezTo>
                    <a:pt x="26" y="15"/>
                    <a:pt x="27" y="10"/>
                    <a:pt x="25" y="5"/>
                  </a:cubicBezTo>
                  <a:cubicBezTo>
                    <a:pt x="24" y="2"/>
                    <a:pt x="21" y="0"/>
                    <a:pt x="17" y="0"/>
                  </a:cubicBezTo>
                </a:path>
              </a:pathLst>
            </a:custGeom>
            <a:solidFill>
              <a:srgbClr val="FFEE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1" name="Freeform 283"/>
            <p:cNvSpPr>
              <a:spLocks/>
            </p:cNvSpPr>
            <p:nvPr/>
          </p:nvSpPr>
          <p:spPr bwMode="auto">
            <a:xfrm>
              <a:off x="5557838" y="4059238"/>
              <a:ext cx="180975" cy="115888"/>
            </a:xfrm>
            <a:custGeom>
              <a:avLst/>
              <a:gdLst>
                <a:gd name="T0" fmla="*/ 19 w 28"/>
                <a:gd name="T1" fmla="*/ 0 h 18"/>
                <a:gd name="T2" fmla="*/ 6 w 28"/>
                <a:gd name="T3" fmla="*/ 2 h 18"/>
                <a:gd name="T4" fmla="*/ 2 w 28"/>
                <a:gd name="T5" fmla="*/ 13 h 18"/>
                <a:gd name="T6" fmla="*/ 10 w 28"/>
                <a:gd name="T7" fmla="*/ 18 h 18"/>
                <a:gd name="T8" fmla="*/ 14 w 28"/>
                <a:gd name="T9" fmla="*/ 18 h 18"/>
                <a:gd name="T10" fmla="*/ 26 w 28"/>
                <a:gd name="T11" fmla="*/ 2 h 18"/>
                <a:gd name="T12" fmla="*/ 19 w 28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18">
                  <a:moveTo>
                    <a:pt x="19" y="0"/>
                  </a:moveTo>
                  <a:cubicBezTo>
                    <a:pt x="14" y="0"/>
                    <a:pt x="8" y="1"/>
                    <a:pt x="6" y="2"/>
                  </a:cubicBezTo>
                  <a:cubicBezTo>
                    <a:pt x="2" y="4"/>
                    <a:pt x="0" y="9"/>
                    <a:pt x="2" y="13"/>
                  </a:cubicBezTo>
                  <a:cubicBezTo>
                    <a:pt x="4" y="16"/>
                    <a:pt x="7" y="18"/>
                    <a:pt x="10" y="18"/>
                  </a:cubicBezTo>
                  <a:cubicBezTo>
                    <a:pt x="11" y="18"/>
                    <a:pt x="12" y="18"/>
                    <a:pt x="14" y="18"/>
                  </a:cubicBezTo>
                  <a:cubicBezTo>
                    <a:pt x="18" y="16"/>
                    <a:pt x="28" y="6"/>
                    <a:pt x="26" y="2"/>
                  </a:cubicBezTo>
                  <a:cubicBezTo>
                    <a:pt x="25" y="0"/>
                    <a:pt x="22" y="0"/>
                    <a:pt x="19" y="0"/>
                  </a:cubicBezTo>
                </a:path>
              </a:pathLst>
            </a:custGeom>
            <a:solidFill>
              <a:srgbClr val="FFEE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2" name="Freeform 284"/>
            <p:cNvSpPr>
              <a:spLocks/>
            </p:cNvSpPr>
            <p:nvPr/>
          </p:nvSpPr>
          <p:spPr bwMode="auto">
            <a:xfrm>
              <a:off x="5791201" y="4059238"/>
              <a:ext cx="174625" cy="128588"/>
            </a:xfrm>
            <a:custGeom>
              <a:avLst/>
              <a:gdLst>
                <a:gd name="T0" fmla="*/ 8 w 27"/>
                <a:gd name="T1" fmla="*/ 0 h 20"/>
                <a:gd name="T2" fmla="*/ 3 w 27"/>
                <a:gd name="T3" fmla="*/ 2 h 20"/>
                <a:gd name="T4" fmla="*/ 14 w 27"/>
                <a:gd name="T5" fmla="*/ 19 h 20"/>
                <a:gd name="T6" fmla="*/ 18 w 27"/>
                <a:gd name="T7" fmla="*/ 20 h 20"/>
                <a:gd name="T8" fmla="*/ 25 w 27"/>
                <a:gd name="T9" fmla="*/ 15 h 20"/>
                <a:gd name="T10" fmla="*/ 22 w 27"/>
                <a:gd name="T11" fmla="*/ 4 h 20"/>
                <a:gd name="T12" fmla="*/ 8 w 27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0">
                  <a:moveTo>
                    <a:pt x="8" y="0"/>
                  </a:moveTo>
                  <a:cubicBezTo>
                    <a:pt x="6" y="0"/>
                    <a:pt x="3" y="1"/>
                    <a:pt x="3" y="2"/>
                  </a:cubicBezTo>
                  <a:cubicBezTo>
                    <a:pt x="0" y="7"/>
                    <a:pt x="10" y="16"/>
                    <a:pt x="14" y="19"/>
                  </a:cubicBezTo>
                  <a:cubicBezTo>
                    <a:pt x="15" y="19"/>
                    <a:pt x="16" y="20"/>
                    <a:pt x="18" y="20"/>
                  </a:cubicBezTo>
                  <a:cubicBezTo>
                    <a:pt x="21" y="20"/>
                    <a:pt x="23" y="18"/>
                    <a:pt x="25" y="15"/>
                  </a:cubicBezTo>
                  <a:cubicBezTo>
                    <a:pt x="27" y="11"/>
                    <a:pt x="26" y="6"/>
                    <a:pt x="22" y="4"/>
                  </a:cubicBezTo>
                  <a:cubicBezTo>
                    <a:pt x="20" y="2"/>
                    <a:pt x="13" y="0"/>
                    <a:pt x="8" y="0"/>
                  </a:cubicBezTo>
                </a:path>
              </a:pathLst>
            </a:custGeom>
            <a:solidFill>
              <a:srgbClr val="FFEE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3" name="Freeform 285"/>
            <p:cNvSpPr>
              <a:spLocks/>
            </p:cNvSpPr>
            <p:nvPr/>
          </p:nvSpPr>
          <p:spPr bwMode="auto">
            <a:xfrm>
              <a:off x="5564188" y="3916363"/>
              <a:ext cx="174625" cy="122238"/>
            </a:xfrm>
            <a:custGeom>
              <a:avLst/>
              <a:gdLst>
                <a:gd name="T0" fmla="*/ 10 w 27"/>
                <a:gd name="T1" fmla="*/ 0 h 19"/>
                <a:gd name="T2" fmla="*/ 2 w 27"/>
                <a:gd name="T3" fmla="*/ 4 h 19"/>
                <a:gd name="T4" fmla="*/ 5 w 27"/>
                <a:gd name="T5" fmla="*/ 16 h 19"/>
                <a:gd name="T6" fmla="*/ 19 w 27"/>
                <a:gd name="T7" fmla="*/ 19 h 19"/>
                <a:gd name="T8" fmla="*/ 25 w 27"/>
                <a:gd name="T9" fmla="*/ 17 h 19"/>
                <a:gd name="T10" fmla="*/ 14 w 27"/>
                <a:gd name="T11" fmla="*/ 1 h 19"/>
                <a:gd name="T12" fmla="*/ 10 w 27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19">
                  <a:moveTo>
                    <a:pt x="10" y="0"/>
                  </a:moveTo>
                  <a:cubicBezTo>
                    <a:pt x="7" y="0"/>
                    <a:pt x="4" y="2"/>
                    <a:pt x="2" y="4"/>
                  </a:cubicBezTo>
                  <a:cubicBezTo>
                    <a:pt x="0" y="9"/>
                    <a:pt x="1" y="14"/>
                    <a:pt x="5" y="16"/>
                  </a:cubicBezTo>
                  <a:cubicBezTo>
                    <a:pt x="8" y="17"/>
                    <a:pt x="14" y="19"/>
                    <a:pt x="19" y="19"/>
                  </a:cubicBezTo>
                  <a:cubicBezTo>
                    <a:pt x="22" y="19"/>
                    <a:pt x="24" y="19"/>
                    <a:pt x="25" y="17"/>
                  </a:cubicBezTo>
                  <a:cubicBezTo>
                    <a:pt x="27" y="13"/>
                    <a:pt x="18" y="3"/>
                    <a:pt x="14" y="1"/>
                  </a:cubicBezTo>
                  <a:cubicBezTo>
                    <a:pt x="13" y="0"/>
                    <a:pt x="11" y="0"/>
                    <a:pt x="10" y="0"/>
                  </a:cubicBezTo>
                </a:path>
              </a:pathLst>
            </a:custGeom>
            <a:solidFill>
              <a:srgbClr val="FFEE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94" name="组合 193"/>
          <p:cNvGrpSpPr/>
          <p:nvPr/>
        </p:nvGrpSpPr>
        <p:grpSpPr>
          <a:xfrm>
            <a:off x="4340527" y="1937373"/>
            <a:ext cx="4125511" cy="2678195"/>
            <a:chOff x="4033245" y="2089903"/>
            <a:chExt cx="4125511" cy="2678195"/>
          </a:xfrm>
        </p:grpSpPr>
        <p:grpSp>
          <p:nvGrpSpPr>
            <p:cNvPr id="195" name="Group 49"/>
            <p:cNvGrpSpPr/>
            <p:nvPr/>
          </p:nvGrpSpPr>
          <p:grpSpPr>
            <a:xfrm>
              <a:off x="4976029" y="2093706"/>
              <a:ext cx="1111955" cy="1366659"/>
              <a:chOff x="3606801" y="1795463"/>
              <a:chExt cx="928688" cy="1141413"/>
            </a:xfrm>
          </p:grpSpPr>
          <p:sp>
            <p:nvSpPr>
              <p:cNvPr id="217" name="Freeform 8"/>
              <p:cNvSpPr/>
              <p:nvPr/>
            </p:nvSpPr>
            <p:spPr bwMode="auto">
              <a:xfrm>
                <a:off x="3606801" y="1795463"/>
                <a:ext cx="928688" cy="1141413"/>
              </a:xfrm>
              <a:custGeom>
                <a:avLst/>
                <a:gdLst/>
                <a:ahLst/>
                <a:cxnLst>
                  <a:cxn ang="0">
                    <a:pos x="3" y="110"/>
                  </a:cxn>
                  <a:cxn ang="0">
                    <a:pos x="247" y="0"/>
                  </a:cxn>
                  <a:cxn ang="0">
                    <a:pos x="247" y="303"/>
                  </a:cxn>
                  <a:cxn ang="0">
                    <a:pos x="21" y="303"/>
                  </a:cxn>
                  <a:cxn ang="0">
                    <a:pos x="3" y="110"/>
                  </a:cxn>
                </a:cxnLst>
                <a:rect l="0" t="0" r="r" b="b"/>
                <a:pathLst>
                  <a:path w="247" h="303">
                    <a:moveTo>
                      <a:pt x="3" y="110"/>
                    </a:moveTo>
                    <a:cubicBezTo>
                      <a:pt x="103" y="89"/>
                      <a:pt x="184" y="52"/>
                      <a:pt x="247" y="0"/>
                    </a:cubicBezTo>
                    <a:cubicBezTo>
                      <a:pt x="247" y="303"/>
                      <a:pt x="247" y="303"/>
                      <a:pt x="247" y="303"/>
                    </a:cubicBezTo>
                    <a:cubicBezTo>
                      <a:pt x="21" y="303"/>
                      <a:pt x="21" y="303"/>
                      <a:pt x="21" y="303"/>
                    </a:cubicBezTo>
                    <a:cubicBezTo>
                      <a:pt x="5" y="245"/>
                      <a:pt x="0" y="180"/>
                      <a:pt x="3" y="110"/>
                    </a:cubicBezTo>
                    <a:close/>
                  </a:path>
                </a:pathLst>
              </a:custGeom>
              <a:solidFill>
                <a:srgbClr val="1C50A2"/>
              </a:solidFill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700" b="0" i="0" u="none" strike="noStrike" kern="0" cap="none" spc="0" normalizeH="0" baseline="0" noProof="0">
                  <a:ln>
                    <a:noFill/>
                  </a:ln>
                  <a:solidFill>
                    <a:srgbClr val="FFFFFF">
                      <a:lumMod val="6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8" name="Freeform 9"/>
              <p:cNvSpPr>
                <a:spLocks noEditPoints="1"/>
              </p:cNvSpPr>
              <p:nvPr/>
            </p:nvSpPr>
            <p:spPr bwMode="auto">
              <a:xfrm>
                <a:off x="3962400" y="2350968"/>
                <a:ext cx="275623" cy="307615"/>
              </a:xfrm>
              <a:custGeom>
                <a:avLst/>
                <a:gdLst/>
                <a:ahLst/>
                <a:cxnLst>
                  <a:cxn ang="0">
                    <a:pos x="374" y="158"/>
                  </a:cxn>
                  <a:cxn ang="0">
                    <a:pos x="352" y="158"/>
                  </a:cxn>
                  <a:cxn ang="0">
                    <a:pos x="209" y="0"/>
                  </a:cxn>
                  <a:cxn ang="0">
                    <a:pos x="67" y="158"/>
                  </a:cxn>
                  <a:cxn ang="0">
                    <a:pos x="44" y="158"/>
                  </a:cxn>
                  <a:cxn ang="0">
                    <a:pos x="0" y="203"/>
                  </a:cxn>
                  <a:cxn ang="0">
                    <a:pos x="0" y="414"/>
                  </a:cxn>
                  <a:cxn ang="0">
                    <a:pos x="44" y="478"/>
                  </a:cxn>
                  <a:cxn ang="0">
                    <a:pos x="374" y="478"/>
                  </a:cxn>
                  <a:cxn ang="0">
                    <a:pos x="428" y="414"/>
                  </a:cxn>
                  <a:cxn ang="0">
                    <a:pos x="428" y="203"/>
                  </a:cxn>
                  <a:cxn ang="0">
                    <a:pos x="374" y="158"/>
                  </a:cxn>
                  <a:cxn ang="0">
                    <a:pos x="247" y="414"/>
                  </a:cxn>
                  <a:cxn ang="0">
                    <a:pos x="172" y="414"/>
                  </a:cxn>
                  <a:cxn ang="0">
                    <a:pos x="186" y="309"/>
                  </a:cxn>
                  <a:cxn ang="0">
                    <a:pos x="161" y="265"/>
                  </a:cxn>
                  <a:cxn ang="0">
                    <a:pos x="210" y="216"/>
                  </a:cxn>
                  <a:cxn ang="0">
                    <a:pos x="258" y="264"/>
                  </a:cxn>
                  <a:cxn ang="0">
                    <a:pos x="232" y="310"/>
                  </a:cxn>
                  <a:cxn ang="0">
                    <a:pos x="247" y="414"/>
                  </a:cxn>
                  <a:cxn ang="0">
                    <a:pos x="112" y="158"/>
                  </a:cxn>
                  <a:cxn ang="0">
                    <a:pos x="209" y="45"/>
                  </a:cxn>
                  <a:cxn ang="0">
                    <a:pos x="307" y="158"/>
                  </a:cxn>
                  <a:cxn ang="0">
                    <a:pos x="112" y="158"/>
                  </a:cxn>
                </a:cxnLst>
                <a:rect l="0" t="0" r="r" b="b"/>
                <a:pathLst>
                  <a:path w="428" h="478">
                    <a:moveTo>
                      <a:pt x="374" y="158"/>
                    </a:moveTo>
                    <a:cubicBezTo>
                      <a:pt x="352" y="158"/>
                      <a:pt x="352" y="158"/>
                      <a:pt x="352" y="158"/>
                    </a:cubicBezTo>
                    <a:cubicBezTo>
                      <a:pt x="352" y="58"/>
                      <a:pt x="292" y="0"/>
                      <a:pt x="209" y="0"/>
                    </a:cubicBezTo>
                    <a:cubicBezTo>
                      <a:pt x="127" y="0"/>
                      <a:pt x="67" y="58"/>
                      <a:pt x="67" y="158"/>
                    </a:cubicBezTo>
                    <a:cubicBezTo>
                      <a:pt x="44" y="158"/>
                      <a:pt x="44" y="158"/>
                      <a:pt x="44" y="158"/>
                    </a:cubicBezTo>
                    <a:cubicBezTo>
                      <a:pt x="11" y="158"/>
                      <a:pt x="0" y="170"/>
                      <a:pt x="0" y="203"/>
                    </a:cubicBezTo>
                    <a:cubicBezTo>
                      <a:pt x="0" y="414"/>
                      <a:pt x="0" y="414"/>
                      <a:pt x="0" y="414"/>
                    </a:cubicBezTo>
                    <a:cubicBezTo>
                      <a:pt x="0" y="447"/>
                      <a:pt x="11" y="478"/>
                      <a:pt x="44" y="478"/>
                    </a:cubicBezTo>
                    <a:cubicBezTo>
                      <a:pt x="374" y="478"/>
                      <a:pt x="374" y="478"/>
                      <a:pt x="374" y="478"/>
                    </a:cubicBezTo>
                    <a:cubicBezTo>
                      <a:pt x="407" y="478"/>
                      <a:pt x="428" y="447"/>
                      <a:pt x="428" y="414"/>
                    </a:cubicBezTo>
                    <a:cubicBezTo>
                      <a:pt x="428" y="203"/>
                      <a:pt x="428" y="203"/>
                      <a:pt x="428" y="203"/>
                    </a:cubicBezTo>
                    <a:cubicBezTo>
                      <a:pt x="428" y="170"/>
                      <a:pt x="407" y="158"/>
                      <a:pt x="374" y="158"/>
                    </a:cubicBezTo>
                    <a:moveTo>
                      <a:pt x="247" y="414"/>
                    </a:moveTo>
                    <a:cubicBezTo>
                      <a:pt x="172" y="414"/>
                      <a:pt x="172" y="414"/>
                      <a:pt x="172" y="414"/>
                    </a:cubicBezTo>
                    <a:cubicBezTo>
                      <a:pt x="186" y="309"/>
                      <a:pt x="186" y="309"/>
                      <a:pt x="186" y="309"/>
                    </a:cubicBezTo>
                    <a:cubicBezTo>
                      <a:pt x="171" y="301"/>
                      <a:pt x="161" y="283"/>
                      <a:pt x="161" y="265"/>
                    </a:cubicBezTo>
                    <a:cubicBezTo>
                      <a:pt x="161" y="238"/>
                      <a:pt x="183" y="216"/>
                      <a:pt x="210" y="216"/>
                    </a:cubicBezTo>
                    <a:cubicBezTo>
                      <a:pt x="236" y="216"/>
                      <a:pt x="258" y="237"/>
                      <a:pt x="258" y="264"/>
                    </a:cubicBezTo>
                    <a:cubicBezTo>
                      <a:pt x="258" y="282"/>
                      <a:pt x="248" y="302"/>
                      <a:pt x="232" y="310"/>
                    </a:cubicBezTo>
                    <a:lnTo>
                      <a:pt x="247" y="414"/>
                    </a:lnTo>
                    <a:close/>
                    <a:moveTo>
                      <a:pt x="112" y="158"/>
                    </a:moveTo>
                    <a:cubicBezTo>
                      <a:pt x="112" y="66"/>
                      <a:pt x="161" y="45"/>
                      <a:pt x="209" y="45"/>
                    </a:cubicBezTo>
                    <a:cubicBezTo>
                      <a:pt x="258" y="45"/>
                      <a:pt x="307" y="66"/>
                      <a:pt x="307" y="158"/>
                    </a:cubicBezTo>
                    <a:lnTo>
                      <a:pt x="112" y="158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700" b="0" i="0" u="none" strike="noStrike" kern="0" cap="none" spc="0" normalizeH="0" baseline="0" noProof="0">
                  <a:ln>
                    <a:noFill/>
                  </a:ln>
                  <a:solidFill>
                    <a:srgbClr val="FFFFFF">
                      <a:lumMod val="6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96" name="Group 50"/>
            <p:cNvGrpSpPr/>
            <p:nvPr/>
          </p:nvGrpSpPr>
          <p:grpSpPr>
            <a:xfrm>
              <a:off x="6160213" y="2089903"/>
              <a:ext cx="1110054" cy="1370461"/>
              <a:chOff x="4595813" y="1792288"/>
              <a:chExt cx="927100" cy="1144588"/>
            </a:xfrm>
          </p:grpSpPr>
          <p:sp>
            <p:nvSpPr>
              <p:cNvPr id="215" name="Freeform 9"/>
              <p:cNvSpPr/>
              <p:nvPr/>
            </p:nvSpPr>
            <p:spPr bwMode="auto">
              <a:xfrm>
                <a:off x="4595813" y="1792288"/>
                <a:ext cx="927100" cy="1144588"/>
              </a:xfrm>
              <a:custGeom>
                <a:avLst/>
                <a:gdLst/>
                <a:ahLst/>
                <a:cxnLst>
                  <a:cxn ang="0">
                    <a:pos x="220" y="304"/>
                  </a:cxn>
                  <a:cxn ang="0">
                    <a:pos x="0" y="304"/>
                  </a:cxn>
                  <a:cxn ang="0">
                    <a:pos x="0" y="0"/>
                  </a:cxn>
                  <a:cxn ang="0">
                    <a:pos x="246" y="111"/>
                  </a:cxn>
                  <a:cxn ang="0">
                    <a:pos x="220" y="304"/>
                  </a:cxn>
                </a:cxnLst>
                <a:rect l="0" t="0" r="r" b="b"/>
                <a:pathLst>
                  <a:path w="246" h="304">
                    <a:moveTo>
                      <a:pt x="220" y="304"/>
                    </a:moveTo>
                    <a:cubicBezTo>
                      <a:pt x="0" y="304"/>
                      <a:pt x="0" y="304"/>
                      <a:pt x="0" y="30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76" y="56"/>
                      <a:pt x="158" y="93"/>
                      <a:pt x="246" y="111"/>
                    </a:cubicBezTo>
                    <a:cubicBezTo>
                      <a:pt x="243" y="183"/>
                      <a:pt x="235" y="247"/>
                      <a:pt x="220" y="304"/>
                    </a:cubicBezTo>
                    <a:close/>
                  </a:path>
                </a:pathLst>
              </a:custGeom>
              <a:solidFill>
                <a:srgbClr val="1C50A2"/>
              </a:solidFill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700" b="0" i="0" u="none" strike="noStrike" kern="0" cap="none" spc="0" normalizeH="0" baseline="0" noProof="0">
                  <a:ln>
                    <a:noFill/>
                  </a:ln>
                  <a:solidFill>
                    <a:srgbClr val="FFFFFF">
                      <a:lumMod val="6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6" name="Freeform 100"/>
              <p:cNvSpPr>
                <a:spLocks noEditPoints="1"/>
              </p:cNvSpPr>
              <p:nvPr/>
            </p:nvSpPr>
            <p:spPr bwMode="auto">
              <a:xfrm>
                <a:off x="4800600" y="2355899"/>
                <a:ext cx="323697" cy="310304"/>
              </a:xfrm>
              <a:custGeom>
                <a:avLst/>
                <a:gdLst/>
                <a:ahLst/>
                <a:cxnLst>
                  <a:cxn ang="0">
                    <a:pos x="63" y="49"/>
                  </a:cxn>
                  <a:cxn ang="0">
                    <a:pos x="58" y="44"/>
                  </a:cxn>
                  <a:cxn ang="0">
                    <a:pos x="54" y="48"/>
                  </a:cxn>
                  <a:cxn ang="0">
                    <a:pos x="63" y="57"/>
                  </a:cxn>
                  <a:cxn ang="0">
                    <a:pos x="64" y="60"/>
                  </a:cxn>
                  <a:cxn ang="0">
                    <a:pos x="59" y="64"/>
                  </a:cxn>
                  <a:cxn ang="0">
                    <a:pos x="56" y="63"/>
                  </a:cxn>
                  <a:cxn ang="0">
                    <a:pos x="29" y="36"/>
                  </a:cxn>
                  <a:cxn ang="0">
                    <a:pos x="15" y="42"/>
                  </a:cxn>
                  <a:cxn ang="0">
                    <a:pos x="0" y="27"/>
                  </a:cxn>
                  <a:cxn ang="0">
                    <a:pos x="26" y="0"/>
                  </a:cxn>
                  <a:cxn ang="0">
                    <a:pos x="41" y="15"/>
                  </a:cxn>
                  <a:cxn ang="0">
                    <a:pos x="36" y="30"/>
                  </a:cxn>
                  <a:cxn ang="0">
                    <a:pos x="50" y="44"/>
                  </a:cxn>
                  <a:cxn ang="0">
                    <a:pos x="54" y="40"/>
                  </a:cxn>
                  <a:cxn ang="0">
                    <a:pos x="49" y="35"/>
                  </a:cxn>
                  <a:cxn ang="0">
                    <a:pos x="54" y="31"/>
                  </a:cxn>
                  <a:cxn ang="0">
                    <a:pos x="55" y="31"/>
                  </a:cxn>
                  <a:cxn ang="0">
                    <a:pos x="67" y="44"/>
                  </a:cxn>
                  <a:cxn ang="0">
                    <a:pos x="63" y="49"/>
                  </a:cxn>
                  <a:cxn ang="0">
                    <a:pos x="25" y="8"/>
                  </a:cxn>
                  <a:cxn ang="0">
                    <a:pos x="18" y="16"/>
                  </a:cxn>
                  <a:cxn ang="0">
                    <a:pos x="19" y="19"/>
                  </a:cxn>
                  <a:cxn ang="0">
                    <a:pos x="15" y="18"/>
                  </a:cxn>
                  <a:cxn ang="0">
                    <a:pos x="7" y="26"/>
                  </a:cxn>
                  <a:cxn ang="0">
                    <a:pos x="15" y="34"/>
                  </a:cxn>
                  <a:cxn ang="0">
                    <a:pos x="23" y="26"/>
                  </a:cxn>
                  <a:cxn ang="0">
                    <a:pos x="22" y="23"/>
                  </a:cxn>
                  <a:cxn ang="0">
                    <a:pos x="25" y="24"/>
                  </a:cxn>
                  <a:cxn ang="0">
                    <a:pos x="33" y="16"/>
                  </a:cxn>
                  <a:cxn ang="0">
                    <a:pos x="25" y="8"/>
                  </a:cxn>
                </a:cxnLst>
                <a:rect l="0" t="0" r="r" b="b"/>
                <a:pathLst>
                  <a:path w="67" h="64">
                    <a:moveTo>
                      <a:pt x="63" y="49"/>
                    </a:moveTo>
                    <a:cubicBezTo>
                      <a:pt x="62" y="49"/>
                      <a:pt x="58" y="45"/>
                      <a:pt x="58" y="44"/>
                    </a:cubicBezTo>
                    <a:cubicBezTo>
                      <a:pt x="54" y="48"/>
                      <a:pt x="54" y="48"/>
                      <a:pt x="54" y="48"/>
                    </a:cubicBezTo>
                    <a:cubicBezTo>
                      <a:pt x="63" y="57"/>
                      <a:pt x="63" y="57"/>
                      <a:pt x="63" y="57"/>
                    </a:cubicBezTo>
                    <a:cubicBezTo>
                      <a:pt x="63" y="58"/>
                      <a:pt x="64" y="59"/>
                      <a:pt x="64" y="60"/>
                    </a:cubicBezTo>
                    <a:cubicBezTo>
                      <a:pt x="64" y="62"/>
                      <a:pt x="61" y="64"/>
                      <a:pt x="59" y="64"/>
                    </a:cubicBezTo>
                    <a:cubicBezTo>
                      <a:pt x="58" y="64"/>
                      <a:pt x="57" y="64"/>
                      <a:pt x="56" y="63"/>
                    </a:cubicBezTo>
                    <a:cubicBezTo>
                      <a:pt x="29" y="36"/>
                      <a:pt x="29" y="36"/>
                      <a:pt x="29" y="36"/>
                    </a:cubicBezTo>
                    <a:cubicBezTo>
                      <a:pt x="25" y="39"/>
                      <a:pt x="20" y="42"/>
                      <a:pt x="15" y="42"/>
                    </a:cubicBezTo>
                    <a:cubicBezTo>
                      <a:pt x="6" y="42"/>
                      <a:pt x="0" y="36"/>
                      <a:pt x="0" y="27"/>
                    </a:cubicBezTo>
                    <a:cubicBezTo>
                      <a:pt x="0" y="14"/>
                      <a:pt x="13" y="0"/>
                      <a:pt x="26" y="0"/>
                    </a:cubicBezTo>
                    <a:cubicBezTo>
                      <a:pt x="35" y="0"/>
                      <a:pt x="41" y="6"/>
                      <a:pt x="41" y="15"/>
                    </a:cubicBezTo>
                    <a:cubicBezTo>
                      <a:pt x="41" y="21"/>
                      <a:pt x="39" y="26"/>
                      <a:pt x="36" y="30"/>
                    </a:cubicBezTo>
                    <a:cubicBezTo>
                      <a:pt x="50" y="44"/>
                      <a:pt x="50" y="44"/>
                      <a:pt x="50" y="44"/>
                    </a:cubicBezTo>
                    <a:cubicBezTo>
                      <a:pt x="54" y="40"/>
                      <a:pt x="54" y="40"/>
                      <a:pt x="54" y="40"/>
                    </a:cubicBezTo>
                    <a:cubicBezTo>
                      <a:pt x="53" y="39"/>
                      <a:pt x="49" y="36"/>
                      <a:pt x="49" y="35"/>
                    </a:cubicBezTo>
                    <a:cubicBezTo>
                      <a:pt x="49" y="34"/>
                      <a:pt x="53" y="31"/>
                      <a:pt x="54" y="31"/>
                    </a:cubicBezTo>
                    <a:cubicBezTo>
                      <a:pt x="54" y="31"/>
                      <a:pt x="54" y="31"/>
                      <a:pt x="55" y="31"/>
                    </a:cubicBezTo>
                    <a:cubicBezTo>
                      <a:pt x="56" y="32"/>
                      <a:pt x="67" y="43"/>
                      <a:pt x="67" y="44"/>
                    </a:cubicBezTo>
                    <a:cubicBezTo>
                      <a:pt x="67" y="45"/>
                      <a:pt x="64" y="49"/>
                      <a:pt x="63" y="49"/>
                    </a:cubicBezTo>
                    <a:close/>
                    <a:moveTo>
                      <a:pt x="25" y="8"/>
                    </a:moveTo>
                    <a:cubicBezTo>
                      <a:pt x="21" y="8"/>
                      <a:pt x="18" y="12"/>
                      <a:pt x="18" y="16"/>
                    </a:cubicBezTo>
                    <a:cubicBezTo>
                      <a:pt x="18" y="17"/>
                      <a:pt x="18" y="18"/>
                      <a:pt x="19" y="19"/>
                    </a:cubicBezTo>
                    <a:cubicBezTo>
                      <a:pt x="17" y="19"/>
                      <a:pt x="16" y="18"/>
                      <a:pt x="15" y="18"/>
                    </a:cubicBezTo>
                    <a:cubicBezTo>
                      <a:pt x="11" y="18"/>
                      <a:pt x="7" y="22"/>
                      <a:pt x="7" y="26"/>
                    </a:cubicBezTo>
                    <a:cubicBezTo>
                      <a:pt x="7" y="30"/>
                      <a:pt x="11" y="34"/>
                      <a:pt x="15" y="34"/>
                    </a:cubicBezTo>
                    <a:cubicBezTo>
                      <a:pt x="19" y="34"/>
                      <a:pt x="23" y="30"/>
                      <a:pt x="23" y="26"/>
                    </a:cubicBezTo>
                    <a:cubicBezTo>
                      <a:pt x="23" y="25"/>
                      <a:pt x="23" y="24"/>
                      <a:pt x="22" y="23"/>
                    </a:cubicBezTo>
                    <a:cubicBezTo>
                      <a:pt x="23" y="23"/>
                      <a:pt x="24" y="24"/>
                      <a:pt x="25" y="24"/>
                    </a:cubicBezTo>
                    <a:cubicBezTo>
                      <a:pt x="30" y="24"/>
                      <a:pt x="33" y="20"/>
                      <a:pt x="33" y="16"/>
                    </a:cubicBezTo>
                    <a:cubicBezTo>
                      <a:pt x="33" y="12"/>
                      <a:pt x="30" y="8"/>
                      <a:pt x="25" y="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700" b="0" i="0" u="none" strike="noStrike" kern="0" cap="none" spc="0" normalizeH="0" baseline="0" noProof="0">
                  <a:ln>
                    <a:noFill/>
                  </a:ln>
                  <a:solidFill>
                    <a:srgbClr val="FFFFFF">
                      <a:lumMod val="6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97" name="Group 51"/>
            <p:cNvGrpSpPr/>
            <p:nvPr/>
          </p:nvGrpSpPr>
          <p:grpSpPr>
            <a:xfrm>
              <a:off x="5091976" y="3536394"/>
              <a:ext cx="996007" cy="1226002"/>
              <a:chOff x="3703638" y="3000375"/>
              <a:chExt cx="831850" cy="1023938"/>
            </a:xfrm>
          </p:grpSpPr>
          <p:sp>
            <p:nvSpPr>
              <p:cNvPr id="213" name="Freeform 11"/>
              <p:cNvSpPr/>
              <p:nvPr/>
            </p:nvSpPr>
            <p:spPr bwMode="auto">
              <a:xfrm>
                <a:off x="3703638" y="3000375"/>
                <a:ext cx="831850" cy="1023938"/>
              </a:xfrm>
              <a:custGeom>
                <a:avLst/>
                <a:gdLst/>
                <a:ahLst/>
                <a:cxnLst>
                  <a:cxn ang="0">
                    <a:pos x="221" y="0"/>
                  </a:cxn>
                  <a:cxn ang="0">
                    <a:pos x="221" y="272"/>
                  </a:cxn>
                  <a:cxn ang="0">
                    <a:pos x="0" y="0"/>
                  </a:cxn>
                  <a:cxn ang="0">
                    <a:pos x="221" y="0"/>
                  </a:cxn>
                </a:cxnLst>
                <a:rect l="0" t="0" r="r" b="b"/>
                <a:pathLst>
                  <a:path w="221" h="272">
                    <a:moveTo>
                      <a:pt x="221" y="0"/>
                    </a:moveTo>
                    <a:cubicBezTo>
                      <a:pt x="221" y="272"/>
                      <a:pt x="221" y="272"/>
                      <a:pt x="221" y="272"/>
                    </a:cubicBezTo>
                    <a:cubicBezTo>
                      <a:pt x="108" y="207"/>
                      <a:pt x="34" y="116"/>
                      <a:pt x="0" y="0"/>
                    </a:cubicBezTo>
                    <a:lnTo>
                      <a:pt x="221" y="0"/>
                    </a:lnTo>
                    <a:close/>
                  </a:path>
                </a:pathLst>
              </a:custGeom>
              <a:solidFill>
                <a:srgbClr val="1C50A2"/>
              </a:solidFill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700" b="0" i="0" u="none" strike="noStrike" kern="0" cap="none" spc="0" normalizeH="0" baseline="0" noProof="0">
                  <a:ln>
                    <a:noFill/>
                  </a:ln>
                  <a:solidFill>
                    <a:srgbClr val="FFFFFF">
                      <a:lumMod val="6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4" name="Freeform 131"/>
              <p:cNvSpPr/>
              <p:nvPr/>
            </p:nvSpPr>
            <p:spPr bwMode="auto">
              <a:xfrm>
                <a:off x="4077352" y="3159042"/>
                <a:ext cx="321341" cy="326210"/>
              </a:xfrm>
              <a:custGeom>
                <a:avLst/>
                <a:gdLst/>
                <a:ahLst/>
                <a:cxnLst>
                  <a:cxn ang="0">
                    <a:pos x="61" y="49"/>
                  </a:cxn>
                  <a:cxn ang="0">
                    <a:pos x="49" y="62"/>
                  </a:cxn>
                  <a:cxn ang="0">
                    <a:pos x="36" y="49"/>
                  </a:cxn>
                  <a:cxn ang="0">
                    <a:pos x="36" y="48"/>
                  </a:cxn>
                  <a:cxn ang="0">
                    <a:pos x="21" y="41"/>
                  </a:cxn>
                  <a:cxn ang="0">
                    <a:pos x="13" y="44"/>
                  </a:cxn>
                  <a:cxn ang="0">
                    <a:pos x="0" y="31"/>
                  </a:cxn>
                  <a:cxn ang="0">
                    <a:pos x="13" y="18"/>
                  </a:cxn>
                  <a:cxn ang="0">
                    <a:pos x="21" y="22"/>
                  </a:cxn>
                  <a:cxn ang="0">
                    <a:pos x="36" y="15"/>
                  </a:cxn>
                  <a:cxn ang="0">
                    <a:pos x="36" y="13"/>
                  </a:cxn>
                  <a:cxn ang="0">
                    <a:pos x="49" y="0"/>
                  </a:cxn>
                  <a:cxn ang="0">
                    <a:pos x="61" y="13"/>
                  </a:cxn>
                  <a:cxn ang="0">
                    <a:pos x="49" y="26"/>
                  </a:cxn>
                  <a:cxn ang="0">
                    <a:pos x="40" y="23"/>
                  </a:cxn>
                  <a:cxn ang="0">
                    <a:pos x="25" y="30"/>
                  </a:cxn>
                  <a:cxn ang="0">
                    <a:pos x="25" y="31"/>
                  </a:cxn>
                  <a:cxn ang="0">
                    <a:pos x="25" y="33"/>
                  </a:cxn>
                  <a:cxn ang="0">
                    <a:pos x="40" y="40"/>
                  </a:cxn>
                  <a:cxn ang="0">
                    <a:pos x="49" y="36"/>
                  </a:cxn>
                  <a:cxn ang="0">
                    <a:pos x="61" y="49"/>
                  </a:cxn>
                </a:cxnLst>
                <a:rect l="0" t="0" r="r" b="b"/>
                <a:pathLst>
                  <a:path w="61" h="62">
                    <a:moveTo>
                      <a:pt x="61" y="49"/>
                    </a:moveTo>
                    <a:cubicBezTo>
                      <a:pt x="61" y="56"/>
                      <a:pt x="56" y="62"/>
                      <a:pt x="49" y="62"/>
                    </a:cubicBezTo>
                    <a:cubicBezTo>
                      <a:pt x="41" y="62"/>
                      <a:pt x="36" y="56"/>
                      <a:pt x="36" y="49"/>
                    </a:cubicBezTo>
                    <a:cubicBezTo>
                      <a:pt x="36" y="49"/>
                      <a:pt x="36" y="48"/>
                      <a:pt x="36" y="48"/>
                    </a:cubicBezTo>
                    <a:cubicBezTo>
                      <a:pt x="21" y="41"/>
                      <a:pt x="21" y="41"/>
                      <a:pt x="21" y="41"/>
                    </a:cubicBezTo>
                    <a:cubicBezTo>
                      <a:pt x="19" y="43"/>
                      <a:pt x="16" y="44"/>
                      <a:pt x="13" y="44"/>
                    </a:cubicBezTo>
                    <a:cubicBezTo>
                      <a:pt x="6" y="44"/>
                      <a:pt x="0" y="38"/>
                      <a:pt x="0" y="31"/>
                    </a:cubicBezTo>
                    <a:cubicBezTo>
                      <a:pt x="0" y="24"/>
                      <a:pt x="6" y="18"/>
                      <a:pt x="13" y="18"/>
                    </a:cubicBezTo>
                    <a:cubicBezTo>
                      <a:pt x="16" y="18"/>
                      <a:pt x="19" y="20"/>
                      <a:pt x="21" y="22"/>
                    </a:cubicBezTo>
                    <a:cubicBezTo>
                      <a:pt x="36" y="15"/>
                      <a:pt x="36" y="15"/>
                      <a:pt x="36" y="15"/>
                    </a:cubicBezTo>
                    <a:cubicBezTo>
                      <a:pt x="36" y="14"/>
                      <a:pt x="36" y="14"/>
                      <a:pt x="36" y="13"/>
                    </a:cubicBezTo>
                    <a:cubicBezTo>
                      <a:pt x="36" y="6"/>
                      <a:pt x="41" y="0"/>
                      <a:pt x="49" y="0"/>
                    </a:cubicBezTo>
                    <a:cubicBezTo>
                      <a:pt x="56" y="0"/>
                      <a:pt x="61" y="6"/>
                      <a:pt x="61" y="13"/>
                    </a:cubicBezTo>
                    <a:cubicBezTo>
                      <a:pt x="61" y="20"/>
                      <a:pt x="56" y="26"/>
                      <a:pt x="49" y="26"/>
                    </a:cubicBezTo>
                    <a:cubicBezTo>
                      <a:pt x="45" y="26"/>
                      <a:pt x="42" y="25"/>
                      <a:pt x="40" y="23"/>
                    </a:cubicBezTo>
                    <a:cubicBezTo>
                      <a:pt x="25" y="30"/>
                      <a:pt x="25" y="30"/>
                      <a:pt x="25" y="30"/>
                    </a:cubicBezTo>
                    <a:cubicBezTo>
                      <a:pt x="25" y="30"/>
                      <a:pt x="25" y="31"/>
                      <a:pt x="25" y="31"/>
                    </a:cubicBezTo>
                    <a:cubicBezTo>
                      <a:pt x="25" y="32"/>
                      <a:pt x="25" y="32"/>
                      <a:pt x="25" y="33"/>
                    </a:cubicBezTo>
                    <a:cubicBezTo>
                      <a:pt x="40" y="40"/>
                      <a:pt x="40" y="40"/>
                      <a:pt x="40" y="40"/>
                    </a:cubicBezTo>
                    <a:cubicBezTo>
                      <a:pt x="42" y="38"/>
                      <a:pt x="45" y="36"/>
                      <a:pt x="49" y="36"/>
                    </a:cubicBezTo>
                    <a:cubicBezTo>
                      <a:pt x="56" y="36"/>
                      <a:pt x="61" y="42"/>
                      <a:pt x="61" y="4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7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>
                      <a:lumMod val="6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98" name="Group 52"/>
            <p:cNvGrpSpPr/>
            <p:nvPr/>
          </p:nvGrpSpPr>
          <p:grpSpPr>
            <a:xfrm>
              <a:off x="6160213" y="3536394"/>
              <a:ext cx="975099" cy="1231704"/>
              <a:chOff x="4595813" y="3000375"/>
              <a:chExt cx="814388" cy="1028700"/>
            </a:xfrm>
          </p:grpSpPr>
          <p:sp>
            <p:nvSpPr>
              <p:cNvPr id="211" name="Freeform 10"/>
              <p:cNvSpPr/>
              <p:nvPr/>
            </p:nvSpPr>
            <p:spPr bwMode="auto">
              <a:xfrm>
                <a:off x="4595813" y="3000375"/>
                <a:ext cx="814388" cy="102870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16" y="0"/>
                  </a:cxn>
                  <a:cxn ang="0">
                    <a:pos x="0" y="273"/>
                  </a:cxn>
                  <a:cxn ang="0">
                    <a:pos x="0" y="0"/>
                  </a:cxn>
                </a:cxnLst>
                <a:rect l="0" t="0" r="r" b="b"/>
                <a:pathLst>
                  <a:path w="216" h="273">
                    <a:moveTo>
                      <a:pt x="0" y="0"/>
                    </a:moveTo>
                    <a:cubicBezTo>
                      <a:pt x="216" y="0"/>
                      <a:pt x="216" y="0"/>
                      <a:pt x="216" y="0"/>
                    </a:cubicBezTo>
                    <a:cubicBezTo>
                      <a:pt x="178" y="134"/>
                      <a:pt x="106" y="225"/>
                      <a:pt x="0" y="27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C50A2"/>
              </a:solidFill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700" b="0" i="0" u="none" strike="noStrike" kern="0" cap="none" spc="0" normalizeH="0" baseline="0" noProof="0">
                  <a:ln>
                    <a:noFill/>
                  </a:ln>
                  <a:solidFill>
                    <a:srgbClr val="FFFFFF">
                      <a:lumMod val="6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2" name="Freeform 62"/>
              <p:cNvSpPr>
                <a:spLocks noEditPoints="1"/>
              </p:cNvSpPr>
              <p:nvPr/>
            </p:nvSpPr>
            <p:spPr bwMode="auto">
              <a:xfrm>
                <a:off x="4737209" y="3175053"/>
                <a:ext cx="330417" cy="333059"/>
              </a:xfrm>
              <a:custGeom>
                <a:avLst/>
                <a:gdLst/>
                <a:ahLst/>
                <a:cxnLst>
                  <a:cxn ang="0">
                    <a:pos x="58" y="33"/>
                  </a:cxn>
                  <a:cxn ang="0">
                    <a:pos x="57" y="34"/>
                  </a:cxn>
                  <a:cxn ang="0">
                    <a:pos x="50" y="35"/>
                  </a:cxn>
                  <a:cxn ang="0">
                    <a:pos x="49" y="39"/>
                  </a:cxn>
                  <a:cxn ang="0">
                    <a:pos x="53" y="44"/>
                  </a:cxn>
                  <a:cxn ang="0">
                    <a:pos x="53" y="45"/>
                  </a:cxn>
                  <a:cxn ang="0">
                    <a:pos x="53" y="46"/>
                  </a:cxn>
                  <a:cxn ang="0">
                    <a:pos x="45" y="53"/>
                  </a:cxn>
                  <a:cxn ang="0">
                    <a:pos x="44" y="52"/>
                  </a:cxn>
                  <a:cxn ang="0">
                    <a:pos x="39" y="48"/>
                  </a:cxn>
                  <a:cxn ang="0">
                    <a:pos x="36" y="50"/>
                  </a:cxn>
                  <a:cxn ang="0">
                    <a:pos x="34" y="57"/>
                  </a:cxn>
                  <a:cxn ang="0">
                    <a:pos x="33" y="58"/>
                  </a:cxn>
                  <a:cxn ang="0">
                    <a:pos x="25" y="58"/>
                  </a:cxn>
                  <a:cxn ang="0">
                    <a:pos x="23" y="57"/>
                  </a:cxn>
                  <a:cxn ang="0">
                    <a:pos x="22" y="50"/>
                  </a:cxn>
                  <a:cxn ang="0">
                    <a:pos x="19" y="48"/>
                  </a:cxn>
                  <a:cxn ang="0">
                    <a:pos x="14" y="52"/>
                  </a:cxn>
                  <a:cxn ang="0">
                    <a:pos x="13" y="53"/>
                  </a:cxn>
                  <a:cxn ang="0">
                    <a:pos x="12" y="52"/>
                  </a:cxn>
                  <a:cxn ang="0">
                    <a:pos x="5" y="46"/>
                  </a:cxn>
                  <a:cxn ang="0">
                    <a:pos x="5" y="45"/>
                  </a:cxn>
                  <a:cxn ang="0">
                    <a:pos x="5" y="44"/>
                  </a:cxn>
                  <a:cxn ang="0">
                    <a:pos x="9" y="39"/>
                  </a:cxn>
                  <a:cxn ang="0">
                    <a:pos x="8" y="35"/>
                  </a:cxn>
                  <a:cxn ang="0">
                    <a:pos x="1" y="34"/>
                  </a:cxn>
                  <a:cxn ang="0">
                    <a:pos x="0" y="33"/>
                  </a:cxn>
                  <a:cxn ang="0">
                    <a:pos x="0" y="24"/>
                  </a:cxn>
                  <a:cxn ang="0">
                    <a:pos x="1" y="23"/>
                  </a:cxn>
                  <a:cxn ang="0">
                    <a:pos x="8" y="22"/>
                  </a:cxn>
                  <a:cxn ang="0">
                    <a:pos x="9" y="18"/>
                  </a:cxn>
                  <a:cxn ang="0">
                    <a:pos x="5" y="13"/>
                  </a:cxn>
                  <a:cxn ang="0">
                    <a:pos x="5" y="12"/>
                  </a:cxn>
                  <a:cxn ang="0">
                    <a:pos x="5" y="11"/>
                  </a:cxn>
                  <a:cxn ang="0">
                    <a:pos x="13" y="5"/>
                  </a:cxn>
                  <a:cxn ang="0">
                    <a:pos x="14" y="5"/>
                  </a:cxn>
                  <a:cxn ang="0">
                    <a:pos x="19" y="9"/>
                  </a:cxn>
                  <a:cxn ang="0">
                    <a:pos x="22" y="8"/>
                  </a:cxn>
                  <a:cxn ang="0">
                    <a:pos x="23" y="1"/>
                  </a:cxn>
                  <a:cxn ang="0">
                    <a:pos x="25" y="0"/>
                  </a:cxn>
                  <a:cxn ang="0">
                    <a:pos x="33" y="0"/>
                  </a:cxn>
                  <a:cxn ang="0">
                    <a:pos x="34" y="1"/>
                  </a:cxn>
                  <a:cxn ang="0">
                    <a:pos x="36" y="8"/>
                  </a:cxn>
                  <a:cxn ang="0">
                    <a:pos x="39" y="9"/>
                  </a:cxn>
                  <a:cxn ang="0">
                    <a:pos x="44" y="5"/>
                  </a:cxn>
                  <a:cxn ang="0">
                    <a:pos x="45" y="5"/>
                  </a:cxn>
                  <a:cxn ang="0">
                    <a:pos x="46" y="5"/>
                  </a:cxn>
                  <a:cxn ang="0">
                    <a:pos x="52" y="12"/>
                  </a:cxn>
                  <a:cxn ang="0">
                    <a:pos x="53" y="12"/>
                  </a:cxn>
                  <a:cxn ang="0">
                    <a:pos x="52" y="13"/>
                  </a:cxn>
                  <a:cxn ang="0">
                    <a:pos x="48" y="18"/>
                  </a:cxn>
                  <a:cxn ang="0">
                    <a:pos x="50" y="22"/>
                  </a:cxn>
                  <a:cxn ang="0">
                    <a:pos x="57" y="23"/>
                  </a:cxn>
                  <a:cxn ang="0">
                    <a:pos x="58" y="25"/>
                  </a:cxn>
                  <a:cxn ang="0">
                    <a:pos x="58" y="33"/>
                  </a:cxn>
                  <a:cxn ang="0">
                    <a:pos x="29" y="19"/>
                  </a:cxn>
                  <a:cxn ang="0">
                    <a:pos x="19" y="29"/>
                  </a:cxn>
                  <a:cxn ang="0">
                    <a:pos x="29" y="38"/>
                  </a:cxn>
                  <a:cxn ang="0">
                    <a:pos x="39" y="29"/>
                  </a:cxn>
                  <a:cxn ang="0">
                    <a:pos x="29" y="19"/>
                  </a:cxn>
                </a:cxnLst>
                <a:rect l="0" t="0" r="r" b="b"/>
                <a:pathLst>
                  <a:path w="58" h="58">
                    <a:moveTo>
                      <a:pt x="58" y="33"/>
                    </a:moveTo>
                    <a:cubicBezTo>
                      <a:pt x="58" y="34"/>
                      <a:pt x="58" y="34"/>
                      <a:pt x="57" y="34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7"/>
                      <a:pt x="49" y="38"/>
                      <a:pt x="49" y="39"/>
                    </a:cubicBezTo>
                    <a:cubicBezTo>
                      <a:pt x="50" y="41"/>
                      <a:pt x="51" y="42"/>
                      <a:pt x="53" y="44"/>
                    </a:cubicBezTo>
                    <a:cubicBezTo>
                      <a:pt x="53" y="44"/>
                      <a:pt x="53" y="45"/>
                      <a:pt x="53" y="45"/>
                    </a:cubicBezTo>
                    <a:cubicBezTo>
                      <a:pt x="53" y="45"/>
                      <a:pt x="53" y="46"/>
                      <a:pt x="53" y="46"/>
                    </a:cubicBezTo>
                    <a:cubicBezTo>
                      <a:pt x="52" y="47"/>
                      <a:pt x="47" y="53"/>
                      <a:pt x="45" y="53"/>
                    </a:cubicBezTo>
                    <a:cubicBezTo>
                      <a:pt x="45" y="53"/>
                      <a:pt x="45" y="53"/>
                      <a:pt x="44" y="52"/>
                    </a:cubicBezTo>
                    <a:cubicBezTo>
                      <a:pt x="39" y="48"/>
                      <a:pt x="39" y="48"/>
                      <a:pt x="39" y="48"/>
                    </a:cubicBezTo>
                    <a:cubicBezTo>
                      <a:pt x="38" y="49"/>
                      <a:pt x="37" y="49"/>
                      <a:pt x="36" y="50"/>
                    </a:cubicBezTo>
                    <a:cubicBezTo>
                      <a:pt x="35" y="52"/>
                      <a:pt x="35" y="55"/>
                      <a:pt x="34" y="57"/>
                    </a:cubicBezTo>
                    <a:cubicBezTo>
                      <a:pt x="34" y="57"/>
                      <a:pt x="34" y="58"/>
                      <a:pt x="33" y="58"/>
                    </a:cubicBezTo>
                    <a:cubicBezTo>
                      <a:pt x="25" y="58"/>
                      <a:pt x="25" y="58"/>
                      <a:pt x="25" y="58"/>
                    </a:cubicBezTo>
                    <a:cubicBezTo>
                      <a:pt x="24" y="58"/>
                      <a:pt x="23" y="57"/>
                      <a:pt x="23" y="57"/>
                    </a:cubicBezTo>
                    <a:cubicBezTo>
                      <a:pt x="22" y="50"/>
                      <a:pt x="22" y="50"/>
                      <a:pt x="22" y="50"/>
                    </a:cubicBezTo>
                    <a:cubicBezTo>
                      <a:pt x="21" y="49"/>
                      <a:pt x="20" y="49"/>
                      <a:pt x="19" y="48"/>
                    </a:cubicBezTo>
                    <a:cubicBezTo>
                      <a:pt x="14" y="52"/>
                      <a:pt x="14" y="52"/>
                      <a:pt x="14" y="52"/>
                    </a:cubicBezTo>
                    <a:cubicBezTo>
                      <a:pt x="13" y="53"/>
                      <a:pt x="13" y="53"/>
                      <a:pt x="13" y="53"/>
                    </a:cubicBezTo>
                    <a:cubicBezTo>
                      <a:pt x="12" y="53"/>
                      <a:pt x="12" y="53"/>
                      <a:pt x="12" y="52"/>
                    </a:cubicBezTo>
                    <a:cubicBezTo>
                      <a:pt x="10" y="50"/>
                      <a:pt x="7" y="48"/>
                      <a:pt x="5" y="46"/>
                    </a:cubicBezTo>
                    <a:cubicBezTo>
                      <a:pt x="5" y="46"/>
                      <a:pt x="5" y="45"/>
                      <a:pt x="5" y="45"/>
                    </a:cubicBezTo>
                    <a:cubicBezTo>
                      <a:pt x="5" y="45"/>
                      <a:pt x="5" y="44"/>
                      <a:pt x="5" y="44"/>
                    </a:cubicBezTo>
                    <a:cubicBezTo>
                      <a:pt x="7" y="42"/>
                      <a:pt x="8" y="41"/>
                      <a:pt x="9" y="39"/>
                    </a:cubicBezTo>
                    <a:cubicBezTo>
                      <a:pt x="9" y="38"/>
                      <a:pt x="8" y="37"/>
                      <a:pt x="8" y="35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0" y="34"/>
                      <a:pt x="0" y="33"/>
                      <a:pt x="0" y="33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3"/>
                      <a:pt x="1" y="23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21"/>
                      <a:pt x="9" y="20"/>
                      <a:pt x="9" y="18"/>
                    </a:cubicBezTo>
                    <a:cubicBezTo>
                      <a:pt x="8" y="17"/>
                      <a:pt x="7" y="15"/>
                      <a:pt x="5" y="13"/>
                    </a:cubicBezTo>
                    <a:cubicBezTo>
                      <a:pt x="5" y="13"/>
                      <a:pt x="5" y="13"/>
                      <a:pt x="5" y="12"/>
                    </a:cubicBezTo>
                    <a:cubicBezTo>
                      <a:pt x="5" y="12"/>
                      <a:pt x="5" y="12"/>
                      <a:pt x="5" y="11"/>
                    </a:cubicBezTo>
                    <a:cubicBezTo>
                      <a:pt x="6" y="10"/>
                      <a:pt x="11" y="5"/>
                      <a:pt x="13" y="5"/>
                    </a:cubicBezTo>
                    <a:cubicBezTo>
                      <a:pt x="13" y="5"/>
                      <a:pt x="13" y="5"/>
                      <a:pt x="14" y="5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20" y="9"/>
                      <a:pt x="21" y="8"/>
                      <a:pt x="22" y="8"/>
                    </a:cubicBezTo>
                    <a:cubicBezTo>
                      <a:pt x="22" y="5"/>
                      <a:pt x="23" y="3"/>
                      <a:pt x="23" y="1"/>
                    </a:cubicBezTo>
                    <a:cubicBezTo>
                      <a:pt x="23" y="0"/>
                      <a:pt x="24" y="0"/>
                      <a:pt x="25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4" y="0"/>
                      <a:pt x="34" y="0"/>
                      <a:pt x="34" y="1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7" y="8"/>
                      <a:pt x="38" y="9"/>
                      <a:pt x="39" y="9"/>
                    </a:cubicBezTo>
                    <a:cubicBezTo>
                      <a:pt x="44" y="5"/>
                      <a:pt x="44" y="5"/>
                      <a:pt x="44" y="5"/>
                    </a:cubicBezTo>
                    <a:cubicBezTo>
                      <a:pt x="45" y="5"/>
                      <a:pt x="45" y="5"/>
                      <a:pt x="45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8" y="7"/>
                      <a:pt x="51" y="9"/>
                      <a:pt x="52" y="12"/>
                    </a:cubicBezTo>
                    <a:cubicBezTo>
                      <a:pt x="53" y="12"/>
                      <a:pt x="53" y="12"/>
                      <a:pt x="53" y="12"/>
                    </a:cubicBezTo>
                    <a:cubicBezTo>
                      <a:pt x="53" y="13"/>
                      <a:pt x="53" y="13"/>
                      <a:pt x="52" y="13"/>
                    </a:cubicBezTo>
                    <a:cubicBezTo>
                      <a:pt x="51" y="15"/>
                      <a:pt x="50" y="17"/>
                      <a:pt x="48" y="18"/>
                    </a:cubicBezTo>
                    <a:cubicBezTo>
                      <a:pt x="49" y="20"/>
                      <a:pt x="50" y="21"/>
                      <a:pt x="50" y="22"/>
                    </a:cubicBezTo>
                    <a:cubicBezTo>
                      <a:pt x="57" y="23"/>
                      <a:pt x="57" y="23"/>
                      <a:pt x="57" y="23"/>
                    </a:cubicBezTo>
                    <a:cubicBezTo>
                      <a:pt x="58" y="23"/>
                      <a:pt x="58" y="24"/>
                      <a:pt x="58" y="25"/>
                    </a:cubicBezTo>
                    <a:lnTo>
                      <a:pt x="58" y="33"/>
                    </a:lnTo>
                    <a:close/>
                    <a:moveTo>
                      <a:pt x="29" y="19"/>
                    </a:moveTo>
                    <a:cubicBezTo>
                      <a:pt x="24" y="19"/>
                      <a:pt x="19" y="23"/>
                      <a:pt x="19" y="29"/>
                    </a:cubicBezTo>
                    <a:cubicBezTo>
                      <a:pt x="19" y="34"/>
                      <a:pt x="24" y="38"/>
                      <a:pt x="29" y="38"/>
                    </a:cubicBezTo>
                    <a:cubicBezTo>
                      <a:pt x="34" y="38"/>
                      <a:pt x="39" y="34"/>
                      <a:pt x="39" y="29"/>
                    </a:cubicBezTo>
                    <a:cubicBezTo>
                      <a:pt x="39" y="23"/>
                      <a:pt x="34" y="19"/>
                      <a:pt x="29" y="1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7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>
                      <a:lumMod val="6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99" name="Group 81"/>
            <p:cNvGrpSpPr/>
            <p:nvPr/>
          </p:nvGrpSpPr>
          <p:grpSpPr>
            <a:xfrm flipV="1">
              <a:off x="4152202" y="4359741"/>
              <a:ext cx="1339732" cy="262633"/>
              <a:chOff x="2712812" y="1457456"/>
              <a:chExt cx="1118923" cy="223062"/>
            </a:xfrm>
          </p:grpSpPr>
          <p:cxnSp>
            <p:nvCxnSpPr>
              <p:cNvPr id="209" name="Straight Connector 37"/>
              <p:cNvCxnSpPr/>
              <p:nvPr/>
            </p:nvCxnSpPr>
            <p:spPr>
              <a:xfrm flipH="1" flipV="1">
                <a:off x="3592681" y="1460250"/>
                <a:ext cx="239054" cy="220268"/>
              </a:xfrm>
              <a:prstGeom prst="line">
                <a:avLst/>
              </a:prstGeom>
              <a:noFill/>
              <a:ln w="19050" cap="rnd" cmpd="sng" algn="ctr">
                <a:solidFill>
                  <a:srgbClr val="1C50A2"/>
                </a:solidFill>
                <a:prstDash val="solid"/>
                <a:miter lim="800000"/>
                <a:headEnd type="oval"/>
                <a:tailEnd type="oval"/>
              </a:ln>
              <a:effectLst/>
            </p:spPr>
          </p:cxnSp>
          <p:cxnSp>
            <p:nvCxnSpPr>
              <p:cNvPr id="210" name="Straight Connector 38"/>
              <p:cNvCxnSpPr/>
              <p:nvPr/>
            </p:nvCxnSpPr>
            <p:spPr>
              <a:xfrm rot="10800000" flipV="1">
                <a:off x="2712812" y="1457456"/>
                <a:ext cx="879870" cy="1615"/>
              </a:xfrm>
              <a:prstGeom prst="line">
                <a:avLst/>
              </a:prstGeom>
              <a:noFill/>
              <a:ln w="19050" cap="rnd" cmpd="sng" algn="ctr">
                <a:solidFill>
                  <a:srgbClr val="1C50A2"/>
                </a:solidFill>
                <a:prstDash val="solid"/>
                <a:miter lim="800000"/>
                <a:headEnd type="oval"/>
                <a:tailEnd type="oval"/>
              </a:ln>
              <a:effectLst/>
            </p:spPr>
          </p:cxnSp>
        </p:grpSp>
        <p:grpSp>
          <p:nvGrpSpPr>
            <p:cNvPr id="200" name="Group 81"/>
            <p:cNvGrpSpPr/>
            <p:nvPr/>
          </p:nvGrpSpPr>
          <p:grpSpPr>
            <a:xfrm flipH="1" flipV="1">
              <a:off x="6697784" y="4360691"/>
              <a:ext cx="1270756" cy="260732"/>
              <a:chOff x="2770419" y="1459071"/>
              <a:chExt cx="1061316" cy="221447"/>
            </a:xfrm>
          </p:grpSpPr>
          <p:cxnSp>
            <p:nvCxnSpPr>
              <p:cNvPr id="207" name="Straight Connector 40"/>
              <p:cNvCxnSpPr/>
              <p:nvPr/>
            </p:nvCxnSpPr>
            <p:spPr>
              <a:xfrm flipH="1" flipV="1">
                <a:off x="3592681" y="1460250"/>
                <a:ext cx="239054" cy="220268"/>
              </a:xfrm>
              <a:prstGeom prst="line">
                <a:avLst/>
              </a:prstGeom>
              <a:noFill/>
              <a:ln w="19050" cap="rnd" cmpd="sng" algn="ctr">
                <a:solidFill>
                  <a:srgbClr val="1C50A2"/>
                </a:solidFill>
                <a:prstDash val="solid"/>
                <a:miter lim="800000"/>
                <a:headEnd type="oval"/>
                <a:tailEnd type="oval"/>
              </a:ln>
              <a:effectLst/>
            </p:spPr>
          </p:cxnSp>
          <p:cxnSp>
            <p:nvCxnSpPr>
              <p:cNvPr id="208" name="Straight Connector 41"/>
              <p:cNvCxnSpPr/>
              <p:nvPr/>
            </p:nvCxnSpPr>
            <p:spPr>
              <a:xfrm flipH="1" flipV="1">
                <a:off x="2770419" y="1459071"/>
                <a:ext cx="822263" cy="2"/>
              </a:xfrm>
              <a:prstGeom prst="line">
                <a:avLst/>
              </a:prstGeom>
              <a:noFill/>
              <a:ln w="19050" cap="rnd" cmpd="sng" algn="ctr">
                <a:solidFill>
                  <a:srgbClr val="1C50A2"/>
                </a:solidFill>
                <a:prstDash val="solid"/>
                <a:miter lim="800000"/>
                <a:headEnd type="oval"/>
                <a:tailEnd type="oval"/>
              </a:ln>
              <a:effectLst/>
            </p:spPr>
          </p:cxnSp>
        </p:grpSp>
        <p:grpSp>
          <p:nvGrpSpPr>
            <p:cNvPr id="201" name="Group 81"/>
            <p:cNvGrpSpPr/>
            <p:nvPr/>
          </p:nvGrpSpPr>
          <p:grpSpPr>
            <a:xfrm>
              <a:off x="4033245" y="2180231"/>
              <a:ext cx="1339732" cy="262633"/>
              <a:chOff x="2712812" y="1457456"/>
              <a:chExt cx="1118923" cy="223062"/>
            </a:xfrm>
          </p:grpSpPr>
          <p:cxnSp>
            <p:nvCxnSpPr>
              <p:cNvPr id="205" name="Straight Connector 43"/>
              <p:cNvCxnSpPr/>
              <p:nvPr/>
            </p:nvCxnSpPr>
            <p:spPr>
              <a:xfrm flipH="1" flipV="1">
                <a:off x="3592681" y="1460250"/>
                <a:ext cx="239054" cy="220268"/>
              </a:xfrm>
              <a:prstGeom prst="line">
                <a:avLst/>
              </a:prstGeom>
              <a:noFill/>
              <a:ln w="19050" cap="rnd" cmpd="sng" algn="ctr">
                <a:solidFill>
                  <a:srgbClr val="1C50A2"/>
                </a:solidFill>
                <a:prstDash val="solid"/>
                <a:miter lim="800000"/>
                <a:headEnd type="oval"/>
                <a:tailEnd type="oval"/>
              </a:ln>
              <a:effectLst/>
            </p:spPr>
          </p:cxnSp>
          <p:cxnSp>
            <p:nvCxnSpPr>
              <p:cNvPr id="206" name="Straight Connector 44"/>
              <p:cNvCxnSpPr/>
              <p:nvPr/>
            </p:nvCxnSpPr>
            <p:spPr>
              <a:xfrm rot="10800000" flipV="1">
                <a:off x="2712812" y="1457456"/>
                <a:ext cx="879870" cy="1615"/>
              </a:xfrm>
              <a:prstGeom prst="line">
                <a:avLst/>
              </a:prstGeom>
              <a:noFill/>
              <a:ln w="19050" cap="rnd" cmpd="sng" algn="ctr">
                <a:solidFill>
                  <a:srgbClr val="1C50A2"/>
                </a:solidFill>
                <a:prstDash val="solid"/>
                <a:miter lim="800000"/>
                <a:headEnd type="oval"/>
                <a:tailEnd type="oval"/>
              </a:ln>
              <a:effectLst/>
            </p:spPr>
          </p:cxnSp>
        </p:grpSp>
        <p:grpSp>
          <p:nvGrpSpPr>
            <p:cNvPr id="202" name="Group 81"/>
            <p:cNvGrpSpPr/>
            <p:nvPr/>
          </p:nvGrpSpPr>
          <p:grpSpPr>
            <a:xfrm flipH="1">
              <a:off x="6888000" y="2181182"/>
              <a:ext cx="1270756" cy="260732"/>
              <a:chOff x="2770419" y="1459071"/>
              <a:chExt cx="1061316" cy="221447"/>
            </a:xfrm>
          </p:grpSpPr>
          <p:cxnSp>
            <p:nvCxnSpPr>
              <p:cNvPr id="203" name="Straight Connector 46"/>
              <p:cNvCxnSpPr/>
              <p:nvPr/>
            </p:nvCxnSpPr>
            <p:spPr>
              <a:xfrm flipH="1" flipV="1">
                <a:off x="3592681" y="1460250"/>
                <a:ext cx="239054" cy="220268"/>
              </a:xfrm>
              <a:prstGeom prst="line">
                <a:avLst/>
              </a:prstGeom>
              <a:noFill/>
              <a:ln w="19050" cap="rnd" cmpd="sng" algn="ctr">
                <a:solidFill>
                  <a:srgbClr val="1C50A2"/>
                </a:solidFill>
                <a:prstDash val="solid"/>
                <a:miter lim="800000"/>
                <a:headEnd type="oval"/>
                <a:tailEnd type="oval"/>
              </a:ln>
              <a:effectLst/>
            </p:spPr>
          </p:cxnSp>
          <p:cxnSp>
            <p:nvCxnSpPr>
              <p:cNvPr id="204" name="Straight Connector 47"/>
              <p:cNvCxnSpPr/>
              <p:nvPr/>
            </p:nvCxnSpPr>
            <p:spPr>
              <a:xfrm flipH="1" flipV="1">
                <a:off x="2770419" y="1459071"/>
                <a:ext cx="822263" cy="2"/>
              </a:xfrm>
              <a:prstGeom prst="line">
                <a:avLst/>
              </a:prstGeom>
              <a:noFill/>
              <a:ln w="19050" cap="rnd" cmpd="sng" algn="ctr">
                <a:solidFill>
                  <a:srgbClr val="1C50A2"/>
                </a:solidFill>
                <a:prstDash val="solid"/>
                <a:miter lim="800000"/>
                <a:headEnd type="oval"/>
                <a:tailEnd type="oval"/>
              </a:ln>
              <a:effectLst/>
            </p:spPr>
          </p:cxnSp>
        </p:grpSp>
      </p:grpSp>
      <p:grpSp>
        <p:nvGrpSpPr>
          <p:cNvPr id="219" name="组合 218"/>
          <p:cNvGrpSpPr/>
          <p:nvPr/>
        </p:nvGrpSpPr>
        <p:grpSpPr>
          <a:xfrm>
            <a:off x="2286759" y="2079186"/>
            <a:ext cx="2108063" cy="882390"/>
            <a:chOff x="1068797" y="2701101"/>
            <a:chExt cx="2108063" cy="882390"/>
          </a:xfrm>
        </p:grpSpPr>
        <p:sp>
          <p:nvSpPr>
            <p:cNvPr id="220" name="îśḷîḓe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schemeClr val="bg1"/>
                </a:solidFill>
              </a:endParaRPr>
            </a:p>
          </p:txBody>
        </p:sp>
        <p:sp>
          <p:nvSpPr>
            <p:cNvPr id="221" name="íṧḻîďè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solidFill>
                    <a:schemeClr val="bg1"/>
                  </a:solidFill>
                  <a:latin typeface="+mj-ea"/>
                </a:rPr>
                <a:t>PPT</a:t>
              </a:r>
              <a:r>
                <a:rPr lang="zh-CN" altLang="en-US" sz="2000" b="1" dirty="0">
                  <a:solidFill>
                    <a:schemeClr val="bg1"/>
                  </a:solidFill>
                  <a:latin typeface="+mj-ea"/>
                </a:rPr>
                <a:t>标题文档</a:t>
              </a:r>
            </a:p>
          </p:txBody>
        </p:sp>
      </p:grpSp>
      <p:grpSp>
        <p:nvGrpSpPr>
          <p:cNvPr id="222" name="组合 221"/>
          <p:cNvGrpSpPr/>
          <p:nvPr/>
        </p:nvGrpSpPr>
        <p:grpSpPr>
          <a:xfrm>
            <a:off x="2286759" y="3432680"/>
            <a:ext cx="2108063" cy="882390"/>
            <a:chOff x="1068797" y="2701101"/>
            <a:chExt cx="2108063" cy="882390"/>
          </a:xfrm>
        </p:grpSpPr>
        <p:sp>
          <p:nvSpPr>
            <p:cNvPr id="223" name="îśḷîḓe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schemeClr val="bg1"/>
                </a:solidFill>
              </a:endParaRPr>
            </a:p>
          </p:txBody>
        </p:sp>
        <p:sp>
          <p:nvSpPr>
            <p:cNvPr id="224" name="íṧḻîďè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solidFill>
                    <a:schemeClr val="bg1"/>
                  </a:solidFill>
                  <a:latin typeface="+mj-ea"/>
                </a:rPr>
                <a:t>PPT</a:t>
              </a:r>
              <a:r>
                <a:rPr lang="zh-CN" altLang="en-US" sz="2000" b="1" dirty="0">
                  <a:solidFill>
                    <a:schemeClr val="bg1"/>
                  </a:solidFill>
                  <a:latin typeface="+mj-ea"/>
                </a:rPr>
                <a:t>标题文档</a:t>
              </a:r>
            </a:p>
          </p:txBody>
        </p:sp>
      </p:grpSp>
      <p:grpSp>
        <p:nvGrpSpPr>
          <p:cNvPr id="225" name="组合 224"/>
          <p:cNvGrpSpPr/>
          <p:nvPr/>
        </p:nvGrpSpPr>
        <p:grpSpPr>
          <a:xfrm>
            <a:off x="7822749" y="2079186"/>
            <a:ext cx="2108063" cy="882390"/>
            <a:chOff x="1068797" y="2701101"/>
            <a:chExt cx="2108063" cy="882390"/>
          </a:xfrm>
        </p:grpSpPr>
        <p:sp>
          <p:nvSpPr>
            <p:cNvPr id="226" name="îśḷîḓe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schemeClr val="bg1"/>
                </a:solidFill>
              </a:endParaRPr>
            </a:p>
          </p:txBody>
        </p:sp>
        <p:sp>
          <p:nvSpPr>
            <p:cNvPr id="227" name="íṧḻîďè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solidFill>
                    <a:schemeClr val="bg1"/>
                  </a:solidFill>
                  <a:latin typeface="+mj-ea"/>
                </a:rPr>
                <a:t>PPT</a:t>
              </a:r>
              <a:r>
                <a:rPr lang="zh-CN" altLang="en-US" sz="2000" b="1" dirty="0">
                  <a:solidFill>
                    <a:schemeClr val="bg1"/>
                  </a:solidFill>
                  <a:latin typeface="+mj-ea"/>
                </a:rPr>
                <a:t>标题文档</a:t>
              </a:r>
            </a:p>
          </p:txBody>
        </p:sp>
      </p:grpSp>
      <p:grpSp>
        <p:nvGrpSpPr>
          <p:cNvPr id="228" name="组合 227"/>
          <p:cNvGrpSpPr/>
          <p:nvPr/>
        </p:nvGrpSpPr>
        <p:grpSpPr>
          <a:xfrm>
            <a:off x="7822749" y="3432680"/>
            <a:ext cx="2108063" cy="882390"/>
            <a:chOff x="1068797" y="2701101"/>
            <a:chExt cx="2108063" cy="882390"/>
          </a:xfrm>
        </p:grpSpPr>
        <p:sp>
          <p:nvSpPr>
            <p:cNvPr id="229" name="îśḷîḓe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schemeClr val="bg1"/>
                </a:solidFill>
              </a:endParaRPr>
            </a:p>
          </p:txBody>
        </p:sp>
        <p:sp>
          <p:nvSpPr>
            <p:cNvPr id="230" name="íṧḻîďè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solidFill>
                    <a:schemeClr val="bg1"/>
                  </a:solidFill>
                  <a:latin typeface="+mj-ea"/>
                </a:rPr>
                <a:t>PPT</a:t>
              </a:r>
              <a:r>
                <a:rPr lang="zh-CN" altLang="en-US" sz="2000" b="1" dirty="0">
                  <a:solidFill>
                    <a:schemeClr val="bg1"/>
                  </a:solidFill>
                  <a:latin typeface="+mj-ea"/>
                </a:rPr>
                <a:t>标题文档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48156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0" name="图片 2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6" y="0"/>
            <a:ext cx="12188824" cy="6866158"/>
          </a:xfrm>
          <a:prstGeom prst="rect">
            <a:avLst/>
          </a:prstGeom>
        </p:spPr>
      </p:pic>
      <p:grpSp>
        <p:nvGrpSpPr>
          <p:cNvPr id="46" name="组合 45"/>
          <p:cNvGrpSpPr/>
          <p:nvPr/>
        </p:nvGrpSpPr>
        <p:grpSpPr>
          <a:xfrm>
            <a:off x="10336136" y="79777"/>
            <a:ext cx="1493744" cy="3582768"/>
            <a:chOff x="8591550" y="0"/>
            <a:chExt cx="1924050" cy="4614863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9528175" y="0"/>
              <a:ext cx="39687" cy="2698750"/>
            </a:xfrm>
            <a:custGeom>
              <a:avLst/>
              <a:gdLst>
                <a:gd name="T0" fmla="*/ 12 w 12"/>
                <a:gd name="T1" fmla="*/ 0 h 817"/>
                <a:gd name="T2" fmla="*/ 12 w 12"/>
                <a:gd name="T3" fmla="*/ 812 h 817"/>
                <a:gd name="T4" fmla="*/ 6 w 12"/>
                <a:gd name="T5" fmla="*/ 817 h 817"/>
                <a:gd name="T6" fmla="*/ 6 w 12"/>
                <a:gd name="T7" fmla="*/ 817 h 817"/>
                <a:gd name="T8" fmla="*/ 0 w 12"/>
                <a:gd name="T9" fmla="*/ 812 h 817"/>
                <a:gd name="T10" fmla="*/ 0 w 12"/>
                <a:gd name="T11" fmla="*/ 0 h 817"/>
                <a:gd name="T12" fmla="*/ 12 w 12"/>
                <a:gd name="T13" fmla="*/ 0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817">
                  <a:moveTo>
                    <a:pt x="12" y="0"/>
                  </a:moveTo>
                  <a:cubicBezTo>
                    <a:pt x="12" y="812"/>
                    <a:pt x="12" y="812"/>
                    <a:pt x="12" y="812"/>
                  </a:cubicBezTo>
                  <a:cubicBezTo>
                    <a:pt x="12" y="815"/>
                    <a:pt x="9" y="817"/>
                    <a:pt x="6" y="817"/>
                  </a:cubicBezTo>
                  <a:cubicBezTo>
                    <a:pt x="6" y="817"/>
                    <a:pt x="6" y="817"/>
                    <a:pt x="6" y="817"/>
                  </a:cubicBezTo>
                  <a:cubicBezTo>
                    <a:pt x="2" y="817"/>
                    <a:pt x="0" y="815"/>
                    <a:pt x="0" y="812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9D1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9221788" y="2686050"/>
              <a:ext cx="660400" cy="1862138"/>
            </a:xfrm>
            <a:prstGeom prst="rect">
              <a:avLst/>
            </a:pr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9283700" y="2747963"/>
              <a:ext cx="538162" cy="1738313"/>
            </a:xfrm>
            <a:custGeom>
              <a:avLst/>
              <a:gdLst>
                <a:gd name="T0" fmla="*/ 339 w 339"/>
                <a:gd name="T1" fmla="*/ 1095 h 1095"/>
                <a:gd name="T2" fmla="*/ 0 w 339"/>
                <a:gd name="T3" fmla="*/ 1095 h 1095"/>
                <a:gd name="T4" fmla="*/ 0 w 339"/>
                <a:gd name="T5" fmla="*/ 0 h 1095"/>
                <a:gd name="T6" fmla="*/ 339 w 339"/>
                <a:gd name="T7" fmla="*/ 0 h 1095"/>
                <a:gd name="T8" fmla="*/ 339 w 339"/>
                <a:gd name="T9" fmla="*/ 1095 h 1095"/>
                <a:gd name="T10" fmla="*/ 3 w 339"/>
                <a:gd name="T11" fmla="*/ 1093 h 1095"/>
                <a:gd name="T12" fmla="*/ 335 w 339"/>
                <a:gd name="T13" fmla="*/ 1093 h 1095"/>
                <a:gd name="T14" fmla="*/ 335 w 339"/>
                <a:gd name="T15" fmla="*/ 2 h 1095"/>
                <a:gd name="T16" fmla="*/ 3 w 339"/>
                <a:gd name="T17" fmla="*/ 2 h 1095"/>
                <a:gd name="T18" fmla="*/ 3 w 339"/>
                <a:gd name="T19" fmla="*/ 1093 h 1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9" h="1095">
                  <a:moveTo>
                    <a:pt x="339" y="1095"/>
                  </a:moveTo>
                  <a:lnTo>
                    <a:pt x="0" y="1095"/>
                  </a:lnTo>
                  <a:lnTo>
                    <a:pt x="0" y="0"/>
                  </a:lnTo>
                  <a:lnTo>
                    <a:pt x="339" y="0"/>
                  </a:lnTo>
                  <a:lnTo>
                    <a:pt x="339" y="1095"/>
                  </a:lnTo>
                  <a:close/>
                  <a:moveTo>
                    <a:pt x="3" y="1093"/>
                  </a:moveTo>
                  <a:lnTo>
                    <a:pt x="335" y="1093"/>
                  </a:lnTo>
                  <a:lnTo>
                    <a:pt x="335" y="2"/>
                  </a:lnTo>
                  <a:lnTo>
                    <a:pt x="3" y="2"/>
                  </a:lnTo>
                  <a:lnTo>
                    <a:pt x="3" y="1093"/>
                  </a:lnTo>
                  <a:close/>
                </a:path>
              </a:pathLst>
            </a:custGeom>
            <a:solidFill>
              <a:srgbClr val="9D1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9166225" y="4514850"/>
              <a:ext cx="774700" cy="100013"/>
            </a:xfrm>
            <a:custGeom>
              <a:avLst/>
              <a:gdLst>
                <a:gd name="T0" fmla="*/ 220 w 235"/>
                <a:gd name="T1" fmla="*/ 30 h 30"/>
                <a:gd name="T2" fmla="*/ 15 w 235"/>
                <a:gd name="T3" fmla="*/ 30 h 30"/>
                <a:gd name="T4" fmla="*/ 0 w 235"/>
                <a:gd name="T5" fmla="*/ 15 h 30"/>
                <a:gd name="T6" fmla="*/ 0 w 235"/>
                <a:gd name="T7" fmla="*/ 15 h 30"/>
                <a:gd name="T8" fmla="*/ 15 w 235"/>
                <a:gd name="T9" fmla="*/ 0 h 30"/>
                <a:gd name="T10" fmla="*/ 220 w 235"/>
                <a:gd name="T11" fmla="*/ 0 h 30"/>
                <a:gd name="T12" fmla="*/ 235 w 235"/>
                <a:gd name="T13" fmla="*/ 15 h 30"/>
                <a:gd name="T14" fmla="*/ 235 w 235"/>
                <a:gd name="T15" fmla="*/ 15 h 30"/>
                <a:gd name="T16" fmla="*/ 220 w 235"/>
                <a:gd name="T1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5" h="30">
                  <a:moveTo>
                    <a:pt x="220" y="30"/>
                  </a:moveTo>
                  <a:cubicBezTo>
                    <a:pt x="15" y="30"/>
                    <a:pt x="15" y="30"/>
                    <a:pt x="15" y="30"/>
                  </a:cubicBezTo>
                  <a:cubicBezTo>
                    <a:pt x="6" y="30"/>
                    <a:pt x="0" y="24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6" y="0"/>
                    <a:pt x="15" y="0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28" y="0"/>
                    <a:pt x="235" y="7"/>
                    <a:pt x="235" y="15"/>
                  </a:cubicBezTo>
                  <a:cubicBezTo>
                    <a:pt x="235" y="15"/>
                    <a:pt x="235" y="15"/>
                    <a:pt x="235" y="15"/>
                  </a:cubicBezTo>
                  <a:cubicBezTo>
                    <a:pt x="235" y="24"/>
                    <a:pt x="228" y="30"/>
                    <a:pt x="220" y="30"/>
                  </a:cubicBezTo>
                  <a:close/>
                </a:path>
              </a:pathLst>
            </a:custGeom>
            <a:solidFill>
              <a:srgbClr val="9D1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9166225" y="2613025"/>
              <a:ext cx="774700" cy="101600"/>
            </a:xfrm>
            <a:custGeom>
              <a:avLst/>
              <a:gdLst>
                <a:gd name="T0" fmla="*/ 220 w 235"/>
                <a:gd name="T1" fmla="*/ 31 h 31"/>
                <a:gd name="T2" fmla="*/ 15 w 235"/>
                <a:gd name="T3" fmla="*/ 31 h 31"/>
                <a:gd name="T4" fmla="*/ 0 w 235"/>
                <a:gd name="T5" fmla="*/ 15 h 31"/>
                <a:gd name="T6" fmla="*/ 0 w 235"/>
                <a:gd name="T7" fmla="*/ 15 h 31"/>
                <a:gd name="T8" fmla="*/ 15 w 235"/>
                <a:gd name="T9" fmla="*/ 0 h 31"/>
                <a:gd name="T10" fmla="*/ 220 w 235"/>
                <a:gd name="T11" fmla="*/ 0 h 31"/>
                <a:gd name="T12" fmla="*/ 235 w 235"/>
                <a:gd name="T13" fmla="*/ 15 h 31"/>
                <a:gd name="T14" fmla="*/ 235 w 235"/>
                <a:gd name="T15" fmla="*/ 15 h 31"/>
                <a:gd name="T16" fmla="*/ 220 w 235"/>
                <a:gd name="T1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5" h="31">
                  <a:moveTo>
                    <a:pt x="220" y="31"/>
                  </a:moveTo>
                  <a:cubicBezTo>
                    <a:pt x="15" y="31"/>
                    <a:pt x="15" y="31"/>
                    <a:pt x="15" y="31"/>
                  </a:cubicBezTo>
                  <a:cubicBezTo>
                    <a:pt x="6" y="31"/>
                    <a:pt x="0" y="24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6" y="0"/>
                    <a:pt x="15" y="0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28" y="0"/>
                    <a:pt x="235" y="7"/>
                    <a:pt x="235" y="15"/>
                  </a:cubicBezTo>
                  <a:cubicBezTo>
                    <a:pt x="235" y="15"/>
                    <a:pt x="235" y="15"/>
                    <a:pt x="235" y="15"/>
                  </a:cubicBezTo>
                  <a:cubicBezTo>
                    <a:pt x="235" y="24"/>
                    <a:pt x="228" y="31"/>
                    <a:pt x="220" y="31"/>
                  </a:cubicBezTo>
                  <a:close/>
                </a:path>
              </a:pathLst>
            </a:custGeom>
            <a:solidFill>
              <a:srgbClr val="9D1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Oval 10"/>
            <p:cNvSpPr>
              <a:spLocks noChangeArrowheads="1"/>
            </p:cNvSpPr>
            <p:nvPr/>
          </p:nvSpPr>
          <p:spPr bwMode="auto">
            <a:xfrm>
              <a:off x="9313863" y="547688"/>
              <a:ext cx="476250" cy="393700"/>
            </a:xfrm>
            <a:prstGeom prst="ellipse">
              <a:avLst/>
            </a:prstGeom>
            <a:solidFill>
              <a:srgbClr val="9D1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Oval 11"/>
            <p:cNvSpPr>
              <a:spLocks noChangeArrowheads="1"/>
            </p:cNvSpPr>
            <p:nvPr/>
          </p:nvSpPr>
          <p:spPr bwMode="auto">
            <a:xfrm>
              <a:off x="8591550" y="663575"/>
              <a:ext cx="1924050" cy="1774825"/>
            </a:xfrm>
            <a:prstGeom prst="ellipse">
              <a:avLst/>
            </a:pr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Oval 12"/>
            <p:cNvSpPr>
              <a:spLocks noChangeArrowheads="1"/>
            </p:cNvSpPr>
            <p:nvPr/>
          </p:nvSpPr>
          <p:spPr bwMode="auto">
            <a:xfrm>
              <a:off x="8974138" y="666750"/>
              <a:ext cx="1187450" cy="1754188"/>
            </a:xfrm>
            <a:prstGeom prst="ellipse">
              <a:avLst/>
            </a:prstGeom>
            <a:solidFill>
              <a:srgbClr val="E083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Oval 13"/>
            <p:cNvSpPr>
              <a:spLocks noChangeArrowheads="1"/>
            </p:cNvSpPr>
            <p:nvPr/>
          </p:nvSpPr>
          <p:spPr bwMode="auto">
            <a:xfrm>
              <a:off x="9337675" y="663575"/>
              <a:ext cx="431800" cy="1774825"/>
            </a:xfrm>
            <a:prstGeom prst="ellipse">
              <a:avLst/>
            </a:pr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9163050" y="2362200"/>
              <a:ext cx="795337" cy="131763"/>
            </a:xfrm>
            <a:custGeom>
              <a:avLst/>
              <a:gdLst>
                <a:gd name="T0" fmla="*/ 222 w 241"/>
                <a:gd name="T1" fmla="*/ 40 h 40"/>
                <a:gd name="T2" fmla="*/ 18 w 241"/>
                <a:gd name="T3" fmla="*/ 40 h 40"/>
                <a:gd name="T4" fmla="*/ 0 w 241"/>
                <a:gd name="T5" fmla="*/ 21 h 40"/>
                <a:gd name="T6" fmla="*/ 0 w 241"/>
                <a:gd name="T7" fmla="*/ 0 h 40"/>
                <a:gd name="T8" fmla="*/ 241 w 241"/>
                <a:gd name="T9" fmla="*/ 0 h 40"/>
                <a:gd name="T10" fmla="*/ 241 w 241"/>
                <a:gd name="T11" fmla="*/ 21 h 40"/>
                <a:gd name="T12" fmla="*/ 222 w 241"/>
                <a:gd name="T1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40">
                  <a:moveTo>
                    <a:pt x="222" y="40"/>
                  </a:moveTo>
                  <a:cubicBezTo>
                    <a:pt x="18" y="40"/>
                    <a:pt x="18" y="40"/>
                    <a:pt x="18" y="40"/>
                  </a:cubicBezTo>
                  <a:cubicBezTo>
                    <a:pt x="8" y="40"/>
                    <a:pt x="0" y="32"/>
                    <a:pt x="0" y="2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41" y="0"/>
                    <a:pt x="241" y="0"/>
                    <a:pt x="241" y="0"/>
                  </a:cubicBezTo>
                  <a:cubicBezTo>
                    <a:pt x="241" y="21"/>
                    <a:pt x="241" y="21"/>
                    <a:pt x="241" y="21"/>
                  </a:cubicBezTo>
                  <a:cubicBezTo>
                    <a:pt x="241" y="32"/>
                    <a:pt x="233" y="40"/>
                    <a:pt x="222" y="40"/>
                  </a:cubicBezTo>
                  <a:close/>
                </a:path>
              </a:pathLst>
            </a:custGeom>
            <a:solidFill>
              <a:srgbClr val="9D1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9491663" y="2847975"/>
              <a:ext cx="57150" cy="46038"/>
            </a:xfrm>
            <a:custGeom>
              <a:avLst/>
              <a:gdLst>
                <a:gd name="T0" fmla="*/ 8 w 17"/>
                <a:gd name="T1" fmla="*/ 11 h 14"/>
                <a:gd name="T2" fmla="*/ 13 w 17"/>
                <a:gd name="T3" fmla="*/ 14 h 14"/>
                <a:gd name="T4" fmla="*/ 17 w 17"/>
                <a:gd name="T5" fmla="*/ 10 h 14"/>
                <a:gd name="T6" fmla="*/ 16 w 17"/>
                <a:gd name="T7" fmla="*/ 5 h 14"/>
                <a:gd name="T8" fmla="*/ 9 w 17"/>
                <a:gd name="T9" fmla="*/ 1 h 14"/>
                <a:gd name="T10" fmla="*/ 3 w 17"/>
                <a:gd name="T11" fmla="*/ 0 h 14"/>
                <a:gd name="T12" fmla="*/ 0 w 17"/>
                <a:gd name="T13" fmla="*/ 1 h 14"/>
                <a:gd name="T14" fmla="*/ 1 w 17"/>
                <a:gd name="T15" fmla="*/ 4 h 14"/>
                <a:gd name="T16" fmla="*/ 8 w 17"/>
                <a:gd name="T17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4">
                  <a:moveTo>
                    <a:pt x="8" y="11"/>
                  </a:moveTo>
                  <a:cubicBezTo>
                    <a:pt x="10" y="13"/>
                    <a:pt x="11" y="14"/>
                    <a:pt x="13" y="14"/>
                  </a:cubicBezTo>
                  <a:cubicBezTo>
                    <a:pt x="14" y="14"/>
                    <a:pt x="16" y="13"/>
                    <a:pt x="17" y="10"/>
                  </a:cubicBezTo>
                  <a:cubicBezTo>
                    <a:pt x="17" y="8"/>
                    <a:pt x="17" y="6"/>
                    <a:pt x="16" y="5"/>
                  </a:cubicBezTo>
                  <a:cubicBezTo>
                    <a:pt x="15" y="3"/>
                    <a:pt x="12" y="2"/>
                    <a:pt x="9" y="1"/>
                  </a:cubicBezTo>
                  <a:cubicBezTo>
                    <a:pt x="6" y="0"/>
                    <a:pt x="4" y="0"/>
                    <a:pt x="3" y="0"/>
                  </a:cubicBezTo>
                  <a:cubicBezTo>
                    <a:pt x="3" y="0"/>
                    <a:pt x="1" y="0"/>
                    <a:pt x="0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4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9542463" y="2863850"/>
              <a:ext cx="187325" cy="311150"/>
            </a:xfrm>
            <a:custGeom>
              <a:avLst/>
              <a:gdLst>
                <a:gd name="T0" fmla="*/ 55 w 57"/>
                <a:gd name="T1" fmla="*/ 30 h 94"/>
                <a:gd name="T2" fmla="*/ 41 w 57"/>
                <a:gd name="T3" fmla="*/ 29 h 94"/>
                <a:gd name="T4" fmla="*/ 22 w 57"/>
                <a:gd name="T5" fmla="*/ 33 h 94"/>
                <a:gd name="T6" fmla="*/ 23 w 57"/>
                <a:gd name="T7" fmla="*/ 20 h 94"/>
                <a:gd name="T8" fmla="*/ 40 w 57"/>
                <a:gd name="T9" fmla="*/ 12 h 94"/>
                <a:gd name="T10" fmla="*/ 45 w 57"/>
                <a:gd name="T11" fmla="*/ 9 h 94"/>
                <a:gd name="T12" fmla="*/ 44 w 57"/>
                <a:gd name="T13" fmla="*/ 6 h 94"/>
                <a:gd name="T14" fmla="*/ 38 w 57"/>
                <a:gd name="T15" fmla="*/ 2 h 94"/>
                <a:gd name="T16" fmla="*/ 32 w 57"/>
                <a:gd name="T17" fmla="*/ 4 h 94"/>
                <a:gd name="T18" fmla="*/ 27 w 57"/>
                <a:gd name="T19" fmla="*/ 10 h 94"/>
                <a:gd name="T20" fmla="*/ 17 w 57"/>
                <a:gd name="T21" fmla="*/ 16 h 94"/>
                <a:gd name="T22" fmla="*/ 14 w 57"/>
                <a:gd name="T23" fmla="*/ 16 h 94"/>
                <a:gd name="T24" fmla="*/ 12 w 57"/>
                <a:gd name="T25" fmla="*/ 16 h 94"/>
                <a:gd name="T26" fmla="*/ 12 w 57"/>
                <a:gd name="T27" fmla="*/ 21 h 94"/>
                <a:gd name="T28" fmla="*/ 13 w 57"/>
                <a:gd name="T29" fmla="*/ 28 h 94"/>
                <a:gd name="T30" fmla="*/ 13 w 57"/>
                <a:gd name="T31" fmla="*/ 41 h 94"/>
                <a:gd name="T32" fmla="*/ 11 w 57"/>
                <a:gd name="T33" fmla="*/ 56 h 94"/>
                <a:gd name="T34" fmla="*/ 7 w 57"/>
                <a:gd name="T35" fmla="*/ 68 h 94"/>
                <a:gd name="T36" fmla="*/ 2 w 57"/>
                <a:gd name="T37" fmla="*/ 77 h 94"/>
                <a:gd name="T38" fmla="*/ 1 w 57"/>
                <a:gd name="T39" fmla="*/ 81 h 94"/>
                <a:gd name="T40" fmla="*/ 3 w 57"/>
                <a:gd name="T41" fmla="*/ 82 h 94"/>
                <a:gd name="T42" fmla="*/ 6 w 57"/>
                <a:gd name="T43" fmla="*/ 80 h 94"/>
                <a:gd name="T44" fmla="*/ 14 w 57"/>
                <a:gd name="T45" fmla="*/ 72 h 94"/>
                <a:gd name="T46" fmla="*/ 19 w 57"/>
                <a:gd name="T47" fmla="*/ 61 h 94"/>
                <a:gd name="T48" fmla="*/ 21 w 57"/>
                <a:gd name="T49" fmla="*/ 50 h 94"/>
                <a:gd name="T50" fmla="*/ 22 w 57"/>
                <a:gd name="T51" fmla="*/ 39 h 94"/>
                <a:gd name="T52" fmla="*/ 29 w 57"/>
                <a:gd name="T53" fmla="*/ 39 h 94"/>
                <a:gd name="T54" fmla="*/ 31 w 57"/>
                <a:gd name="T55" fmla="*/ 53 h 94"/>
                <a:gd name="T56" fmla="*/ 31 w 57"/>
                <a:gd name="T57" fmla="*/ 70 h 94"/>
                <a:gd name="T58" fmla="*/ 32 w 57"/>
                <a:gd name="T59" fmla="*/ 88 h 94"/>
                <a:gd name="T60" fmla="*/ 34 w 57"/>
                <a:gd name="T61" fmla="*/ 94 h 94"/>
                <a:gd name="T62" fmla="*/ 34 w 57"/>
                <a:gd name="T63" fmla="*/ 94 h 94"/>
                <a:gd name="T64" fmla="*/ 37 w 57"/>
                <a:gd name="T65" fmla="*/ 90 h 94"/>
                <a:gd name="T66" fmla="*/ 40 w 57"/>
                <a:gd name="T67" fmla="*/ 63 h 94"/>
                <a:gd name="T68" fmla="*/ 40 w 57"/>
                <a:gd name="T69" fmla="*/ 40 h 94"/>
                <a:gd name="T70" fmla="*/ 40 w 57"/>
                <a:gd name="T71" fmla="*/ 40 h 94"/>
                <a:gd name="T72" fmla="*/ 40 w 57"/>
                <a:gd name="T73" fmla="*/ 39 h 94"/>
                <a:gd name="T74" fmla="*/ 38 w 57"/>
                <a:gd name="T75" fmla="*/ 37 h 94"/>
                <a:gd name="T76" fmla="*/ 53 w 57"/>
                <a:gd name="T77" fmla="*/ 36 h 94"/>
                <a:gd name="T78" fmla="*/ 57 w 57"/>
                <a:gd name="T79" fmla="*/ 33 h 94"/>
                <a:gd name="T80" fmla="*/ 55 w 57"/>
                <a:gd name="T81" fmla="*/ 3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7" h="94">
                  <a:moveTo>
                    <a:pt x="55" y="30"/>
                  </a:moveTo>
                  <a:cubicBezTo>
                    <a:pt x="52" y="27"/>
                    <a:pt x="47" y="27"/>
                    <a:pt x="41" y="29"/>
                  </a:cubicBezTo>
                  <a:cubicBezTo>
                    <a:pt x="36" y="30"/>
                    <a:pt x="29" y="32"/>
                    <a:pt x="22" y="33"/>
                  </a:cubicBezTo>
                  <a:cubicBezTo>
                    <a:pt x="22" y="27"/>
                    <a:pt x="22" y="23"/>
                    <a:pt x="23" y="20"/>
                  </a:cubicBezTo>
                  <a:cubicBezTo>
                    <a:pt x="31" y="16"/>
                    <a:pt x="37" y="13"/>
                    <a:pt x="40" y="12"/>
                  </a:cubicBezTo>
                  <a:cubicBezTo>
                    <a:pt x="42" y="12"/>
                    <a:pt x="45" y="11"/>
                    <a:pt x="45" y="9"/>
                  </a:cubicBezTo>
                  <a:cubicBezTo>
                    <a:pt x="46" y="8"/>
                    <a:pt x="46" y="7"/>
                    <a:pt x="44" y="6"/>
                  </a:cubicBezTo>
                  <a:cubicBezTo>
                    <a:pt x="42" y="4"/>
                    <a:pt x="40" y="3"/>
                    <a:pt x="38" y="2"/>
                  </a:cubicBezTo>
                  <a:cubicBezTo>
                    <a:pt x="35" y="0"/>
                    <a:pt x="32" y="1"/>
                    <a:pt x="32" y="4"/>
                  </a:cubicBezTo>
                  <a:cubicBezTo>
                    <a:pt x="31" y="5"/>
                    <a:pt x="31" y="7"/>
                    <a:pt x="27" y="10"/>
                  </a:cubicBezTo>
                  <a:cubicBezTo>
                    <a:pt x="23" y="12"/>
                    <a:pt x="20" y="14"/>
                    <a:pt x="17" y="16"/>
                  </a:cubicBezTo>
                  <a:cubicBezTo>
                    <a:pt x="16" y="16"/>
                    <a:pt x="15" y="16"/>
                    <a:pt x="14" y="16"/>
                  </a:cubicBezTo>
                  <a:cubicBezTo>
                    <a:pt x="13" y="16"/>
                    <a:pt x="12" y="16"/>
                    <a:pt x="12" y="16"/>
                  </a:cubicBezTo>
                  <a:cubicBezTo>
                    <a:pt x="11" y="17"/>
                    <a:pt x="11" y="19"/>
                    <a:pt x="12" y="21"/>
                  </a:cubicBezTo>
                  <a:cubicBezTo>
                    <a:pt x="12" y="22"/>
                    <a:pt x="13" y="23"/>
                    <a:pt x="13" y="28"/>
                  </a:cubicBezTo>
                  <a:cubicBezTo>
                    <a:pt x="14" y="31"/>
                    <a:pt x="13" y="36"/>
                    <a:pt x="13" y="41"/>
                  </a:cubicBezTo>
                  <a:cubicBezTo>
                    <a:pt x="13" y="47"/>
                    <a:pt x="12" y="52"/>
                    <a:pt x="11" y="56"/>
                  </a:cubicBezTo>
                  <a:cubicBezTo>
                    <a:pt x="10" y="61"/>
                    <a:pt x="9" y="65"/>
                    <a:pt x="7" y="68"/>
                  </a:cubicBezTo>
                  <a:cubicBezTo>
                    <a:pt x="6" y="71"/>
                    <a:pt x="4" y="74"/>
                    <a:pt x="2" y="77"/>
                  </a:cubicBezTo>
                  <a:cubicBezTo>
                    <a:pt x="1" y="78"/>
                    <a:pt x="0" y="79"/>
                    <a:pt x="1" y="81"/>
                  </a:cubicBezTo>
                  <a:cubicBezTo>
                    <a:pt x="1" y="81"/>
                    <a:pt x="2" y="82"/>
                    <a:pt x="3" y="82"/>
                  </a:cubicBezTo>
                  <a:cubicBezTo>
                    <a:pt x="3" y="82"/>
                    <a:pt x="4" y="81"/>
                    <a:pt x="6" y="80"/>
                  </a:cubicBezTo>
                  <a:cubicBezTo>
                    <a:pt x="9" y="79"/>
                    <a:pt x="12" y="76"/>
                    <a:pt x="14" y="72"/>
                  </a:cubicBezTo>
                  <a:cubicBezTo>
                    <a:pt x="16" y="68"/>
                    <a:pt x="18" y="65"/>
                    <a:pt x="19" y="61"/>
                  </a:cubicBezTo>
                  <a:cubicBezTo>
                    <a:pt x="20" y="57"/>
                    <a:pt x="20" y="54"/>
                    <a:pt x="21" y="50"/>
                  </a:cubicBezTo>
                  <a:cubicBezTo>
                    <a:pt x="22" y="47"/>
                    <a:pt x="22" y="43"/>
                    <a:pt x="22" y="39"/>
                  </a:cubicBezTo>
                  <a:cubicBezTo>
                    <a:pt x="24" y="39"/>
                    <a:pt x="27" y="39"/>
                    <a:pt x="29" y="39"/>
                  </a:cubicBezTo>
                  <a:cubicBezTo>
                    <a:pt x="30" y="42"/>
                    <a:pt x="31" y="47"/>
                    <a:pt x="31" y="53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7"/>
                    <a:pt x="31" y="83"/>
                    <a:pt x="32" y="88"/>
                  </a:cubicBezTo>
                  <a:cubicBezTo>
                    <a:pt x="32" y="92"/>
                    <a:pt x="32" y="94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6" y="94"/>
                    <a:pt x="37" y="93"/>
                    <a:pt x="37" y="90"/>
                  </a:cubicBezTo>
                  <a:cubicBezTo>
                    <a:pt x="39" y="85"/>
                    <a:pt x="40" y="76"/>
                    <a:pt x="40" y="63"/>
                  </a:cubicBezTo>
                  <a:cubicBezTo>
                    <a:pt x="40" y="52"/>
                    <a:pt x="40" y="44"/>
                    <a:pt x="40" y="40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39" y="39"/>
                    <a:pt x="39" y="38"/>
                    <a:pt x="38" y="37"/>
                  </a:cubicBezTo>
                  <a:cubicBezTo>
                    <a:pt x="45" y="36"/>
                    <a:pt x="50" y="36"/>
                    <a:pt x="53" y="36"/>
                  </a:cubicBezTo>
                  <a:cubicBezTo>
                    <a:pt x="54" y="35"/>
                    <a:pt x="57" y="35"/>
                    <a:pt x="57" y="33"/>
                  </a:cubicBezTo>
                  <a:cubicBezTo>
                    <a:pt x="57" y="32"/>
                    <a:pt x="55" y="30"/>
                    <a:pt x="55" y="3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9402763" y="2890838"/>
              <a:ext cx="176212" cy="244475"/>
            </a:xfrm>
            <a:custGeom>
              <a:avLst/>
              <a:gdLst>
                <a:gd name="T0" fmla="*/ 47 w 53"/>
                <a:gd name="T1" fmla="*/ 49 h 74"/>
                <a:gd name="T2" fmla="*/ 37 w 53"/>
                <a:gd name="T3" fmla="*/ 42 h 74"/>
                <a:gd name="T4" fmla="*/ 51 w 53"/>
                <a:gd name="T5" fmla="*/ 38 h 74"/>
                <a:gd name="T6" fmla="*/ 43 w 53"/>
                <a:gd name="T7" fmla="*/ 34 h 74"/>
                <a:gd name="T8" fmla="*/ 37 w 53"/>
                <a:gd name="T9" fmla="*/ 34 h 74"/>
                <a:gd name="T10" fmla="*/ 48 w 53"/>
                <a:gd name="T11" fmla="*/ 27 h 74"/>
                <a:gd name="T12" fmla="*/ 52 w 53"/>
                <a:gd name="T13" fmla="*/ 22 h 74"/>
                <a:gd name="T14" fmla="*/ 41 w 53"/>
                <a:gd name="T15" fmla="*/ 22 h 74"/>
                <a:gd name="T16" fmla="*/ 46 w 53"/>
                <a:gd name="T17" fmla="*/ 13 h 74"/>
                <a:gd name="T18" fmla="*/ 43 w 53"/>
                <a:gd name="T19" fmla="*/ 9 h 74"/>
                <a:gd name="T20" fmla="*/ 52 w 53"/>
                <a:gd name="T21" fmla="*/ 3 h 74"/>
                <a:gd name="T22" fmla="*/ 41 w 53"/>
                <a:gd name="T23" fmla="*/ 1 h 74"/>
                <a:gd name="T24" fmla="*/ 19 w 53"/>
                <a:gd name="T25" fmla="*/ 6 h 74"/>
                <a:gd name="T26" fmla="*/ 17 w 53"/>
                <a:gd name="T27" fmla="*/ 12 h 74"/>
                <a:gd name="T28" fmla="*/ 20 w 53"/>
                <a:gd name="T29" fmla="*/ 13 h 74"/>
                <a:gd name="T30" fmla="*/ 23 w 53"/>
                <a:gd name="T31" fmla="*/ 23 h 74"/>
                <a:gd name="T32" fmla="*/ 15 w 53"/>
                <a:gd name="T33" fmla="*/ 27 h 74"/>
                <a:gd name="T34" fmla="*/ 0 w 53"/>
                <a:gd name="T35" fmla="*/ 30 h 74"/>
                <a:gd name="T36" fmla="*/ 11 w 53"/>
                <a:gd name="T37" fmla="*/ 35 h 74"/>
                <a:gd name="T38" fmla="*/ 28 w 53"/>
                <a:gd name="T39" fmla="*/ 33 h 74"/>
                <a:gd name="T40" fmla="*/ 12 w 53"/>
                <a:gd name="T41" fmla="*/ 39 h 74"/>
                <a:gd name="T42" fmla="*/ 8 w 53"/>
                <a:gd name="T43" fmla="*/ 41 h 74"/>
                <a:gd name="T44" fmla="*/ 14 w 53"/>
                <a:gd name="T45" fmla="*/ 47 h 74"/>
                <a:gd name="T46" fmla="*/ 9 w 53"/>
                <a:gd name="T47" fmla="*/ 57 h 74"/>
                <a:gd name="T48" fmla="*/ 12 w 53"/>
                <a:gd name="T49" fmla="*/ 68 h 74"/>
                <a:gd name="T50" fmla="*/ 19 w 53"/>
                <a:gd name="T51" fmla="*/ 51 h 74"/>
                <a:gd name="T52" fmla="*/ 29 w 53"/>
                <a:gd name="T53" fmla="*/ 44 h 74"/>
                <a:gd name="T54" fmla="*/ 28 w 53"/>
                <a:gd name="T55" fmla="*/ 62 h 74"/>
                <a:gd name="T56" fmla="*/ 24 w 53"/>
                <a:gd name="T57" fmla="*/ 62 h 74"/>
                <a:gd name="T58" fmla="*/ 21 w 53"/>
                <a:gd name="T59" fmla="*/ 63 h 74"/>
                <a:gd name="T60" fmla="*/ 29 w 53"/>
                <a:gd name="T61" fmla="*/ 72 h 74"/>
                <a:gd name="T62" fmla="*/ 35 w 53"/>
                <a:gd name="T63" fmla="*/ 72 h 74"/>
                <a:gd name="T64" fmla="*/ 37 w 53"/>
                <a:gd name="T65" fmla="*/ 60 h 74"/>
                <a:gd name="T66" fmla="*/ 42 w 53"/>
                <a:gd name="T67" fmla="*/ 55 h 74"/>
                <a:gd name="T68" fmla="*/ 49 w 53"/>
                <a:gd name="T69" fmla="*/ 56 h 74"/>
                <a:gd name="T70" fmla="*/ 23 w 53"/>
                <a:gd name="T71" fmla="*/ 13 h 74"/>
                <a:gd name="T72" fmla="*/ 37 w 53"/>
                <a:gd name="T73" fmla="*/ 10 h 74"/>
                <a:gd name="T74" fmla="*/ 33 w 53"/>
                <a:gd name="T75" fmla="*/ 23 h 74"/>
                <a:gd name="T76" fmla="*/ 30 w 53"/>
                <a:gd name="T77" fmla="*/ 2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3" h="74">
                  <a:moveTo>
                    <a:pt x="49" y="56"/>
                  </a:moveTo>
                  <a:cubicBezTo>
                    <a:pt x="50" y="54"/>
                    <a:pt x="50" y="52"/>
                    <a:pt x="47" y="49"/>
                  </a:cubicBezTo>
                  <a:cubicBezTo>
                    <a:pt x="45" y="47"/>
                    <a:pt x="41" y="46"/>
                    <a:pt x="37" y="46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40" y="42"/>
                    <a:pt x="43" y="41"/>
                    <a:pt x="46" y="41"/>
                  </a:cubicBezTo>
                  <a:cubicBezTo>
                    <a:pt x="49" y="40"/>
                    <a:pt x="51" y="40"/>
                    <a:pt x="51" y="38"/>
                  </a:cubicBezTo>
                  <a:cubicBezTo>
                    <a:pt x="52" y="38"/>
                    <a:pt x="52" y="37"/>
                    <a:pt x="50" y="35"/>
                  </a:cubicBezTo>
                  <a:cubicBezTo>
                    <a:pt x="48" y="34"/>
                    <a:pt x="46" y="33"/>
                    <a:pt x="43" y="34"/>
                  </a:cubicBezTo>
                  <a:cubicBezTo>
                    <a:pt x="41" y="35"/>
                    <a:pt x="39" y="35"/>
                    <a:pt x="37" y="36"/>
                  </a:cubicBezTo>
                  <a:cubicBezTo>
                    <a:pt x="37" y="35"/>
                    <a:pt x="37" y="34"/>
                    <a:pt x="37" y="34"/>
                  </a:cubicBezTo>
                  <a:cubicBezTo>
                    <a:pt x="38" y="33"/>
                    <a:pt x="37" y="31"/>
                    <a:pt x="35" y="30"/>
                  </a:cubicBezTo>
                  <a:cubicBezTo>
                    <a:pt x="41" y="29"/>
                    <a:pt x="45" y="28"/>
                    <a:pt x="48" y="27"/>
                  </a:cubicBezTo>
                  <a:cubicBezTo>
                    <a:pt x="51" y="27"/>
                    <a:pt x="53" y="27"/>
                    <a:pt x="53" y="25"/>
                  </a:cubicBezTo>
                  <a:cubicBezTo>
                    <a:pt x="53" y="24"/>
                    <a:pt x="53" y="23"/>
                    <a:pt x="52" y="22"/>
                  </a:cubicBezTo>
                  <a:cubicBezTo>
                    <a:pt x="50" y="21"/>
                    <a:pt x="48" y="20"/>
                    <a:pt x="46" y="21"/>
                  </a:cubicBezTo>
                  <a:cubicBezTo>
                    <a:pt x="44" y="21"/>
                    <a:pt x="43" y="21"/>
                    <a:pt x="41" y="22"/>
                  </a:cubicBezTo>
                  <a:cubicBezTo>
                    <a:pt x="43" y="19"/>
                    <a:pt x="44" y="17"/>
                    <a:pt x="45" y="16"/>
                  </a:cubicBezTo>
                  <a:cubicBezTo>
                    <a:pt x="46" y="15"/>
                    <a:pt x="47" y="14"/>
                    <a:pt x="46" y="13"/>
                  </a:cubicBezTo>
                  <a:cubicBezTo>
                    <a:pt x="46" y="12"/>
                    <a:pt x="45" y="11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51" y="7"/>
                    <a:pt x="52" y="6"/>
                    <a:pt x="52" y="5"/>
                  </a:cubicBezTo>
                  <a:cubicBezTo>
                    <a:pt x="52" y="4"/>
                    <a:pt x="52" y="4"/>
                    <a:pt x="52" y="3"/>
                  </a:cubicBezTo>
                  <a:cubicBezTo>
                    <a:pt x="52" y="2"/>
                    <a:pt x="50" y="1"/>
                    <a:pt x="48" y="1"/>
                  </a:cubicBezTo>
                  <a:cubicBezTo>
                    <a:pt x="46" y="0"/>
                    <a:pt x="43" y="0"/>
                    <a:pt x="41" y="1"/>
                  </a:cubicBezTo>
                  <a:cubicBezTo>
                    <a:pt x="39" y="1"/>
                    <a:pt x="36" y="3"/>
                    <a:pt x="31" y="4"/>
                  </a:cubicBezTo>
                  <a:cubicBezTo>
                    <a:pt x="27" y="5"/>
                    <a:pt x="23" y="6"/>
                    <a:pt x="19" y="6"/>
                  </a:cubicBezTo>
                  <a:cubicBezTo>
                    <a:pt x="17" y="7"/>
                    <a:pt x="15" y="7"/>
                    <a:pt x="15" y="9"/>
                  </a:cubicBezTo>
                  <a:cubicBezTo>
                    <a:pt x="14" y="10"/>
                    <a:pt x="16" y="11"/>
                    <a:pt x="17" y="12"/>
                  </a:cubicBezTo>
                  <a:cubicBezTo>
                    <a:pt x="19" y="12"/>
                    <a:pt x="20" y="12"/>
                    <a:pt x="21" y="13"/>
                  </a:cubicBezTo>
                  <a:cubicBezTo>
                    <a:pt x="21" y="13"/>
                    <a:pt x="21" y="13"/>
                    <a:pt x="20" y="13"/>
                  </a:cubicBezTo>
                  <a:cubicBezTo>
                    <a:pt x="20" y="14"/>
                    <a:pt x="20" y="14"/>
                    <a:pt x="20" y="15"/>
                  </a:cubicBezTo>
                  <a:cubicBezTo>
                    <a:pt x="20" y="17"/>
                    <a:pt x="21" y="20"/>
                    <a:pt x="23" y="23"/>
                  </a:cubicBezTo>
                  <a:cubicBezTo>
                    <a:pt x="23" y="24"/>
                    <a:pt x="24" y="24"/>
                    <a:pt x="24" y="25"/>
                  </a:cubicBezTo>
                  <a:cubicBezTo>
                    <a:pt x="21" y="26"/>
                    <a:pt x="18" y="26"/>
                    <a:pt x="15" y="27"/>
                  </a:cubicBezTo>
                  <a:cubicBezTo>
                    <a:pt x="11" y="27"/>
                    <a:pt x="7" y="28"/>
                    <a:pt x="5" y="28"/>
                  </a:cubicBezTo>
                  <a:cubicBezTo>
                    <a:pt x="3" y="28"/>
                    <a:pt x="0" y="28"/>
                    <a:pt x="0" y="30"/>
                  </a:cubicBezTo>
                  <a:cubicBezTo>
                    <a:pt x="0" y="31"/>
                    <a:pt x="1" y="32"/>
                    <a:pt x="3" y="34"/>
                  </a:cubicBezTo>
                  <a:cubicBezTo>
                    <a:pt x="5" y="36"/>
                    <a:pt x="8" y="36"/>
                    <a:pt x="11" y="35"/>
                  </a:cubicBezTo>
                  <a:cubicBezTo>
                    <a:pt x="13" y="35"/>
                    <a:pt x="18" y="33"/>
                    <a:pt x="27" y="31"/>
                  </a:cubicBezTo>
                  <a:cubicBezTo>
                    <a:pt x="27" y="32"/>
                    <a:pt x="27" y="33"/>
                    <a:pt x="28" y="33"/>
                  </a:cubicBezTo>
                  <a:cubicBezTo>
                    <a:pt x="28" y="34"/>
                    <a:pt x="29" y="36"/>
                    <a:pt x="29" y="37"/>
                  </a:cubicBezTo>
                  <a:cubicBezTo>
                    <a:pt x="21" y="39"/>
                    <a:pt x="16" y="40"/>
                    <a:pt x="12" y="39"/>
                  </a:cubicBezTo>
                  <a:cubicBezTo>
                    <a:pt x="12" y="39"/>
                    <a:pt x="12" y="39"/>
                    <a:pt x="11" y="39"/>
                  </a:cubicBezTo>
                  <a:cubicBezTo>
                    <a:pt x="10" y="39"/>
                    <a:pt x="8" y="39"/>
                    <a:pt x="8" y="41"/>
                  </a:cubicBezTo>
                  <a:cubicBezTo>
                    <a:pt x="7" y="43"/>
                    <a:pt x="9" y="44"/>
                    <a:pt x="10" y="45"/>
                  </a:cubicBezTo>
                  <a:cubicBezTo>
                    <a:pt x="11" y="46"/>
                    <a:pt x="13" y="46"/>
                    <a:pt x="14" y="47"/>
                  </a:cubicBezTo>
                  <a:cubicBezTo>
                    <a:pt x="14" y="48"/>
                    <a:pt x="13" y="49"/>
                    <a:pt x="12" y="51"/>
                  </a:cubicBezTo>
                  <a:cubicBezTo>
                    <a:pt x="11" y="53"/>
                    <a:pt x="10" y="55"/>
                    <a:pt x="9" y="57"/>
                  </a:cubicBezTo>
                  <a:cubicBezTo>
                    <a:pt x="7" y="59"/>
                    <a:pt x="7" y="62"/>
                    <a:pt x="9" y="65"/>
                  </a:cubicBezTo>
                  <a:cubicBezTo>
                    <a:pt x="10" y="67"/>
                    <a:pt x="11" y="68"/>
                    <a:pt x="12" y="68"/>
                  </a:cubicBezTo>
                  <a:cubicBezTo>
                    <a:pt x="15" y="68"/>
                    <a:pt x="16" y="65"/>
                    <a:pt x="17" y="63"/>
                  </a:cubicBezTo>
                  <a:cubicBezTo>
                    <a:pt x="19" y="58"/>
                    <a:pt x="19" y="54"/>
                    <a:pt x="19" y="51"/>
                  </a:cubicBezTo>
                  <a:cubicBezTo>
                    <a:pt x="19" y="50"/>
                    <a:pt x="19" y="47"/>
                    <a:pt x="18" y="46"/>
                  </a:cubicBezTo>
                  <a:cubicBezTo>
                    <a:pt x="20" y="46"/>
                    <a:pt x="23" y="45"/>
                    <a:pt x="29" y="44"/>
                  </a:cubicBezTo>
                  <a:cubicBezTo>
                    <a:pt x="29" y="49"/>
                    <a:pt x="29" y="54"/>
                    <a:pt x="29" y="57"/>
                  </a:cubicBezTo>
                  <a:cubicBezTo>
                    <a:pt x="28" y="61"/>
                    <a:pt x="28" y="62"/>
                    <a:pt x="28" y="62"/>
                  </a:cubicBezTo>
                  <a:cubicBezTo>
                    <a:pt x="28" y="62"/>
                    <a:pt x="27" y="62"/>
                    <a:pt x="26" y="62"/>
                  </a:cubicBezTo>
                  <a:cubicBezTo>
                    <a:pt x="26" y="62"/>
                    <a:pt x="25" y="62"/>
                    <a:pt x="24" y="62"/>
                  </a:cubicBezTo>
                  <a:cubicBezTo>
                    <a:pt x="24" y="62"/>
                    <a:pt x="23" y="62"/>
                    <a:pt x="23" y="62"/>
                  </a:cubicBezTo>
                  <a:cubicBezTo>
                    <a:pt x="22" y="62"/>
                    <a:pt x="21" y="62"/>
                    <a:pt x="21" y="63"/>
                  </a:cubicBezTo>
                  <a:cubicBezTo>
                    <a:pt x="21" y="64"/>
                    <a:pt x="22" y="65"/>
                    <a:pt x="24" y="67"/>
                  </a:cubicBezTo>
                  <a:cubicBezTo>
                    <a:pt x="26" y="69"/>
                    <a:pt x="28" y="71"/>
                    <a:pt x="29" y="72"/>
                  </a:cubicBezTo>
                  <a:cubicBezTo>
                    <a:pt x="30" y="74"/>
                    <a:pt x="31" y="74"/>
                    <a:pt x="32" y="74"/>
                  </a:cubicBezTo>
                  <a:cubicBezTo>
                    <a:pt x="34" y="74"/>
                    <a:pt x="35" y="73"/>
                    <a:pt x="35" y="72"/>
                  </a:cubicBezTo>
                  <a:cubicBezTo>
                    <a:pt x="36" y="70"/>
                    <a:pt x="37" y="69"/>
                    <a:pt x="37" y="67"/>
                  </a:cubicBezTo>
                  <a:cubicBezTo>
                    <a:pt x="37" y="66"/>
                    <a:pt x="37" y="63"/>
                    <a:pt x="37" y="60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39" y="53"/>
                    <a:pt x="40" y="54"/>
                    <a:pt x="42" y="55"/>
                  </a:cubicBezTo>
                  <a:cubicBezTo>
                    <a:pt x="43" y="57"/>
                    <a:pt x="45" y="58"/>
                    <a:pt x="46" y="58"/>
                  </a:cubicBezTo>
                  <a:cubicBezTo>
                    <a:pt x="47" y="58"/>
                    <a:pt x="48" y="57"/>
                    <a:pt x="49" y="56"/>
                  </a:cubicBezTo>
                  <a:close/>
                  <a:moveTo>
                    <a:pt x="26" y="15"/>
                  </a:moveTo>
                  <a:cubicBezTo>
                    <a:pt x="25" y="14"/>
                    <a:pt x="24" y="13"/>
                    <a:pt x="23" y="13"/>
                  </a:cubicBezTo>
                  <a:cubicBezTo>
                    <a:pt x="25" y="13"/>
                    <a:pt x="27" y="13"/>
                    <a:pt x="28" y="12"/>
                  </a:cubicBezTo>
                  <a:cubicBezTo>
                    <a:pt x="31" y="12"/>
                    <a:pt x="34" y="11"/>
                    <a:pt x="37" y="10"/>
                  </a:cubicBezTo>
                  <a:cubicBezTo>
                    <a:pt x="37" y="11"/>
                    <a:pt x="37" y="11"/>
                    <a:pt x="37" y="12"/>
                  </a:cubicBezTo>
                  <a:cubicBezTo>
                    <a:pt x="37" y="14"/>
                    <a:pt x="35" y="18"/>
                    <a:pt x="33" y="23"/>
                  </a:cubicBezTo>
                  <a:cubicBezTo>
                    <a:pt x="31" y="24"/>
                    <a:pt x="30" y="24"/>
                    <a:pt x="29" y="24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31" y="21"/>
                    <a:pt x="30" y="18"/>
                    <a:pt x="26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9399588" y="3273425"/>
              <a:ext cx="333375" cy="339725"/>
            </a:xfrm>
            <a:custGeom>
              <a:avLst/>
              <a:gdLst>
                <a:gd name="T0" fmla="*/ 92 w 101"/>
                <a:gd name="T1" fmla="*/ 47 h 103"/>
                <a:gd name="T2" fmla="*/ 62 w 101"/>
                <a:gd name="T3" fmla="*/ 50 h 103"/>
                <a:gd name="T4" fmla="*/ 78 w 101"/>
                <a:gd name="T5" fmla="*/ 37 h 103"/>
                <a:gd name="T6" fmla="*/ 79 w 101"/>
                <a:gd name="T7" fmla="*/ 31 h 103"/>
                <a:gd name="T8" fmla="*/ 62 w 101"/>
                <a:gd name="T9" fmla="*/ 31 h 103"/>
                <a:gd name="T10" fmla="*/ 59 w 101"/>
                <a:gd name="T11" fmla="*/ 21 h 103"/>
                <a:gd name="T12" fmla="*/ 80 w 101"/>
                <a:gd name="T13" fmla="*/ 14 h 103"/>
                <a:gd name="T14" fmla="*/ 69 w 101"/>
                <a:gd name="T15" fmla="*/ 10 h 103"/>
                <a:gd name="T16" fmla="*/ 43 w 101"/>
                <a:gd name="T17" fmla="*/ 16 h 103"/>
                <a:gd name="T18" fmla="*/ 50 w 101"/>
                <a:gd name="T19" fmla="*/ 6 h 103"/>
                <a:gd name="T20" fmla="*/ 44 w 101"/>
                <a:gd name="T21" fmla="*/ 1 h 103"/>
                <a:gd name="T22" fmla="*/ 39 w 101"/>
                <a:gd name="T23" fmla="*/ 1 h 103"/>
                <a:gd name="T24" fmla="*/ 34 w 101"/>
                <a:gd name="T25" fmla="*/ 15 h 103"/>
                <a:gd name="T26" fmla="*/ 20 w 101"/>
                <a:gd name="T27" fmla="*/ 35 h 103"/>
                <a:gd name="T28" fmla="*/ 21 w 101"/>
                <a:gd name="T29" fmla="*/ 36 h 103"/>
                <a:gd name="T30" fmla="*/ 24 w 101"/>
                <a:gd name="T31" fmla="*/ 35 h 103"/>
                <a:gd name="T32" fmla="*/ 29 w 101"/>
                <a:gd name="T33" fmla="*/ 45 h 103"/>
                <a:gd name="T34" fmla="*/ 20 w 101"/>
                <a:gd name="T35" fmla="*/ 56 h 103"/>
                <a:gd name="T36" fmla="*/ 1 w 101"/>
                <a:gd name="T37" fmla="*/ 60 h 103"/>
                <a:gd name="T38" fmla="*/ 6 w 101"/>
                <a:gd name="T39" fmla="*/ 67 h 103"/>
                <a:gd name="T40" fmla="*/ 30 w 101"/>
                <a:gd name="T41" fmla="*/ 63 h 103"/>
                <a:gd name="T42" fmla="*/ 52 w 101"/>
                <a:gd name="T43" fmla="*/ 92 h 103"/>
                <a:gd name="T44" fmla="*/ 56 w 101"/>
                <a:gd name="T45" fmla="*/ 103 h 103"/>
                <a:gd name="T46" fmla="*/ 62 w 101"/>
                <a:gd name="T47" fmla="*/ 58 h 103"/>
                <a:gd name="T48" fmla="*/ 94 w 101"/>
                <a:gd name="T49" fmla="*/ 57 h 103"/>
                <a:gd name="T50" fmla="*/ 101 w 101"/>
                <a:gd name="T51" fmla="*/ 54 h 103"/>
                <a:gd name="T52" fmla="*/ 26 w 101"/>
                <a:gd name="T53" fmla="*/ 34 h 103"/>
                <a:gd name="T54" fmla="*/ 41 w 101"/>
                <a:gd name="T55" fmla="*/ 24 h 103"/>
                <a:gd name="T56" fmla="*/ 51 w 101"/>
                <a:gd name="T57" fmla="*/ 25 h 103"/>
                <a:gd name="T58" fmla="*/ 41 w 101"/>
                <a:gd name="T59" fmla="*/ 36 h 103"/>
                <a:gd name="T60" fmla="*/ 28 w 101"/>
                <a:gd name="T61" fmla="*/ 34 h 103"/>
                <a:gd name="T62" fmla="*/ 26 w 101"/>
                <a:gd name="T63" fmla="*/ 34 h 103"/>
                <a:gd name="T64" fmla="*/ 52 w 101"/>
                <a:gd name="T65" fmla="*/ 52 h 103"/>
                <a:gd name="T66" fmla="*/ 38 w 101"/>
                <a:gd name="T67" fmla="*/ 4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1" h="103">
                  <a:moveTo>
                    <a:pt x="98" y="51"/>
                  </a:moveTo>
                  <a:cubicBezTo>
                    <a:pt x="96" y="49"/>
                    <a:pt x="94" y="48"/>
                    <a:pt x="92" y="47"/>
                  </a:cubicBezTo>
                  <a:cubicBezTo>
                    <a:pt x="89" y="47"/>
                    <a:pt x="85" y="47"/>
                    <a:pt x="78" y="48"/>
                  </a:cubicBezTo>
                  <a:cubicBezTo>
                    <a:pt x="72" y="49"/>
                    <a:pt x="67" y="50"/>
                    <a:pt x="62" y="50"/>
                  </a:cubicBezTo>
                  <a:cubicBezTo>
                    <a:pt x="62" y="39"/>
                    <a:pt x="62" y="39"/>
                    <a:pt x="62" y="39"/>
                  </a:cubicBezTo>
                  <a:cubicBezTo>
                    <a:pt x="70" y="39"/>
                    <a:pt x="75" y="38"/>
                    <a:pt x="78" y="37"/>
                  </a:cubicBezTo>
                  <a:cubicBezTo>
                    <a:pt x="78" y="37"/>
                    <a:pt x="80" y="36"/>
                    <a:pt x="81" y="35"/>
                  </a:cubicBezTo>
                  <a:cubicBezTo>
                    <a:pt x="81" y="33"/>
                    <a:pt x="80" y="32"/>
                    <a:pt x="79" y="31"/>
                  </a:cubicBezTo>
                  <a:cubicBezTo>
                    <a:pt x="77" y="29"/>
                    <a:pt x="74" y="29"/>
                    <a:pt x="71" y="30"/>
                  </a:cubicBezTo>
                  <a:cubicBezTo>
                    <a:pt x="68" y="30"/>
                    <a:pt x="65" y="31"/>
                    <a:pt x="62" y="31"/>
                  </a:cubicBezTo>
                  <a:cubicBezTo>
                    <a:pt x="62" y="28"/>
                    <a:pt x="62" y="27"/>
                    <a:pt x="62" y="27"/>
                  </a:cubicBezTo>
                  <a:cubicBezTo>
                    <a:pt x="63" y="25"/>
                    <a:pt x="62" y="24"/>
                    <a:pt x="59" y="21"/>
                  </a:cubicBezTo>
                  <a:cubicBezTo>
                    <a:pt x="69" y="19"/>
                    <a:pt x="75" y="18"/>
                    <a:pt x="77" y="17"/>
                  </a:cubicBezTo>
                  <a:cubicBezTo>
                    <a:pt x="78" y="17"/>
                    <a:pt x="80" y="16"/>
                    <a:pt x="80" y="14"/>
                  </a:cubicBezTo>
                  <a:cubicBezTo>
                    <a:pt x="80" y="12"/>
                    <a:pt x="78" y="11"/>
                    <a:pt x="77" y="11"/>
                  </a:cubicBezTo>
                  <a:cubicBezTo>
                    <a:pt x="74" y="10"/>
                    <a:pt x="71" y="9"/>
                    <a:pt x="69" y="10"/>
                  </a:cubicBezTo>
                  <a:cubicBezTo>
                    <a:pt x="67" y="11"/>
                    <a:pt x="63" y="12"/>
                    <a:pt x="59" y="13"/>
                  </a:cubicBezTo>
                  <a:cubicBezTo>
                    <a:pt x="55" y="14"/>
                    <a:pt x="50" y="15"/>
                    <a:pt x="43" y="16"/>
                  </a:cubicBezTo>
                  <a:cubicBezTo>
                    <a:pt x="46" y="13"/>
                    <a:pt x="48" y="11"/>
                    <a:pt x="49" y="10"/>
                  </a:cubicBezTo>
                  <a:cubicBezTo>
                    <a:pt x="50" y="9"/>
                    <a:pt x="50" y="7"/>
                    <a:pt x="50" y="6"/>
                  </a:cubicBezTo>
                  <a:cubicBezTo>
                    <a:pt x="50" y="6"/>
                    <a:pt x="50" y="5"/>
                    <a:pt x="49" y="4"/>
                  </a:cubicBezTo>
                  <a:cubicBezTo>
                    <a:pt x="48" y="3"/>
                    <a:pt x="47" y="2"/>
                    <a:pt x="44" y="1"/>
                  </a:cubicBezTo>
                  <a:cubicBezTo>
                    <a:pt x="43" y="1"/>
                    <a:pt x="42" y="0"/>
                    <a:pt x="41" y="0"/>
                  </a:cubicBezTo>
                  <a:cubicBezTo>
                    <a:pt x="40" y="0"/>
                    <a:pt x="39" y="1"/>
                    <a:pt x="39" y="1"/>
                  </a:cubicBezTo>
                  <a:cubicBezTo>
                    <a:pt x="38" y="2"/>
                    <a:pt x="38" y="3"/>
                    <a:pt x="38" y="4"/>
                  </a:cubicBezTo>
                  <a:cubicBezTo>
                    <a:pt x="38" y="6"/>
                    <a:pt x="37" y="9"/>
                    <a:pt x="34" y="15"/>
                  </a:cubicBezTo>
                  <a:cubicBezTo>
                    <a:pt x="31" y="20"/>
                    <a:pt x="27" y="25"/>
                    <a:pt x="23" y="29"/>
                  </a:cubicBezTo>
                  <a:cubicBezTo>
                    <a:pt x="20" y="32"/>
                    <a:pt x="19" y="34"/>
                    <a:pt x="20" y="35"/>
                  </a:cubicBezTo>
                  <a:cubicBezTo>
                    <a:pt x="20" y="36"/>
                    <a:pt x="21" y="36"/>
                    <a:pt x="21" y="3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2" y="36"/>
                    <a:pt x="23" y="36"/>
                    <a:pt x="24" y="35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37"/>
                    <a:pt x="25" y="38"/>
                    <a:pt x="26" y="39"/>
                  </a:cubicBezTo>
                  <a:cubicBezTo>
                    <a:pt x="28" y="41"/>
                    <a:pt x="29" y="43"/>
                    <a:pt x="29" y="45"/>
                  </a:cubicBezTo>
                  <a:cubicBezTo>
                    <a:pt x="30" y="48"/>
                    <a:pt x="31" y="51"/>
                    <a:pt x="31" y="55"/>
                  </a:cubicBezTo>
                  <a:cubicBezTo>
                    <a:pt x="28" y="55"/>
                    <a:pt x="25" y="56"/>
                    <a:pt x="20" y="56"/>
                  </a:cubicBezTo>
                  <a:cubicBezTo>
                    <a:pt x="13" y="57"/>
                    <a:pt x="9" y="58"/>
                    <a:pt x="6" y="58"/>
                  </a:cubicBezTo>
                  <a:cubicBezTo>
                    <a:pt x="3" y="58"/>
                    <a:pt x="1" y="59"/>
                    <a:pt x="1" y="60"/>
                  </a:cubicBezTo>
                  <a:cubicBezTo>
                    <a:pt x="0" y="61"/>
                    <a:pt x="0" y="62"/>
                    <a:pt x="1" y="63"/>
                  </a:cubicBezTo>
                  <a:cubicBezTo>
                    <a:pt x="2" y="65"/>
                    <a:pt x="4" y="66"/>
                    <a:pt x="6" y="67"/>
                  </a:cubicBezTo>
                  <a:cubicBezTo>
                    <a:pt x="9" y="67"/>
                    <a:pt x="12" y="67"/>
                    <a:pt x="16" y="66"/>
                  </a:cubicBezTo>
                  <a:cubicBezTo>
                    <a:pt x="20" y="65"/>
                    <a:pt x="25" y="64"/>
                    <a:pt x="30" y="63"/>
                  </a:cubicBezTo>
                  <a:cubicBezTo>
                    <a:pt x="36" y="62"/>
                    <a:pt x="43" y="60"/>
                    <a:pt x="52" y="59"/>
                  </a:cubicBezTo>
                  <a:cubicBezTo>
                    <a:pt x="52" y="75"/>
                    <a:pt x="52" y="86"/>
                    <a:pt x="52" y="92"/>
                  </a:cubicBezTo>
                  <a:cubicBezTo>
                    <a:pt x="52" y="101"/>
                    <a:pt x="53" y="103"/>
                    <a:pt x="55" y="103"/>
                  </a:cubicBezTo>
                  <a:cubicBezTo>
                    <a:pt x="55" y="103"/>
                    <a:pt x="56" y="103"/>
                    <a:pt x="56" y="103"/>
                  </a:cubicBezTo>
                  <a:cubicBezTo>
                    <a:pt x="57" y="102"/>
                    <a:pt x="58" y="101"/>
                    <a:pt x="60" y="91"/>
                  </a:cubicBezTo>
                  <a:cubicBezTo>
                    <a:pt x="61" y="84"/>
                    <a:pt x="62" y="73"/>
                    <a:pt x="62" y="58"/>
                  </a:cubicBezTo>
                  <a:cubicBezTo>
                    <a:pt x="71" y="57"/>
                    <a:pt x="78" y="57"/>
                    <a:pt x="82" y="57"/>
                  </a:cubicBezTo>
                  <a:cubicBezTo>
                    <a:pt x="87" y="57"/>
                    <a:pt x="91" y="57"/>
                    <a:pt x="94" y="57"/>
                  </a:cubicBezTo>
                  <a:cubicBezTo>
                    <a:pt x="97" y="58"/>
                    <a:pt x="99" y="57"/>
                    <a:pt x="100" y="56"/>
                  </a:cubicBezTo>
                  <a:cubicBezTo>
                    <a:pt x="101" y="56"/>
                    <a:pt x="101" y="55"/>
                    <a:pt x="101" y="54"/>
                  </a:cubicBezTo>
                  <a:cubicBezTo>
                    <a:pt x="101" y="53"/>
                    <a:pt x="100" y="52"/>
                    <a:pt x="98" y="51"/>
                  </a:cubicBezTo>
                  <a:close/>
                  <a:moveTo>
                    <a:pt x="26" y="34"/>
                  </a:moveTo>
                  <a:cubicBezTo>
                    <a:pt x="30" y="32"/>
                    <a:pt x="34" y="28"/>
                    <a:pt x="38" y="23"/>
                  </a:cubicBezTo>
                  <a:cubicBezTo>
                    <a:pt x="39" y="23"/>
                    <a:pt x="40" y="23"/>
                    <a:pt x="41" y="24"/>
                  </a:cubicBezTo>
                  <a:cubicBezTo>
                    <a:pt x="44" y="24"/>
                    <a:pt x="47" y="24"/>
                    <a:pt x="50" y="23"/>
                  </a:cubicBezTo>
                  <a:cubicBezTo>
                    <a:pt x="51" y="24"/>
                    <a:pt x="51" y="24"/>
                    <a:pt x="51" y="25"/>
                  </a:cubicBezTo>
                  <a:cubicBezTo>
                    <a:pt x="51" y="27"/>
                    <a:pt x="52" y="30"/>
                    <a:pt x="52" y="33"/>
                  </a:cubicBezTo>
                  <a:cubicBezTo>
                    <a:pt x="48" y="34"/>
                    <a:pt x="44" y="35"/>
                    <a:pt x="41" y="36"/>
                  </a:cubicBezTo>
                  <a:cubicBezTo>
                    <a:pt x="38" y="36"/>
                    <a:pt x="36" y="36"/>
                    <a:pt x="35" y="36"/>
                  </a:cubicBezTo>
                  <a:cubicBezTo>
                    <a:pt x="33" y="35"/>
                    <a:pt x="31" y="34"/>
                    <a:pt x="28" y="34"/>
                  </a:cubicBezTo>
                  <a:cubicBezTo>
                    <a:pt x="28" y="34"/>
                    <a:pt x="27" y="34"/>
                    <a:pt x="27" y="34"/>
                  </a:cubicBezTo>
                  <a:cubicBezTo>
                    <a:pt x="27" y="34"/>
                    <a:pt x="26" y="34"/>
                    <a:pt x="26" y="34"/>
                  </a:cubicBezTo>
                  <a:close/>
                  <a:moveTo>
                    <a:pt x="52" y="41"/>
                  </a:moveTo>
                  <a:cubicBezTo>
                    <a:pt x="52" y="52"/>
                    <a:pt x="52" y="52"/>
                    <a:pt x="52" y="52"/>
                  </a:cubicBezTo>
                  <a:cubicBezTo>
                    <a:pt x="48" y="52"/>
                    <a:pt x="43" y="53"/>
                    <a:pt x="39" y="53"/>
                  </a:cubicBezTo>
                  <a:cubicBezTo>
                    <a:pt x="39" y="50"/>
                    <a:pt x="39" y="47"/>
                    <a:pt x="38" y="43"/>
                  </a:cubicBezTo>
                  <a:cubicBezTo>
                    <a:pt x="43" y="42"/>
                    <a:pt x="47" y="42"/>
                    <a:pt x="52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9448800" y="3713163"/>
              <a:ext cx="82550" cy="303213"/>
            </a:xfrm>
            <a:custGeom>
              <a:avLst/>
              <a:gdLst>
                <a:gd name="T0" fmla="*/ 21 w 25"/>
                <a:gd name="T1" fmla="*/ 38 h 92"/>
                <a:gd name="T2" fmla="*/ 25 w 25"/>
                <a:gd name="T3" fmla="*/ 33 h 92"/>
                <a:gd name="T4" fmla="*/ 20 w 25"/>
                <a:gd name="T5" fmla="*/ 27 h 92"/>
                <a:gd name="T6" fmla="*/ 13 w 25"/>
                <a:gd name="T7" fmla="*/ 25 h 92"/>
                <a:gd name="T8" fmla="*/ 14 w 25"/>
                <a:gd name="T9" fmla="*/ 10 h 92"/>
                <a:gd name="T10" fmla="*/ 12 w 25"/>
                <a:gd name="T11" fmla="*/ 4 h 92"/>
                <a:gd name="T12" fmla="*/ 5 w 25"/>
                <a:gd name="T13" fmla="*/ 1 h 92"/>
                <a:gd name="T14" fmla="*/ 3 w 25"/>
                <a:gd name="T15" fmla="*/ 0 h 92"/>
                <a:gd name="T16" fmla="*/ 1 w 25"/>
                <a:gd name="T17" fmla="*/ 2 h 92"/>
                <a:gd name="T18" fmla="*/ 2 w 25"/>
                <a:gd name="T19" fmla="*/ 6 h 92"/>
                <a:gd name="T20" fmla="*/ 5 w 25"/>
                <a:gd name="T21" fmla="*/ 25 h 92"/>
                <a:gd name="T22" fmla="*/ 4 w 25"/>
                <a:gd name="T23" fmla="*/ 55 h 92"/>
                <a:gd name="T24" fmla="*/ 2 w 25"/>
                <a:gd name="T25" fmla="*/ 75 h 92"/>
                <a:gd name="T26" fmla="*/ 4 w 25"/>
                <a:gd name="T27" fmla="*/ 88 h 92"/>
                <a:gd name="T28" fmla="*/ 7 w 25"/>
                <a:gd name="T29" fmla="*/ 92 h 92"/>
                <a:gd name="T30" fmla="*/ 11 w 25"/>
                <a:gd name="T31" fmla="*/ 84 h 92"/>
                <a:gd name="T32" fmla="*/ 13 w 25"/>
                <a:gd name="T33" fmla="*/ 33 h 92"/>
                <a:gd name="T34" fmla="*/ 19 w 25"/>
                <a:gd name="T35" fmla="*/ 37 h 92"/>
                <a:gd name="T36" fmla="*/ 21 w 25"/>
                <a:gd name="T37" fmla="*/ 3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" h="92">
                  <a:moveTo>
                    <a:pt x="21" y="38"/>
                  </a:moveTo>
                  <a:cubicBezTo>
                    <a:pt x="22" y="38"/>
                    <a:pt x="24" y="37"/>
                    <a:pt x="25" y="33"/>
                  </a:cubicBezTo>
                  <a:cubicBezTo>
                    <a:pt x="25" y="30"/>
                    <a:pt x="23" y="28"/>
                    <a:pt x="20" y="27"/>
                  </a:cubicBezTo>
                  <a:cubicBezTo>
                    <a:pt x="17" y="26"/>
                    <a:pt x="15" y="25"/>
                    <a:pt x="13" y="25"/>
                  </a:cubicBezTo>
                  <a:cubicBezTo>
                    <a:pt x="13" y="13"/>
                    <a:pt x="14" y="11"/>
                    <a:pt x="14" y="10"/>
                  </a:cubicBezTo>
                  <a:cubicBezTo>
                    <a:pt x="15" y="9"/>
                    <a:pt x="15" y="7"/>
                    <a:pt x="12" y="4"/>
                  </a:cubicBezTo>
                  <a:cubicBezTo>
                    <a:pt x="10" y="3"/>
                    <a:pt x="8" y="2"/>
                    <a:pt x="5" y="1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1" y="0"/>
                    <a:pt x="1" y="1"/>
                    <a:pt x="1" y="2"/>
                  </a:cubicBezTo>
                  <a:cubicBezTo>
                    <a:pt x="0" y="3"/>
                    <a:pt x="1" y="5"/>
                    <a:pt x="2" y="6"/>
                  </a:cubicBezTo>
                  <a:cubicBezTo>
                    <a:pt x="3" y="8"/>
                    <a:pt x="5" y="13"/>
                    <a:pt x="5" y="25"/>
                  </a:cubicBezTo>
                  <a:cubicBezTo>
                    <a:pt x="5" y="35"/>
                    <a:pt x="5" y="45"/>
                    <a:pt x="4" y="55"/>
                  </a:cubicBezTo>
                  <a:cubicBezTo>
                    <a:pt x="4" y="65"/>
                    <a:pt x="3" y="72"/>
                    <a:pt x="2" y="75"/>
                  </a:cubicBezTo>
                  <a:cubicBezTo>
                    <a:pt x="1" y="78"/>
                    <a:pt x="1" y="83"/>
                    <a:pt x="4" y="88"/>
                  </a:cubicBezTo>
                  <a:cubicBezTo>
                    <a:pt x="4" y="90"/>
                    <a:pt x="6" y="92"/>
                    <a:pt x="7" y="92"/>
                  </a:cubicBezTo>
                  <a:cubicBezTo>
                    <a:pt x="10" y="92"/>
                    <a:pt x="11" y="89"/>
                    <a:pt x="11" y="84"/>
                  </a:cubicBezTo>
                  <a:cubicBezTo>
                    <a:pt x="12" y="77"/>
                    <a:pt x="13" y="60"/>
                    <a:pt x="13" y="33"/>
                  </a:cubicBezTo>
                  <a:cubicBezTo>
                    <a:pt x="15" y="35"/>
                    <a:pt x="17" y="37"/>
                    <a:pt x="19" y="37"/>
                  </a:cubicBezTo>
                  <a:cubicBezTo>
                    <a:pt x="20" y="38"/>
                    <a:pt x="21" y="38"/>
                    <a:pt x="21" y="3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9402763" y="3805238"/>
              <a:ext cx="39687" cy="88900"/>
            </a:xfrm>
            <a:custGeom>
              <a:avLst/>
              <a:gdLst>
                <a:gd name="T0" fmla="*/ 7 w 12"/>
                <a:gd name="T1" fmla="*/ 0 h 27"/>
                <a:gd name="T2" fmla="*/ 4 w 12"/>
                <a:gd name="T3" fmla="*/ 5 h 27"/>
                <a:gd name="T4" fmla="*/ 2 w 12"/>
                <a:gd name="T5" fmla="*/ 15 h 27"/>
                <a:gd name="T6" fmla="*/ 2 w 12"/>
                <a:gd name="T7" fmla="*/ 25 h 27"/>
                <a:gd name="T8" fmla="*/ 5 w 12"/>
                <a:gd name="T9" fmla="*/ 27 h 27"/>
                <a:gd name="T10" fmla="*/ 9 w 12"/>
                <a:gd name="T11" fmla="*/ 24 h 27"/>
                <a:gd name="T12" fmla="*/ 12 w 12"/>
                <a:gd name="T13" fmla="*/ 12 h 27"/>
                <a:gd name="T14" fmla="*/ 10 w 12"/>
                <a:gd name="T15" fmla="*/ 2 h 27"/>
                <a:gd name="T16" fmla="*/ 7 w 12"/>
                <a:gd name="T1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7">
                  <a:moveTo>
                    <a:pt x="7" y="0"/>
                  </a:moveTo>
                  <a:cubicBezTo>
                    <a:pt x="5" y="0"/>
                    <a:pt x="4" y="3"/>
                    <a:pt x="4" y="5"/>
                  </a:cubicBezTo>
                  <a:cubicBezTo>
                    <a:pt x="4" y="9"/>
                    <a:pt x="3" y="12"/>
                    <a:pt x="2" y="15"/>
                  </a:cubicBezTo>
                  <a:cubicBezTo>
                    <a:pt x="0" y="19"/>
                    <a:pt x="0" y="22"/>
                    <a:pt x="2" y="25"/>
                  </a:cubicBezTo>
                  <a:cubicBezTo>
                    <a:pt x="2" y="26"/>
                    <a:pt x="4" y="27"/>
                    <a:pt x="5" y="27"/>
                  </a:cubicBezTo>
                  <a:cubicBezTo>
                    <a:pt x="7" y="27"/>
                    <a:pt x="8" y="25"/>
                    <a:pt x="9" y="24"/>
                  </a:cubicBezTo>
                  <a:cubicBezTo>
                    <a:pt x="11" y="20"/>
                    <a:pt x="12" y="16"/>
                    <a:pt x="12" y="12"/>
                  </a:cubicBezTo>
                  <a:cubicBezTo>
                    <a:pt x="12" y="8"/>
                    <a:pt x="11" y="5"/>
                    <a:pt x="10" y="2"/>
                  </a:cubicBezTo>
                  <a:cubicBezTo>
                    <a:pt x="9" y="1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21"/>
            <p:cNvSpPr>
              <a:spLocks noEditPoints="1"/>
            </p:cNvSpPr>
            <p:nvPr/>
          </p:nvSpPr>
          <p:spPr bwMode="auto">
            <a:xfrm>
              <a:off x="9491663" y="3713163"/>
              <a:ext cx="238125" cy="290513"/>
            </a:xfrm>
            <a:custGeom>
              <a:avLst/>
              <a:gdLst>
                <a:gd name="T0" fmla="*/ 65 w 72"/>
                <a:gd name="T1" fmla="*/ 81 h 88"/>
                <a:gd name="T2" fmla="*/ 48 w 72"/>
                <a:gd name="T3" fmla="*/ 70 h 88"/>
                <a:gd name="T4" fmla="*/ 35 w 72"/>
                <a:gd name="T5" fmla="*/ 54 h 88"/>
                <a:gd name="T6" fmla="*/ 51 w 72"/>
                <a:gd name="T7" fmla="*/ 52 h 88"/>
                <a:gd name="T8" fmla="*/ 64 w 72"/>
                <a:gd name="T9" fmla="*/ 51 h 88"/>
                <a:gd name="T10" fmla="*/ 70 w 72"/>
                <a:gd name="T11" fmla="*/ 49 h 88"/>
                <a:gd name="T12" fmla="*/ 68 w 72"/>
                <a:gd name="T13" fmla="*/ 45 h 88"/>
                <a:gd name="T14" fmla="*/ 58 w 72"/>
                <a:gd name="T15" fmla="*/ 42 h 88"/>
                <a:gd name="T16" fmla="*/ 49 w 72"/>
                <a:gd name="T17" fmla="*/ 44 h 88"/>
                <a:gd name="T18" fmla="*/ 54 w 72"/>
                <a:gd name="T19" fmla="*/ 32 h 88"/>
                <a:gd name="T20" fmla="*/ 56 w 72"/>
                <a:gd name="T21" fmla="*/ 28 h 88"/>
                <a:gd name="T22" fmla="*/ 54 w 72"/>
                <a:gd name="T23" fmla="*/ 25 h 88"/>
                <a:gd name="T24" fmla="*/ 48 w 72"/>
                <a:gd name="T25" fmla="*/ 21 h 88"/>
                <a:gd name="T26" fmla="*/ 42 w 72"/>
                <a:gd name="T27" fmla="*/ 22 h 88"/>
                <a:gd name="T28" fmla="*/ 34 w 72"/>
                <a:gd name="T29" fmla="*/ 25 h 88"/>
                <a:gd name="T30" fmla="*/ 37 w 72"/>
                <a:gd name="T31" fmla="*/ 9 h 88"/>
                <a:gd name="T32" fmla="*/ 37 w 72"/>
                <a:gd name="T33" fmla="*/ 6 h 88"/>
                <a:gd name="T34" fmla="*/ 34 w 72"/>
                <a:gd name="T35" fmla="*/ 3 h 88"/>
                <a:gd name="T36" fmla="*/ 27 w 72"/>
                <a:gd name="T37" fmla="*/ 0 h 88"/>
                <a:gd name="T38" fmla="*/ 24 w 72"/>
                <a:gd name="T39" fmla="*/ 2 h 88"/>
                <a:gd name="T40" fmla="*/ 24 w 72"/>
                <a:gd name="T41" fmla="*/ 6 h 88"/>
                <a:gd name="T42" fmla="*/ 26 w 72"/>
                <a:gd name="T43" fmla="*/ 27 h 88"/>
                <a:gd name="T44" fmla="*/ 16 w 72"/>
                <a:gd name="T45" fmla="*/ 28 h 88"/>
                <a:gd name="T46" fmla="*/ 12 w 72"/>
                <a:gd name="T47" fmla="*/ 30 h 88"/>
                <a:gd name="T48" fmla="*/ 13 w 72"/>
                <a:gd name="T49" fmla="*/ 33 h 88"/>
                <a:gd name="T50" fmla="*/ 20 w 72"/>
                <a:gd name="T51" fmla="*/ 35 h 88"/>
                <a:gd name="T52" fmla="*/ 26 w 72"/>
                <a:gd name="T53" fmla="*/ 34 h 88"/>
                <a:gd name="T54" fmla="*/ 24 w 72"/>
                <a:gd name="T55" fmla="*/ 48 h 88"/>
                <a:gd name="T56" fmla="*/ 6 w 72"/>
                <a:gd name="T57" fmla="*/ 50 h 88"/>
                <a:gd name="T58" fmla="*/ 5 w 72"/>
                <a:gd name="T59" fmla="*/ 50 h 88"/>
                <a:gd name="T60" fmla="*/ 2 w 72"/>
                <a:gd name="T61" fmla="*/ 52 h 88"/>
                <a:gd name="T62" fmla="*/ 4 w 72"/>
                <a:gd name="T63" fmla="*/ 55 h 88"/>
                <a:gd name="T64" fmla="*/ 13 w 72"/>
                <a:gd name="T65" fmla="*/ 57 h 88"/>
                <a:gd name="T66" fmla="*/ 23 w 72"/>
                <a:gd name="T67" fmla="*/ 56 h 88"/>
                <a:gd name="T68" fmla="*/ 16 w 72"/>
                <a:gd name="T69" fmla="*/ 71 h 88"/>
                <a:gd name="T70" fmla="*/ 4 w 72"/>
                <a:gd name="T71" fmla="*/ 82 h 88"/>
                <a:gd name="T72" fmla="*/ 1 w 72"/>
                <a:gd name="T73" fmla="*/ 86 h 88"/>
                <a:gd name="T74" fmla="*/ 2 w 72"/>
                <a:gd name="T75" fmla="*/ 87 h 88"/>
                <a:gd name="T76" fmla="*/ 6 w 72"/>
                <a:gd name="T77" fmla="*/ 86 h 88"/>
                <a:gd name="T78" fmla="*/ 21 w 72"/>
                <a:gd name="T79" fmla="*/ 77 h 88"/>
                <a:gd name="T80" fmla="*/ 30 w 72"/>
                <a:gd name="T81" fmla="*/ 58 h 88"/>
                <a:gd name="T82" fmla="*/ 41 w 72"/>
                <a:gd name="T83" fmla="*/ 79 h 88"/>
                <a:gd name="T84" fmla="*/ 53 w 72"/>
                <a:gd name="T85" fmla="*/ 88 h 88"/>
                <a:gd name="T86" fmla="*/ 58 w 72"/>
                <a:gd name="T87" fmla="*/ 88 h 88"/>
                <a:gd name="T88" fmla="*/ 67 w 72"/>
                <a:gd name="T89" fmla="*/ 88 h 88"/>
                <a:gd name="T90" fmla="*/ 72 w 72"/>
                <a:gd name="T91" fmla="*/ 85 h 88"/>
                <a:gd name="T92" fmla="*/ 65 w 72"/>
                <a:gd name="T93" fmla="*/ 81 h 88"/>
                <a:gd name="T94" fmla="*/ 42 w 72"/>
                <a:gd name="T95" fmla="*/ 35 h 88"/>
                <a:gd name="T96" fmla="*/ 41 w 72"/>
                <a:gd name="T97" fmla="*/ 45 h 88"/>
                <a:gd name="T98" fmla="*/ 33 w 72"/>
                <a:gd name="T99" fmla="*/ 46 h 88"/>
                <a:gd name="T100" fmla="*/ 34 w 72"/>
                <a:gd name="T101" fmla="*/ 32 h 88"/>
                <a:gd name="T102" fmla="*/ 42 w 72"/>
                <a:gd name="T103" fmla="*/ 31 h 88"/>
                <a:gd name="T104" fmla="*/ 42 w 72"/>
                <a:gd name="T105" fmla="*/ 3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2" h="88">
                  <a:moveTo>
                    <a:pt x="65" y="81"/>
                  </a:moveTo>
                  <a:cubicBezTo>
                    <a:pt x="58" y="79"/>
                    <a:pt x="52" y="76"/>
                    <a:pt x="48" y="70"/>
                  </a:cubicBezTo>
                  <a:cubicBezTo>
                    <a:pt x="43" y="65"/>
                    <a:pt x="39" y="60"/>
                    <a:pt x="35" y="54"/>
                  </a:cubicBezTo>
                  <a:cubicBezTo>
                    <a:pt x="41" y="53"/>
                    <a:pt x="46" y="52"/>
                    <a:pt x="51" y="52"/>
                  </a:cubicBezTo>
                  <a:cubicBezTo>
                    <a:pt x="56" y="51"/>
                    <a:pt x="60" y="51"/>
                    <a:pt x="64" y="51"/>
                  </a:cubicBezTo>
                  <a:cubicBezTo>
                    <a:pt x="67" y="51"/>
                    <a:pt x="69" y="50"/>
                    <a:pt x="70" y="49"/>
                  </a:cubicBezTo>
                  <a:cubicBezTo>
                    <a:pt x="70" y="47"/>
                    <a:pt x="68" y="45"/>
                    <a:pt x="68" y="45"/>
                  </a:cubicBezTo>
                  <a:cubicBezTo>
                    <a:pt x="65" y="43"/>
                    <a:pt x="62" y="42"/>
                    <a:pt x="58" y="42"/>
                  </a:cubicBezTo>
                  <a:cubicBezTo>
                    <a:pt x="56" y="43"/>
                    <a:pt x="53" y="44"/>
                    <a:pt x="49" y="44"/>
                  </a:cubicBezTo>
                  <a:cubicBezTo>
                    <a:pt x="51" y="36"/>
                    <a:pt x="53" y="33"/>
                    <a:pt x="54" y="32"/>
                  </a:cubicBezTo>
                  <a:cubicBezTo>
                    <a:pt x="56" y="31"/>
                    <a:pt x="56" y="29"/>
                    <a:pt x="56" y="28"/>
                  </a:cubicBezTo>
                  <a:cubicBezTo>
                    <a:pt x="56" y="27"/>
                    <a:pt x="56" y="26"/>
                    <a:pt x="54" y="25"/>
                  </a:cubicBezTo>
                  <a:cubicBezTo>
                    <a:pt x="52" y="23"/>
                    <a:pt x="50" y="22"/>
                    <a:pt x="48" y="21"/>
                  </a:cubicBezTo>
                  <a:cubicBezTo>
                    <a:pt x="46" y="20"/>
                    <a:pt x="43" y="21"/>
                    <a:pt x="42" y="22"/>
                  </a:cubicBezTo>
                  <a:cubicBezTo>
                    <a:pt x="41" y="23"/>
                    <a:pt x="39" y="24"/>
                    <a:pt x="34" y="25"/>
                  </a:cubicBezTo>
                  <a:cubicBezTo>
                    <a:pt x="35" y="13"/>
                    <a:pt x="36" y="10"/>
                    <a:pt x="37" y="9"/>
                  </a:cubicBezTo>
                  <a:cubicBezTo>
                    <a:pt x="37" y="8"/>
                    <a:pt x="38" y="7"/>
                    <a:pt x="37" y="6"/>
                  </a:cubicBezTo>
                  <a:cubicBezTo>
                    <a:pt x="37" y="5"/>
                    <a:pt x="36" y="4"/>
                    <a:pt x="34" y="3"/>
                  </a:cubicBezTo>
                  <a:cubicBezTo>
                    <a:pt x="32" y="2"/>
                    <a:pt x="30" y="1"/>
                    <a:pt x="27" y="0"/>
                  </a:cubicBezTo>
                  <a:cubicBezTo>
                    <a:pt x="25" y="0"/>
                    <a:pt x="24" y="1"/>
                    <a:pt x="24" y="2"/>
                  </a:cubicBezTo>
                  <a:cubicBezTo>
                    <a:pt x="23" y="3"/>
                    <a:pt x="24" y="5"/>
                    <a:pt x="24" y="6"/>
                  </a:cubicBezTo>
                  <a:cubicBezTo>
                    <a:pt x="25" y="7"/>
                    <a:pt x="26" y="11"/>
                    <a:pt x="26" y="27"/>
                  </a:cubicBezTo>
                  <a:cubicBezTo>
                    <a:pt x="22" y="28"/>
                    <a:pt x="18" y="28"/>
                    <a:pt x="16" y="28"/>
                  </a:cubicBezTo>
                  <a:cubicBezTo>
                    <a:pt x="15" y="29"/>
                    <a:pt x="12" y="29"/>
                    <a:pt x="12" y="30"/>
                  </a:cubicBezTo>
                  <a:cubicBezTo>
                    <a:pt x="11" y="32"/>
                    <a:pt x="13" y="33"/>
                    <a:pt x="13" y="33"/>
                  </a:cubicBezTo>
                  <a:cubicBezTo>
                    <a:pt x="16" y="35"/>
                    <a:pt x="18" y="35"/>
                    <a:pt x="20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9"/>
                    <a:pt x="25" y="44"/>
                    <a:pt x="24" y="48"/>
                  </a:cubicBezTo>
                  <a:cubicBezTo>
                    <a:pt x="15" y="49"/>
                    <a:pt x="9" y="50"/>
                    <a:pt x="6" y="50"/>
                  </a:cubicBezTo>
                  <a:cubicBezTo>
                    <a:pt x="6" y="50"/>
                    <a:pt x="5" y="50"/>
                    <a:pt x="5" y="50"/>
                  </a:cubicBezTo>
                  <a:cubicBezTo>
                    <a:pt x="4" y="50"/>
                    <a:pt x="2" y="50"/>
                    <a:pt x="2" y="52"/>
                  </a:cubicBezTo>
                  <a:cubicBezTo>
                    <a:pt x="1" y="53"/>
                    <a:pt x="3" y="55"/>
                    <a:pt x="4" y="55"/>
                  </a:cubicBezTo>
                  <a:cubicBezTo>
                    <a:pt x="6" y="57"/>
                    <a:pt x="10" y="58"/>
                    <a:pt x="13" y="57"/>
                  </a:cubicBezTo>
                  <a:cubicBezTo>
                    <a:pt x="16" y="57"/>
                    <a:pt x="19" y="56"/>
                    <a:pt x="23" y="56"/>
                  </a:cubicBezTo>
                  <a:cubicBezTo>
                    <a:pt x="21" y="62"/>
                    <a:pt x="19" y="67"/>
                    <a:pt x="16" y="71"/>
                  </a:cubicBezTo>
                  <a:cubicBezTo>
                    <a:pt x="12" y="75"/>
                    <a:pt x="8" y="79"/>
                    <a:pt x="4" y="82"/>
                  </a:cubicBezTo>
                  <a:cubicBezTo>
                    <a:pt x="1" y="83"/>
                    <a:pt x="0" y="84"/>
                    <a:pt x="1" y="86"/>
                  </a:cubicBezTo>
                  <a:cubicBezTo>
                    <a:pt x="1" y="86"/>
                    <a:pt x="1" y="87"/>
                    <a:pt x="2" y="87"/>
                  </a:cubicBezTo>
                  <a:cubicBezTo>
                    <a:pt x="3" y="87"/>
                    <a:pt x="4" y="87"/>
                    <a:pt x="6" y="86"/>
                  </a:cubicBezTo>
                  <a:cubicBezTo>
                    <a:pt x="11" y="84"/>
                    <a:pt x="16" y="81"/>
                    <a:pt x="21" y="77"/>
                  </a:cubicBezTo>
                  <a:cubicBezTo>
                    <a:pt x="25" y="73"/>
                    <a:pt x="28" y="67"/>
                    <a:pt x="30" y="58"/>
                  </a:cubicBezTo>
                  <a:cubicBezTo>
                    <a:pt x="35" y="68"/>
                    <a:pt x="39" y="75"/>
                    <a:pt x="41" y="79"/>
                  </a:cubicBezTo>
                  <a:cubicBezTo>
                    <a:pt x="44" y="85"/>
                    <a:pt x="48" y="88"/>
                    <a:pt x="53" y="88"/>
                  </a:cubicBezTo>
                  <a:cubicBezTo>
                    <a:pt x="55" y="88"/>
                    <a:pt x="56" y="88"/>
                    <a:pt x="58" y="88"/>
                  </a:cubicBezTo>
                  <a:cubicBezTo>
                    <a:pt x="61" y="88"/>
                    <a:pt x="64" y="88"/>
                    <a:pt x="67" y="88"/>
                  </a:cubicBezTo>
                  <a:cubicBezTo>
                    <a:pt x="69" y="88"/>
                    <a:pt x="72" y="87"/>
                    <a:pt x="72" y="85"/>
                  </a:cubicBezTo>
                  <a:cubicBezTo>
                    <a:pt x="72" y="84"/>
                    <a:pt x="70" y="83"/>
                    <a:pt x="65" y="81"/>
                  </a:cubicBezTo>
                  <a:close/>
                  <a:moveTo>
                    <a:pt x="42" y="35"/>
                  </a:moveTo>
                  <a:cubicBezTo>
                    <a:pt x="42" y="37"/>
                    <a:pt x="42" y="40"/>
                    <a:pt x="41" y="45"/>
                  </a:cubicBezTo>
                  <a:cubicBezTo>
                    <a:pt x="39" y="46"/>
                    <a:pt x="36" y="46"/>
                    <a:pt x="33" y="46"/>
                  </a:cubicBezTo>
                  <a:cubicBezTo>
                    <a:pt x="33" y="43"/>
                    <a:pt x="34" y="38"/>
                    <a:pt x="34" y="32"/>
                  </a:cubicBezTo>
                  <a:cubicBezTo>
                    <a:pt x="39" y="31"/>
                    <a:pt x="41" y="31"/>
                    <a:pt x="42" y="31"/>
                  </a:cubicBezTo>
                  <a:cubicBezTo>
                    <a:pt x="42" y="31"/>
                    <a:pt x="42" y="32"/>
                    <a:pt x="42" y="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9459913" y="4116388"/>
              <a:ext cx="223837" cy="312738"/>
            </a:xfrm>
            <a:custGeom>
              <a:avLst/>
              <a:gdLst>
                <a:gd name="T0" fmla="*/ 54 w 68"/>
                <a:gd name="T1" fmla="*/ 42 h 95"/>
                <a:gd name="T2" fmla="*/ 64 w 68"/>
                <a:gd name="T3" fmla="*/ 41 h 95"/>
                <a:gd name="T4" fmla="*/ 67 w 68"/>
                <a:gd name="T5" fmla="*/ 39 h 95"/>
                <a:gd name="T6" fmla="*/ 65 w 68"/>
                <a:gd name="T7" fmla="*/ 35 h 95"/>
                <a:gd name="T8" fmla="*/ 54 w 68"/>
                <a:gd name="T9" fmla="*/ 33 h 95"/>
                <a:gd name="T10" fmla="*/ 37 w 68"/>
                <a:gd name="T11" fmla="*/ 36 h 95"/>
                <a:gd name="T12" fmla="*/ 39 w 68"/>
                <a:gd name="T13" fmla="*/ 29 h 95"/>
                <a:gd name="T14" fmla="*/ 39 w 68"/>
                <a:gd name="T15" fmla="*/ 25 h 95"/>
                <a:gd name="T16" fmla="*/ 36 w 68"/>
                <a:gd name="T17" fmla="*/ 22 h 95"/>
                <a:gd name="T18" fmla="*/ 28 w 68"/>
                <a:gd name="T19" fmla="*/ 20 h 95"/>
                <a:gd name="T20" fmla="*/ 25 w 68"/>
                <a:gd name="T21" fmla="*/ 21 h 95"/>
                <a:gd name="T22" fmla="*/ 26 w 68"/>
                <a:gd name="T23" fmla="*/ 25 h 95"/>
                <a:gd name="T24" fmla="*/ 28 w 68"/>
                <a:gd name="T25" fmla="*/ 37 h 95"/>
                <a:gd name="T26" fmla="*/ 14 w 68"/>
                <a:gd name="T27" fmla="*/ 39 h 95"/>
                <a:gd name="T28" fmla="*/ 12 w 68"/>
                <a:gd name="T29" fmla="*/ 39 h 95"/>
                <a:gd name="T30" fmla="*/ 16 w 68"/>
                <a:gd name="T31" fmla="*/ 20 h 95"/>
                <a:gd name="T32" fmla="*/ 39 w 68"/>
                <a:gd name="T33" fmla="*/ 14 h 95"/>
                <a:gd name="T34" fmla="*/ 53 w 68"/>
                <a:gd name="T35" fmla="*/ 12 h 95"/>
                <a:gd name="T36" fmla="*/ 57 w 68"/>
                <a:gd name="T37" fmla="*/ 10 h 95"/>
                <a:gd name="T38" fmla="*/ 54 w 68"/>
                <a:gd name="T39" fmla="*/ 5 h 95"/>
                <a:gd name="T40" fmla="*/ 45 w 68"/>
                <a:gd name="T41" fmla="*/ 0 h 95"/>
                <a:gd name="T42" fmla="*/ 42 w 68"/>
                <a:gd name="T43" fmla="*/ 0 h 95"/>
                <a:gd name="T44" fmla="*/ 39 w 68"/>
                <a:gd name="T45" fmla="*/ 1 h 95"/>
                <a:gd name="T46" fmla="*/ 39 w 68"/>
                <a:gd name="T47" fmla="*/ 4 h 95"/>
                <a:gd name="T48" fmla="*/ 14 w 68"/>
                <a:gd name="T49" fmla="*/ 14 h 95"/>
                <a:gd name="T50" fmla="*/ 8 w 68"/>
                <a:gd name="T51" fmla="*/ 12 h 95"/>
                <a:gd name="T52" fmla="*/ 5 w 68"/>
                <a:gd name="T53" fmla="*/ 13 h 95"/>
                <a:gd name="T54" fmla="*/ 6 w 68"/>
                <a:gd name="T55" fmla="*/ 18 h 95"/>
                <a:gd name="T56" fmla="*/ 6 w 68"/>
                <a:gd name="T57" fmla="*/ 29 h 95"/>
                <a:gd name="T58" fmla="*/ 3 w 68"/>
                <a:gd name="T59" fmla="*/ 39 h 95"/>
                <a:gd name="T60" fmla="*/ 0 w 68"/>
                <a:gd name="T61" fmla="*/ 46 h 95"/>
                <a:gd name="T62" fmla="*/ 4 w 68"/>
                <a:gd name="T63" fmla="*/ 51 h 95"/>
                <a:gd name="T64" fmla="*/ 8 w 68"/>
                <a:gd name="T65" fmla="*/ 49 h 95"/>
                <a:gd name="T66" fmla="*/ 28 w 68"/>
                <a:gd name="T67" fmla="*/ 45 h 95"/>
                <a:gd name="T68" fmla="*/ 28 w 68"/>
                <a:gd name="T69" fmla="*/ 76 h 95"/>
                <a:gd name="T70" fmla="*/ 26 w 68"/>
                <a:gd name="T71" fmla="*/ 80 h 95"/>
                <a:gd name="T72" fmla="*/ 19 w 68"/>
                <a:gd name="T73" fmla="*/ 79 h 95"/>
                <a:gd name="T74" fmla="*/ 17 w 68"/>
                <a:gd name="T75" fmla="*/ 78 h 95"/>
                <a:gd name="T76" fmla="*/ 15 w 68"/>
                <a:gd name="T77" fmla="*/ 79 h 95"/>
                <a:gd name="T78" fmla="*/ 18 w 68"/>
                <a:gd name="T79" fmla="*/ 84 h 95"/>
                <a:gd name="T80" fmla="*/ 24 w 68"/>
                <a:gd name="T81" fmla="*/ 92 h 95"/>
                <a:gd name="T82" fmla="*/ 28 w 68"/>
                <a:gd name="T83" fmla="*/ 95 h 95"/>
                <a:gd name="T84" fmla="*/ 30 w 68"/>
                <a:gd name="T85" fmla="*/ 95 h 95"/>
                <a:gd name="T86" fmla="*/ 35 w 68"/>
                <a:gd name="T87" fmla="*/ 89 h 95"/>
                <a:gd name="T88" fmla="*/ 37 w 68"/>
                <a:gd name="T89" fmla="*/ 80 h 95"/>
                <a:gd name="T90" fmla="*/ 37 w 68"/>
                <a:gd name="T91" fmla="*/ 44 h 95"/>
                <a:gd name="T92" fmla="*/ 54 w 68"/>
                <a:gd name="T93" fmla="*/ 4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8" h="95">
                  <a:moveTo>
                    <a:pt x="54" y="42"/>
                  </a:moveTo>
                  <a:cubicBezTo>
                    <a:pt x="58" y="42"/>
                    <a:pt x="61" y="42"/>
                    <a:pt x="64" y="41"/>
                  </a:cubicBezTo>
                  <a:cubicBezTo>
                    <a:pt x="65" y="41"/>
                    <a:pt x="67" y="41"/>
                    <a:pt x="67" y="39"/>
                  </a:cubicBezTo>
                  <a:cubicBezTo>
                    <a:pt x="68" y="37"/>
                    <a:pt x="66" y="36"/>
                    <a:pt x="65" y="35"/>
                  </a:cubicBezTo>
                  <a:cubicBezTo>
                    <a:pt x="62" y="32"/>
                    <a:pt x="58" y="32"/>
                    <a:pt x="54" y="33"/>
                  </a:cubicBezTo>
                  <a:cubicBezTo>
                    <a:pt x="50" y="34"/>
                    <a:pt x="44" y="35"/>
                    <a:pt x="37" y="36"/>
                  </a:cubicBezTo>
                  <a:cubicBezTo>
                    <a:pt x="37" y="32"/>
                    <a:pt x="38" y="30"/>
                    <a:pt x="39" y="29"/>
                  </a:cubicBezTo>
                  <a:cubicBezTo>
                    <a:pt x="39" y="27"/>
                    <a:pt x="40" y="26"/>
                    <a:pt x="39" y="25"/>
                  </a:cubicBezTo>
                  <a:cubicBezTo>
                    <a:pt x="39" y="24"/>
                    <a:pt x="38" y="23"/>
                    <a:pt x="36" y="22"/>
                  </a:cubicBezTo>
                  <a:cubicBezTo>
                    <a:pt x="34" y="21"/>
                    <a:pt x="31" y="20"/>
                    <a:pt x="28" y="20"/>
                  </a:cubicBezTo>
                  <a:cubicBezTo>
                    <a:pt x="26" y="20"/>
                    <a:pt x="25" y="20"/>
                    <a:pt x="25" y="21"/>
                  </a:cubicBezTo>
                  <a:cubicBezTo>
                    <a:pt x="24" y="23"/>
                    <a:pt x="25" y="24"/>
                    <a:pt x="26" y="25"/>
                  </a:cubicBezTo>
                  <a:cubicBezTo>
                    <a:pt x="27" y="27"/>
                    <a:pt x="28" y="30"/>
                    <a:pt x="28" y="37"/>
                  </a:cubicBezTo>
                  <a:cubicBezTo>
                    <a:pt x="21" y="39"/>
                    <a:pt x="16" y="39"/>
                    <a:pt x="14" y="39"/>
                  </a:cubicBezTo>
                  <a:cubicBezTo>
                    <a:pt x="13" y="39"/>
                    <a:pt x="13" y="39"/>
                    <a:pt x="12" y="39"/>
                  </a:cubicBezTo>
                  <a:cubicBezTo>
                    <a:pt x="13" y="38"/>
                    <a:pt x="14" y="31"/>
                    <a:pt x="16" y="20"/>
                  </a:cubicBezTo>
                  <a:cubicBezTo>
                    <a:pt x="25" y="18"/>
                    <a:pt x="33" y="16"/>
                    <a:pt x="39" y="14"/>
                  </a:cubicBezTo>
                  <a:cubicBezTo>
                    <a:pt x="46" y="13"/>
                    <a:pt x="50" y="12"/>
                    <a:pt x="53" y="12"/>
                  </a:cubicBezTo>
                  <a:cubicBezTo>
                    <a:pt x="54" y="12"/>
                    <a:pt x="56" y="12"/>
                    <a:pt x="57" y="10"/>
                  </a:cubicBezTo>
                  <a:cubicBezTo>
                    <a:pt x="58" y="8"/>
                    <a:pt x="56" y="7"/>
                    <a:pt x="54" y="5"/>
                  </a:cubicBezTo>
                  <a:cubicBezTo>
                    <a:pt x="51" y="3"/>
                    <a:pt x="48" y="1"/>
                    <a:pt x="45" y="0"/>
                  </a:cubicBezTo>
                  <a:cubicBezTo>
                    <a:pt x="44" y="0"/>
                    <a:pt x="43" y="0"/>
                    <a:pt x="42" y="0"/>
                  </a:cubicBezTo>
                  <a:cubicBezTo>
                    <a:pt x="41" y="0"/>
                    <a:pt x="40" y="0"/>
                    <a:pt x="39" y="1"/>
                  </a:cubicBezTo>
                  <a:cubicBezTo>
                    <a:pt x="39" y="2"/>
                    <a:pt x="39" y="3"/>
                    <a:pt x="39" y="4"/>
                  </a:cubicBezTo>
                  <a:cubicBezTo>
                    <a:pt x="38" y="5"/>
                    <a:pt x="35" y="7"/>
                    <a:pt x="14" y="14"/>
                  </a:cubicBezTo>
                  <a:cubicBezTo>
                    <a:pt x="12" y="13"/>
                    <a:pt x="9" y="12"/>
                    <a:pt x="8" y="12"/>
                  </a:cubicBezTo>
                  <a:cubicBezTo>
                    <a:pt x="6" y="12"/>
                    <a:pt x="5" y="13"/>
                    <a:pt x="5" y="13"/>
                  </a:cubicBezTo>
                  <a:cubicBezTo>
                    <a:pt x="4" y="14"/>
                    <a:pt x="5" y="16"/>
                    <a:pt x="6" y="18"/>
                  </a:cubicBezTo>
                  <a:cubicBezTo>
                    <a:pt x="7" y="20"/>
                    <a:pt x="7" y="24"/>
                    <a:pt x="6" y="29"/>
                  </a:cubicBezTo>
                  <a:cubicBezTo>
                    <a:pt x="5" y="36"/>
                    <a:pt x="4" y="38"/>
                    <a:pt x="3" y="39"/>
                  </a:cubicBezTo>
                  <a:cubicBezTo>
                    <a:pt x="1" y="40"/>
                    <a:pt x="0" y="43"/>
                    <a:pt x="0" y="46"/>
                  </a:cubicBezTo>
                  <a:cubicBezTo>
                    <a:pt x="1" y="50"/>
                    <a:pt x="3" y="51"/>
                    <a:pt x="4" y="51"/>
                  </a:cubicBezTo>
                  <a:cubicBezTo>
                    <a:pt x="5" y="51"/>
                    <a:pt x="6" y="50"/>
                    <a:pt x="8" y="49"/>
                  </a:cubicBezTo>
                  <a:cubicBezTo>
                    <a:pt x="9" y="48"/>
                    <a:pt x="14" y="47"/>
                    <a:pt x="28" y="45"/>
                  </a:cubicBezTo>
                  <a:cubicBezTo>
                    <a:pt x="28" y="62"/>
                    <a:pt x="28" y="73"/>
                    <a:pt x="28" y="76"/>
                  </a:cubicBezTo>
                  <a:cubicBezTo>
                    <a:pt x="28" y="78"/>
                    <a:pt x="27" y="80"/>
                    <a:pt x="26" y="80"/>
                  </a:cubicBezTo>
                  <a:cubicBezTo>
                    <a:pt x="25" y="80"/>
                    <a:pt x="23" y="80"/>
                    <a:pt x="19" y="79"/>
                  </a:cubicBezTo>
                  <a:cubicBezTo>
                    <a:pt x="18" y="78"/>
                    <a:pt x="18" y="78"/>
                    <a:pt x="17" y="78"/>
                  </a:cubicBezTo>
                  <a:cubicBezTo>
                    <a:pt x="16" y="78"/>
                    <a:pt x="15" y="79"/>
                    <a:pt x="15" y="79"/>
                  </a:cubicBezTo>
                  <a:cubicBezTo>
                    <a:pt x="14" y="81"/>
                    <a:pt x="16" y="82"/>
                    <a:pt x="18" y="84"/>
                  </a:cubicBezTo>
                  <a:cubicBezTo>
                    <a:pt x="21" y="87"/>
                    <a:pt x="23" y="90"/>
                    <a:pt x="24" y="92"/>
                  </a:cubicBezTo>
                  <a:cubicBezTo>
                    <a:pt x="25" y="95"/>
                    <a:pt x="27" y="95"/>
                    <a:pt x="28" y="95"/>
                  </a:cubicBezTo>
                  <a:cubicBezTo>
                    <a:pt x="29" y="95"/>
                    <a:pt x="29" y="95"/>
                    <a:pt x="30" y="95"/>
                  </a:cubicBezTo>
                  <a:cubicBezTo>
                    <a:pt x="32" y="94"/>
                    <a:pt x="34" y="92"/>
                    <a:pt x="35" y="89"/>
                  </a:cubicBezTo>
                  <a:cubicBezTo>
                    <a:pt x="37" y="86"/>
                    <a:pt x="37" y="83"/>
                    <a:pt x="37" y="80"/>
                  </a:cubicBezTo>
                  <a:cubicBezTo>
                    <a:pt x="37" y="77"/>
                    <a:pt x="37" y="67"/>
                    <a:pt x="37" y="44"/>
                  </a:cubicBezTo>
                  <a:cubicBezTo>
                    <a:pt x="45" y="43"/>
                    <a:pt x="51" y="42"/>
                    <a:pt x="54" y="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9432925" y="4300538"/>
              <a:ext cx="66675" cy="88900"/>
            </a:xfrm>
            <a:custGeom>
              <a:avLst/>
              <a:gdLst>
                <a:gd name="T0" fmla="*/ 15 w 20"/>
                <a:gd name="T1" fmla="*/ 0 h 27"/>
                <a:gd name="T2" fmla="*/ 11 w 20"/>
                <a:gd name="T3" fmla="*/ 4 h 27"/>
                <a:gd name="T4" fmla="*/ 3 w 20"/>
                <a:gd name="T5" fmla="*/ 15 h 27"/>
                <a:gd name="T6" fmla="*/ 2 w 20"/>
                <a:gd name="T7" fmla="*/ 24 h 27"/>
                <a:gd name="T8" fmla="*/ 6 w 20"/>
                <a:gd name="T9" fmla="*/ 27 h 27"/>
                <a:gd name="T10" fmla="*/ 13 w 20"/>
                <a:gd name="T11" fmla="*/ 21 h 27"/>
                <a:gd name="T12" fmla="*/ 19 w 20"/>
                <a:gd name="T13" fmla="*/ 4 h 27"/>
                <a:gd name="T14" fmla="*/ 15 w 20"/>
                <a:gd name="T1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27">
                  <a:moveTo>
                    <a:pt x="15" y="0"/>
                  </a:moveTo>
                  <a:cubicBezTo>
                    <a:pt x="14" y="0"/>
                    <a:pt x="13" y="1"/>
                    <a:pt x="11" y="4"/>
                  </a:cubicBezTo>
                  <a:cubicBezTo>
                    <a:pt x="7" y="10"/>
                    <a:pt x="5" y="13"/>
                    <a:pt x="3" y="15"/>
                  </a:cubicBezTo>
                  <a:cubicBezTo>
                    <a:pt x="2" y="16"/>
                    <a:pt x="0" y="19"/>
                    <a:pt x="2" y="24"/>
                  </a:cubicBezTo>
                  <a:cubicBezTo>
                    <a:pt x="3" y="26"/>
                    <a:pt x="5" y="27"/>
                    <a:pt x="6" y="27"/>
                  </a:cubicBezTo>
                  <a:cubicBezTo>
                    <a:pt x="8" y="27"/>
                    <a:pt x="10" y="25"/>
                    <a:pt x="13" y="21"/>
                  </a:cubicBezTo>
                  <a:cubicBezTo>
                    <a:pt x="18" y="15"/>
                    <a:pt x="20" y="9"/>
                    <a:pt x="19" y="4"/>
                  </a:cubicBezTo>
                  <a:cubicBezTo>
                    <a:pt x="18" y="3"/>
                    <a:pt x="18" y="0"/>
                    <a:pt x="1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9601200" y="4303713"/>
              <a:ext cx="98425" cy="82550"/>
            </a:xfrm>
            <a:custGeom>
              <a:avLst/>
              <a:gdLst>
                <a:gd name="T0" fmla="*/ 26 w 30"/>
                <a:gd name="T1" fmla="*/ 10 h 25"/>
                <a:gd name="T2" fmla="*/ 11 w 30"/>
                <a:gd name="T3" fmla="*/ 1 h 25"/>
                <a:gd name="T4" fmla="*/ 4 w 30"/>
                <a:gd name="T5" fmla="*/ 0 h 25"/>
                <a:gd name="T6" fmla="*/ 1 w 30"/>
                <a:gd name="T7" fmla="*/ 1 h 25"/>
                <a:gd name="T8" fmla="*/ 1 w 30"/>
                <a:gd name="T9" fmla="*/ 4 h 25"/>
                <a:gd name="T10" fmla="*/ 9 w 30"/>
                <a:gd name="T11" fmla="*/ 11 h 25"/>
                <a:gd name="T12" fmla="*/ 19 w 30"/>
                <a:gd name="T13" fmla="*/ 21 h 25"/>
                <a:gd name="T14" fmla="*/ 25 w 30"/>
                <a:gd name="T15" fmla="*/ 25 h 25"/>
                <a:gd name="T16" fmla="*/ 28 w 30"/>
                <a:gd name="T17" fmla="*/ 22 h 25"/>
                <a:gd name="T18" fmla="*/ 26 w 30"/>
                <a:gd name="T19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25">
                  <a:moveTo>
                    <a:pt x="26" y="10"/>
                  </a:moveTo>
                  <a:cubicBezTo>
                    <a:pt x="23" y="6"/>
                    <a:pt x="18" y="3"/>
                    <a:pt x="11" y="1"/>
                  </a:cubicBezTo>
                  <a:cubicBezTo>
                    <a:pt x="7" y="0"/>
                    <a:pt x="5" y="0"/>
                    <a:pt x="4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0" y="2"/>
                    <a:pt x="1" y="3"/>
                    <a:pt x="1" y="4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2" y="14"/>
                    <a:pt x="15" y="18"/>
                    <a:pt x="19" y="21"/>
                  </a:cubicBezTo>
                  <a:cubicBezTo>
                    <a:pt x="21" y="23"/>
                    <a:pt x="23" y="25"/>
                    <a:pt x="25" y="25"/>
                  </a:cubicBezTo>
                  <a:cubicBezTo>
                    <a:pt x="26" y="25"/>
                    <a:pt x="28" y="24"/>
                    <a:pt x="28" y="22"/>
                  </a:cubicBezTo>
                  <a:cubicBezTo>
                    <a:pt x="30" y="18"/>
                    <a:pt x="29" y="14"/>
                    <a:pt x="2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44003" y="106159"/>
            <a:ext cx="1493744" cy="3582768"/>
            <a:chOff x="2027238" y="0"/>
            <a:chExt cx="1924050" cy="4614863"/>
          </a:xfrm>
        </p:grpSpPr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2963863" y="0"/>
              <a:ext cx="39687" cy="2698750"/>
            </a:xfrm>
            <a:custGeom>
              <a:avLst/>
              <a:gdLst>
                <a:gd name="T0" fmla="*/ 12 w 12"/>
                <a:gd name="T1" fmla="*/ 0 h 817"/>
                <a:gd name="T2" fmla="*/ 12 w 12"/>
                <a:gd name="T3" fmla="*/ 812 h 817"/>
                <a:gd name="T4" fmla="*/ 6 w 12"/>
                <a:gd name="T5" fmla="*/ 817 h 817"/>
                <a:gd name="T6" fmla="*/ 6 w 12"/>
                <a:gd name="T7" fmla="*/ 817 h 817"/>
                <a:gd name="T8" fmla="*/ 0 w 12"/>
                <a:gd name="T9" fmla="*/ 812 h 817"/>
                <a:gd name="T10" fmla="*/ 0 w 12"/>
                <a:gd name="T11" fmla="*/ 0 h 817"/>
                <a:gd name="T12" fmla="*/ 12 w 12"/>
                <a:gd name="T13" fmla="*/ 0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817">
                  <a:moveTo>
                    <a:pt x="12" y="0"/>
                  </a:moveTo>
                  <a:cubicBezTo>
                    <a:pt x="12" y="812"/>
                    <a:pt x="12" y="812"/>
                    <a:pt x="12" y="812"/>
                  </a:cubicBezTo>
                  <a:cubicBezTo>
                    <a:pt x="12" y="815"/>
                    <a:pt x="9" y="817"/>
                    <a:pt x="6" y="817"/>
                  </a:cubicBezTo>
                  <a:cubicBezTo>
                    <a:pt x="6" y="817"/>
                    <a:pt x="6" y="817"/>
                    <a:pt x="6" y="817"/>
                  </a:cubicBezTo>
                  <a:cubicBezTo>
                    <a:pt x="3" y="817"/>
                    <a:pt x="0" y="815"/>
                    <a:pt x="0" y="812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9D1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Rectangle 26"/>
            <p:cNvSpPr>
              <a:spLocks noChangeArrowheads="1"/>
            </p:cNvSpPr>
            <p:nvPr/>
          </p:nvSpPr>
          <p:spPr bwMode="auto">
            <a:xfrm>
              <a:off x="2657475" y="2686050"/>
              <a:ext cx="663575" cy="1862138"/>
            </a:xfrm>
            <a:prstGeom prst="rect">
              <a:avLst/>
            </a:pr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27"/>
            <p:cNvSpPr>
              <a:spLocks noEditPoints="1"/>
            </p:cNvSpPr>
            <p:nvPr/>
          </p:nvSpPr>
          <p:spPr bwMode="auto">
            <a:xfrm>
              <a:off x="2720975" y="2747963"/>
              <a:ext cx="536575" cy="1738313"/>
            </a:xfrm>
            <a:custGeom>
              <a:avLst/>
              <a:gdLst>
                <a:gd name="T0" fmla="*/ 338 w 338"/>
                <a:gd name="T1" fmla="*/ 1095 h 1095"/>
                <a:gd name="T2" fmla="*/ 0 w 338"/>
                <a:gd name="T3" fmla="*/ 1095 h 1095"/>
                <a:gd name="T4" fmla="*/ 0 w 338"/>
                <a:gd name="T5" fmla="*/ 0 h 1095"/>
                <a:gd name="T6" fmla="*/ 338 w 338"/>
                <a:gd name="T7" fmla="*/ 0 h 1095"/>
                <a:gd name="T8" fmla="*/ 338 w 338"/>
                <a:gd name="T9" fmla="*/ 1095 h 1095"/>
                <a:gd name="T10" fmla="*/ 4 w 338"/>
                <a:gd name="T11" fmla="*/ 1093 h 1095"/>
                <a:gd name="T12" fmla="*/ 334 w 338"/>
                <a:gd name="T13" fmla="*/ 1093 h 1095"/>
                <a:gd name="T14" fmla="*/ 334 w 338"/>
                <a:gd name="T15" fmla="*/ 2 h 1095"/>
                <a:gd name="T16" fmla="*/ 4 w 338"/>
                <a:gd name="T17" fmla="*/ 2 h 1095"/>
                <a:gd name="T18" fmla="*/ 4 w 338"/>
                <a:gd name="T19" fmla="*/ 1093 h 1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8" h="1095">
                  <a:moveTo>
                    <a:pt x="338" y="1095"/>
                  </a:moveTo>
                  <a:lnTo>
                    <a:pt x="0" y="1095"/>
                  </a:lnTo>
                  <a:lnTo>
                    <a:pt x="0" y="0"/>
                  </a:lnTo>
                  <a:lnTo>
                    <a:pt x="338" y="0"/>
                  </a:lnTo>
                  <a:lnTo>
                    <a:pt x="338" y="1095"/>
                  </a:lnTo>
                  <a:close/>
                  <a:moveTo>
                    <a:pt x="4" y="1093"/>
                  </a:moveTo>
                  <a:lnTo>
                    <a:pt x="334" y="1093"/>
                  </a:lnTo>
                  <a:lnTo>
                    <a:pt x="334" y="2"/>
                  </a:lnTo>
                  <a:lnTo>
                    <a:pt x="4" y="2"/>
                  </a:lnTo>
                  <a:lnTo>
                    <a:pt x="4" y="1093"/>
                  </a:lnTo>
                  <a:close/>
                </a:path>
              </a:pathLst>
            </a:custGeom>
            <a:solidFill>
              <a:srgbClr val="9D1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2601913" y="4514850"/>
              <a:ext cx="774700" cy="100013"/>
            </a:xfrm>
            <a:custGeom>
              <a:avLst/>
              <a:gdLst>
                <a:gd name="T0" fmla="*/ 220 w 235"/>
                <a:gd name="T1" fmla="*/ 30 h 30"/>
                <a:gd name="T2" fmla="*/ 15 w 235"/>
                <a:gd name="T3" fmla="*/ 30 h 30"/>
                <a:gd name="T4" fmla="*/ 0 w 235"/>
                <a:gd name="T5" fmla="*/ 15 h 30"/>
                <a:gd name="T6" fmla="*/ 0 w 235"/>
                <a:gd name="T7" fmla="*/ 15 h 30"/>
                <a:gd name="T8" fmla="*/ 15 w 235"/>
                <a:gd name="T9" fmla="*/ 0 h 30"/>
                <a:gd name="T10" fmla="*/ 220 w 235"/>
                <a:gd name="T11" fmla="*/ 0 h 30"/>
                <a:gd name="T12" fmla="*/ 235 w 235"/>
                <a:gd name="T13" fmla="*/ 15 h 30"/>
                <a:gd name="T14" fmla="*/ 235 w 235"/>
                <a:gd name="T15" fmla="*/ 15 h 30"/>
                <a:gd name="T16" fmla="*/ 220 w 235"/>
                <a:gd name="T1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5" h="30">
                  <a:moveTo>
                    <a:pt x="220" y="30"/>
                  </a:moveTo>
                  <a:cubicBezTo>
                    <a:pt x="15" y="30"/>
                    <a:pt x="15" y="30"/>
                    <a:pt x="15" y="30"/>
                  </a:cubicBezTo>
                  <a:cubicBezTo>
                    <a:pt x="7" y="30"/>
                    <a:pt x="0" y="24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28" y="0"/>
                    <a:pt x="235" y="7"/>
                    <a:pt x="235" y="15"/>
                  </a:cubicBezTo>
                  <a:cubicBezTo>
                    <a:pt x="235" y="15"/>
                    <a:pt x="235" y="15"/>
                    <a:pt x="235" y="15"/>
                  </a:cubicBezTo>
                  <a:cubicBezTo>
                    <a:pt x="235" y="24"/>
                    <a:pt x="228" y="30"/>
                    <a:pt x="220" y="30"/>
                  </a:cubicBezTo>
                  <a:close/>
                </a:path>
              </a:pathLst>
            </a:custGeom>
            <a:solidFill>
              <a:srgbClr val="9D1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2601913" y="2613025"/>
              <a:ext cx="774700" cy="101600"/>
            </a:xfrm>
            <a:custGeom>
              <a:avLst/>
              <a:gdLst>
                <a:gd name="T0" fmla="*/ 220 w 235"/>
                <a:gd name="T1" fmla="*/ 31 h 31"/>
                <a:gd name="T2" fmla="*/ 15 w 235"/>
                <a:gd name="T3" fmla="*/ 31 h 31"/>
                <a:gd name="T4" fmla="*/ 0 w 235"/>
                <a:gd name="T5" fmla="*/ 15 h 31"/>
                <a:gd name="T6" fmla="*/ 0 w 235"/>
                <a:gd name="T7" fmla="*/ 15 h 31"/>
                <a:gd name="T8" fmla="*/ 15 w 235"/>
                <a:gd name="T9" fmla="*/ 0 h 31"/>
                <a:gd name="T10" fmla="*/ 220 w 235"/>
                <a:gd name="T11" fmla="*/ 0 h 31"/>
                <a:gd name="T12" fmla="*/ 235 w 235"/>
                <a:gd name="T13" fmla="*/ 15 h 31"/>
                <a:gd name="T14" fmla="*/ 235 w 235"/>
                <a:gd name="T15" fmla="*/ 15 h 31"/>
                <a:gd name="T16" fmla="*/ 220 w 235"/>
                <a:gd name="T1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5" h="31">
                  <a:moveTo>
                    <a:pt x="220" y="31"/>
                  </a:moveTo>
                  <a:cubicBezTo>
                    <a:pt x="15" y="31"/>
                    <a:pt x="15" y="31"/>
                    <a:pt x="15" y="31"/>
                  </a:cubicBezTo>
                  <a:cubicBezTo>
                    <a:pt x="7" y="31"/>
                    <a:pt x="0" y="24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28" y="0"/>
                    <a:pt x="235" y="7"/>
                    <a:pt x="235" y="15"/>
                  </a:cubicBezTo>
                  <a:cubicBezTo>
                    <a:pt x="235" y="15"/>
                    <a:pt x="235" y="15"/>
                    <a:pt x="235" y="15"/>
                  </a:cubicBezTo>
                  <a:cubicBezTo>
                    <a:pt x="235" y="24"/>
                    <a:pt x="228" y="31"/>
                    <a:pt x="220" y="31"/>
                  </a:cubicBezTo>
                  <a:close/>
                </a:path>
              </a:pathLst>
            </a:custGeom>
            <a:solidFill>
              <a:srgbClr val="9D1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Oval 30"/>
            <p:cNvSpPr>
              <a:spLocks noChangeArrowheads="1"/>
            </p:cNvSpPr>
            <p:nvPr/>
          </p:nvSpPr>
          <p:spPr bwMode="auto">
            <a:xfrm>
              <a:off x="2752725" y="547688"/>
              <a:ext cx="473075" cy="393700"/>
            </a:xfrm>
            <a:prstGeom prst="ellipse">
              <a:avLst/>
            </a:prstGeom>
            <a:solidFill>
              <a:srgbClr val="9D1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Oval 31"/>
            <p:cNvSpPr>
              <a:spLocks noChangeArrowheads="1"/>
            </p:cNvSpPr>
            <p:nvPr/>
          </p:nvSpPr>
          <p:spPr bwMode="auto">
            <a:xfrm>
              <a:off x="2027238" y="663575"/>
              <a:ext cx="1924050" cy="1774825"/>
            </a:xfrm>
            <a:prstGeom prst="ellipse">
              <a:avLst/>
            </a:pr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Oval 32"/>
            <p:cNvSpPr>
              <a:spLocks noChangeArrowheads="1"/>
            </p:cNvSpPr>
            <p:nvPr/>
          </p:nvSpPr>
          <p:spPr bwMode="auto">
            <a:xfrm>
              <a:off x="2409825" y="666750"/>
              <a:ext cx="1189037" cy="1754188"/>
            </a:xfrm>
            <a:prstGeom prst="ellipse">
              <a:avLst/>
            </a:prstGeom>
            <a:solidFill>
              <a:srgbClr val="E083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Oval 33"/>
            <p:cNvSpPr>
              <a:spLocks noChangeArrowheads="1"/>
            </p:cNvSpPr>
            <p:nvPr/>
          </p:nvSpPr>
          <p:spPr bwMode="auto">
            <a:xfrm>
              <a:off x="2773363" y="663575"/>
              <a:ext cx="431800" cy="1774825"/>
            </a:xfrm>
            <a:prstGeom prst="ellipse">
              <a:avLst/>
            </a:pr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2598738" y="2362200"/>
              <a:ext cx="798512" cy="131763"/>
            </a:xfrm>
            <a:custGeom>
              <a:avLst/>
              <a:gdLst>
                <a:gd name="T0" fmla="*/ 223 w 242"/>
                <a:gd name="T1" fmla="*/ 40 h 40"/>
                <a:gd name="T2" fmla="*/ 19 w 242"/>
                <a:gd name="T3" fmla="*/ 40 h 40"/>
                <a:gd name="T4" fmla="*/ 0 w 242"/>
                <a:gd name="T5" fmla="*/ 21 h 40"/>
                <a:gd name="T6" fmla="*/ 0 w 242"/>
                <a:gd name="T7" fmla="*/ 0 h 40"/>
                <a:gd name="T8" fmla="*/ 242 w 242"/>
                <a:gd name="T9" fmla="*/ 0 h 40"/>
                <a:gd name="T10" fmla="*/ 242 w 242"/>
                <a:gd name="T11" fmla="*/ 21 h 40"/>
                <a:gd name="T12" fmla="*/ 223 w 242"/>
                <a:gd name="T1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2" h="40">
                  <a:moveTo>
                    <a:pt x="223" y="40"/>
                  </a:moveTo>
                  <a:cubicBezTo>
                    <a:pt x="19" y="40"/>
                    <a:pt x="19" y="40"/>
                    <a:pt x="19" y="40"/>
                  </a:cubicBezTo>
                  <a:cubicBezTo>
                    <a:pt x="8" y="40"/>
                    <a:pt x="0" y="32"/>
                    <a:pt x="0" y="2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242" y="21"/>
                    <a:pt x="242" y="21"/>
                    <a:pt x="242" y="21"/>
                  </a:cubicBezTo>
                  <a:cubicBezTo>
                    <a:pt x="242" y="32"/>
                    <a:pt x="233" y="40"/>
                    <a:pt x="223" y="40"/>
                  </a:cubicBezTo>
                  <a:close/>
                </a:path>
              </a:pathLst>
            </a:custGeom>
            <a:solidFill>
              <a:srgbClr val="9D1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35"/>
            <p:cNvSpPr>
              <a:spLocks/>
            </p:cNvSpPr>
            <p:nvPr/>
          </p:nvSpPr>
          <p:spPr bwMode="auto">
            <a:xfrm>
              <a:off x="2928938" y="2847975"/>
              <a:ext cx="55562" cy="46038"/>
            </a:xfrm>
            <a:custGeom>
              <a:avLst/>
              <a:gdLst>
                <a:gd name="T0" fmla="*/ 8 w 17"/>
                <a:gd name="T1" fmla="*/ 11 h 14"/>
                <a:gd name="T2" fmla="*/ 13 w 17"/>
                <a:gd name="T3" fmla="*/ 14 h 14"/>
                <a:gd name="T4" fmla="*/ 17 w 17"/>
                <a:gd name="T5" fmla="*/ 10 h 14"/>
                <a:gd name="T6" fmla="*/ 16 w 17"/>
                <a:gd name="T7" fmla="*/ 5 h 14"/>
                <a:gd name="T8" fmla="*/ 9 w 17"/>
                <a:gd name="T9" fmla="*/ 1 h 14"/>
                <a:gd name="T10" fmla="*/ 3 w 17"/>
                <a:gd name="T11" fmla="*/ 0 h 14"/>
                <a:gd name="T12" fmla="*/ 1 w 17"/>
                <a:gd name="T13" fmla="*/ 1 h 14"/>
                <a:gd name="T14" fmla="*/ 1 w 17"/>
                <a:gd name="T15" fmla="*/ 4 h 14"/>
                <a:gd name="T16" fmla="*/ 8 w 17"/>
                <a:gd name="T17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4">
                  <a:moveTo>
                    <a:pt x="8" y="11"/>
                  </a:moveTo>
                  <a:cubicBezTo>
                    <a:pt x="10" y="13"/>
                    <a:pt x="12" y="14"/>
                    <a:pt x="13" y="14"/>
                  </a:cubicBezTo>
                  <a:cubicBezTo>
                    <a:pt x="14" y="14"/>
                    <a:pt x="16" y="13"/>
                    <a:pt x="17" y="10"/>
                  </a:cubicBezTo>
                  <a:cubicBezTo>
                    <a:pt x="17" y="8"/>
                    <a:pt x="17" y="6"/>
                    <a:pt x="16" y="5"/>
                  </a:cubicBezTo>
                  <a:cubicBezTo>
                    <a:pt x="15" y="3"/>
                    <a:pt x="13" y="2"/>
                    <a:pt x="9" y="1"/>
                  </a:cubicBezTo>
                  <a:cubicBezTo>
                    <a:pt x="6" y="0"/>
                    <a:pt x="5" y="0"/>
                    <a:pt x="3" y="0"/>
                  </a:cubicBezTo>
                  <a:cubicBezTo>
                    <a:pt x="3" y="0"/>
                    <a:pt x="1" y="0"/>
                    <a:pt x="1" y="1"/>
                  </a:cubicBezTo>
                  <a:cubicBezTo>
                    <a:pt x="1" y="2"/>
                    <a:pt x="0" y="3"/>
                    <a:pt x="1" y="4"/>
                  </a:cubicBezTo>
                  <a:cubicBezTo>
                    <a:pt x="2" y="5"/>
                    <a:pt x="4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36"/>
            <p:cNvSpPr>
              <a:spLocks/>
            </p:cNvSpPr>
            <p:nvPr/>
          </p:nvSpPr>
          <p:spPr bwMode="auto">
            <a:xfrm>
              <a:off x="2981325" y="2863850"/>
              <a:ext cx="187325" cy="311150"/>
            </a:xfrm>
            <a:custGeom>
              <a:avLst/>
              <a:gdLst>
                <a:gd name="T0" fmla="*/ 54 w 57"/>
                <a:gd name="T1" fmla="*/ 30 h 94"/>
                <a:gd name="T2" fmla="*/ 40 w 57"/>
                <a:gd name="T3" fmla="*/ 29 h 94"/>
                <a:gd name="T4" fmla="*/ 21 w 57"/>
                <a:gd name="T5" fmla="*/ 33 h 94"/>
                <a:gd name="T6" fmla="*/ 22 w 57"/>
                <a:gd name="T7" fmla="*/ 20 h 94"/>
                <a:gd name="T8" fmla="*/ 40 w 57"/>
                <a:gd name="T9" fmla="*/ 12 h 94"/>
                <a:gd name="T10" fmla="*/ 45 w 57"/>
                <a:gd name="T11" fmla="*/ 9 h 94"/>
                <a:gd name="T12" fmla="*/ 44 w 57"/>
                <a:gd name="T13" fmla="*/ 6 h 94"/>
                <a:gd name="T14" fmla="*/ 37 w 57"/>
                <a:gd name="T15" fmla="*/ 2 h 94"/>
                <a:gd name="T16" fmla="*/ 31 w 57"/>
                <a:gd name="T17" fmla="*/ 4 h 94"/>
                <a:gd name="T18" fmla="*/ 26 w 57"/>
                <a:gd name="T19" fmla="*/ 10 h 94"/>
                <a:gd name="T20" fmla="*/ 17 w 57"/>
                <a:gd name="T21" fmla="*/ 16 h 94"/>
                <a:gd name="T22" fmla="*/ 13 w 57"/>
                <a:gd name="T23" fmla="*/ 16 h 94"/>
                <a:gd name="T24" fmla="*/ 11 w 57"/>
                <a:gd name="T25" fmla="*/ 16 h 94"/>
                <a:gd name="T26" fmla="*/ 11 w 57"/>
                <a:gd name="T27" fmla="*/ 21 h 94"/>
                <a:gd name="T28" fmla="*/ 13 w 57"/>
                <a:gd name="T29" fmla="*/ 28 h 94"/>
                <a:gd name="T30" fmla="*/ 12 w 57"/>
                <a:gd name="T31" fmla="*/ 41 h 94"/>
                <a:gd name="T32" fmla="*/ 10 w 57"/>
                <a:gd name="T33" fmla="*/ 56 h 94"/>
                <a:gd name="T34" fmla="*/ 7 w 57"/>
                <a:gd name="T35" fmla="*/ 68 h 94"/>
                <a:gd name="T36" fmla="*/ 1 w 57"/>
                <a:gd name="T37" fmla="*/ 77 h 94"/>
                <a:gd name="T38" fmla="*/ 0 w 57"/>
                <a:gd name="T39" fmla="*/ 81 h 94"/>
                <a:gd name="T40" fmla="*/ 2 w 57"/>
                <a:gd name="T41" fmla="*/ 82 h 94"/>
                <a:gd name="T42" fmla="*/ 5 w 57"/>
                <a:gd name="T43" fmla="*/ 80 h 94"/>
                <a:gd name="T44" fmla="*/ 13 w 57"/>
                <a:gd name="T45" fmla="*/ 72 h 94"/>
                <a:gd name="T46" fmla="*/ 18 w 57"/>
                <a:gd name="T47" fmla="*/ 61 h 94"/>
                <a:gd name="T48" fmla="*/ 20 w 57"/>
                <a:gd name="T49" fmla="*/ 50 h 94"/>
                <a:gd name="T50" fmla="*/ 21 w 57"/>
                <a:gd name="T51" fmla="*/ 39 h 94"/>
                <a:gd name="T52" fmla="*/ 29 w 57"/>
                <a:gd name="T53" fmla="*/ 39 h 94"/>
                <a:gd name="T54" fmla="*/ 30 w 57"/>
                <a:gd name="T55" fmla="*/ 53 h 94"/>
                <a:gd name="T56" fmla="*/ 30 w 57"/>
                <a:gd name="T57" fmla="*/ 70 h 94"/>
                <a:gd name="T58" fmla="*/ 31 w 57"/>
                <a:gd name="T59" fmla="*/ 88 h 94"/>
                <a:gd name="T60" fmla="*/ 34 w 57"/>
                <a:gd name="T61" fmla="*/ 94 h 94"/>
                <a:gd name="T62" fmla="*/ 34 w 57"/>
                <a:gd name="T63" fmla="*/ 94 h 94"/>
                <a:gd name="T64" fmla="*/ 37 w 57"/>
                <a:gd name="T65" fmla="*/ 90 h 94"/>
                <a:gd name="T66" fmla="*/ 39 w 57"/>
                <a:gd name="T67" fmla="*/ 63 h 94"/>
                <a:gd name="T68" fmla="*/ 39 w 57"/>
                <a:gd name="T69" fmla="*/ 40 h 94"/>
                <a:gd name="T70" fmla="*/ 39 w 57"/>
                <a:gd name="T71" fmla="*/ 40 h 94"/>
                <a:gd name="T72" fmla="*/ 39 w 57"/>
                <a:gd name="T73" fmla="*/ 39 h 94"/>
                <a:gd name="T74" fmla="*/ 37 w 57"/>
                <a:gd name="T75" fmla="*/ 37 h 94"/>
                <a:gd name="T76" fmla="*/ 52 w 57"/>
                <a:gd name="T77" fmla="*/ 36 h 94"/>
                <a:gd name="T78" fmla="*/ 56 w 57"/>
                <a:gd name="T79" fmla="*/ 33 h 94"/>
                <a:gd name="T80" fmla="*/ 54 w 57"/>
                <a:gd name="T81" fmla="*/ 3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7" h="94">
                  <a:moveTo>
                    <a:pt x="54" y="30"/>
                  </a:moveTo>
                  <a:cubicBezTo>
                    <a:pt x="51" y="27"/>
                    <a:pt x="46" y="27"/>
                    <a:pt x="40" y="29"/>
                  </a:cubicBezTo>
                  <a:cubicBezTo>
                    <a:pt x="35" y="30"/>
                    <a:pt x="29" y="32"/>
                    <a:pt x="21" y="33"/>
                  </a:cubicBezTo>
                  <a:cubicBezTo>
                    <a:pt x="22" y="27"/>
                    <a:pt x="22" y="23"/>
                    <a:pt x="22" y="20"/>
                  </a:cubicBezTo>
                  <a:cubicBezTo>
                    <a:pt x="30" y="16"/>
                    <a:pt x="36" y="13"/>
                    <a:pt x="40" y="12"/>
                  </a:cubicBezTo>
                  <a:cubicBezTo>
                    <a:pt x="42" y="12"/>
                    <a:pt x="44" y="11"/>
                    <a:pt x="45" y="9"/>
                  </a:cubicBezTo>
                  <a:cubicBezTo>
                    <a:pt x="45" y="8"/>
                    <a:pt x="45" y="7"/>
                    <a:pt x="44" y="6"/>
                  </a:cubicBezTo>
                  <a:cubicBezTo>
                    <a:pt x="42" y="4"/>
                    <a:pt x="40" y="3"/>
                    <a:pt x="37" y="2"/>
                  </a:cubicBezTo>
                  <a:cubicBezTo>
                    <a:pt x="34" y="0"/>
                    <a:pt x="32" y="1"/>
                    <a:pt x="31" y="4"/>
                  </a:cubicBezTo>
                  <a:cubicBezTo>
                    <a:pt x="31" y="5"/>
                    <a:pt x="30" y="7"/>
                    <a:pt x="26" y="10"/>
                  </a:cubicBezTo>
                  <a:cubicBezTo>
                    <a:pt x="23" y="12"/>
                    <a:pt x="20" y="14"/>
                    <a:pt x="17" y="16"/>
                  </a:cubicBezTo>
                  <a:cubicBezTo>
                    <a:pt x="15" y="16"/>
                    <a:pt x="14" y="16"/>
                    <a:pt x="13" y="16"/>
                  </a:cubicBezTo>
                  <a:cubicBezTo>
                    <a:pt x="13" y="16"/>
                    <a:pt x="12" y="16"/>
                    <a:pt x="11" y="16"/>
                  </a:cubicBezTo>
                  <a:cubicBezTo>
                    <a:pt x="10" y="17"/>
                    <a:pt x="10" y="19"/>
                    <a:pt x="11" y="21"/>
                  </a:cubicBezTo>
                  <a:cubicBezTo>
                    <a:pt x="12" y="22"/>
                    <a:pt x="12" y="23"/>
                    <a:pt x="13" y="28"/>
                  </a:cubicBezTo>
                  <a:cubicBezTo>
                    <a:pt x="13" y="31"/>
                    <a:pt x="13" y="36"/>
                    <a:pt x="12" y="41"/>
                  </a:cubicBezTo>
                  <a:cubicBezTo>
                    <a:pt x="12" y="47"/>
                    <a:pt x="11" y="52"/>
                    <a:pt x="10" y="56"/>
                  </a:cubicBezTo>
                  <a:cubicBezTo>
                    <a:pt x="10" y="61"/>
                    <a:pt x="8" y="65"/>
                    <a:pt x="7" y="68"/>
                  </a:cubicBezTo>
                  <a:cubicBezTo>
                    <a:pt x="5" y="71"/>
                    <a:pt x="3" y="74"/>
                    <a:pt x="1" y="77"/>
                  </a:cubicBezTo>
                  <a:cubicBezTo>
                    <a:pt x="0" y="78"/>
                    <a:pt x="0" y="79"/>
                    <a:pt x="0" y="81"/>
                  </a:cubicBezTo>
                  <a:cubicBezTo>
                    <a:pt x="1" y="81"/>
                    <a:pt x="1" y="82"/>
                    <a:pt x="2" y="82"/>
                  </a:cubicBezTo>
                  <a:cubicBezTo>
                    <a:pt x="3" y="82"/>
                    <a:pt x="4" y="81"/>
                    <a:pt x="5" y="80"/>
                  </a:cubicBezTo>
                  <a:cubicBezTo>
                    <a:pt x="8" y="79"/>
                    <a:pt x="11" y="76"/>
                    <a:pt x="13" y="72"/>
                  </a:cubicBezTo>
                  <a:cubicBezTo>
                    <a:pt x="16" y="68"/>
                    <a:pt x="17" y="65"/>
                    <a:pt x="18" y="61"/>
                  </a:cubicBezTo>
                  <a:cubicBezTo>
                    <a:pt x="19" y="57"/>
                    <a:pt x="20" y="54"/>
                    <a:pt x="20" y="50"/>
                  </a:cubicBezTo>
                  <a:cubicBezTo>
                    <a:pt x="21" y="47"/>
                    <a:pt x="21" y="43"/>
                    <a:pt x="21" y="39"/>
                  </a:cubicBezTo>
                  <a:cubicBezTo>
                    <a:pt x="24" y="39"/>
                    <a:pt x="26" y="39"/>
                    <a:pt x="29" y="39"/>
                  </a:cubicBezTo>
                  <a:cubicBezTo>
                    <a:pt x="30" y="42"/>
                    <a:pt x="30" y="47"/>
                    <a:pt x="30" y="53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30" y="77"/>
                    <a:pt x="30" y="83"/>
                    <a:pt x="31" y="88"/>
                  </a:cubicBezTo>
                  <a:cubicBezTo>
                    <a:pt x="31" y="92"/>
                    <a:pt x="31" y="94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5" y="94"/>
                    <a:pt x="36" y="93"/>
                    <a:pt x="37" y="90"/>
                  </a:cubicBezTo>
                  <a:cubicBezTo>
                    <a:pt x="38" y="85"/>
                    <a:pt x="39" y="76"/>
                    <a:pt x="39" y="63"/>
                  </a:cubicBezTo>
                  <a:cubicBezTo>
                    <a:pt x="39" y="52"/>
                    <a:pt x="39" y="44"/>
                    <a:pt x="39" y="40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8" y="39"/>
                    <a:pt x="38" y="38"/>
                    <a:pt x="37" y="37"/>
                  </a:cubicBezTo>
                  <a:cubicBezTo>
                    <a:pt x="44" y="36"/>
                    <a:pt x="49" y="36"/>
                    <a:pt x="52" y="36"/>
                  </a:cubicBezTo>
                  <a:cubicBezTo>
                    <a:pt x="54" y="35"/>
                    <a:pt x="56" y="35"/>
                    <a:pt x="56" y="33"/>
                  </a:cubicBezTo>
                  <a:cubicBezTo>
                    <a:pt x="57" y="32"/>
                    <a:pt x="55" y="30"/>
                    <a:pt x="54" y="3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37"/>
            <p:cNvSpPr>
              <a:spLocks noEditPoints="1"/>
            </p:cNvSpPr>
            <p:nvPr/>
          </p:nvSpPr>
          <p:spPr bwMode="auto">
            <a:xfrm>
              <a:off x="2838450" y="2890838"/>
              <a:ext cx="179387" cy="244475"/>
            </a:xfrm>
            <a:custGeom>
              <a:avLst/>
              <a:gdLst>
                <a:gd name="T0" fmla="*/ 47 w 54"/>
                <a:gd name="T1" fmla="*/ 49 h 74"/>
                <a:gd name="T2" fmla="*/ 38 w 54"/>
                <a:gd name="T3" fmla="*/ 42 h 74"/>
                <a:gd name="T4" fmla="*/ 52 w 54"/>
                <a:gd name="T5" fmla="*/ 38 h 74"/>
                <a:gd name="T6" fmla="*/ 43 w 54"/>
                <a:gd name="T7" fmla="*/ 34 h 74"/>
                <a:gd name="T8" fmla="*/ 37 w 54"/>
                <a:gd name="T9" fmla="*/ 34 h 74"/>
                <a:gd name="T10" fmla="*/ 48 w 54"/>
                <a:gd name="T11" fmla="*/ 27 h 74"/>
                <a:gd name="T12" fmla="*/ 52 w 54"/>
                <a:gd name="T13" fmla="*/ 22 h 74"/>
                <a:gd name="T14" fmla="*/ 41 w 54"/>
                <a:gd name="T15" fmla="*/ 22 h 74"/>
                <a:gd name="T16" fmla="*/ 47 w 54"/>
                <a:gd name="T17" fmla="*/ 13 h 74"/>
                <a:gd name="T18" fmla="*/ 43 w 54"/>
                <a:gd name="T19" fmla="*/ 9 h 74"/>
                <a:gd name="T20" fmla="*/ 52 w 54"/>
                <a:gd name="T21" fmla="*/ 3 h 74"/>
                <a:gd name="T22" fmla="*/ 41 w 54"/>
                <a:gd name="T23" fmla="*/ 1 h 74"/>
                <a:gd name="T24" fmla="*/ 20 w 54"/>
                <a:gd name="T25" fmla="*/ 6 h 74"/>
                <a:gd name="T26" fmla="*/ 18 w 54"/>
                <a:gd name="T27" fmla="*/ 12 h 74"/>
                <a:gd name="T28" fmla="*/ 21 w 54"/>
                <a:gd name="T29" fmla="*/ 13 h 74"/>
                <a:gd name="T30" fmla="*/ 23 w 54"/>
                <a:gd name="T31" fmla="*/ 23 h 74"/>
                <a:gd name="T32" fmla="*/ 16 w 54"/>
                <a:gd name="T33" fmla="*/ 27 h 74"/>
                <a:gd name="T34" fmla="*/ 0 w 54"/>
                <a:gd name="T35" fmla="*/ 30 h 74"/>
                <a:gd name="T36" fmla="*/ 11 w 54"/>
                <a:gd name="T37" fmla="*/ 35 h 74"/>
                <a:gd name="T38" fmla="*/ 28 w 54"/>
                <a:gd name="T39" fmla="*/ 33 h 74"/>
                <a:gd name="T40" fmla="*/ 13 w 54"/>
                <a:gd name="T41" fmla="*/ 39 h 74"/>
                <a:gd name="T42" fmla="*/ 8 w 54"/>
                <a:gd name="T43" fmla="*/ 41 h 74"/>
                <a:gd name="T44" fmla="*/ 15 w 54"/>
                <a:gd name="T45" fmla="*/ 47 h 74"/>
                <a:gd name="T46" fmla="*/ 9 w 54"/>
                <a:gd name="T47" fmla="*/ 57 h 74"/>
                <a:gd name="T48" fmla="*/ 13 w 54"/>
                <a:gd name="T49" fmla="*/ 68 h 74"/>
                <a:gd name="T50" fmla="*/ 19 w 54"/>
                <a:gd name="T51" fmla="*/ 51 h 74"/>
                <a:gd name="T52" fmla="*/ 29 w 54"/>
                <a:gd name="T53" fmla="*/ 44 h 74"/>
                <a:gd name="T54" fmla="*/ 28 w 54"/>
                <a:gd name="T55" fmla="*/ 62 h 74"/>
                <a:gd name="T56" fmla="*/ 24 w 54"/>
                <a:gd name="T57" fmla="*/ 62 h 74"/>
                <a:gd name="T58" fmla="*/ 21 w 54"/>
                <a:gd name="T59" fmla="*/ 63 h 74"/>
                <a:gd name="T60" fmla="*/ 29 w 54"/>
                <a:gd name="T61" fmla="*/ 72 h 74"/>
                <a:gd name="T62" fmla="*/ 35 w 54"/>
                <a:gd name="T63" fmla="*/ 72 h 74"/>
                <a:gd name="T64" fmla="*/ 38 w 54"/>
                <a:gd name="T65" fmla="*/ 60 h 74"/>
                <a:gd name="T66" fmla="*/ 42 w 54"/>
                <a:gd name="T67" fmla="*/ 55 h 74"/>
                <a:gd name="T68" fmla="*/ 49 w 54"/>
                <a:gd name="T69" fmla="*/ 56 h 74"/>
                <a:gd name="T70" fmla="*/ 23 w 54"/>
                <a:gd name="T71" fmla="*/ 13 h 74"/>
                <a:gd name="T72" fmla="*/ 37 w 54"/>
                <a:gd name="T73" fmla="*/ 10 h 74"/>
                <a:gd name="T74" fmla="*/ 33 w 54"/>
                <a:gd name="T75" fmla="*/ 23 h 74"/>
                <a:gd name="T76" fmla="*/ 30 w 54"/>
                <a:gd name="T77" fmla="*/ 2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4" h="74">
                  <a:moveTo>
                    <a:pt x="49" y="56"/>
                  </a:moveTo>
                  <a:cubicBezTo>
                    <a:pt x="50" y="54"/>
                    <a:pt x="50" y="52"/>
                    <a:pt x="47" y="49"/>
                  </a:cubicBezTo>
                  <a:cubicBezTo>
                    <a:pt x="45" y="47"/>
                    <a:pt x="42" y="46"/>
                    <a:pt x="38" y="46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41" y="42"/>
                    <a:pt x="44" y="41"/>
                    <a:pt x="47" y="41"/>
                  </a:cubicBezTo>
                  <a:cubicBezTo>
                    <a:pt x="49" y="40"/>
                    <a:pt x="51" y="40"/>
                    <a:pt x="52" y="38"/>
                  </a:cubicBezTo>
                  <a:cubicBezTo>
                    <a:pt x="52" y="38"/>
                    <a:pt x="52" y="37"/>
                    <a:pt x="51" y="35"/>
                  </a:cubicBezTo>
                  <a:cubicBezTo>
                    <a:pt x="49" y="34"/>
                    <a:pt x="46" y="33"/>
                    <a:pt x="43" y="34"/>
                  </a:cubicBezTo>
                  <a:cubicBezTo>
                    <a:pt x="41" y="35"/>
                    <a:pt x="39" y="35"/>
                    <a:pt x="38" y="36"/>
                  </a:cubicBezTo>
                  <a:cubicBezTo>
                    <a:pt x="37" y="35"/>
                    <a:pt x="37" y="34"/>
                    <a:pt x="37" y="34"/>
                  </a:cubicBezTo>
                  <a:cubicBezTo>
                    <a:pt x="38" y="33"/>
                    <a:pt x="37" y="31"/>
                    <a:pt x="35" y="30"/>
                  </a:cubicBezTo>
                  <a:cubicBezTo>
                    <a:pt x="41" y="29"/>
                    <a:pt x="45" y="28"/>
                    <a:pt x="48" y="27"/>
                  </a:cubicBezTo>
                  <a:cubicBezTo>
                    <a:pt x="51" y="27"/>
                    <a:pt x="53" y="27"/>
                    <a:pt x="54" y="25"/>
                  </a:cubicBezTo>
                  <a:cubicBezTo>
                    <a:pt x="54" y="24"/>
                    <a:pt x="54" y="23"/>
                    <a:pt x="52" y="22"/>
                  </a:cubicBezTo>
                  <a:cubicBezTo>
                    <a:pt x="51" y="21"/>
                    <a:pt x="48" y="20"/>
                    <a:pt x="46" y="21"/>
                  </a:cubicBezTo>
                  <a:cubicBezTo>
                    <a:pt x="44" y="21"/>
                    <a:pt x="43" y="21"/>
                    <a:pt x="41" y="22"/>
                  </a:cubicBezTo>
                  <a:cubicBezTo>
                    <a:pt x="43" y="19"/>
                    <a:pt x="44" y="17"/>
                    <a:pt x="45" y="16"/>
                  </a:cubicBezTo>
                  <a:cubicBezTo>
                    <a:pt x="47" y="15"/>
                    <a:pt x="47" y="14"/>
                    <a:pt x="47" y="13"/>
                  </a:cubicBezTo>
                  <a:cubicBezTo>
                    <a:pt x="47" y="12"/>
                    <a:pt x="46" y="11"/>
                    <a:pt x="44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51" y="7"/>
                    <a:pt x="52" y="6"/>
                    <a:pt x="53" y="5"/>
                  </a:cubicBezTo>
                  <a:cubicBezTo>
                    <a:pt x="53" y="4"/>
                    <a:pt x="53" y="4"/>
                    <a:pt x="52" y="3"/>
                  </a:cubicBezTo>
                  <a:cubicBezTo>
                    <a:pt x="52" y="2"/>
                    <a:pt x="51" y="1"/>
                    <a:pt x="48" y="1"/>
                  </a:cubicBezTo>
                  <a:cubicBezTo>
                    <a:pt x="46" y="0"/>
                    <a:pt x="43" y="0"/>
                    <a:pt x="41" y="1"/>
                  </a:cubicBezTo>
                  <a:cubicBezTo>
                    <a:pt x="39" y="1"/>
                    <a:pt x="36" y="3"/>
                    <a:pt x="32" y="4"/>
                  </a:cubicBezTo>
                  <a:cubicBezTo>
                    <a:pt x="28" y="5"/>
                    <a:pt x="23" y="6"/>
                    <a:pt x="20" y="6"/>
                  </a:cubicBezTo>
                  <a:cubicBezTo>
                    <a:pt x="17" y="7"/>
                    <a:pt x="15" y="7"/>
                    <a:pt x="15" y="9"/>
                  </a:cubicBezTo>
                  <a:cubicBezTo>
                    <a:pt x="15" y="10"/>
                    <a:pt x="17" y="11"/>
                    <a:pt x="18" y="12"/>
                  </a:cubicBezTo>
                  <a:cubicBezTo>
                    <a:pt x="19" y="12"/>
                    <a:pt x="20" y="12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0" y="14"/>
                    <a:pt x="20" y="14"/>
                    <a:pt x="20" y="15"/>
                  </a:cubicBezTo>
                  <a:cubicBezTo>
                    <a:pt x="20" y="17"/>
                    <a:pt x="21" y="20"/>
                    <a:pt x="23" y="23"/>
                  </a:cubicBezTo>
                  <a:cubicBezTo>
                    <a:pt x="23" y="24"/>
                    <a:pt x="24" y="24"/>
                    <a:pt x="25" y="25"/>
                  </a:cubicBezTo>
                  <a:cubicBezTo>
                    <a:pt x="21" y="26"/>
                    <a:pt x="18" y="26"/>
                    <a:pt x="16" y="27"/>
                  </a:cubicBezTo>
                  <a:cubicBezTo>
                    <a:pt x="11" y="27"/>
                    <a:pt x="7" y="28"/>
                    <a:pt x="5" y="28"/>
                  </a:cubicBezTo>
                  <a:cubicBezTo>
                    <a:pt x="4" y="28"/>
                    <a:pt x="0" y="28"/>
                    <a:pt x="0" y="30"/>
                  </a:cubicBezTo>
                  <a:cubicBezTo>
                    <a:pt x="0" y="31"/>
                    <a:pt x="1" y="32"/>
                    <a:pt x="4" y="34"/>
                  </a:cubicBezTo>
                  <a:cubicBezTo>
                    <a:pt x="6" y="36"/>
                    <a:pt x="8" y="36"/>
                    <a:pt x="11" y="35"/>
                  </a:cubicBezTo>
                  <a:cubicBezTo>
                    <a:pt x="13" y="35"/>
                    <a:pt x="19" y="33"/>
                    <a:pt x="27" y="31"/>
                  </a:cubicBezTo>
                  <a:cubicBezTo>
                    <a:pt x="27" y="32"/>
                    <a:pt x="28" y="33"/>
                    <a:pt x="28" y="33"/>
                  </a:cubicBezTo>
                  <a:cubicBezTo>
                    <a:pt x="29" y="34"/>
                    <a:pt x="29" y="36"/>
                    <a:pt x="29" y="37"/>
                  </a:cubicBezTo>
                  <a:cubicBezTo>
                    <a:pt x="21" y="39"/>
                    <a:pt x="16" y="40"/>
                    <a:pt x="13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1" y="39"/>
                    <a:pt x="8" y="39"/>
                    <a:pt x="8" y="41"/>
                  </a:cubicBezTo>
                  <a:cubicBezTo>
                    <a:pt x="7" y="43"/>
                    <a:pt x="9" y="44"/>
                    <a:pt x="10" y="45"/>
                  </a:cubicBezTo>
                  <a:cubicBezTo>
                    <a:pt x="12" y="46"/>
                    <a:pt x="13" y="46"/>
                    <a:pt x="15" y="47"/>
                  </a:cubicBezTo>
                  <a:cubicBezTo>
                    <a:pt x="14" y="48"/>
                    <a:pt x="13" y="49"/>
                    <a:pt x="12" y="51"/>
                  </a:cubicBezTo>
                  <a:cubicBezTo>
                    <a:pt x="11" y="53"/>
                    <a:pt x="10" y="55"/>
                    <a:pt x="9" y="57"/>
                  </a:cubicBezTo>
                  <a:cubicBezTo>
                    <a:pt x="7" y="59"/>
                    <a:pt x="8" y="62"/>
                    <a:pt x="9" y="65"/>
                  </a:cubicBezTo>
                  <a:cubicBezTo>
                    <a:pt x="10" y="67"/>
                    <a:pt x="11" y="68"/>
                    <a:pt x="13" y="68"/>
                  </a:cubicBezTo>
                  <a:cubicBezTo>
                    <a:pt x="15" y="68"/>
                    <a:pt x="16" y="65"/>
                    <a:pt x="17" y="63"/>
                  </a:cubicBezTo>
                  <a:cubicBezTo>
                    <a:pt x="19" y="58"/>
                    <a:pt x="20" y="54"/>
                    <a:pt x="19" y="51"/>
                  </a:cubicBezTo>
                  <a:cubicBezTo>
                    <a:pt x="19" y="50"/>
                    <a:pt x="19" y="47"/>
                    <a:pt x="18" y="46"/>
                  </a:cubicBezTo>
                  <a:cubicBezTo>
                    <a:pt x="20" y="46"/>
                    <a:pt x="24" y="45"/>
                    <a:pt x="29" y="44"/>
                  </a:cubicBezTo>
                  <a:cubicBezTo>
                    <a:pt x="29" y="49"/>
                    <a:pt x="29" y="54"/>
                    <a:pt x="29" y="57"/>
                  </a:cubicBezTo>
                  <a:cubicBezTo>
                    <a:pt x="29" y="61"/>
                    <a:pt x="28" y="62"/>
                    <a:pt x="28" y="62"/>
                  </a:cubicBezTo>
                  <a:cubicBezTo>
                    <a:pt x="28" y="62"/>
                    <a:pt x="27" y="62"/>
                    <a:pt x="26" y="62"/>
                  </a:cubicBezTo>
                  <a:cubicBezTo>
                    <a:pt x="26" y="62"/>
                    <a:pt x="25" y="62"/>
                    <a:pt x="24" y="62"/>
                  </a:cubicBezTo>
                  <a:cubicBezTo>
                    <a:pt x="24" y="62"/>
                    <a:pt x="24" y="62"/>
                    <a:pt x="23" y="62"/>
                  </a:cubicBezTo>
                  <a:cubicBezTo>
                    <a:pt x="22" y="62"/>
                    <a:pt x="21" y="62"/>
                    <a:pt x="21" y="63"/>
                  </a:cubicBezTo>
                  <a:cubicBezTo>
                    <a:pt x="21" y="64"/>
                    <a:pt x="22" y="65"/>
                    <a:pt x="24" y="67"/>
                  </a:cubicBezTo>
                  <a:cubicBezTo>
                    <a:pt x="27" y="69"/>
                    <a:pt x="28" y="71"/>
                    <a:pt x="29" y="72"/>
                  </a:cubicBezTo>
                  <a:cubicBezTo>
                    <a:pt x="30" y="74"/>
                    <a:pt x="31" y="74"/>
                    <a:pt x="32" y="74"/>
                  </a:cubicBezTo>
                  <a:cubicBezTo>
                    <a:pt x="34" y="74"/>
                    <a:pt x="35" y="73"/>
                    <a:pt x="35" y="72"/>
                  </a:cubicBezTo>
                  <a:cubicBezTo>
                    <a:pt x="36" y="70"/>
                    <a:pt x="37" y="69"/>
                    <a:pt x="37" y="67"/>
                  </a:cubicBezTo>
                  <a:cubicBezTo>
                    <a:pt x="37" y="66"/>
                    <a:pt x="38" y="63"/>
                    <a:pt x="38" y="60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9" y="53"/>
                    <a:pt x="40" y="54"/>
                    <a:pt x="42" y="55"/>
                  </a:cubicBezTo>
                  <a:cubicBezTo>
                    <a:pt x="43" y="57"/>
                    <a:pt x="45" y="58"/>
                    <a:pt x="46" y="58"/>
                  </a:cubicBezTo>
                  <a:cubicBezTo>
                    <a:pt x="47" y="58"/>
                    <a:pt x="48" y="57"/>
                    <a:pt x="49" y="56"/>
                  </a:cubicBezTo>
                  <a:close/>
                  <a:moveTo>
                    <a:pt x="27" y="15"/>
                  </a:moveTo>
                  <a:cubicBezTo>
                    <a:pt x="25" y="14"/>
                    <a:pt x="24" y="13"/>
                    <a:pt x="23" y="13"/>
                  </a:cubicBezTo>
                  <a:cubicBezTo>
                    <a:pt x="25" y="13"/>
                    <a:pt x="27" y="13"/>
                    <a:pt x="29" y="12"/>
                  </a:cubicBezTo>
                  <a:cubicBezTo>
                    <a:pt x="31" y="12"/>
                    <a:pt x="34" y="11"/>
                    <a:pt x="37" y="10"/>
                  </a:cubicBezTo>
                  <a:cubicBezTo>
                    <a:pt x="37" y="11"/>
                    <a:pt x="37" y="11"/>
                    <a:pt x="37" y="12"/>
                  </a:cubicBezTo>
                  <a:cubicBezTo>
                    <a:pt x="37" y="14"/>
                    <a:pt x="36" y="18"/>
                    <a:pt x="33" y="23"/>
                  </a:cubicBezTo>
                  <a:cubicBezTo>
                    <a:pt x="32" y="24"/>
                    <a:pt x="31" y="24"/>
                    <a:pt x="30" y="24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31" y="21"/>
                    <a:pt x="30" y="18"/>
                    <a:pt x="27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38"/>
            <p:cNvSpPr>
              <a:spLocks noEditPoints="1"/>
            </p:cNvSpPr>
            <p:nvPr/>
          </p:nvSpPr>
          <p:spPr bwMode="auto">
            <a:xfrm>
              <a:off x="2835275" y="3273425"/>
              <a:ext cx="333375" cy="339725"/>
            </a:xfrm>
            <a:custGeom>
              <a:avLst/>
              <a:gdLst>
                <a:gd name="T0" fmla="*/ 92 w 101"/>
                <a:gd name="T1" fmla="*/ 47 h 103"/>
                <a:gd name="T2" fmla="*/ 62 w 101"/>
                <a:gd name="T3" fmla="*/ 50 h 103"/>
                <a:gd name="T4" fmla="*/ 78 w 101"/>
                <a:gd name="T5" fmla="*/ 37 h 103"/>
                <a:gd name="T6" fmla="*/ 79 w 101"/>
                <a:gd name="T7" fmla="*/ 31 h 103"/>
                <a:gd name="T8" fmla="*/ 62 w 101"/>
                <a:gd name="T9" fmla="*/ 31 h 103"/>
                <a:gd name="T10" fmla="*/ 60 w 101"/>
                <a:gd name="T11" fmla="*/ 21 h 103"/>
                <a:gd name="T12" fmla="*/ 80 w 101"/>
                <a:gd name="T13" fmla="*/ 14 h 103"/>
                <a:gd name="T14" fmla="*/ 69 w 101"/>
                <a:gd name="T15" fmla="*/ 10 h 103"/>
                <a:gd name="T16" fmla="*/ 44 w 101"/>
                <a:gd name="T17" fmla="*/ 16 h 103"/>
                <a:gd name="T18" fmla="*/ 51 w 101"/>
                <a:gd name="T19" fmla="*/ 6 h 103"/>
                <a:gd name="T20" fmla="*/ 44 w 101"/>
                <a:gd name="T21" fmla="*/ 1 h 103"/>
                <a:gd name="T22" fmla="*/ 39 w 101"/>
                <a:gd name="T23" fmla="*/ 1 h 103"/>
                <a:gd name="T24" fmla="*/ 34 w 101"/>
                <a:gd name="T25" fmla="*/ 15 h 103"/>
                <a:gd name="T26" fmla="*/ 20 w 101"/>
                <a:gd name="T27" fmla="*/ 35 h 103"/>
                <a:gd name="T28" fmla="*/ 22 w 101"/>
                <a:gd name="T29" fmla="*/ 36 h 103"/>
                <a:gd name="T30" fmla="*/ 24 w 101"/>
                <a:gd name="T31" fmla="*/ 35 h 103"/>
                <a:gd name="T32" fmla="*/ 30 w 101"/>
                <a:gd name="T33" fmla="*/ 45 h 103"/>
                <a:gd name="T34" fmla="*/ 20 w 101"/>
                <a:gd name="T35" fmla="*/ 56 h 103"/>
                <a:gd name="T36" fmla="*/ 1 w 101"/>
                <a:gd name="T37" fmla="*/ 60 h 103"/>
                <a:gd name="T38" fmla="*/ 7 w 101"/>
                <a:gd name="T39" fmla="*/ 67 h 103"/>
                <a:gd name="T40" fmla="*/ 31 w 101"/>
                <a:gd name="T41" fmla="*/ 63 h 103"/>
                <a:gd name="T42" fmla="*/ 53 w 101"/>
                <a:gd name="T43" fmla="*/ 92 h 103"/>
                <a:gd name="T44" fmla="*/ 56 w 101"/>
                <a:gd name="T45" fmla="*/ 103 h 103"/>
                <a:gd name="T46" fmla="*/ 62 w 101"/>
                <a:gd name="T47" fmla="*/ 58 h 103"/>
                <a:gd name="T48" fmla="*/ 94 w 101"/>
                <a:gd name="T49" fmla="*/ 57 h 103"/>
                <a:gd name="T50" fmla="*/ 101 w 101"/>
                <a:gd name="T51" fmla="*/ 54 h 103"/>
                <a:gd name="T52" fmla="*/ 26 w 101"/>
                <a:gd name="T53" fmla="*/ 34 h 103"/>
                <a:gd name="T54" fmla="*/ 42 w 101"/>
                <a:gd name="T55" fmla="*/ 24 h 103"/>
                <a:gd name="T56" fmla="*/ 51 w 101"/>
                <a:gd name="T57" fmla="*/ 25 h 103"/>
                <a:gd name="T58" fmla="*/ 41 w 101"/>
                <a:gd name="T59" fmla="*/ 36 h 103"/>
                <a:gd name="T60" fmla="*/ 28 w 101"/>
                <a:gd name="T61" fmla="*/ 34 h 103"/>
                <a:gd name="T62" fmla="*/ 26 w 101"/>
                <a:gd name="T63" fmla="*/ 34 h 103"/>
                <a:gd name="T64" fmla="*/ 53 w 101"/>
                <a:gd name="T65" fmla="*/ 52 h 103"/>
                <a:gd name="T66" fmla="*/ 39 w 101"/>
                <a:gd name="T67" fmla="*/ 4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1" h="103">
                  <a:moveTo>
                    <a:pt x="99" y="51"/>
                  </a:moveTo>
                  <a:cubicBezTo>
                    <a:pt x="96" y="49"/>
                    <a:pt x="94" y="48"/>
                    <a:pt x="92" y="47"/>
                  </a:cubicBezTo>
                  <a:cubicBezTo>
                    <a:pt x="89" y="47"/>
                    <a:pt x="85" y="47"/>
                    <a:pt x="78" y="48"/>
                  </a:cubicBezTo>
                  <a:cubicBezTo>
                    <a:pt x="72" y="49"/>
                    <a:pt x="67" y="50"/>
                    <a:pt x="62" y="50"/>
                  </a:cubicBezTo>
                  <a:cubicBezTo>
                    <a:pt x="62" y="39"/>
                    <a:pt x="62" y="39"/>
                    <a:pt x="62" y="39"/>
                  </a:cubicBezTo>
                  <a:cubicBezTo>
                    <a:pt x="71" y="39"/>
                    <a:pt x="76" y="38"/>
                    <a:pt x="78" y="37"/>
                  </a:cubicBezTo>
                  <a:cubicBezTo>
                    <a:pt x="79" y="37"/>
                    <a:pt x="81" y="36"/>
                    <a:pt x="81" y="35"/>
                  </a:cubicBezTo>
                  <a:cubicBezTo>
                    <a:pt x="81" y="33"/>
                    <a:pt x="81" y="32"/>
                    <a:pt x="79" y="31"/>
                  </a:cubicBezTo>
                  <a:cubicBezTo>
                    <a:pt x="77" y="29"/>
                    <a:pt x="74" y="29"/>
                    <a:pt x="71" y="30"/>
                  </a:cubicBezTo>
                  <a:cubicBezTo>
                    <a:pt x="68" y="30"/>
                    <a:pt x="65" y="31"/>
                    <a:pt x="62" y="31"/>
                  </a:cubicBezTo>
                  <a:cubicBezTo>
                    <a:pt x="62" y="28"/>
                    <a:pt x="62" y="27"/>
                    <a:pt x="63" y="27"/>
                  </a:cubicBezTo>
                  <a:cubicBezTo>
                    <a:pt x="63" y="25"/>
                    <a:pt x="63" y="24"/>
                    <a:pt x="60" y="21"/>
                  </a:cubicBezTo>
                  <a:cubicBezTo>
                    <a:pt x="69" y="19"/>
                    <a:pt x="75" y="18"/>
                    <a:pt x="77" y="17"/>
                  </a:cubicBezTo>
                  <a:cubicBezTo>
                    <a:pt x="78" y="17"/>
                    <a:pt x="80" y="16"/>
                    <a:pt x="80" y="14"/>
                  </a:cubicBezTo>
                  <a:cubicBezTo>
                    <a:pt x="80" y="12"/>
                    <a:pt x="78" y="11"/>
                    <a:pt x="77" y="11"/>
                  </a:cubicBezTo>
                  <a:cubicBezTo>
                    <a:pt x="74" y="10"/>
                    <a:pt x="71" y="9"/>
                    <a:pt x="69" y="10"/>
                  </a:cubicBezTo>
                  <a:cubicBezTo>
                    <a:pt x="67" y="11"/>
                    <a:pt x="64" y="12"/>
                    <a:pt x="59" y="13"/>
                  </a:cubicBezTo>
                  <a:cubicBezTo>
                    <a:pt x="55" y="14"/>
                    <a:pt x="50" y="15"/>
                    <a:pt x="44" y="16"/>
                  </a:cubicBezTo>
                  <a:cubicBezTo>
                    <a:pt x="46" y="13"/>
                    <a:pt x="48" y="11"/>
                    <a:pt x="49" y="10"/>
                  </a:cubicBezTo>
                  <a:cubicBezTo>
                    <a:pt x="50" y="9"/>
                    <a:pt x="51" y="7"/>
                    <a:pt x="51" y="6"/>
                  </a:cubicBezTo>
                  <a:cubicBezTo>
                    <a:pt x="51" y="6"/>
                    <a:pt x="50" y="5"/>
                    <a:pt x="50" y="4"/>
                  </a:cubicBezTo>
                  <a:cubicBezTo>
                    <a:pt x="49" y="3"/>
                    <a:pt x="47" y="2"/>
                    <a:pt x="44" y="1"/>
                  </a:cubicBezTo>
                  <a:cubicBezTo>
                    <a:pt x="43" y="1"/>
                    <a:pt x="42" y="0"/>
                    <a:pt x="41" y="0"/>
                  </a:cubicBezTo>
                  <a:cubicBezTo>
                    <a:pt x="40" y="0"/>
                    <a:pt x="39" y="1"/>
                    <a:pt x="39" y="1"/>
                  </a:cubicBezTo>
                  <a:cubicBezTo>
                    <a:pt x="38" y="2"/>
                    <a:pt x="38" y="3"/>
                    <a:pt x="38" y="4"/>
                  </a:cubicBezTo>
                  <a:cubicBezTo>
                    <a:pt x="38" y="6"/>
                    <a:pt x="38" y="9"/>
                    <a:pt x="34" y="15"/>
                  </a:cubicBezTo>
                  <a:cubicBezTo>
                    <a:pt x="31" y="20"/>
                    <a:pt x="28" y="25"/>
                    <a:pt x="23" y="29"/>
                  </a:cubicBezTo>
                  <a:cubicBezTo>
                    <a:pt x="20" y="32"/>
                    <a:pt x="19" y="34"/>
                    <a:pt x="20" y="35"/>
                  </a:cubicBezTo>
                  <a:cubicBezTo>
                    <a:pt x="20" y="36"/>
                    <a:pt x="21" y="36"/>
                    <a:pt x="22" y="3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2" y="36"/>
                    <a:pt x="23" y="36"/>
                    <a:pt x="25" y="35"/>
                  </a:cubicBezTo>
                  <a:cubicBezTo>
                    <a:pt x="25" y="35"/>
                    <a:pt x="25" y="35"/>
                    <a:pt x="24" y="35"/>
                  </a:cubicBezTo>
                  <a:cubicBezTo>
                    <a:pt x="24" y="37"/>
                    <a:pt x="25" y="38"/>
                    <a:pt x="26" y="39"/>
                  </a:cubicBezTo>
                  <a:cubicBezTo>
                    <a:pt x="28" y="41"/>
                    <a:pt x="29" y="43"/>
                    <a:pt x="30" y="45"/>
                  </a:cubicBezTo>
                  <a:cubicBezTo>
                    <a:pt x="30" y="48"/>
                    <a:pt x="31" y="51"/>
                    <a:pt x="31" y="55"/>
                  </a:cubicBezTo>
                  <a:cubicBezTo>
                    <a:pt x="29" y="55"/>
                    <a:pt x="25" y="56"/>
                    <a:pt x="20" y="56"/>
                  </a:cubicBezTo>
                  <a:cubicBezTo>
                    <a:pt x="14" y="57"/>
                    <a:pt x="9" y="58"/>
                    <a:pt x="6" y="58"/>
                  </a:cubicBezTo>
                  <a:cubicBezTo>
                    <a:pt x="4" y="58"/>
                    <a:pt x="2" y="59"/>
                    <a:pt x="1" y="60"/>
                  </a:cubicBezTo>
                  <a:cubicBezTo>
                    <a:pt x="1" y="61"/>
                    <a:pt x="0" y="62"/>
                    <a:pt x="1" y="63"/>
                  </a:cubicBezTo>
                  <a:cubicBezTo>
                    <a:pt x="3" y="65"/>
                    <a:pt x="5" y="66"/>
                    <a:pt x="7" y="67"/>
                  </a:cubicBezTo>
                  <a:cubicBezTo>
                    <a:pt x="9" y="67"/>
                    <a:pt x="12" y="67"/>
                    <a:pt x="16" y="66"/>
                  </a:cubicBezTo>
                  <a:cubicBezTo>
                    <a:pt x="20" y="65"/>
                    <a:pt x="25" y="64"/>
                    <a:pt x="31" y="63"/>
                  </a:cubicBezTo>
                  <a:cubicBezTo>
                    <a:pt x="36" y="62"/>
                    <a:pt x="43" y="60"/>
                    <a:pt x="53" y="59"/>
                  </a:cubicBezTo>
                  <a:cubicBezTo>
                    <a:pt x="52" y="75"/>
                    <a:pt x="52" y="86"/>
                    <a:pt x="53" y="92"/>
                  </a:cubicBezTo>
                  <a:cubicBezTo>
                    <a:pt x="53" y="101"/>
                    <a:pt x="53" y="103"/>
                    <a:pt x="55" y="103"/>
                  </a:cubicBezTo>
                  <a:cubicBezTo>
                    <a:pt x="56" y="103"/>
                    <a:pt x="56" y="103"/>
                    <a:pt x="56" y="103"/>
                  </a:cubicBezTo>
                  <a:cubicBezTo>
                    <a:pt x="57" y="102"/>
                    <a:pt x="58" y="101"/>
                    <a:pt x="60" y="91"/>
                  </a:cubicBezTo>
                  <a:cubicBezTo>
                    <a:pt x="61" y="84"/>
                    <a:pt x="62" y="73"/>
                    <a:pt x="62" y="58"/>
                  </a:cubicBezTo>
                  <a:cubicBezTo>
                    <a:pt x="72" y="57"/>
                    <a:pt x="78" y="57"/>
                    <a:pt x="83" y="57"/>
                  </a:cubicBezTo>
                  <a:cubicBezTo>
                    <a:pt x="87" y="57"/>
                    <a:pt x="91" y="57"/>
                    <a:pt x="94" y="57"/>
                  </a:cubicBezTo>
                  <a:cubicBezTo>
                    <a:pt x="97" y="58"/>
                    <a:pt x="99" y="57"/>
                    <a:pt x="100" y="56"/>
                  </a:cubicBezTo>
                  <a:cubicBezTo>
                    <a:pt x="101" y="56"/>
                    <a:pt x="101" y="55"/>
                    <a:pt x="101" y="54"/>
                  </a:cubicBezTo>
                  <a:cubicBezTo>
                    <a:pt x="101" y="53"/>
                    <a:pt x="100" y="52"/>
                    <a:pt x="99" y="51"/>
                  </a:cubicBezTo>
                  <a:close/>
                  <a:moveTo>
                    <a:pt x="26" y="34"/>
                  </a:moveTo>
                  <a:cubicBezTo>
                    <a:pt x="30" y="32"/>
                    <a:pt x="34" y="28"/>
                    <a:pt x="38" y="23"/>
                  </a:cubicBezTo>
                  <a:cubicBezTo>
                    <a:pt x="39" y="23"/>
                    <a:pt x="40" y="23"/>
                    <a:pt x="42" y="24"/>
                  </a:cubicBezTo>
                  <a:cubicBezTo>
                    <a:pt x="44" y="24"/>
                    <a:pt x="47" y="24"/>
                    <a:pt x="51" y="23"/>
                  </a:cubicBezTo>
                  <a:cubicBezTo>
                    <a:pt x="51" y="24"/>
                    <a:pt x="51" y="24"/>
                    <a:pt x="51" y="25"/>
                  </a:cubicBezTo>
                  <a:cubicBezTo>
                    <a:pt x="52" y="27"/>
                    <a:pt x="52" y="30"/>
                    <a:pt x="52" y="33"/>
                  </a:cubicBezTo>
                  <a:cubicBezTo>
                    <a:pt x="48" y="34"/>
                    <a:pt x="44" y="35"/>
                    <a:pt x="41" y="36"/>
                  </a:cubicBezTo>
                  <a:cubicBezTo>
                    <a:pt x="39" y="36"/>
                    <a:pt x="37" y="36"/>
                    <a:pt x="35" y="36"/>
                  </a:cubicBezTo>
                  <a:cubicBezTo>
                    <a:pt x="33" y="35"/>
                    <a:pt x="31" y="34"/>
                    <a:pt x="28" y="34"/>
                  </a:cubicBezTo>
                  <a:cubicBezTo>
                    <a:pt x="28" y="34"/>
                    <a:pt x="27" y="34"/>
                    <a:pt x="27" y="34"/>
                  </a:cubicBezTo>
                  <a:cubicBezTo>
                    <a:pt x="27" y="34"/>
                    <a:pt x="27" y="34"/>
                    <a:pt x="26" y="34"/>
                  </a:cubicBezTo>
                  <a:close/>
                  <a:moveTo>
                    <a:pt x="53" y="41"/>
                  </a:moveTo>
                  <a:cubicBezTo>
                    <a:pt x="53" y="52"/>
                    <a:pt x="53" y="52"/>
                    <a:pt x="53" y="52"/>
                  </a:cubicBezTo>
                  <a:cubicBezTo>
                    <a:pt x="48" y="52"/>
                    <a:pt x="43" y="53"/>
                    <a:pt x="39" y="53"/>
                  </a:cubicBezTo>
                  <a:cubicBezTo>
                    <a:pt x="39" y="50"/>
                    <a:pt x="39" y="47"/>
                    <a:pt x="39" y="43"/>
                  </a:cubicBezTo>
                  <a:cubicBezTo>
                    <a:pt x="43" y="42"/>
                    <a:pt x="47" y="42"/>
                    <a:pt x="53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39"/>
            <p:cNvSpPr>
              <a:spLocks/>
            </p:cNvSpPr>
            <p:nvPr/>
          </p:nvSpPr>
          <p:spPr bwMode="auto">
            <a:xfrm>
              <a:off x="2886075" y="3713163"/>
              <a:ext cx="80962" cy="303213"/>
            </a:xfrm>
            <a:custGeom>
              <a:avLst/>
              <a:gdLst>
                <a:gd name="T0" fmla="*/ 22 w 25"/>
                <a:gd name="T1" fmla="*/ 38 h 92"/>
                <a:gd name="T2" fmla="*/ 25 w 25"/>
                <a:gd name="T3" fmla="*/ 33 h 92"/>
                <a:gd name="T4" fmla="*/ 20 w 25"/>
                <a:gd name="T5" fmla="*/ 27 h 92"/>
                <a:gd name="T6" fmla="*/ 13 w 25"/>
                <a:gd name="T7" fmla="*/ 25 h 92"/>
                <a:gd name="T8" fmla="*/ 14 w 25"/>
                <a:gd name="T9" fmla="*/ 10 h 92"/>
                <a:gd name="T10" fmla="*/ 12 w 25"/>
                <a:gd name="T11" fmla="*/ 4 h 92"/>
                <a:gd name="T12" fmla="*/ 5 w 25"/>
                <a:gd name="T13" fmla="*/ 1 h 92"/>
                <a:gd name="T14" fmla="*/ 3 w 25"/>
                <a:gd name="T15" fmla="*/ 0 h 92"/>
                <a:gd name="T16" fmla="*/ 1 w 25"/>
                <a:gd name="T17" fmla="*/ 2 h 92"/>
                <a:gd name="T18" fmla="*/ 2 w 25"/>
                <a:gd name="T19" fmla="*/ 6 h 92"/>
                <a:gd name="T20" fmla="*/ 5 w 25"/>
                <a:gd name="T21" fmla="*/ 25 h 92"/>
                <a:gd name="T22" fmla="*/ 5 w 25"/>
                <a:gd name="T23" fmla="*/ 55 h 92"/>
                <a:gd name="T24" fmla="*/ 2 w 25"/>
                <a:gd name="T25" fmla="*/ 75 h 92"/>
                <a:gd name="T26" fmla="*/ 4 w 25"/>
                <a:gd name="T27" fmla="*/ 88 h 92"/>
                <a:gd name="T28" fmla="*/ 8 w 25"/>
                <a:gd name="T29" fmla="*/ 92 h 92"/>
                <a:gd name="T30" fmla="*/ 11 w 25"/>
                <a:gd name="T31" fmla="*/ 84 h 92"/>
                <a:gd name="T32" fmla="*/ 13 w 25"/>
                <a:gd name="T33" fmla="*/ 33 h 92"/>
                <a:gd name="T34" fmla="*/ 19 w 25"/>
                <a:gd name="T35" fmla="*/ 37 h 92"/>
                <a:gd name="T36" fmla="*/ 22 w 25"/>
                <a:gd name="T37" fmla="*/ 3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" h="92">
                  <a:moveTo>
                    <a:pt x="22" y="38"/>
                  </a:moveTo>
                  <a:cubicBezTo>
                    <a:pt x="23" y="38"/>
                    <a:pt x="25" y="37"/>
                    <a:pt x="25" y="33"/>
                  </a:cubicBezTo>
                  <a:cubicBezTo>
                    <a:pt x="25" y="30"/>
                    <a:pt x="23" y="28"/>
                    <a:pt x="20" y="27"/>
                  </a:cubicBezTo>
                  <a:cubicBezTo>
                    <a:pt x="18" y="26"/>
                    <a:pt x="15" y="25"/>
                    <a:pt x="13" y="25"/>
                  </a:cubicBezTo>
                  <a:cubicBezTo>
                    <a:pt x="13" y="13"/>
                    <a:pt x="14" y="11"/>
                    <a:pt x="14" y="10"/>
                  </a:cubicBezTo>
                  <a:cubicBezTo>
                    <a:pt x="15" y="9"/>
                    <a:pt x="16" y="7"/>
                    <a:pt x="12" y="4"/>
                  </a:cubicBezTo>
                  <a:cubicBezTo>
                    <a:pt x="11" y="3"/>
                    <a:pt x="8" y="2"/>
                    <a:pt x="5" y="1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2" y="0"/>
                    <a:pt x="1" y="1"/>
                    <a:pt x="1" y="2"/>
                  </a:cubicBezTo>
                  <a:cubicBezTo>
                    <a:pt x="0" y="3"/>
                    <a:pt x="1" y="5"/>
                    <a:pt x="2" y="6"/>
                  </a:cubicBezTo>
                  <a:cubicBezTo>
                    <a:pt x="4" y="8"/>
                    <a:pt x="5" y="13"/>
                    <a:pt x="5" y="25"/>
                  </a:cubicBezTo>
                  <a:cubicBezTo>
                    <a:pt x="6" y="35"/>
                    <a:pt x="5" y="45"/>
                    <a:pt x="5" y="55"/>
                  </a:cubicBezTo>
                  <a:cubicBezTo>
                    <a:pt x="4" y="65"/>
                    <a:pt x="3" y="72"/>
                    <a:pt x="2" y="75"/>
                  </a:cubicBezTo>
                  <a:cubicBezTo>
                    <a:pt x="1" y="78"/>
                    <a:pt x="2" y="83"/>
                    <a:pt x="4" y="88"/>
                  </a:cubicBezTo>
                  <a:cubicBezTo>
                    <a:pt x="5" y="90"/>
                    <a:pt x="6" y="92"/>
                    <a:pt x="8" y="92"/>
                  </a:cubicBezTo>
                  <a:cubicBezTo>
                    <a:pt x="10" y="92"/>
                    <a:pt x="11" y="89"/>
                    <a:pt x="11" y="84"/>
                  </a:cubicBezTo>
                  <a:cubicBezTo>
                    <a:pt x="12" y="77"/>
                    <a:pt x="13" y="60"/>
                    <a:pt x="13" y="33"/>
                  </a:cubicBezTo>
                  <a:cubicBezTo>
                    <a:pt x="16" y="35"/>
                    <a:pt x="18" y="37"/>
                    <a:pt x="19" y="37"/>
                  </a:cubicBezTo>
                  <a:cubicBezTo>
                    <a:pt x="20" y="38"/>
                    <a:pt x="21" y="38"/>
                    <a:pt x="22" y="3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40"/>
            <p:cNvSpPr>
              <a:spLocks/>
            </p:cNvSpPr>
            <p:nvPr/>
          </p:nvSpPr>
          <p:spPr bwMode="auto">
            <a:xfrm>
              <a:off x="2838450" y="3805238"/>
              <a:ext cx="39687" cy="88900"/>
            </a:xfrm>
            <a:custGeom>
              <a:avLst/>
              <a:gdLst>
                <a:gd name="T0" fmla="*/ 7 w 12"/>
                <a:gd name="T1" fmla="*/ 0 h 27"/>
                <a:gd name="T2" fmla="*/ 4 w 12"/>
                <a:gd name="T3" fmla="*/ 5 h 27"/>
                <a:gd name="T4" fmla="*/ 2 w 12"/>
                <a:gd name="T5" fmla="*/ 15 h 27"/>
                <a:gd name="T6" fmla="*/ 2 w 12"/>
                <a:gd name="T7" fmla="*/ 25 h 27"/>
                <a:gd name="T8" fmla="*/ 5 w 12"/>
                <a:gd name="T9" fmla="*/ 27 h 27"/>
                <a:gd name="T10" fmla="*/ 9 w 12"/>
                <a:gd name="T11" fmla="*/ 24 h 27"/>
                <a:gd name="T12" fmla="*/ 12 w 12"/>
                <a:gd name="T13" fmla="*/ 12 h 27"/>
                <a:gd name="T14" fmla="*/ 10 w 12"/>
                <a:gd name="T15" fmla="*/ 2 h 27"/>
                <a:gd name="T16" fmla="*/ 7 w 12"/>
                <a:gd name="T1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7">
                  <a:moveTo>
                    <a:pt x="7" y="0"/>
                  </a:moveTo>
                  <a:cubicBezTo>
                    <a:pt x="5" y="0"/>
                    <a:pt x="4" y="3"/>
                    <a:pt x="4" y="5"/>
                  </a:cubicBezTo>
                  <a:cubicBezTo>
                    <a:pt x="4" y="9"/>
                    <a:pt x="3" y="12"/>
                    <a:pt x="2" y="15"/>
                  </a:cubicBezTo>
                  <a:cubicBezTo>
                    <a:pt x="0" y="19"/>
                    <a:pt x="0" y="22"/>
                    <a:pt x="2" y="25"/>
                  </a:cubicBezTo>
                  <a:cubicBezTo>
                    <a:pt x="3" y="26"/>
                    <a:pt x="4" y="27"/>
                    <a:pt x="5" y="27"/>
                  </a:cubicBezTo>
                  <a:cubicBezTo>
                    <a:pt x="7" y="27"/>
                    <a:pt x="8" y="25"/>
                    <a:pt x="9" y="24"/>
                  </a:cubicBezTo>
                  <a:cubicBezTo>
                    <a:pt x="11" y="20"/>
                    <a:pt x="12" y="16"/>
                    <a:pt x="12" y="12"/>
                  </a:cubicBezTo>
                  <a:cubicBezTo>
                    <a:pt x="12" y="8"/>
                    <a:pt x="12" y="5"/>
                    <a:pt x="10" y="2"/>
                  </a:cubicBezTo>
                  <a:cubicBezTo>
                    <a:pt x="9" y="1"/>
                    <a:pt x="9" y="0"/>
                    <a:pt x="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41"/>
            <p:cNvSpPr>
              <a:spLocks noEditPoints="1"/>
            </p:cNvSpPr>
            <p:nvPr/>
          </p:nvSpPr>
          <p:spPr bwMode="auto">
            <a:xfrm>
              <a:off x="2928938" y="3713163"/>
              <a:ext cx="236537" cy="290513"/>
            </a:xfrm>
            <a:custGeom>
              <a:avLst/>
              <a:gdLst>
                <a:gd name="T0" fmla="*/ 65 w 72"/>
                <a:gd name="T1" fmla="*/ 81 h 88"/>
                <a:gd name="T2" fmla="*/ 48 w 72"/>
                <a:gd name="T3" fmla="*/ 70 h 88"/>
                <a:gd name="T4" fmla="*/ 35 w 72"/>
                <a:gd name="T5" fmla="*/ 54 h 88"/>
                <a:gd name="T6" fmla="*/ 51 w 72"/>
                <a:gd name="T7" fmla="*/ 52 h 88"/>
                <a:gd name="T8" fmla="*/ 65 w 72"/>
                <a:gd name="T9" fmla="*/ 51 h 88"/>
                <a:gd name="T10" fmla="*/ 70 w 72"/>
                <a:gd name="T11" fmla="*/ 49 h 88"/>
                <a:gd name="T12" fmla="*/ 68 w 72"/>
                <a:gd name="T13" fmla="*/ 45 h 88"/>
                <a:gd name="T14" fmla="*/ 59 w 72"/>
                <a:gd name="T15" fmla="*/ 42 h 88"/>
                <a:gd name="T16" fmla="*/ 50 w 72"/>
                <a:gd name="T17" fmla="*/ 44 h 88"/>
                <a:gd name="T18" fmla="*/ 54 w 72"/>
                <a:gd name="T19" fmla="*/ 32 h 88"/>
                <a:gd name="T20" fmla="*/ 57 w 72"/>
                <a:gd name="T21" fmla="*/ 28 h 88"/>
                <a:gd name="T22" fmla="*/ 55 w 72"/>
                <a:gd name="T23" fmla="*/ 25 h 88"/>
                <a:gd name="T24" fmla="*/ 49 w 72"/>
                <a:gd name="T25" fmla="*/ 21 h 88"/>
                <a:gd name="T26" fmla="*/ 42 w 72"/>
                <a:gd name="T27" fmla="*/ 22 h 88"/>
                <a:gd name="T28" fmla="*/ 35 w 72"/>
                <a:gd name="T29" fmla="*/ 25 h 88"/>
                <a:gd name="T30" fmla="*/ 37 w 72"/>
                <a:gd name="T31" fmla="*/ 9 h 88"/>
                <a:gd name="T32" fmla="*/ 38 w 72"/>
                <a:gd name="T33" fmla="*/ 6 h 88"/>
                <a:gd name="T34" fmla="*/ 35 w 72"/>
                <a:gd name="T35" fmla="*/ 3 h 88"/>
                <a:gd name="T36" fmla="*/ 28 w 72"/>
                <a:gd name="T37" fmla="*/ 0 h 88"/>
                <a:gd name="T38" fmla="*/ 24 w 72"/>
                <a:gd name="T39" fmla="*/ 2 h 88"/>
                <a:gd name="T40" fmla="*/ 25 w 72"/>
                <a:gd name="T41" fmla="*/ 6 h 88"/>
                <a:gd name="T42" fmla="*/ 26 w 72"/>
                <a:gd name="T43" fmla="*/ 27 h 88"/>
                <a:gd name="T44" fmla="*/ 16 w 72"/>
                <a:gd name="T45" fmla="*/ 28 h 88"/>
                <a:gd name="T46" fmla="*/ 12 w 72"/>
                <a:gd name="T47" fmla="*/ 30 h 88"/>
                <a:gd name="T48" fmla="*/ 14 w 72"/>
                <a:gd name="T49" fmla="*/ 33 h 88"/>
                <a:gd name="T50" fmla="*/ 20 w 72"/>
                <a:gd name="T51" fmla="*/ 35 h 88"/>
                <a:gd name="T52" fmla="*/ 26 w 72"/>
                <a:gd name="T53" fmla="*/ 34 h 88"/>
                <a:gd name="T54" fmla="*/ 24 w 72"/>
                <a:gd name="T55" fmla="*/ 48 h 88"/>
                <a:gd name="T56" fmla="*/ 6 w 72"/>
                <a:gd name="T57" fmla="*/ 50 h 88"/>
                <a:gd name="T58" fmla="*/ 5 w 72"/>
                <a:gd name="T59" fmla="*/ 50 h 88"/>
                <a:gd name="T60" fmla="*/ 2 w 72"/>
                <a:gd name="T61" fmla="*/ 52 h 88"/>
                <a:gd name="T62" fmla="*/ 4 w 72"/>
                <a:gd name="T63" fmla="*/ 55 h 88"/>
                <a:gd name="T64" fmla="*/ 13 w 72"/>
                <a:gd name="T65" fmla="*/ 57 h 88"/>
                <a:gd name="T66" fmla="*/ 23 w 72"/>
                <a:gd name="T67" fmla="*/ 56 h 88"/>
                <a:gd name="T68" fmla="*/ 16 w 72"/>
                <a:gd name="T69" fmla="*/ 71 h 88"/>
                <a:gd name="T70" fmla="*/ 5 w 72"/>
                <a:gd name="T71" fmla="*/ 82 h 88"/>
                <a:gd name="T72" fmla="*/ 1 w 72"/>
                <a:gd name="T73" fmla="*/ 86 h 88"/>
                <a:gd name="T74" fmla="*/ 3 w 72"/>
                <a:gd name="T75" fmla="*/ 87 h 88"/>
                <a:gd name="T76" fmla="*/ 6 w 72"/>
                <a:gd name="T77" fmla="*/ 86 h 88"/>
                <a:gd name="T78" fmla="*/ 21 w 72"/>
                <a:gd name="T79" fmla="*/ 77 h 88"/>
                <a:gd name="T80" fmla="*/ 31 w 72"/>
                <a:gd name="T81" fmla="*/ 58 h 88"/>
                <a:gd name="T82" fmla="*/ 42 w 72"/>
                <a:gd name="T83" fmla="*/ 79 h 88"/>
                <a:gd name="T84" fmla="*/ 53 w 72"/>
                <a:gd name="T85" fmla="*/ 88 h 88"/>
                <a:gd name="T86" fmla="*/ 58 w 72"/>
                <a:gd name="T87" fmla="*/ 88 h 88"/>
                <a:gd name="T88" fmla="*/ 68 w 72"/>
                <a:gd name="T89" fmla="*/ 88 h 88"/>
                <a:gd name="T90" fmla="*/ 72 w 72"/>
                <a:gd name="T91" fmla="*/ 85 h 88"/>
                <a:gd name="T92" fmla="*/ 65 w 72"/>
                <a:gd name="T93" fmla="*/ 81 h 88"/>
                <a:gd name="T94" fmla="*/ 42 w 72"/>
                <a:gd name="T95" fmla="*/ 35 h 88"/>
                <a:gd name="T96" fmla="*/ 41 w 72"/>
                <a:gd name="T97" fmla="*/ 45 h 88"/>
                <a:gd name="T98" fmla="*/ 33 w 72"/>
                <a:gd name="T99" fmla="*/ 46 h 88"/>
                <a:gd name="T100" fmla="*/ 34 w 72"/>
                <a:gd name="T101" fmla="*/ 32 h 88"/>
                <a:gd name="T102" fmla="*/ 42 w 72"/>
                <a:gd name="T103" fmla="*/ 31 h 88"/>
                <a:gd name="T104" fmla="*/ 42 w 72"/>
                <a:gd name="T105" fmla="*/ 3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2" h="88">
                  <a:moveTo>
                    <a:pt x="65" y="81"/>
                  </a:moveTo>
                  <a:cubicBezTo>
                    <a:pt x="59" y="79"/>
                    <a:pt x="53" y="76"/>
                    <a:pt x="48" y="70"/>
                  </a:cubicBezTo>
                  <a:cubicBezTo>
                    <a:pt x="43" y="65"/>
                    <a:pt x="39" y="60"/>
                    <a:pt x="35" y="54"/>
                  </a:cubicBezTo>
                  <a:cubicBezTo>
                    <a:pt x="41" y="53"/>
                    <a:pt x="47" y="52"/>
                    <a:pt x="51" y="52"/>
                  </a:cubicBezTo>
                  <a:cubicBezTo>
                    <a:pt x="56" y="51"/>
                    <a:pt x="60" y="51"/>
                    <a:pt x="65" y="51"/>
                  </a:cubicBezTo>
                  <a:cubicBezTo>
                    <a:pt x="67" y="51"/>
                    <a:pt x="69" y="50"/>
                    <a:pt x="70" y="49"/>
                  </a:cubicBezTo>
                  <a:cubicBezTo>
                    <a:pt x="71" y="47"/>
                    <a:pt x="69" y="45"/>
                    <a:pt x="68" y="45"/>
                  </a:cubicBezTo>
                  <a:cubicBezTo>
                    <a:pt x="65" y="43"/>
                    <a:pt x="62" y="42"/>
                    <a:pt x="59" y="42"/>
                  </a:cubicBezTo>
                  <a:cubicBezTo>
                    <a:pt x="56" y="43"/>
                    <a:pt x="53" y="44"/>
                    <a:pt x="50" y="44"/>
                  </a:cubicBezTo>
                  <a:cubicBezTo>
                    <a:pt x="51" y="36"/>
                    <a:pt x="53" y="33"/>
                    <a:pt x="54" y="32"/>
                  </a:cubicBezTo>
                  <a:cubicBezTo>
                    <a:pt x="56" y="31"/>
                    <a:pt x="57" y="29"/>
                    <a:pt x="57" y="28"/>
                  </a:cubicBezTo>
                  <a:cubicBezTo>
                    <a:pt x="57" y="27"/>
                    <a:pt x="56" y="26"/>
                    <a:pt x="55" y="25"/>
                  </a:cubicBezTo>
                  <a:cubicBezTo>
                    <a:pt x="53" y="23"/>
                    <a:pt x="51" y="22"/>
                    <a:pt x="49" y="21"/>
                  </a:cubicBezTo>
                  <a:cubicBezTo>
                    <a:pt x="46" y="20"/>
                    <a:pt x="44" y="21"/>
                    <a:pt x="42" y="22"/>
                  </a:cubicBezTo>
                  <a:cubicBezTo>
                    <a:pt x="41" y="23"/>
                    <a:pt x="39" y="24"/>
                    <a:pt x="35" y="25"/>
                  </a:cubicBezTo>
                  <a:cubicBezTo>
                    <a:pt x="36" y="13"/>
                    <a:pt x="37" y="10"/>
                    <a:pt x="37" y="9"/>
                  </a:cubicBezTo>
                  <a:cubicBezTo>
                    <a:pt x="38" y="8"/>
                    <a:pt x="38" y="7"/>
                    <a:pt x="38" y="6"/>
                  </a:cubicBezTo>
                  <a:cubicBezTo>
                    <a:pt x="37" y="5"/>
                    <a:pt x="36" y="4"/>
                    <a:pt x="35" y="3"/>
                  </a:cubicBezTo>
                  <a:cubicBezTo>
                    <a:pt x="32" y="2"/>
                    <a:pt x="30" y="1"/>
                    <a:pt x="28" y="0"/>
                  </a:cubicBezTo>
                  <a:cubicBezTo>
                    <a:pt x="25" y="0"/>
                    <a:pt x="24" y="1"/>
                    <a:pt x="24" y="2"/>
                  </a:cubicBezTo>
                  <a:cubicBezTo>
                    <a:pt x="23" y="3"/>
                    <a:pt x="24" y="5"/>
                    <a:pt x="25" y="6"/>
                  </a:cubicBezTo>
                  <a:cubicBezTo>
                    <a:pt x="25" y="7"/>
                    <a:pt x="27" y="11"/>
                    <a:pt x="26" y="27"/>
                  </a:cubicBezTo>
                  <a:cubicBezTo>
                    <a:pt x="22" y="28"/>
                    <a:pt x="19" y="28"/>
                    <a:pt x="16" y="28"/>
                  </a:cubicBezTo>
                  <a:cubicBezTo>
                    <a:pt x="15" y="29"/>
                    <a:pt x="13" y="29"/>
                    <a:pt x="12" y="30"/>
                  </a:cubicBezTo>
                  <a:cubicBezTo>
                    <a:pt x="12" y="32"/>
                    <a:pt x="13" y="33"/>
                    <a:pt x="14" y="33"/>
                  </a:cubicBezTo>
                  <a:cubicBezTo>
                    <a:pt x="16" y="35"/>
                    <a:pt x="18" y="35"/>
                    <a:pt x="20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9"/>
                    <a:pt x="25" y="44"/>
                    <a:pt x="24" y="48"/>
                  </a:cubicBezTo>
                  <a:cubicBezTo>
                    <a:pt x="15" y="49"/>
                    <a:pt x="9" y="50"/>
                    <a:pt x="6" y="50"/>
                  </a:cubicBezTo>
                  <a:cubicBezTo>
                    <a:pt x="6" y="50"/>
                    <a:pt x="6" y="50"/>
                    <a:pt x="5" y="50"/>
                  </a:cubicBezTo>
                  <a:cubicBezTo>
                    <a:pt x="5" y="50"/>
                    <a:pt x="3" y="50"/>
                    <a:pt x="2" y="52"/>
                  </a:cubicBezTo>
                  <a:cubicBezTo>
                    <a:pt x="1" y="53"/>
                    <a:pt x="3" y="55"/>
                    <a:pt x="4" y="55"/>
                  </a:cubicBezTo>
                  <a:cubicBezTo>
                    <a:pt x="7" y="57"/>
                    <a:pt x="10" y="58"/>
                    <a:pt x="13" y="57"/>
                  </a:cubicBezTo>
                  <a:cubicBezTo>
                    <a:pt x="16" y="57"/>
                    <a:pt x="19" y="56"/>
                    <a:pt x="23" y="56"/>
                  </a:cubicBezTo>
                  <a:cubicBezTo>
                    <a:pt x="21" y="62"/>
                    <a:pt x="19" y="67"/>
                    <a:pt x="16" y="71"/>
                  </a:cubicBezTo>
                  <a:cubicBezTo>
                    <a:pt x="13" y="75"/>
                    <a:pt x="9" y="79"/>
                    <a:pt x="5" y="82"/>
                  </a:cubicBezTo>
                  <a:cubicBezTo>
                    <a:pt x="2" y="83"/>
                    <a:pt x="0" y="84"/>
                    <a:pt x="1" y="86"/>
                  </a:cubicBezTo>
                  <a:cubicBezTo>
                    <a:pt x="1" y="86"/>
                    <a:pt x="2" y="87"/>
                    <a:pt x="3" y="87"/>
                  </a:cubicBezTo>
                  <a:cubicBezTo>
                    <a:pt x="3" y="87"/>
                    <a:pt x="4" y="87"/>
                    <a:pt x="6" y="86"/>
                  </a:cubicBezTo>
                  <a:cubicBezTo>
                    <a:pt x="11" y="84"/>
                    <a:pt x="16" y="81"/>
                    <a:pt x="21" y="77"/>
                  </a:cubicBezTo>
                  <a:cubicBezTo>
                    <a:pt x="25" y="73"/>
                    <a:pt x="28" y="67"/>
                    <a:pt x="31" y="58"/>
                  </a:cubicBezTo>
                  <a:cubicBezTo>
                    <a:pt x="36" y="68"/>
                    <a:pt x="39" y="75"/>
                    <a:pt x="42" y="79"/>
                  </a:cubicBezTo>
                  <a:cubicBezTo>
                    <a:pt x="45" y="85"/>
                    <a:pt x="49" y="88"/>
                    <a:pt x="53" y="88"/>
                  </a:cubicBezTo>
                  <a:cubicBezTo>
                    <a:pt x="55" y="88"/>
                    <a:pt x="56" y="88"/>
                    <a:pt x="58" y="88"/>
                  </a:cubicBezTo>
                  <a:cubicBezTo>
                    <a:pt x="61" y="88"/>
                    <a:pt x="64" y="88"/>
                    <a:pt x="68" y="88"/>
                  </a:cubicBezTo>
                  <a:cubicBezTo>
                    <a:pt x="69" y="88"/>
                    <a:pt x="72" y="87"/>
                    <a:pt x="72" y="85"/>
                  </a:cubicBezTo>
                  <a:cubicBezTo>
                    <a:pt x="72" y="84"/>
                    <a:pt x="70" y="83"/>
                    <a:pt x="65" y="81"/>
                  </a:cubicBezTo>
                  <a:close/>
                  <a:moveTo>
                    <a:pt x="42" y="35"/>
                  </a:moveTo>
                  <a:cubicBezTo>
                    <a:pt x="42" y="37"/>
                    <a:pt x="42" y="40"/>
                    <a:pt x="41" y="45"/>
                  </a:cubicBezTo>
                  <a:cubicBezTo>
                    <a:pt x="39" y="46"/>
                    <a:pt x="36" y="46"/>
                    <a:pt x="33" y="46"/>
                  </a:cubicBezTo>
                  <a:cubicBezTo>
                    <a:pt x="33" y="43"/>
                    <a:pt x="34" y="38"/>
                    <a:pt x="34" y="32"/>
                  </a:cubicBezTo>
                  <a:cubicBezTo>
                    <a:pt x="40" y="31"/>
                    <a:pt x="42" y="31"/>
                    <a:pt x="42" y="31"/>
                  </a:cubicBezTo>
                  <a:cubicBezTo>
                    <a:pt x="42" y="31"/>
                    <a:pt x="43" y="32"/>
                    <a:pt x="42" y="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42"/>
            <p:cNvSpPr>
              <a:spLocks/>
            </p:cNvSpPr>
            <p:nvPr/>
          </p:nvSpPr>
          <p:spPr bwMode="auto">
            <a:xfrm>
              <a:off x="2895600" y="4116388"/>
              <a:ext cx="223837" cy="312738"/>
            </a:xfrm>
            <a:custGeom>
              <a:avLst/>
              <a:gdLst>
                <a:gd name="T0" fmla="*/ 55 w 68"/>
                <a:gd name="T1" fmla="*/ 42 h 95"/>
                <a:gd name="T2" fmla="*/ 64 w 68"/>
                <a:gd name="T3" fmla="*/ 41 h 95"/>
                <a:gd name="T4" fmla="*/ 67 w 68"/>
                <a:gd name="T5" fmla="*/ 39 h 95"/>
                <a:gd name="T6" fmla="*/ 65 w 68"/>
                <a:gd name="T7" fmla="*/ 35 h 95"/>
                <a:gd name="T8" fmla="*/ 54 w 68"/>
                <a:gd name="T9" fmla="*/ 33 h 95"/>
                <a:gd name="T10" fmla="*/ 37 w 68"/>
                <a:gd name="T11" fmla="*/ 36 h 95"/>
                <a:gd name="T12" fmla="*/ 39 w 68"/>
                <a:gd name="T13" fmla="*/ 29 h 95"/>
                <a:gd name="T14" fmla="*/ 40 w 68"/>
                <a:gd name="T15" fmla="*/ 25 h 95"/>
                <a:gd name="T16" fmla="*/ 37 w 68"/>
                <a:gd name="T17" fmla="*/ 22 h 95"/>
                <a:gd name="T18" fmla="*/ 29 w 68"/>
                <a:gd name="T19" fmla="*/ 20 h 95"/>
                <a:gd name="T20" fmla="*/ 25 w 68"/>
                <a:gd name="T21" fmla="*/ 21 h 95"/>
                <a:gd name="T22" fmla="*/ 26 w 68"/>
                <a:gd name="T23" fmla="*/ 25 h 95"/>
                <a:gd name="T24" fmla="*/ 29 w 68"/>
                <a:gd name="T25" fmla="*/ 37 h 95"/>
                <a:gd name="T26" fmla="*/ 14 w 68"/>
                <a:gd name="T27" fmla="*/ 39 h 95"/>
                <a:gd name="T28" fmla="*/ 13 w 68"/>
                <a:gd name="T29" fmla="*/ 39 h 95"/>
                <a:gd name="T30" fmla="*/ 16 w 68"/>
                <a:gd name="T31" fmla="*/ 20 h 95"/>
                <a:gd name="T32" fmla="*/ 39 w 68"/>
                <a:gd name="T33" fmla="*/ 14 h 95"/>
                <a:gd name="T34" fmla="*/ 54 w 68"/>
                <a:gd name="T35" fmla="*/ 12 h 95"/>
                <a:gd name="T36" fmla="*/ 57 w 68"/>
                <a:gd name="T37" fmla="*/ 10 h 95"/>
                <a:gd name="T38" fmla="*/ 55 w 68"/>
                <a:gd name="T39" fmla="*/ 5 h 95"/>
                <a:gd name="T40" fmla="*/ 45 w 68"/>
                <a:gd name="T41" fmla="*/ 0 h 95"/>
                <a:gd name="T42" fmla="*/ 42 w 68"/>
                <a:gd name="T43" fmla="*/ 0 h 95"/>
                <a:gd name="T44" fmla="*/ 40 w 68"/>
                <a:gd name="T45" fmla="*/ 1 h 95"/>
                <a:gd name="T46" fmla="*/ 39 w 68"/>
                <a:gd name="T47" fmla="*/ 4 h 95"/>
                <a:gd name="T48" fmla="*/ 14 w 68"/>
                <a:gd name="T49" fmla="*/ 14 h 95"/>
                <a:gd name="T50" fmla="*/ 8 w 68"/>
                <a:gd name="T51" fmla="*/ 12 h 95"/>
                <a:gd name="T52" fmla="*/ 5 w 68"/>
                <a:gd name="T53" fmla="*/ 13 h 95"/>
                <a:gd name="T54" fmla="*/ 6 w 68"/>
                <a:gd name="T55" fmla="*/ 18 h 95"/>
                <a:gd name="T56" fmla="*/ 7 w 68"/>
                <a:gd name="T57" fmla="*/ 29 h 95"/>
                <a:gd name="T58" fmla="*/ 3 w 68"/>
                <a:gd name="T59" fmla="*/ 39 h 95"/>
                <a:gd name="T60" fmla="*/ 1 w 68"/>
                <a:gd name="T61" fmla="*/ 46 h 95"/>
                <a:gd name="T62" fmla="*/ 4 w 68"/>
                <a:gd name="T63" fmla="*/ 51 h 95"/>
                <a:gd name="T64" fmla="*/ 8 w 68"/>
                <a:gd name="T65" fmla="*/ 49 h 95"/>
                <a:gd name="T66" fmla="*/ 29 w 68"/>
                <a:gd name="T67" fmla="*/ 45 h 95"/>
                <a:gd name="T68" fmla="*/ 28 w 68"/>
                <a:gd name="T69" fmla="*/ 76 h 95"/>
                <a:gd name="T70" fmla="*/ 27 w 68"/>
                <a:gd name="T71" fmla="*/ 80 h 95"/>
                <a:gd name="T72" fmla="*/ 20 w 68"/>
                <a:gd name="T73" fmla="*/ 79 h 95"/>
                <a:gd name="T74" fmla="*/ 17 w 68"/>
                <a:gd name="T75" fmla="*/ 78 h 95"/>
                <a:gd name="T76" fmla="*/ 15 w 68"/>
                <a:gd name="T77" fmla="*/ 79 h 95"/>
                <a:gd name="T78" fmla="*/ 18 w 68"/>
                <a:gd name="T79" fmla="*/ 84 h 95"/>
                <a:gd name="T80" fmla="*/ 24 w 68"/>
                <a:gd name="T81" fmla="*/ 92 h 95"/>
                <a:gd name="T82" fmla="*/ 28 w 68"/>
                <a:gd name="T83" fmla="*/ 95 h 95"/>
                <a:gd name="T84" fmla="*/ 30 w 68"/>
                <a:gd name="T85" fmla="*/ 95 h 95"/>
                <a:gd name="T86" fmla="*/ 36 w 68"/>
                <a:gd name="T87" fmla="*/ 89 h 95"/>
                <a:gd name="T88" fmla="*/ 38 w 68"/>
                <a:gd name="T89" fmla="*/ 80 h 95"/>
                <a:gd name="T90" fmla="*/ 37 w 68"/>
                <a:gd name="T91" fmla="*/ 44 h 95"/>
                <a:gd name="T92" fmla="*/ 55 w 68"/>
                <a:gd name="T93" fmla="*/ 4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8" h="95">
                  <a:moveTo>
                    <a:pt x="55" y="42"/>
                  </a:moveTo>
                  <a:cubicBezTo>
                    <a:pt x="58" y="42"/>
                    <a:pt x="61" y="42"/>
                    <a:pt x="64" y="41"/>
                  </a:cubicBezTo>
                  <a:cubicBezTo>
                    <a:pt x="65" y="41"/>
                    <a:pt x="67" y="41"/>
                    <a:pt x="67" y="39"/>
                  </a:cubicBezTo>
                  <a:cubicBezTo>
                    <a:pt x="68" y="37"/>
                    <a:pt x="66" y="36"/>
                    <a:pt x="65" y="35"/>
                  </a:cubicBezTo>
                  <a:cubicBezTo>
                    <a:pt x="62" y="32"/>
                    <a:pt x="58" y="32"/>
                    <a:pt x="54" y="33"/>
                  </a:cubicBezTo>
                  <a:cubicBezTo>
                    <a:pt x="50" y="34"/>
                    <a:pt x="45" y="35"/>
                    <a:pt x="37" y="36"/>
                  </a:cubicBezTo>
                  <a:cubicBezTo>
                    <a:pt x="37" y="32"/>
                    <a:pt x="38" y="30"/>
                    <a:pt x="39" y="29"/>
                  </a:cubicBezTo>
                  <a:cubicBezTo>
                    <a:pt x="40" y="27"/>
                    <a:pt x="40" y="26"/>
                    <a:pt x="40" y="25"/>
                  </a:cubicBezTo>
                  <a:cubicBezTo>
                    <a:pt x="39" y="24"/>
                    <a:pt x="38" y="23"/>
                    <a:pt x="37" y="22"/>
                  </a:cubicBezTo>
                  <a:cubicBezTo>
                    <a:pt x="34" y="21"/>
                    <a:pt x="32" y="20"/>
                    <a:pt x="29" y="20"/>
                  </a:cubicBezTo>
                  <a:cubicBezTo>
                    <a:pt x="26" y="20"/>
                    <a:pt x="25" y="20"/>
                    <a:pt x="25" y="21"/>
                  </a:cubicBezTo>
                  <a:cubicBezTo>
                    <a:pt x="24" y="23"/>
                    <a:pt x="25" y="24"/>
                    <a:pt x="26" y="25"/>
                  </a:cubicBezTo>
                  <a:cubicBezTo>
                    <a:pt x="27" y="27"/>
                    <a:pt x="28" y="30"/>
                    <a:pt x="29" y="37"/>
                  </a:cubicBezTo>
                  <a:cubicBezTo>
                    <a:pt x="21" y="39"/>
                    <a:pt x="16" y="39"/>
                    <a:pt x="14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38"/>
                    <a:pt x="14" y="31"/>
                    <a:pt x="16" y="20"/>
                  </a:cubicBezTo>
                  <a:cubicBezTo>
                    <a:pt x="25" y="18"/>
                    <a:pt x="33" y="16"/>
                    <a:pt x="39" y="14"/>
                  </a:cubicBezTo>
                  <a:cubicBezTo>
                    <a:pt x="46" y="13"/>
                    <a:pt x="51" y="12"/>
                    <a:pt x="54" y="12"/>
                  </a:cubicBezTo>
                  <a:cubicBezTo>
                    <a:pt x="54" y="12"/>
                    <a:pt x="57" y="12"/>
                    <a:pt x="57" y="10"/>
                  </a:cubicBezTo>
                  <a:cubicBezTo>
                    <a:pt x="58" y="8"/>
                    <a:pt x="56" y="7"/>
                    <a:pt x="55" y="5"/>
                  </a:cubicBezTo>
                  <a:cubicBezTo>
                    <a:pt x="52" y="3"/>
                    <a:pt x="48" y="1"/>
                    <a:pt x="45" y="0"/>
                  </a:cubicBezTo>
                  <a:cubicBezTo>
                    <a:pt x="44" y="0"/>
                    <a:pt x="43" y="0"/>
                    <a:pt x="42" y="0"/>
                  </a:cubicBezTo>
                  <a:cubicBezTo>
                    <a:pt x="41" y="0"/>
                    <a:pt x="40" y="0"/>
                    <a:pt x="40" y="1"/>
                  </a:cubicBezTo>
                  <a:cubicBezTo>
                    <a:pt x="39" y="2"/>
                    <a:pt x="39" y="3"/>
                    <a:pt x="39" y="4"/>
                  </a:cubicBezTo>
                  <a:cubicBezTo>
                    <a:pt x="39" y="5"/>
                    <a:pt x="35" y="7"/>
                    <a:pt x="14" y="14"/>
                  </a:cubicBezTo>
                  <a:cubicBezTo>
                    <a:pt x="12" y="13"/>
                    <a:pt x="10" y="12"/>
                    <a:pt x="8" y="12"/>
                  </a:cubicBezTo>
                  <a:cubicBezTo>
                    <a:pt x="6" y="12"/>
                    <a:pt x="6" y="13"/>
                    <a:pt x="5" y="13"/>
                  </a:cubicBezTo>
                  <a:cubicBezTo>
                    <a:pt x="5" y="14"/>
                    <a:pt x="5" y="16"/>
                    <a:pt x="6" y="18"/>
                  </a:cubicBezTo>
                  <a:cubicBezTo>
                    <a:pt x="7" y="20"/>
                    <a:pt x="7" y="24"/>
                    <a:pt x="7" y="29"/>
                  </a:cubicBezTo>
                  <a:cubicBezTo>
                    <a:pt x="6" y="36"/>
                    <a:pt x="4" y="38"/>
                    <a:pt x="3" y="39"/>
                  </a:cubicBezTo>
                  <a:cubicBezTo>
                    <a:pt x="1" y="40"/>
                    <a:pt x="0" y="43"/>
                    <a:pt x="1" y="46"/>
                  </a:cubicBezTo>
                  <a:cubicBezTo>
                    <a:pt x="1" y="50"/>
                    <a:pt x="3" y="51"/>
                    <a:pt x="4" y="51"/>
                  </a:cubicBezTo>
                  <a:cubicBezTo>
                    <a:pt x="5" y="51"/>
                    <a:pt x="7" y="50"/>
                    <a:pt x="8" y="49"/>
                  </a:cubicBezTo>
                  <a:cubicBezTo>
                    <a:pt x="10" y="48"/>
                    <a:pt x="14" y="47"/>
                    <a:pt x="29" y="45"/>
                  </a:cubicBezTo>
                  <a:cubicBezTo>
                    <a:pt x="29" y="62"/>
                    <a:pt x="28" y="73"/>
                    <a:pt x="28" y="76"/>
                  </a:cubicBezTo>
                  <a:cubicBezTo>
                    <a:pt x="28" y="78"/>
                    <a:pt x="27" y="80"/>
                    <a:pt x="27" y="80"/>
                  </a:cubicBezTo>
                  <a:cubicBezTo>
                    <a:pt x="25" y="80"/>
                    <a:pt x="23" y="80"/>
                    <a:pt x="20" y="79"/>
                  </a:cubicBezTo>
                  <a:cubicBezTo>
                    <a:pt x="19" y="78"/>
                    <a:pt x="18" y="78"/>
                    <a:pt x="17" y="78"/>
                  </a:cubicBezTo>
                  <a:cubicBezTo>
                    <a:pt x="16" y="78"/>
                    <a:pt x="15" y="79"/>
                    <a:pt x="15" y="79"/>
                  </a:cubicBezTo>
                  <a:cubicBezTo>
                    <a:pt x="15" y="81"/>
                    <a:pt x="16" y="82"/>
                    <a:pt x="18" y="84"/>
                  </a:cubicBezTo>
                  <a:cubicBezTo>
                    <a:pt x="22" y="87"/>
                    <a:pt x="24" y="90"/>
                    <a:pt x="24" y="92"/>
                  </a:cubicBezTo>
                  <a:cubicBezTo>
                    <a:pt x="25" y="95"/>
                    <a:pt x="27" y="95"/>
                    <a:pt x="28" y="95"/>
                  </a:cubicBezTo>
                  <a:cubicBezTo>
                    <a:pt x="29" y="95"/>
                    <a:pt x="30" y="95"/>
                    <a:pt x="30" y="95"/>
                  </a:cubicBezTo>
                  <a:cubicBezTo>
                    <a:pt x="32" y="94"/>
                    <a:pt x="34" y="92"/>
                    <a:pt x="36" y="89"/>
                  </a:cubicBezTo>
                  <a:cubicBezTo>
                    <a:pt x="37" y="86"/>
                    <a:pt x="38" y="83"/>
                    <a:pt x="38" y="80"/>
                  </a:cubicBezTo>
                  <a:cubicBezTo>
                    <a:pt x="38" y="77"/>
                    <a:pt x="37" y="67"/>
                    <a:pt x="37" y="44"/>
                  </a:cubicBezTo>
                  <a:cubicBezTo>
                    <a:pt x="46" y="43"/>
                    <a:pt x="51" y="42"/>
                    <a:pt x="55" y="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43"/>
            <p:cNvSpPr>
              <a:spLocks/>
            </p:cNvSpPr>
            <p:nvPr/>
          </p:nvSpPr>
          <p:spPr bwMode="auto">
            <a:xfrm>
              <a:off x="2868613" y="4300538"/>
              <a:ext cx="66675" cy="88900"/>
            </a:xfrm>
            <a:custGeom>
              <a:avLst/>
              <a:gdLst>
                <a:gd name="T0" fmla="*/ 16 w 20"/>
                <a:gd name="T1" fmla="*/ 0 h 27"/>
                <a:gd name="T2" fmla="*/ 11 w 20"/>
                <a:gd name="T3" fmla="*/ 4 h 27"/>
                <a:gd name="T4" fmla="*/ 3 w 20"/>
                <a:gd name="T5" fmla="*/ 15 h 27"/>
                <a:gd name="T6" fmla="*/ 3 w 20"/>
                <a:gd name="T7" fmla="*/ 24 h 27"/>
                <a:gd name="T8" fmla="*/ 6 w 20"/>
                <a:gd name="T9" fmla="*/ 27 h 27"/>
                <a:gd name="T10" fmla="*/ 14 w 20"/>
                <a:gd name="T11" fmla="*/ 21 h 27"/>
                <a:gd name="T12" fmla="*/ 19 w 20"/>
                <a:gd name="T13" fmla="*/ 4 h 27"/>
                <a:gd name="T14" fmla="*/ 16 w 20"/>
                <a:gd name="T1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27">
                  <a:moveTo>
                    <a:pt x="16" y="0"/>
                  </a:moveTo>
                  <a:cubicBezTo>
                    <a:pt x="14" y="0"/>
                    <a:pt x="13" y="1"/>
                    <a:pt x="11" y="4"/>
                  </a:cubicBezTo>
                  <a:cubicBezTo>
                    <a:pt x="8" y="10"/>
                    <a:pt x="5" y="13"/>
                    <a:pt x="3" y="15"/>
                  </a:cubicBezTo>
                  <a:cubicBezTo>
                    <a:pt x="2" y="16"/>
                    <a:pt x="0" y="19"/>
                    <a:pt x="3" y="24"/>
                  </a:cubicBezTo>
                  <a:cubicBezTo>
                    <a:pt x="4" y="26"/>
                    <a:pt x="5" y="27"/>
                    <a:pt x="6" y="27"/>
                  </a:cubicBezTo>
                  <a:cubicBezTo>
                    <a:pt x="8" y="27"/>
                    <a:pt x="11" y="25"/>
                    <a:pt x="14" y="21"/>
                  </a:cubicBezTo>
                  <a:cubicBezTo>
                    <a:pt x="18" y="15"/>
                    <a:pt x="20" y="9"/>
                    <a:pt x="19" y="4"/>
                  </a:cubicBezTo>
                  <a:cubicBezTo>
                    <a:pt x="19" y="3"/>
                    <a:pt x="18" y="0"/>
                    <a:pt x="1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44"/>
            <p:cNvSpPr>
              <a:spLocks/>
            </p:cNvSpPr>
            <p:nvPr/>
          </p:nvSpPr>
          <p:spPr bwMode="auto">
            <a:xfrm>
              <a:off x="3040063" y="4303713"/>
              <a:ext cx="95250" cy="82550"/>
            </a:xfrm>
            <a:custGeom>
              <a:avLst/>
              <a:gdLst>
                <a:gd name="T0" fmla="*/ 25 w 29"/>
                <a:gd name="T1" fmla="*/ 10 h 25"/>
                <a:gd name="T2" fmla="*/ 10 w 29"/>
                <a:gd name="T3" fmla="*/ 1 h 25"/>
                <a:gd name="T4" fmla="*/ 3 w 29"/>
                <a:gd name="T5" fmla="*/ 0 h 25"/>
                <a:gd name="T6" fmla="*/ 0 w 29"/>
                <a:gd name="T7" fmla="*/ 1 h 25"/>
                <a:gd name="T8" fmla="*/ 1 w 29"/>
                <a:gd name="T9" fmla="*/ 4 h 25"/>
                <a:gd name="T10" fmla="*/ 8 w 29"/>
                <a:gd name="T11" fmla="*/ 11 h 25"/>
                <a:gd name="T12" fmla="*/ 18 w 29"/>
                <a:gd name="T13" fmla="*/ 21 h 25"/>
                <a:gd name="T14" fmla="*/ 24 w 29"/>
                <a:gd name="T15" fmla="*/ 25 h 25"/>
                <a:gd name="T16" fmla="*/ 28 w 29"/>
                <a:gd name="T17" fmla="*/ 22 h 25"/>
                <a:gd name="T18" fmla="*/ 25 w 29"/>
                <a:gd name="T19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25">
                  <a:moveTo>
                    <a:pt x="25" y="10"/>
                  </a:moveTo>
                  <a:cubicBezTo>
                    <a:pt x="22" y="6"/>
                    <a:pt x="17" y="3"/>
                    <a:pt x="10" y="1"/>
                  </a:cubicBezTo>
                  <a:cubicBezTo>
                    <a:pt x="7" y="0"/>
                    <a:pt x="4" y="0"/>
                    <a:pt x="3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11" y="14"/>
                    <a:pt x="14" y="18"/>
                    <a:pt x="18" y="21"/>
                  </a:cubicBezTo>
                  <a:cubicBezTo>
                    <a:pt x="21" y="23"/>
                    <a:pt x="22" y="25"/>
                    <a:pt x="24" y="25"/>
                  </a:cubicBezTo>
                  <a:cubicBezTo>
                    <a:pt x="25" y="25"/>
                    <a:pt x="27" y="24"/>
                    <a:pt x="28" y="22"/>
                  </a:cubicBezTo>
                  <a:cubicBezTo>
                    <a:pt x="29" y="18"/>
                    <a:pt x="28" y="14"/>
                    <a:pt x="25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1" name="Freeform 48"/>
          <p:cNvSpPr>
            <a:spLocks noEditPoints="1"/>
          </p:cNvSpPr>
          <p:nvPr/>
        </p:nvSpPr>
        <p:spPr bwMode="auto">
          <a:xfrm>
            <a:off x="11024276" y="-1"/>
            <a:ext cx="1158875" cy="1152525"/>
          </a:xfrm>
          <a:custGeom>
            <a:avLst/>
            <a:gdLst>
              <a:gd name="T0" fmla="*/ 0 w 730"/>
              <a:gd name="T1" fmla="*/ 52 h 726"/>
              <a:gd name="T2" fmla="*/ 0 w 730"/>
              <a:gd name="T3" fmla="*/ 0 h 726"/>
              <a:gd name="T4" fmla="*/ 322 w 730"/>
              <a:gd name="T5" fmla="*/ 0 h 726"/>
              <a:gd name="T6" fmla="*/ 322 w 730"/>
              <a:gd name="T7" fmla="*/ 204 h 726"/>
              <a:gd name="T8" fmla="*/ 476 w 730"/>
              <a:gd name="T9" fmla="*/ 204 h 726"/>
              <a:gd name="T10" fmla="*/ 476 w 730"/>
              <a:gd name="T11" fmla="*/ 170 h 726"/>
              <a:gd name="T12" fmla="*/ 356 w 730"/>
              <a:gd name="T13" fmla="*/ 170 h 726"/>
              <a:gd name="T14" fmla="*/ 356 w 730"/>
              <a:gd name="T15" fmla="*/ 0 h 726"/>
              <a:gd name="T16" fmla="*/ 529 w 730"/>
              <a:gd name="T17" fmla="*/ 0 h 726"/>
              <a:gd name="T18" fmla="*/ 529 w 730"/>
              <a:gd name="T19" fmla="*/ 120 h 726"/>
              <a:gd name="T20" fmla="*/ 563 w 730"/>
              <a:gd name="T21" fmla="*/ 120 h 726"/>
              <a:gd name="T22" fmla="*/ 563 w 730"/>
              <a:gd name="T23" fmla="*/ 0 h 726"/>
              <a:gd name="T24" fmla="*/ 730 w 730"/>
              <a:gd name="T25" fmla="*/ 0 h 726"/>
              <a:gd name="T26" fmla="*/ 730 w 730"/>
              <a:gd name="T27" fmla="*/ 170 h 726"/>
              <a:gd name="T28" fmla="*/ 612 w 730"/>
              <a:gd name="T29" fmla="*/ 170 h 726"/>
              <a:gd name="T30" fmla="*/ 612 w 730"/>
              <a:gd name="T31" fmla="*/ 204 h 726"/>
              <a:gd name="T32" fmla="*/ 730 w 730"/>
              <a:gd name="T33" fmla="*/ 204 h 726"/>
              <a:gd name="T34" fmla="*/ 730 w 730"/>
              <a:gd name="T35" fmla="*/ 370 h 726"/>
              <a:gd name="T36" fmla="*/ 563 w 730"/>
              <a:gd name="T37" fmla="*/ 370 h 726"/>
              <a:gd name="T38" fmla="*/ 563 w 730"/>
              <a:gd name="T39" fmla="*/ 256 h 726"/>
              <a:gd name="T40" fmla="*/ 529 w 730"/>
              <a:gd name="T41" fmla="*/ 256 h 726"/>
              <a:gd name="T42" fmla="*/ 529 w 730"/>
              <a:gd name="T43" fmla="*/ 401 h 726"/>
              <a:gd name="T44" fmla="*/ 730 w 730"/>
              <a:gd name="T45" fmla="*/ 401 h 726"/>
              <a:gd name="T46" fmla="*/ 730 w 730"/>
              <a:gd name="T47" fmla="*/ 726 h 726"/>
              <a:gd name="T48" fmla="*/ 678 w 730"/>
              <a:gd name="T49" fmla="*/ 726 h 726"/>
              <a:gd name="T50" fmla="*/ 678 w 730"/>
              <a:gd name="T51" fmla="*/ 454 h 726"/>
              <a:gd name="T52" fmla="*/ 476 w 730"/>
              <a:gd name="T53" fmla="*/ 454 h 726"/>
              <a:gd name="T54" fmla="*/ 476 w 730"/>
              <a:gd name="T55" fmla="*/ 256 h 726"/>
              <a:gd name="T56" fmla="*/ 272 w 730"/>
              <a:gd name="T57" fmla="*/ 256 h 726"/>
              <a:gd name="T58" fmla="*/ 272 w 730"/>
              <a:gd name="T59" fmla="*/ 52 h 726"/>
              <a:gd name="T60" fmla="*/ 0 w 730"/>
              <a:gd name="T61" fmla="*/ 52 h 726"/>
              <a:gd name="T62" fmla="*/ 408 w 730"/>
              <a:gd name="T63" fmla="*/ 52 h 726"/>
              <a:gd name="T64" fmla="*/ 408 w 730"/>
              <a:gd name="T65" fmla="*/ 120 h 726"/>
              <a:gd name="T66" fmla="*/ 476 w 730"/>
              <a:gd name="T67" fmla="*/ 120 h 726"/>
              <a:gd name="T68" fmla="*/ 476 w 730"/>
              <a:gd name="T69" fmla="*/ 52 h 726"/>
              <a:gd name="T70" fmla="*/ 408 w 730"/>
              <a:gd name="T71" fmla="*/ 52 h 726"/>
              <a:gd name="T72" fmla="*/ 529 w 730"/>
              <a:gd name="T73" fmla="*/ 170 h 726"/>
              <a:gd name="T74" fmla="*/ 529 w 730"/>
              <a:gd name="T75" fmla="*/ 204 h 726"/>
              <a:gd name="T76" fmla="*/ 563 w 730"/>
              <a:gd name="T77" fmla="*/ 204 h 726"/>
              <a:gd name="T78" fmla="*/ 563 w 730"/>
              <a:gd name="T79" fmla="*/ 170 h 726"/>
              <a:gd name="T80" fmla="*/ 529 w 730"/>
              <a:gd name="T81" fmla="*/ 170 h 726"/>
              <a:gd name="T82" fmla="*/ 612 w 730"/>
              <a:gd name="T83" fmla="*/ 256 h 726"/>
              <a:gd name="T84" fmla="*/ 612 w 730"/>
              <a:gd name="T85" fmla="*/ 318 h 726"/>
              <a:gd name="T86" fmla="*/ 678 w 730"/>
              <a:gd name="T87" fmla="*/ 318 h 726"/>
              <a:gd name="T88" fmla="*/ 678 w 730"/>
              <a:gd name="T89" fmla="*/ 256 h 726"/>
              <a:gd name="T90" fmla="*/ 612 w 730"/>
              <a:gd name="T91" fmla="*/ 256 h 726"/>
              <a:gd name="T92" fmla="*/ 612 w 730"/>
              <a:gd name="T93" fmla="*/ 52 h 726"/>
              <a:gd name="T94" fmla="*/ 612 w 730"/>
              <a:gd name="T95" fmla="*/ 120 h 726"/>
              <a:gd name="T96" fmla="*/ 678 w 730"/>
              <a:gd name="T97" fmla="*/ 120 h 726"/>
              <a:gd name="T98" fmla="*/ 678 w 730"/>
              <a:gd name="T99" fmla="*/ 52 h 726"/>
              <a:gd name="T100" fmla="*/ 612 w 730"/>
              <a:gd name="T101" fmla="*/ 52 h 7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30" h="726">
                <a:moveTo>
                  <a:pt x="0" y="52"/>
                </a:moveTo>
                <a:lnTo>
                  <a:pt x="0" y="0"/>
                </a:lnTo>
                <a:lnTo>
                  <a:pt x="322" y="0"/>
                </a:lnTo>
                <a:lnTo>
                  <a:pt x="322" y="204"/>
                </a:lnTo>
                <a:lnTo>
                  <a:pt x="476" y="204"/>
                </a:lnTo>
                <a:lnTo>
                  <a:pt x="476" y="170"/>
                </a:lnTo>
                <a:lnTo>
                  <a:pt x="356" y="170"/>
                </a:lnTo>
                <a:lnTo>
                  <a:pt x="356" y="0"/>
                </a:lnTo>
                <a:lnTo>
                  <a:pt x="529" y="0"/>
                </a:lnTo>
                <a:lnTo>
                  <a:pt x="529" y="120"/>
                </a:lnTo>
                <a:lnTo>
                  <a:pt x="563" y="120"/>
                </a:lnTo>
                <a:lnTo>
                  <a:pt x="563" y="0"/>
                </a:lnTo>
                <a:lnTo>
                  <a:pt x="730" y="0"/>
                </a:lnTo>
                <a:lnTo>
                  <a:pt x="730" y="170"/>
                </a:lnTo>
                <a:lnTo>
                  <a:pt x="612" y="170"/>
                </a:lnTo>
                <a:lnTo>
                  <a:pt x="612" y="204"/>
                </a:lnTo>
                <a:lnTo>
                  <a:pt x="730" y="204"/>
                </a:lnTo>
                <a:lnTo>
                  <a:pt x="730" y="370"/>
                </a:lnTo>
                <a:lnTo>
                  <a:pt x="563" y="370"/>
                </a:lnTo>
                <a:lnTo>
                  <a:pt x="563" y="256"/>
                </a:lnTo>
                <a:lnTo>
                  <a:pt x="529" y="256"/>
                </a:lnTo>
                <a:lnTo>
                  <a:pt x="529" y="401"/>
                </a:lnTo>
                <a:lnTo>
                  <a:pt x="730" y="401"/>
                </a:lnTo>
                <a:lnTo>
                  <a:pt x="730" y="726"/>
                </a:lnTo>
                <a:lnTo>
                  <a:pt x="678" y="726"/>
                </a:lnTo>
                <a:lnTo>
                  <a:pt x="678" y="454"/>
                </a:lnTo>
                <a:lnTo>
                  <a:pt x="476" y="454"/>
                </a:lnTo>
                <a:lnTo>
                  <a:pt x="476" y="256"/>
                </a:lnTo>
                <a:lnTo>
                  <a:pt x="272" y="256"/>
                </a:lnTo>
                <a:lnTo>
                  <a:pt x="272" y="52"/>
                </a:lnTo>
                <a:lnTo>
                  <a:pt x="0" y="52"/>
                </a:lnTo>
                <a:close/>
                <a:moveTo>
                  <a:pt x="408" y="52"/>
                </a:moveTo>
                <a:lnTo>
                  <a:pt x="408" y="120"/>
                </a:lnTo>
                <a:lnTo>
                  <a:pt x="476" y="120"/>
                </a:lnTo>
                <a:lnTo>
                  <a:pt x="476" y="52"/>
                </a:lnTo>
                <a:lnTo>
                  <a:pt x="408" y="52"/>
                </a:lnTo>
                <a:close/>
                <a:moveTo>
                  <a:pt x="529" y="170"/>
                </a:moveTo>
                <a:lnTo>
                  <a:pt x="529" y="204"/>
                </a:lnTo>
                <a:lnTo>
                  <a:pt x="563" y="204"/>
                </a:lnTo>
                <a:lnTo>
                  <a:pt x="563" y="170"/>
                </a:lnTo>
                <a:lnTo>
                  <a:pt x="529" y="170"/>
                </a:lnTo>
                <a:close/>
                <a:moveTo>
                  <a:pt x="612" y="256"/>
                </a:moveTo>
                <a:lnTo>
                  <a:pt x="612" y="318"/>
                </a:lnTo>
                <a:lnTo>
                  <a:pt x="678" y="318"/>
                </a:lnTo>
                <a:lnTo>
                  <a:pt x="678" y="256"/>
                </a:lnTo>
                <a:lnTo>
                  <a:pt x="612" y="256"/>
                </a:lnTo>
                <a:close/>
                <a:moveTo>
                  <a:pt x="612" y="52"/>
                </a:moveTo>
                <a:lnTo>
                  <a:pt x="612" y="120"/>
                </a:lnTo>
                <a:lnTo>
                  <a:pt x="678" y="120"/>
                </a:lnTo>
                <a:lnTo>
                  <a:pt x="678" y="52"/>
                </a:lnTo>
                <a:lnTo>
                  <a:pt x="612" y="52"/>
                </a:ln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2" name="Freeform 49"/>
          <p:cNvSpPr>
            <a:spLocks noEditPoints="1"/>
          </p:cNvSpPr>
          <p:nvPr/>
        </p:nvSpPr>
        <p:spPr bwMode="auto">
          <a:xfrm>
            <a:off x="3175" y="0"/>
            <a:ext cx="1158875" cy="1152525"/>
          </a:xfrm>
          <a:custGeom>
            <a:avLst/>
            <a:gdLst>
              <a:gd name="T0" fmla="*/ 458 w 730"/>
              <a:gd name="T1" fmla="*/ 52 h 726"/>
              <a:gd name="T2" fmla="*/ 458 w 730"/>
              <a:gd name="T3" fmla="*/ 256 h 726"/>
              <a:gd name="T4" fmla="*/ 254 w 730"/>
              <a:gd name="T5" fmla="*/ 256 h 726"/>
              <a:gd name="T6" fmla="*/ 254 w 730"/>
              <a:gd name="T7" fmla="*/ 454 h 726"/>
              <a:gd name="T8" fmla="*/ 52 w 730"/>
              <a:gd name="T9" fmla="*/ 454 h 726"/>
              <a:gd name="T10" fmla="*/ 52 w 730"/>
              <a:gd name="T11" fmla="*/ 726 h 726"/>
              <a:gd name="T12" fmla="*/ 0 w 730"/>
              <a:gd name="T13" fmla="*/ 726 h 726"/>
              <a:gd name="T14" fmla="*/ 0 w 730"/>
              <a:gd name="T15" fmla="*/ 401 h 726"/>
              <a:gd name="T16" fmla="*/ 202 w 730"/>
              <a:gd name="T17" fmla="*/ 401 h 726"/>
              <a:gd name="T18" fmla="*/ 202 w 730"/>
              <a:gd name="T19" fmla="*/ 256 h 726"/>
              <a:gd name="T20" fmla="*/ 168 w 730"/>
              <a:gd name="T21" fmla="*/ 256 h 726"/>
              <a:gd name="T22" fmla="*/ 168 w 730"/>
              <a:gd name="T23" fmla="*/ 370 h 726"/>
              <a:gd name="T24" fmla="*/ 0 w 730"/>
              <a:gd name="T25" fmla="*/ 370 h 726"/>
              <a:gd name="T26" fmla="*/ 0 w 730"/>
              <a:gd name="T27" fmla="*/ 204 h 726"/>
              <a:gd name="T28" fmla="*/ 118 w 730"/>
              <a:gd name="T29" fmla="*/ 204 h 726"/>
              <a:gd name="T30" fmla="*/ 118 w 730"/>
              <a:gd name="T31" fmla="*/ 170 h 726"/>
              <a:gd name="T32" fmla="*/ 0 w 730"/>
              <a:gd name="T33" fmla="*/ 170 h 726"/>
              <a:gd name="T34" fmla="*/ 0 w 730"/>
              <a:gd name="T35" fmla="*/ 0 h 726"/>
              <a:gd name="T36" fmla="*/ 168 w 730"/>
              <a:gd name="T37" fmla="*/ 0 h 726"/>
              <a:gd name="T38" fmla="*/ 168 w 730"/>
              <a:gd name="T39" fmla="*/ 120 h 726"/>
              <a:gd name="T40" fmla="*/ 202 w 730"/>
              <a:gd name="T41" fmla="*/ 120 h 726"/>
              <a:gd name="T42" fmla="*/ 202 w 730"/>
              <a:gd name="T43" fmla="*/ 0 h 726"/>
              <a:gd name="T44" fmla="*/ 374 w 730"/>
              <a:gd name="T45" fmla="*/ 0 h 726"/>
              <a:gd name="T46" fmla="*/ 374 w 730"/>
              <a:gd name="T47" fmla="*/ 170 h 726"/>
              <a:gd name="T48" fmla="*/ 254 w 730"/>
              <a:gd name="T49" fmla="*/ 170 h 726"/>
              <a:gd name="T50" fmla="*/ 254 w 730"/>
              <a:gd name="T51" fmla="*/ 204 h 726"/>
              <a:gd name="T52" fmla="*/ 408 w 730"/>
              <a:gd name="T53" fmla="*/ 204 h 726"/>
              <a:gd name="T54" fmla="*/ 408 w 730"/>
              <a:gd name="T55" fmla="*/ 0 h 726"/>
              <a:gd name="T56" fmla="*/ 730 w 730"/>
              <a:gd name="T57" fmla="*/ 0 h 726"/>
              <a:gd name="T58" fmla="*/ 730 w 730"/>
              <a:gd name="T59" fmla="*/ 52 h 726"/>
              <a:gd name="T60" fmla="*/ 458 w 730"/>
              <a:gd name="T61" fmla="*/ 52 h 726"/>
              <a:gd name="T62" fmla="*/ 254 w 730"/>
              <a:gd name="T63" fmla="*/ 52 h 726"/>
              <a:gd name="T64" fmla="*/ 254 w 730"/>
              <a:gd name="T65" fmla="*/ 120 h 726"/>
              <a:gd name="T66" fmla="*/ 322 w 730"/>
              <a:gd name="T67" fmla="*/ 120 h 726"/>
              <a:gd name="T68" fmla="*/ 322 w 730"/>
              <a:gd name="T69" fmla="*/ 52 h 726"/>
              <a:gd name="T70" fmla="*/ 254 w 730"/>
              <a:gd name="T71" fmla="*/ 52 h 726"/>
              <a:gd name="T72" fmla="*/ 168 w 730"/>
              <a:gd name="T73" fmla="*/ 170 h 726"/>
              <a:gd name="T74" fmla="*/ 168 w 730"/>
              <a:gd name="T75" fmla="*/ 204 h 726"/>
              <a:gd name="T76" fmla="*/ 202 w 730"/>
              <a:gd name="T77" fmla="*/ 204 h 726"/>
              <a:gd name="T78" fmla="*/ 202 w 730"/>
              <a:gd name="T79" fmla="*/ 170 h 726"/>
              <a:gd name="T80" fmla="*/ 168 w 730"/>
              <a:gd name="T81" fmla="*/ 170 h 726"/>
              <a:gd name="T82" fmla="*/ 52 w 730"/>
              <a:gd name="T83" fmla="*/ 256 h 726"/>
              <a:gd name="T84" fmla="*/ 52 w 730"/>
              <a:gd name="T85" fmla="*/ 318 h 726"/>
              <a:gd name="T86" fmla="*/ 118 w 730"/>
              <a:gd name="T87" fmla="*/ 318 h 726"/>
              <a:gd name="T88" fmla="*/ 118 w 730"/>
              <a:gd name="T89" fmla="*/ 256 h 726"/>
              <a:gd name="T90" fmla="*/ 52 w 730"/>
              <a:gd name="T91" fmla="*/ 256 h 726"/>
              <a:gd name="T92" fmla="*/ 52 w 730"/>
              <a:gd name="T93" fmla="*/ 52 h 726"/>
              <a:gd name="T94" fmla="*/ 52 w 730"/>
              <a:gd name="T95" fmla="*/ 120 h 726"/>
              <a:gd name="T96" fmla="*/ 118 w 730"/>
              <a:gd name="T97" fmla="*/ 120 h 726"/>
              <a:gd name="T98" fmla="*/ 118 w 730"/>
              <a:gd name="T99" fmla="*/ 52 h 726"/>
              <a:gd name="T100" fmla="*/ 52 w 730"/>
              <a:gd name="T101" fmla="*/ 52 h 7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30" h="726">
                <a:moveTo>
                  <a:pt x="458" y="52"/>
                </a:moveTo>
                <a:lnTo>
                  <a:pt x="458" y="256"/>
                </a:lnTo>
                <a:lnTo>
                  <a:pt x="254" y="256"/>
                </a:lnTo>
                <a:lnTo>
                  <a:pt x="254" y="454"/>
                </a:lnTo>
                <a:lnTo>
                  <a:pt x="52" y="454"/>
                </a:lnTo>
                <a:lnTo>
                  <a:pt x="52" y="726"/>
                </a:lnTo>
                <a:lnTo>
                  <a:pt x="0" y="726"/>
                </a:lnTo>
                <a:lnTo>
                  <a:pt x="0" y="401"/>
                </a:lnTo>
                <a:lnTo>
                  <a:pt x="202" y="401"/>
                </a:lnTo>
                <a:lnTo>
                  <a:pt x="202" y="256"/>
                </a:lnTo>
                <a:lnTo>
                  <a:pt x="168" y="256"/>
                </a:lnTo>
                <a:lnTo>
                  <a:pt x="168" y="370"/>
                </a:lnTo>
                <a:lnTo>
                  <a:pt x="0" y="370"/>
                </a:lnTo>
                <a:lnTo>
                  <a:pt x="0" y="204"/>
                </a:lnTo>
                <a:lnTo>
                  <a:pt x="118" y="204"/>
                </a:lnTo>
                <a:lnTo>
                  <a:pt x="118" y="170"/>
                </a:lnTo>
                <a:lnTo>
                  <a:pt x="0" y="170"/>
                </a:lnTo>
                <a:lnTo>
                  <a:pt x="0" y="0"/>
                </a:lnTo>
                <a:lnTo>
                  <a:pt x="168" y="0"/>
                </a:lnTo>
                <a:lnTo>
                  <a:pt x="168" y="120"/>
                </a:lnTo>
                <a:lnTo>
                  <a:pt x="202" y="120"/>
                </a:lnTo>
                <a:lnTo>
                  <a:pt x="202" y="0"/>
                </a:lnTo>
                <a:lnTo>
                  <a:pt x="374" y="0"/>
                </a:lnTo>
                <a:lnTo>
                  <a:pt x="374" y="170"/>
                </a:lnTo>
                <a:lnTo>
                  <a:pt x="254" y="170"/>
                </a:lnTo>
                <a:lnTo>
                  <a:pt x="254" y="204"/>
                </a:lnTo>
                <a:lnTo>
                  <a:pt x="408" y="204"/>
                </a:lnTo>
                <a:lnTo>
                  <a:pt x="408" y="0"/>
                </a:lnTo>
                <a:lnTo>
                  <a:pt x="730" y="0"/>
                </a:lnTo>
                <a:lnTo>
                  <a:pt x="730" y="52"/>
                </a:lnTo>
                <a:lnTo>
                  <a:pt x="458" y="52"/>
                </a:lnTo>
                <a:close/>
                <a:moveTo>
                  <a:pt x="254" y="52"/>
                </a:moveTo>
                <a:lnTo>
                  <a:pt x="254" y="120"/>
                </a:lnTo>
                <a:lnTo>
                  <a:pt x="322" y="120"/>
                </a:lnTo>
                <a:lnTo>
                  <a:pt x="322" y="52"/>
                </a:lnTo>
                <a:lnTo>
                  <a:pt x="254" y="52"/>
                </a:lnTo>
                <a:close/>
                <a:moveTo>
                  <a:pt x="168" y="170"/>
                </a:moveTo>
                <a:lnTo>
                  <a:pt x="168" y="204"/>
                </a:lnTo>
                <a:lnTo>
                  <a:pt x="202" y="204"/>
                </a:lnTo>
                <a:lnTo>
                  <a:pt x="202" y="170"/>
                </a:lnTo>
                <a:lnTo>
                  <a:pt x="168" y="170"/>
                </a:lnTo>
                <a:close/>
                <a:moveTo>
                  <a:pt x="52" y="256"/>
                </a:moveTo>
                <a:lnTo>
                  <a:pt x="52" y="318"/>
                </a:lnTo>
                <a:lnTo>
                  <a:pt x="118" y="318"/>
                </a:lnTo>
                <a:lnTo>
                  <a:pt x="118" y="256"/>
                </a:lnTo>
                <a:lnTo>
                  <a:pt x="52" y="256"/>
                </a:lnTo>
                <a:close/>
                <a:moveTo>
                  <a:pt x="52" y="52"/>
                </a:moveTo>
                <a:lnTo>
                  <a:pt x="52" y="120"/>
                </a:lnTo>
                <a:lnTo>
                  <a:pt x="118" y="120"/>
                </a:lnTo>
                <a:lnTo>
                  <a:pt x="118" y="52"/>
                </a:lnTo>
                <a:lnTo>
                  <a:pt x="52" y="52"/>
                </a:ln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3" name="Freeform 50"/>
          <p:cNvSpPr>
            <a:spLocks noEditPoints="1"/>
          </p:cNvSpPr>
          <p:nvPr/>
        </p:nvSpPr>
        <p:spPr bwMode="auto">
          <a:xfrm>
            <a:off x="3175" y="5710238"/>
            <a:ext cx="1158875" cy="1147763"/>
          </a:xfrm>
          <a:custGeom>
            <a:avLst/>
            <a:gdLst>
              <a:gd name="T0" fmla="*/ 730 w 730"/>
              <a:gd name="T1" fmla="*/ 673 h 723"/>
              <a:gd name="T2" fmla="*/ 730 w 730"/>
              <a:gd name="T3" fmla="*/ 723 h 723"/>
              <a:gd name="T4" fmla="*/ 408 w 730"/>
              <a:gd name="T5" fmla="*/ 723 h 723"/>
              <a:gd name="T6" fmla="*/ 408 w 730"/>
              <a:gd name="T7" fmla="*/ 519 h 723"/>
              <a:gd name="T8" fmla="*/ 254 w 730"/>
              <a:gd name="T9" fmla="*/ 519 h 723"/>
              <a:gd name="T10" fmla="*/ 254 w 730"/>
              <a:gd name="T11" fmla="*/ 553 h 723"/>
              <a:gd name="T12" fmla="*/ 374 w 730"/>
              <a:gd name="T13" fmla="*/ 553 h 723"/>
              <a:gd name="T14" fmla="*/ 374 w 730"/>
              <a:gd name="T15" fmla="*/ 723 h 723"/>
              <a:gd name="T16" fmla="*/ 202 w 730"/>
              <a:gd name="T17" fmla="*/ 723 h 723"/>
              <a:gd name="T18" fmla="*/ 202 w 730"/>
              <a:gd name="T19" fmla="*/ 605 h 723"/>
              <a:gd name="T20" fmla="*/ 168 w 730"/>
              <a:gd name="T21" fmla="*/ 605 h 723"/>
              <a:gd name="T22" fmla="*/ 168 w 730"/>
              <a:gd name="T23" fmla="*/ 723 h 723"/>
              <a:gd name="T24" fmla="*/ 0 w 730"/>
              <a:gd name="T25" fmla="*/ 723 h 723"/>
              <a:gd name="T26" fmla="*/ 0 w 730"/>
              <a:gd name="T27" fmla="*/ 553 h 723"/>
              <a:gd name="T28" fmla="*/ 118 w 730"/>
              <a:gd name="T29" fmla="*/ 553 h 723"/>
              <a:gd name="T30" fmla="*/ 118 w 730"/>
              <a:gd name="T31" fmla="*/ 519 h 723"/>
              <a:gd name="T32" fmla="*/ 0 w 730"/>
              <a:gd name="T33" fmla="*/ 519 h 723"/>
              <a:gd name="T34" fmla="*/ 0 w 730"/>
              <a:gd name="T35" fmla="*/ 356 h 723"/>
              <a:gd name="T36" fmla="*/ 168 w 730"/>
              <a:gd name="T37" fmla="*/ 356 h 723"/>
              <a:gd name="T38" fmla="*/ 168 w 730"/>
              <a:gd name="T39" fmla="*/ 469 h 723"/>
              <a:gd name="T40" fmla="*/ 202 w 730"/>
              <a:gd name="T41" fmla="*/ 469 h 723"/>
              <a:gd name="T42" fmla="*/ 202 w 730"/>
              <a:gd name="T43" fmla="*/ 322 h 723"/>
              <a:gd name="T44" fmla="*/ 0 w 730"/>
              <a:gd name="T45" fmla="*/ 322 h 723"/>
              <a:gd name="T46" fmla="*/ 0 w 730"/>
              <a:gd name="T47" fmla="*/ 0 h 723"/>
              <a:gd name="T48" fmla="*/ 52 w 730"/>
              <a:gd name="T49" fmla="*/ 0 h 723"/>
              <a:gd name="T50" fmla="*/ 52 w 730"/>
              <a:gd name="T51" fmla="*/ 272 h 723"/>
              <a:gd name="T52" fmla="*/ 254 w 730"/>
              <a:gd name="T53" fmla="*/ 272 h 723"/>
              <a:gd name="T54" fmla="*/ 254 w 730"/>
              <a:gd name="T55" fmla="*/ 469 h 723"/>
              <a:gd name="T56" fmla="*/ 458 w 730"/>
              <a:gd name="T57" fmla="*/ 469 h 723"/>
              <a:gd name="T58" fmla="*/ 458 w 730"/>
              <a:gd name="T59" fmla="*/ 673 h 723"/>
              <a:gd name="T60" fmla="*/ 730 w 730"/>
              <a:gd name="T61" fmla="*/ 673 h 723"/>
              <a:gd name="T62" fmla="*/ 322 w 730"/>
              <a:gd name="T63" fmla="*/ 673 h 723"/>
              <a:gd name="T64" fmla="*/ 322 w 730"/>
              <a:gd name="T65" fmla="*/ 605 h 723"/>
              <a:gd name="T66" fmla="*/ 254 w 730"/>
              <a:gd name="T67" fmla="*/ 605 h 723"/>
              <a:gd name="T68" fmla="*/ 254 w 730"/>
              <a:gd name="T69" fmla="*/ 673 h 723"/>
              <a:gd name="T70" fmla="*/ 322 w 730"/>
              <a:gd name="T71" fmla="*/ 673 h 723"/>
              <a:gd name="T72" fmla="*/ 202 w 730"/>
              <a:gd name="T73" fmla="*/ 553 h 723"/>
              <a:gd name="T74" fmla="*/ 202 w 730"/>
              <a:gd name="T75" fmla="*/ 519 h 723"/>
              <a:gd name="T76" fmla="*/ 168 w 730"/>
              <a:gd name="T77" fmla="*/ 519 h 723"/>
              <a:gd name="T78" fmla="*/ 168 w 730"/>
              <a:gd name="T79" fmla="*/ 553 h 723"/>
              <a:gd name="T80" fmla="*/ 202 w 730"/>
              <a:gd name="T81" fmla="*/ 553 h 723"/>
              <a:gd name="T82" fmla="*/ 118 w 730"/>
              <a:gd name="T83" fmla="*/ 469 h 723"/>
              <a:gd name="T84" fmla="*/ 118 w 730"/>
              <a:gd name="T85" fmla="*/ 406 h 723"/>
              <a:gd name="T86" fmla="*/ 52 w 730"/>
              <a:gd name="T87" fmla="*/ 406 h 723"/>
              <a:gd name="T88" fmla="*/ 52 w 730"/>
              <a:gd name="T89" fmla="*/ 469 h 723"/>
              <a:gd name="T90" fmla="*/ 118 w 730"/>
              <a:gd name="T91" fmla="*/ 469 h 723"/>
              <a:gd name="T92" fmla="*/ 118 w 730"/>
              <a:gd name="T93" fmla="*/ 673 h 723"/>
              <a:gd name="T94" fmla="*/ 118 w 730"/>
              <a:gd name="T95" fmla="*/ 605 h 723"/>
              <a:gd name="T96" fmla="*/ 52 w 730"/>
              <a:gd name="T97" fmla="*/ 605 h 723"/>
              <a:gd name="T98" fmla="*/ 52 w 730"/>
              <a:gd name="T99" fmla="*/ 673 h 723"/>
              <a:gd name="T100" fmla="*/ 118 w 730"/>
              <a:gd name="T101" fmla="*/ 673 h 7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30" h="723">
                <a:moveTo>
                  <a:pt x="730" y="673"/>
                </a:moveTo>
                <a:lnTo>
                  <a:pt x="730" y="723"/>
                </a:lnTo>
                <a:lnTo>
                  <a:pt x="408" y="723"/>
                </a:lnTo>
                <a:lnTo>
                  <a:pt x="408" y="519"/>
                </a:lnTo>
                <a:lnTo>
                  <a:pt x="254" y="519"/>
                </a:lnTo>
                <a:lnTo>
                  <a:pt x="254" y="553"/>
                </a:lnTo>
                <a:lnTo>
                  <a:pt x="374" y="553"/>
                </a:lnTo>
                <a:lnTo>
                  <a:pt x="374" y="723"/>
                </a:lnTo>
                <a:lnTo>
                  <a:pt x="202" y="723"/>
                </a:lnTo>
                <a:lnTo>
                  <a:pt x="202" y="605"/>
                </a:lnTo>
                <a:lnTo>
                  <a:pt x="168" y="605"/>
                </a:lnTo>
                <a:lnTo>
                  <a:pt x="168" y="723"/>
                </a:lnTo>
                <a:lnTo>
                  <a:pt x="0" y="723"/>
                </a:lnTo>
                <a:lnTo>
                  <a:pt x="0" y="553"/>
                </a:lnTo>
                <a:lnTo>
                  <a:pt x="118" y="553"/>
                </a:lnTo>
                <a:lnTo>
                  <a:pt x="118" y="519"/>
                </a:lnTo>
                <a:lnTo>
                  <a:pt x="0" y="519"/>
                </a:lnTo>
                <a:lnTo>
                  <a:pt x="0" y="356"/>
                </a:lnTo>
                <a:lnTo>
                  <a:pt x="168" y="356"/>
                </a:lnTo>
                <a:lnTo>
                  <a:pt x="168" y="469"/>
                </a:lnTo>
                <a:lnTo>
                  <a:pt x="202" y="469"/>
                </a:lnTo>
                <a:lnTo>
                  <a:pt x="202" y="322"/>
                </a:lnTo>
                <a:lnTo>
                  <a:pt x="0" y="322"/>
                </a:lnTo>
                <a:lnTo>
                  <a:pt x="0" y="0"/>
                </a:lnTo>
                <a:lnTo>
                  <a:pt x="52" y="0"/>
                </a:lnTo>
                <a:lnTo>
                  <a:pt x="52" y="272"/>
                </a:lnTo>
                <a:lnTo>
                  <a:pt x="254" y="272"/>
                </a:lnTo>
                <a:lnTo>
                  <a:pt x="254" y="469"/>
                </a:lnTo>
                <a:lnTo>
                  <a:pt x="458" y="469"/>
                </a:lnTo>
                <a:lnTo>
                  <a:pt x="458" y="673"/>
                </a:lnTo>
                <a:lnTo>
                  <a:pt x="730" y="673"/>
                </a:lnTo>
                <a:close/>
                <a:moveTo>
                  <a:pt x="322" y="673"/>
                </a:moveTo>
                <a:lnTo>
                  <a:pt x="322" y="605"/>
                </a:lnTo>
                <a:lnTo>
                  <a:pt x="254" y="605"/>
                </a:lnTo>
                <a:lnTo>
                  <a:pt x="254" y="673"/>
                </a:lnTo>
                <a:lnTo>
                  <a:pt x="322" y="673"/>
                </a:lnTo>
                <a:close/>
                <a:moveTo>
                  <a:pt x="202" y="553"/>
                </a:moveTo>
                <a:lnTo>
                  <a:pt x="202" y="519"/>
                </a:lnTo>
                <a:lnTo>
                  <a:pt x="168" y="519"/>
                </a:lnTo>
                <a:lnTo>
                  <a:pt x="168" y="553"/>
                </a:lnTo>
                <a:lnTo>
                  <a:pt x="202" y="553"/>
                </a:lnTo>
                <a:close/>
                <a:moveTo>
                  <a:pt x="118" y="469"/>
                </a:moveTo>
                <a:lnTo>
                  <a:pt x="118" y="406"/>
                </a:lnTo>
                <a:lnTo>
                  <a:pt x="52" y="406"/>
                </a:lnTo>
                <a:lnTo>
                  <a:pt x="52" y="469"/>
                </a:lnTo>
                <a:lnTo>
                  <a:pt x="118" y="469"/>
                </a:lnTo>
                <a:close/>
                <a:moveTo>
                  <a:pt x="118" y="673"/>
                </a:moveTo>
                <a:lnTo>
                  <a:pt x="118" y="605"/>
                </a:lnTo>
                <a:lnTo>
                  <a:pt x="52" y="605"/>
                </a:lnTo>
                <a:lnTo>
                  <a:pt x="52" y="673"/>
                </a:lnTo>
                <a:lnTo>
                  <a:pt x="118" y="673"/>
                </a:ln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4" name="Freeform 51"/>
          <p:cNvSpPr>
            <a:spLocks noEditPoints="1"/>
          </p:cNvSpPr>
          <p:nvPr/>
        </p:nvSpPr>
        <p:spPr bwMode="auto">
          <a:xfrm>
            <a:off x="11024276" y="5710237"/>
            <a:ext cx="1158875" cy="1147763"/>
          </a:xfrm>
          <a:custGeom>
            <a:avLst/>
            <a:gdLst>
              <a:gd name="T0" fmla="*/ 272 w 730"/>
              <a:gd name="T1" fmla="*/ 673 h 723"/>
              <a:gd name="T2" fmla="*/ 272 w 730"/>
              <a:gd name="T3" fmla="*/ 469 h 723"/>
              <a:gd name="T4" fmla="*/ 476 w 730"/>
              <a:gd name="T5" fmla="*/ 469 h 723"/>
              <a:gd name="T6" fmla="*/ 476 w 730"/>
              <a:gd name="T7" fmla="*/ 272 h 723"/>
              <a:gd name="T8" fmla="*/ 678 w 730"/>
              <a:gd name="T9" fmla="*/ 272 h 723"/>
              <a:gd name="T10" fmla="*/ 678 w 730"/>
              <a:gd name="T11" fmla="*/ 0 h 723"/>
              <a:gd name="T12" fmla="*/ 730 w 730"/>
              <a:gd name="T13" fmla="*/ 0 h 723"/>
              <a:gd name="T14" fmla="*/ 730 w 730"/>
              <a:gd name="T15" fmla="*/ 322 h 723"/>
              <a:gd name="T16" fmla="*/ 529 w 730"/>
              <a:gd name="T17" fmla="*/ 322 h 723"/>
              <a:gd name="T18" fmla="*/ 529 w 730"/>
              <a:gd name="T19" fmla="*/ 469 h 723"/>
              <a:gd name="T20" fmla="*/ 563 w 730"/>
              <a:gd name="T21" fmla="*/ 469 h 723"/>
              <a:gd name="T22" fmla="*/ 563 w 730"/>
              <a:gd name="T23" fmla="*/ 356 h 723"/>
              <a:gd name="T24" fmla="*/ 730 w 730"/>
              <a:gd name="T25" fmla="*/ 356 h 723"/>
              <a:gd name="T26" fmla="*/ 730 w 730"/>
              <a:gd name="T27" fmla="*/ 519 h 723"/>
              <a:gd name="T28" fmla="*/ 612 w 730"/>
              <a:gd name="T29" fmla="*/ 519 h 723"/>
              <a:gd name="T30" fmla="*/ 612 w 730"/>
              <a:gd name="T31" fmla="*/ 553 h 723"/>
              <a:gd name="T32" fmla="*/ 730 w 730"/>
              <a:gd name="T33" fmla="*/ 553 h 723"/>
              <a:gd name="T34" fmla="*/ 730 w 730"/>
              <a:gd name="T35" fmla="*/ 723 h 723"/>
              <a:gd name="T36" fmla="*/ 563 w 730"/>
              <a:gd name="T37" fmla="*/ 723 h 723"/>
              <a:gd name="T38" fmla="*/ 563 w 730"/>
              <a:gd name="T39" fmla="*/ 605 h 723"/>
              <a:gd name="T40" fmla="*/ 529 w 730"/>
              <a:gd name="T41" fmla="*/ 605 h 723"/>
              <a:gd name="T42" fmla="*/ 529 w 730"/>
              <a:gd name="T43" fmla="*/ 723 h 723"/>
              <a:gd name="T44" fmla="*/ 356 w 730"/>
              <a:gd name="T45" fmla="*/ 723 h 723"/>
              <a:gd name="T46" fmla="*/ 356 w 730"/>
              <a:gd name="T47" fmla="*/ 553 h 723"/>
              <a:gd name="T48" fmla="*/ 476 w 730"/>
              <a:gd name="T49" fmla="*/ 553 h 723"/>
              <a:gd name="T50" fmla="*/ 476 w 730"/>
              <a:gd name="T51" fmla="*/ 519 h 723"/>
              <a:gd name="T52" fmla="*/ 322 w 730"/>
              <a:gd name="T53" fmla="*/ 519 h 723"/>
              <a:gd name="T54" fmla="*/ 322 w 730"/>
              <a:gd name="T55" fmla="*/ 723 h 723"/>
              <a:gd name="T56" fmla="*/ 0 w 730"/>
              <a:gd name="T57" fmla="*/ 723 h 723"/>
              <a:gd name="T58" fmla="*/ 0 w 730"/>
              <a:gd name="T59" fmla="*/ 673 h 723"/>
              <a:gd name="T60" fmla="*/ 272 w 730"/>
              <a:gd name="T61" fmla="*/ 673 h 723"/>
              <a:gd name="T62" fmla="*/ 476 w 730"/>
              <a:gd name="T63" fmla="*/ 673 h 723"/>
              <a:gd name="T64" fmla="*/ 476 w 730"/>
              <a:gd name="T65" fmla="*/ 605 h 723"/>
              <a:gd name="T66" fmla="*/ 408 w 730"/>
              <a:gd name="T67" fmla="*/ 605 h 723"/>
              <a:gd name="T68" fmla="*/ 408 w 730"/>
              <a:gd name="T69" fmla="*/ 673 h 723"/>
              <a:gd name="T70" fmla="*/ 476 w 730"/>
              <a:gd name="T71" fmla="*/ 673 h 723"/>
              <a:gd name="T72" fmla="*/ 563 w 730"/>
              <a:gd name="T73" fmla="*/ 553 h 723"/>
              <a:gd name="T74" fmla="*/ 563 w 730"/>
              <a:gd name="T75" fmla="*/ 519 h 723"/>
              <a:gd name="T76" fmla="*/ 529 w 730"/>
              <a:gd name="T77" fmla="*/ 519 h 723"/>
              <a:gd name="T78" fmla="*/ 529 w 730"/>
              <a:gd name="T79" fmla="*/ 553 h 723"/>
              <a:gd name="T80" fmla="*/ 563 w 730"/>
              <a:gd name="T81" fmla="*/ 553 h 723"/>
              <a:gd name="T82" fmla="*/ 678 w 730"/>
              <a:gd name="T83" fmla="*/ 469 h 723"/>
              <a:gd name="T84" fmla="*/ 678 w 730"/>
              <a:gd name="T85" fmla="*/ 406 h 723"/>
              <a:gd name="T86" fmla="*/ 612 w 730"/>
              <a:gd name="T87" fmla="*/ 406 h 723"/>
              <a:gd name="T88" fmla="*/ 612 w 730"/>
              <a:gd name="T89" fmla="*/ 469 h 723"/>
              <a:gd name="T90" fmla="*/ 678 w 730"/>
              <a:gd name="T91" fmla="*/ 469 h 723"/>
              <a:gd name="T92" fmla="*/ 678 w 730"/>
              <a:gd name="T93" fmla="*/ 673 h 723"/>
              <a:gd name="T94" fmla="*/ 678 w 730"/>
              <a:gd name="T95" fmla="*/ 605 h 723"/>
              <a:gd name="T96" fmla="*/ 612 w 730"/>
              <a:gd name="T97" fmla="*/ 605 h 723"/>
              <a:gd name="T98" fmla="*/ 612 w 730"/>
              <a:gd name="T99" fmla="*/ 673 h 723"/>
              <a:gd name="T100" fmla="*/ 678 w 730"/>
              <a:gd name="T101" fmla="*/ 673 h 7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30" h="723">
                <a:moveTo>
                  <a:pt x="272" y="673"/>
                </a:moveTo>
                <a:lnTo>
                  <a:pt x="272" y="469"/>
                </a:lnTo>
                <a:lnTo>
                  <a:pt x="476" y="469"/>
                </a:lnTo>
                <a:lnTo>
                  <a:pt x="476" y="272"/>
                </a:lnTo>
                <a:lnTo>
                  <a:pt x="678" y="272"/>
                </a:lnTo>
                <a:lnTo>
                  <a:pt x="678" y="0"/>
                </a:lnTo>
                <a:lnTo>
                  <a:pt x="730" y="0"/>
                </a:lnTo>
                <a:lnTo>
                  <a:pt x="730" y="322"/>
                </a:lnTo>
                <a:lnTo>
                  <a:pt x="529" y="322"/>
                </a:lnTo>
                <a:lnTo>
                  <a:pt x="529" y="469"/>
                </a:lnTo>
                <a:lnTo>
                  <a:pt x="563" y="469"/>
                </a:lnTo>
                <a:lnTo>
                  <a:pt x="563" y="356"/>
                </a:lnTo>
                <a:lnTo>
                  <a:pt x="730" y="356"/>
                </a:lnTo>
                <a:lnTo>
                  <a:pt x="730" y="519"/>
                </a:lnTo>
                <a:lnTo>
                  <a:pt x="612" y="519"/>
                </a:lnTo>
                <a:lnTo>
                  <a:pt x="612" y="553"/>
                </a:lnTo>
                <a:lnTo>
                  <a:pt x="730" y="553"/>
                </a:lnTo>
                <a:lnTo>
                  <a:pt x="730" y="723"/>
                </a:lnTo>
                <a:lnTo>
                  <a:pt x="563" y="723"/>
                </a:lnTo>
                <a:lnTo>
                  <a:pt x="563" y="605"/>
                </a:lnTo>
                <a:lnTo>
                  <a:pt x="529" y="605"/>
                </a:lnTo>
                <a:lnTo>
                  <a:pt x="529" y="723"/>
                </a:lnTo>
                <a:lnTo>
                  <a:pt x="356" y="723"/>
                </a:lnTo>
                <a:lnTo>
                  <a:pt x="356" y="553"/>
                </a:lnTo>
                <a:lnTo>
                  <a:pt x="476" y="553"/>
                </a:lnTo>
                <a:lnTo>
                  <a:pt x="476" y="519"/>
                </a:lnTo>
                <a:lnTo>
                  <a:pt x="322" y="519"/>
                </a:lnTo>
                <a:lnTo>
                  <a:pt x="322" y="723"/>
                </a:lnTo>
                <a:lnTo>
                  <a:pt x="0" y="723"/>
                </a:lnTo>
                <a:lnTo>
                  <a:pt x="0" y="673"/>
                </a:lnTo>
                <a:lnTo>
                  <a:pt x="272" y="673"/>
                </a:lnTo>
                <a:close/>
                <a:moveTo>
                  <a:pt x="476" y="673"/>
                </a:moveTo>
                <a:lnTo>
                  <a:pt x="476" y="605"/>
                </a:lnTo>
                <a:lnTo>
                  <a:pt x="408" y="605"/>
                </a:lnTo>
                <a:lnTo>
                  <a:pt x="408" y="673"/>
                </a:lnTo>
                <a:lnTo>
                  <a:pt x="476" y="673"/>
                </a:lnTo>
                <a:close/>
                <a:moveTo>
                  <a:pt x="563" y="553"/>
                </a:moveTo>
                <a:lnTo>
                  <a:pt x="563" y="519"/>
                </a:lnTo>
                <a:lnTo>
                  <a:pt x="529" y="519"/>
                </a:lnTo>
                <a:lnTo>
                  <a:pt x="529" y="553"/>
                </a:lnTo>
                <a:lnTo>
                  <a:pt x="563" y="553"/>
                </a:lnTo>
                <a:close/>
                <a:moveTo>
                  <a:pt x="678" y="469"/>
                </a:moveTo>
                <a:lnTo>
                  <a:pt x="678" y="406"/>
                </a:lnTo>
                <a:lnTo>
                  <a:pt x="612" y="406"/>
                </a:lnTo>
                <a:lnTo>
                  <a:pt x="612" y="469"/>
                </a:lnTo>
                <a:lnTo>
                  <a:pt x="678" y="469"/>
                </a:lnTo>
                <a:close/>
                <a:moveTo>
                  <a:pt x="678" y="673"/>
                </a:moveTo>
                <a:lnTo>
                  <a:pt x="678" y="605"/>
                </a:lnTo>
                <a:lnTo>
                  <a:pt x="612" y="605"/>
                </a:lnTo>
                <a:lnTo>
                  <a:pt x="612" y="673"/>
                </a:lnTo>
                <a:lnTo>
                  <a:pt x="678" y="673"/>
                </a:ln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5" name="Rectangle 52"/>
          <p:cNvSpPr>
            <a:spLocks noChangeArrowheads="1"/>
          </p:cNvSpPr>
          <p:nvPr/>
        </p:nvSpPr>
        <p:spPr bwMode="auto">
          <a:xfrm>
            <a:off x="12103776" y="1281112"/>
            <a:ext cx="79375" cy="4291013"/>
          </a:xfrm>
          <a:prstGeom prst="rect">
            <a:avLst/>
          </a:pr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6" name="Rectangle 53"/>
          <p:cNvSpPr>
            <a:spLocks noChangeArrowheads="1"/>
          </p:cNvSpPr>
          <p:nvPr/>
        </p:nvSpPr>
        <p:spPr bwMode="auto">
          <a:xfrm>
            <a:off x="3175" y="1281113"/>
            <a:ext cx="79375" cy="4291013"/>
          </a:xfrm>
          <a:prstGeom prst="rect">
            <a:avLst/>
          </a:pr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0" name="Freeform 57"/>
          <p:cNvSpPr>
            <a:spLocks noEditPoints="1"/>
          </p:cNvSpPr>
          <p:nvPr/>
        </p:nvSpPr>
        <p:spPr bwMode="auto">
          <a:xfrm>
            <a:off x="2089150" y="5692775"/>
            <a:ext cx="750888" cy="776288"/>
          </a:xfrm>
          <a:custGeom>
            <a:avLst/>
            <a:gdLst>
              <a:gd name="T0" fmla="*/ 188 w 200"/>
              <a:gd name="T1" fmla="*/ 49 h 206"/>
              <a:gd name="T2" fmla="*/ 132 w 200"/>
              <a:gd name="T3" fmla="*/ 27 h 206"/>
              <a:gd name="T4" fmla="*/ 77 w 200"/>
              <a:gd name="T5" fmla="*/ 6 h 206"/>
              <a:gd name="T6" fmla="*/ 39 w 200"/>
              <a:gd name="T7" fmla="*/ 52 h 206"/>
              <a:gd name="T8" fmla="*/ 2 w 200"/>
              <a:gd name="T9" fmla="*/ 97 h 206"/>
              <a:gd name="T10" fmla="*/ 34 w 200"/>
              <a:gd name="T11" fmla="*/ 147 h 206"/>
              <a:gd name="T12" fmla="*/ 66 w 200"/>
              <a:gd name="T13" fmla="*/ 197 h 206"/>
              <a:gd name="T14" fmla="*/ 123 w 200"/>
              <a:gd name="T15" fmla="*/ 182 h 206"/>
              <a:gd name="T16" fmla="*/ 181 w 200"/>
              <a:gd name="T17" fmla="*/ 167 h 206"/>
              <a:gd name="T18" fmla="*/ 184 w 200"/>
              <a:gd name="T19" fmla="*/ 108 h 206"/>
              <a:gd name="T20" fmla="*/ 188 w 200"/>
              <a:gd name="T21" fmla="*/ 49 h 206"/>
              <a:gd name="T22" fmla="*/ 158 w 200"/>
              <a:gd name="T23" fmla="*/ 76 h 206"/>
              <a:gd name="T24" fmla="*/ 151 w 200"/>
              <a:gd name="T25" fmla="*/ 75 h 206"/>
              <a:gd name="T26" fmla="*/ 137 w 200"/>
              <a:gd name="T27" fmla="*/ 106 h 206"/>
              <a:gd name="T28" fmla="*/ 147 w 200"/>
              <a:gd name="T29" fmla="*/ 137 h 206"/>
              <a:gd name="T30" fmla="*/ 150 w 200"/>
              <a:gd name="T31" fmla="*/ 136 h 206"/>
              <a:gd name="T32" fmla="*/ 159 w 200"/>
              <a:gd name="T33" fmla="*/ 141 h 206"/>
              <a:gd name="T34" fmla="*/ 154 w 200"/>
              <a:gd name="T35" fmla="*/ 150 h 206"/>
              <a:gd name="T36" fmla="*/ 145 w 200"/>
              <a:gd name="T37" fmla="*/ 144 h 206"/>
              <a:gd name="T38" fmla="*/ 145 w 200"/>
              <a:gd name="T39" fmla="*/ 140 h 206"/>
              <a:gd name="T40" fmla="*/ 112 w 200"/>
              <a:gd name="T41" fmla="*/ 136 h 206"/>
              <a:gd name="T42" fmla="*/ 85 w 200"/>
              <a:gd name="T43" fmla="*/ 155 h 206"/>
              <a:gd name="T44" fmla="*/ 88 w 200"/>
              <a:gd name="T45" fmla="*/ 159 h 206"/>
              <a:gd name="T46" fmla="*/ 83 w 200"/>
              <a:gd name="T47" fmla="*/ 168 h 206"/>
              <a:gd name="T48" fmla="*/ 74 w 200"/>
              <a:gd name="T49" fmla="*/ 163 h 206"/>
              <a:gd name="T50" fmla="*/ 79 w 200"/>
              <a:gd name="T51" fmla="*/ 154 h 206"/>
              <a:gd name="T52" fmla="*/ 82 w 200"/>
              <a:gd name="T53" fmla="*/ 154 h 206"/>
              <a:gd name="T54" fmla="*/ 76 w 200"/>
              <a:gd name="T55" fmla="*/ 122 h 206"/>
              <a:gd name="T56" fmla="*/ 48 w 200"/>
              <a:gd name="T57" fmla="*/ 102 h 206"/>
              <a:gd name="T58" fmla="*/ 43 w 200"/>
              <a:gd name="T59" fmla="*/ 107 h 206"/>
              <a:gd name="T60" fmla="*/ 34 w 200"/>
              <a:gd name="T61" fmla="*/ 102 h 206"/>
              <a:gd name="T62" fmla="*/ 40 w 200"/>
              <a:gd name="T63" fmla="*/ 93 h 206"/>
              <a:gd name="T64" fmla="*/ 48 w 200"/>
              <a:gd name="T65" fmla="*/ 98 h 206"/>
              <a:gd name="T66" fmla="*/ 49 w 200"/>
              <a:gd name="T67" fmla="*/ 98 h 206"/>
              <a:gd name="T68" fmla="*/ 76 w 200"/>
              <a:gd name="T69" fmla="*/ 84 h 206"/>
              <a:gd name="T70" fmla="*/ 88 w 200"/>
              <a:gd name="T71" fmla="*/ 51 h 206"/>
              <a:gd name="T72" fmla="*/ 81 w 200"/>
              <a:gd name="T73" fmla="*/ 45 h 206"/>
              <a:gd name="T74" fmla="*/ 86 w 200"/>
              <a:gd name="T75" fmla="*/ 36 h 206"/>
              <a:gd name="T76" fmla="*/ 95 w 200"/>
              <a:gd name="T77" fmla="*/ 41 h 206"/>
              <a:gd name="T78" fmla="*/ 91 w 200"/>
              <a:gd name="T79" fmla="*/ 50 h 206"/>
              <a:gd name="T80" fmla="*/ 115 w 200"/>
              <a:gd name="T81" fmla="*/ 72 h 206"/>
              <a:gd name="T82" fmla="*/ 149 w 200"/>
              <a:gd name="T83" fmla="*/ 72 h 206"/>
              <a:gd name="T84" fmla="*/ 149 w 200"/>
              <a:gd name="T85" fmla="*/ 71 h 206"/>
              <a:gd name="T86" fmla="*/ 154 w 200"/>
              <a:gd name="T87" fmla="*/ 62 h 206"/>
              <a:gd name="T88" fmla="*/ 163 w 200"/>
              <a:gd name="T89" fmla="*/ 68 h 206"/>
              <a:gd name="T90" fmla="*/ 158 w 200"/>
              <a:gd name="T91" fmla="*/ 76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00" h="206">
                <a:moveTo>
                  <a:pt x="188" y="49"/>
                </a:moveTo>
                <a:cubicBezTo>
                  <a:pt x="175" y="30"/>
                  <a:pt x="153" y="22"/>
                  <a:pt x="132" y="27"/>
                </a:cubicBezTo>
                <a:cubicBezTo>
                  <a:pt x="121" y="9"/>
                  <a:pt x="99" y="0"/>
                  <a:pt x="77" y="6"/>
                </a:cubicBezTo>
                <a:cubicBezTo>
                  <a:pt x="55" y="11"/>
                  <a:pt x="40" y="30"/>
                  <a:pt x="39" y="52"/>
                </a:cubicBezTo>
                <a:cubicBezTo>
                  <a:pt x="19" y="57"/>
                  <a:pt x="3" y="75"/>
                  <a:pt x="2" y="97"/>
                </a:cubicBezTo>
                <a:cubicBezTo>
                  <a:pt x="0" y="120"/>
                  <a:pt x="14" y="140"/>
                  <a:pt x="34" y="147"/>
                </a:cubicBezTo>
                <a:cubicBezTo>
                  <a:pt x="33" y="169"/>
                  <a:pt x="45" y="189"/>
                  <a:pt x="66" y="197"/>
                </a:cubicBezTo>
                <a:cubicBezTo>
                  <a:pt x="87" y="206"/>
                  <a:pt x="110" y="199"/>
                  <a:pt x="123" y="182"/>
                </a:cubicBezTo>
                <a:cubicBezTo>
                  <a:pt x="143" y="190"/>
                  <a:pt x="167" y="185"/>
                  <a:pt x="181" y="167"/>
                </a:cubicBezTo>
                <a:cubicBezTo>
                  <a:pt x="195" y="150"/>
                  <a:pt x="196" y="126"/>
                  <a:pt x="184" y="108"/>
                </a:cubicBezTo>
                <a:cubicBezTo>
                  <a:pt x="198" y="91"/>
                  <a:pt x="200" y="68"/>
                  <a:pt x="188" y="49"/>
                </a:cubicBezTo>
                <a:close/>
                <a:moveTo>
                  <a:pt x="158" y="76"/>
                </a:moveTo>
                <a:cubicBezTo>
                  <a:pt x="155" y="77"/>
                  <a:pt x="153" y="76"/>
                  <a:pt x="151" y="75"/>
                </a:cubicBezTo>
                <a:cubicBezTo>
                  <a:pt x="144" y="83"/>
                  <a:pt x="138" y="94"/>
                  <a:pt x="137" y="106"/>
                </a:cubicBezTo>
                <a:cubicBezTo>
                  <a:pt x="136" y="117"/>
                  <a:pt x="141" y="128"/>
                  <a:pt x="147" y="137"/>
                </a:cubicBezTo>
                <a:cubicBezTo>
                  <a:pt x="148" y="136"/>
                  <a:pt x="149" y="136"/>
                  <a:pt x="150" y="136"/>
                </a:cubicBezTo>
                <a:cubicBezTo>
                  <a:pt x="154" y="135"/>
                  <a:pt x="158" y="137"/>
                  <a:pt x="159" y="141"/>
                </a:cubicBezTo>
                <a:cubicBezTo>
                  <a:pt x="160" y="145"/>
                  <a:pt x="157" y="149"/>
                  <a:pt x="154" y="150"/>
                </a:cubicBezTo>
                <a:cubicBezTo>
                  <a:pt x="150" y="151"/>
                  <a:pt x="146" y="148"/>
                  <a:pt x="145" y="144"/>
                </a:cubicBezTo>
                <a:cubicBezTo>
                  <a:pt x="144" y="143"/>
                  <a:pt x="144" y="141"/>
                  <a:pt x="145" y="140"/>
                </a:cubicBezTo>
                <a:cubicBezTo>
                  <a:pt x="135" y="135"/>
                  <a:pt x="123" y="133"/>
                  <a:pt x="112" y="136"/>
                </a:cubicBezTo>
                <a:cubicBezTo>
                  <a:pt x="101" y="139"/>
                  <a:pt x="92" y="146"/>
                  <a:pt x="85" y="155"/>
                </a:cubicBezTo>
                <a:cubicBezTo>
                  <a:pt x="87" y="156"/>
                  <a:pt x="88" y="158"/>
                  <a:pt x="88" y="159"/>
                </a:cubicBezTo>
                <a:cubicBezTo>
                  <a:pt x="89" y="163"/>
                  <a:pt x="87" y="167"/>
                  <a:pt x="83" y="168"/>
                </a:cubicBezTo>
                <a:cubicBezTo>
                  <a:pt x="79" y="169"/>
                  <a:pt x="75" y="167"/>
                  <a:pt x="74" y="163"/>
                </a:cubicBezTo>
                <a:cubicBezTo>
                  <a:pt x="73" y="159"/>
                  <a:pt x="75" y="155"/>
                  <a:pt x="79" y="154"/>
                </a:cubicBezTo>
                <a:cubicBezTo>
                  <a:pt x="80" y="154"/>
                  <a:pt x="81" y="154"/>
                  <a:pt x="82" y="154"/>
                </a:cubicBezTo>
                <a:cubicBezTo>
                  <a:pt x="83" y="143"/>
                  <a:pt x="82" y="132"/>
                  <a:pt x="76" y="122"/>
                </a:cubicBezTo>
                <a:cubicBezTo>
                  <a:pt x="70" y="112"/>
                  <a:pt x="59" y="106"/>
                  <a:pt x="48" y="102"/>
                </a:cubicBezTo>
                <a:cubicBezTo>
                  <a:pt x="48" y="104"/>
                  <a:pt x="46" y="106"/>
                  <a:pt x="43" y="107"/>
                </a:cubicBezTo>
                <a:cubicBezTo>
                  <a:pt x="39" y="108"/>
                  <a:pt x="35" y="105"/>
                  <a:pt x="34" y="102"/>
                </a:cubicBezTo>
                <a:cubicBezTo>
                  <a:pt x="33" y="98"/>
                  <a:pt x="36" y="94"/>
                  <a:pt x="40" y="93"/>
                </a:cubicBezTo>
                <a:cubicBezTo>
                  <a:pt x="43" y="92"/>
                  <a:pt x="47" y="94"/>
                  <a:pt x="48" y="98"/>
                </a:cubicBezTo>
                <a:cubicBezTo>
                  <a:pt x="48" y="98"/>
                  <a:pt x="48" y="98"/>
                  <a:pt x="49" y="98"/>
                </a:cubicBezTo>
                <a:cubicBezTo>
                  <a:pt x="59" y="96"/>
                  <a:pt x="69" y="93"/>
                  <a:pt x="76" y="84"/>
                </a:cubicBezTo>
                <a:cubicBezTo>
                  <a:pt x="84" y="75"/>
                  <a:pt x="87" y="62"/>
                  <a:pt x="88" y="51"/>
                </a:cubicBezTo>
                <a:cubicBezTo>
                  <a:pt x="84" y="51"/>
                  <a:pt x="82" y="48"/>
                  <a:pt x="81" y="45"/>
                </a:cubicBezTo>
                <a:cubicBezTo>
                  <a:pt x="80" y="41"/>
                  <a:pt x="82" y="37"/>
                  <a:pt x="86" y="36"/>
                </a:cubicBezTo>
                <a:cubicBezTo>
                  <a:pt x="90" y="35"/>
                  <a:pt x="94" y="38"/>
                  <a:pt x="95" y="41"/>
                </a:cubicBezTo>
                <a:cubicBezTo>
                  <a:pt x="96" y="45"/>
                  <a:pt x="94" y="48"/>
                  <a:pt x="91" y="50"/>
                </a:cubicBezTo>
                <a:cubicBezTo>
                  <a:pt x="97" y="59"/>
                  <a:pt x="104" y="68"/>
                  <a:pt x="115" y="72"/>
                </a:cubicBezTo>
                <a:cubicBezTo>
                  <a:pt x="126" y="76"/>
                  <a:pt x="138" y="75"/>
                  <a:pt x="149" y="72"/>
                </a:cubicBezTo>
                <a:cubicBezTo>
                  <a:pt x="149" y="72"/>
                  <a:pt x="149" y="71"/>
                  <a:pt x="149" y="71"/>
                </a:cubicBezTo>
                <a:cubicBezTo>
                  <a:pt x="148" y="67"/>
                  <a:pt x="150" y="63"/>
                  <a:pt x="154" y="62"/>
                </a:cubicBezTo>
                <a:cubicBezTo>
                  <a:pt x="158" y="61"/>
                  <a:pt x="162" y="64"/>
                  <a:pt x="163" y="68"/>
                </a:cubicBezTo>
                <a:cubicBezTo>
                  <a:pt x="164" y="71"/>
                  <a:pt x="162" y="75"/>
                  <a:pt x="158" y="76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1" name="Freeform 58"/>
          <p:cNvSpPr>
            <a:spLocks/>
          </p:cNvSpPr>
          <p:nvPr/>
        </p:nvSpPr>
        <p:spPr bwMode="auto">
          <a:xfrm>
            <a:off x="2378075" y="6091238"/>
            <a:ext cx="30163" cy="30163"/>
          </a:xfrm>
          <a:custGeom>
            <a:avLst/>
            <a:gdLst>
              <a:gd name="T0" fmla="*/ 7 w 8"/>
              <a:gd name="T1" fmla="*/ 3 h 8"/>
              <a:gd name="T2" fmla="*/ 7 w 8"/>
              <a:gd name="T3" fmla="*/ 3 h 8"/>
              <a:gd name="T4" fmla="*/ 3 w 8"/>
              <a:gd name="T5" fmla="*/ 0 h 8"/>
              <a:gd name="T6" fmla="*/ 0 w 8"/>
              <a:gd name="T7" fmla="*/ 5 h 8"/>
              <a:gd name="T8" fmla="*/ 5 w 8"/>
              <a:gd name="T9" fmla="*/ 7 h 8"/>
              <a:gd name="T10" fmla="*/ 7 w 8"/>
              <a:gd name="T11" fmla="*/ 3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8">
                <a:moveTo>
                  <a:pt x="7" y="3"/>
                </a:moveTo>
                <a:cubicBezTo>
                  <a:pt x="7" y="3"/>
                  <a:pt x="7" y="3"/>
                  <a:pt x="7" y="3"/>
                </a:cubicBezTo>
                <a:cubicBezTo>
                  <a:pt x="7" y="1"/>
                  <a:pt x="5" y="0"/>
                  <a:pt x="3" y="0"/>
                </a:cubicBezTo>
                <a:cubicBezTo>
                  <a:pt x="1" y="1"/>
                  <a:pt x="0" y="3"/>
                  <a:pt x="0" y="5"/>
                </a:cubicBezTo>
                <a:cubicBezTo>
                  <a:pt x="1" y="7"/>
                  <a:pt x="3" y="8"/>
                  <a:pt x="5" y="7"/>
                </a:cubicBezTo>
                <a:cubicBezTo>
                  <a:pt x="7" y="7"/>
                  <a:pt x="8" y="5"/>
                  <a:pt x="7" y="3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2" name="Freeform 59"/>
          <p:cNvSpPr>
            <a:spLocks/>
          </p:cNvSpPr>
          <p:nvPr/>
        </p:nvSpPr>
        <p:spPr bwMode="auto">
          <a:xfrm>
            <a:off x="2389188" y="6016625"/>
            <a:ext cx="34925" cy="30163"/>
          </a:xfrm>
          <a:custGeom>
            <a:avLst/>
            <a:gdLst>
              <a:gd name="T0" fmla="*/ 5 w 9"/>
              <a:gd name="T1" fmla="*/ 8 h 8"/>
              <a:gd name="T2" fmla="*/ 7 w 9"/>
              <a:gd name="T3" fmla="*/ 7 h 8"/>
              <a:gd name="T4" fmla="*/ 7 w 9"/>
              <a:gd name="T5" fmla="*/ 2 h 8"/>
              <a:gd name="T6" fmla="*/ 2 w 9"/>
              <a:gd name="T7" fmla="*/ 2 h 8"/>
              <a:gd name="T8" fmla="*/ 2 w 9"/>
              <a:gd name="T9" fmla="*/ 7 h 8"/>
              <a:gd name="T10" fmla="*/ 5 w 9"/>
              <a:gd name="T11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" h="8">
                <a:moveTo>
                  <a:pt x="5" y="8"/>
                </a:moveTo>
                <a:cubicBezTo>
                  <a:pt x="6" y="8"/>
                  <a:pt x="7" y="7"/>
                  <a:pt x="7" y="7"/>
                </a:cubicBezTo>
                <a:cubicBezTo>
                  <a:pt x="9" y="5"/>
                  <a:pt x="8" y="3"/>
                  <a:pt x="7" y="2"/>
                </a:cubicBezTo>
                <a:cubicBezTo>
                  <a:pt x="5" y="0"/>
                  <a:pt x="3" y="1"/>
                  <a:pt x="2" y="2"/>
                </a:cubicBezTo>
                <a:cubicBezTo>
                  <a:pt x="0" y="4"/>
                  <a:pt x="1" y="6"/>
                  <a:pt x="2" y="7"/>
                </a:cubicBezTo>
                <a:cubicBezTo>
                  <a:pt x="3" y="8"/>
                  <a:pt x="4" y="8"/>
                  <a:pt x="5" y="8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3" name="Freeform 60"/>
          <p:cNvSpPr>
            <a:spLocks/>
          </p:cNvSpPr>
          <p:nvPr/>
        </p:nvSpPr>
        <p:spPr bwMode="auto">
          <a:xfrm>
            <a:off x="2378075" y="6054725"/>
            <a:ext cx="26988" cy="25400"/>
          </a:xfrm>
          <a:custGeom>
            <a:avLst/>
            <a:gdLst>
              <a:gd name="T0" fmla="*/ 3 w 7"/>
              <a:gd name="T1" fmla="*/ 7 h 7"/>
              <a:gd name="T2" fmla="*/ 4 w 7"/>
              <a:gd name="T3" fmla="*/ 7 h 7"/>
              <a:gd name="T4" fmla="*/ 7 w 7"/>
              <a:gd name="T5" fmla="*/ 4 h 7"/>
              <a:gd name="T6" fmla="*/ 4 w 7"/>
              <a:gd name="T7" fmla="*/ 0 h 7"/>
              <a:gd name="T8" fmla="*/ 0 w 7"/>
              <a:gd name="T9" fmla="*/ 3 h 7"/>
              <a:gd name="T10" fmla="*/ 3 w 7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7">
                <a:moveTo>
                  <a:pt x="3" y="7"/>
                </a:moveTo>
                <a:cubicBezTo>
                  <a:pt x="3" y="7"/>
                  <a:pt x="4" y="7"/>
                  <a:pt x="4" y="7"/>
                </a:cubicBezTo>
                <a:cubicBezTo>
                  <a:pt x="6" y="7"/>
                  <a:pt x="7" y="6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2" y="0"/>
                  <a:pt x="0" y="1"/>
                  <a:pt x="0" y="3"/>
                </a:cubicBezTo>
                <a:cubicBezTo>
                  <a:pt x="0" y="5"/>
                  <a:pt x="1" y="7"/>
                  <a:pt x="3" y="7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4" name="Freeform 61"/>
          <p:cNvSpPr>
            <a:spLocks/>
          </p:cNvSpPr>
          <p:nvPr/>
        </p:nvSpPr>
        <p:spPr bwMode="auto">
          <a:xfrm>
            <a:off x="2419350" y="5994400"/>
            <a:ext cx="30163" cy="30163"/>
          </a:xfrm>
          <a:custGeom>
            <a:avLst/>
            <a:gdLst>
              <a:gd name="T0" fmla="*/ 5 w 8"/>
              <a:gd name="T1" fmla="*/ 7 h 8"/>
              <a:gd name="T2" fmla="*/ 6 w 8"/>
              <a:gd name="T3" fmla="*/ 7 h 8"/>
              <a:gd name="T4" fmla="*/ 7 w 8"/>
              <a:gd name="T5" fmla="*/ 2 h 8"/>
              <a:gd name="T6" fmla="*/ 2 w 8"/>
              <a:gd name="T7" fmla="*/ 1 h 8"/>
              <a:gd name="T8" fmla="*/ 1 w 8"/>
              <a:gd name="T9" fmla="*/ 6 h 8"/>
              <a:gd name="T10" fmla="*/ 5 w 8"/>
              <a:gd name="T11" fmla="*/ 7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8">
                <a:moveTo>
                  <a:pt x="5" y="7"/>
                </a:moveTo>
                <a:cubicBezTo>
                  <a:pt x="5" y="7"/>
                  <a:pt x="6" y="7"/>
                  <a:pt x="6" y="7"/>
                </a:cubicBezTo>
                <a:cubicBezTo>
                  <a:pt x="8" y="6"/>
                  <a:pt x="8" y="4"/>
                  <a:pt x="7" y="2"/>
                </a:cubicBezTo>
                <a:cubicBezTo>
                  <a:pt x="6" y="0"/>
                  <a:pt x="4" y="0"/>
                  <a:pt x="2" y="1"/>
                </a:cubicBezTo>
                <a:cubicBezTo>
                  <a:pt x="1" y="2"/>
                  <a:pt x="0" y="4"/>
                  <a:pt x="1" y="6"/>
                </a:cubicBezTo>
                <a:cubicBezTo>
                  <a:pt x="2" y="7"/>
                  <a:pt x="3" y="8"/>
                  <a:pt x="5" y="7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5" name="Freeform 62"/>
          <p:cNvSpPr>
            <a:spLocks/>
          </p:cNvSpPr>
          <p:nvPr/>
        </p:nvSpPr>
        <p:spPr bwMode="auto">
          <a:xfrm>
            <a:off x="2524125" y="6013450"/>
            <a:ext cx="30163" cy="30163"/>
          </a:xfrm>
          <a:custGeom>
            <a:avLst/>
            <a:gdLst>
              <a:gd name="T0" fmla="*/ 1 w 8"/>
              <a:gd name="T1" fmla="*/ 7 h 8"/>
              <a:gd name="T2" fmla="*/ 5 w 8"/>
              <a:gd name="T3" fmla="*/ 8 h 8"/>
              <a:gd name="T4" fmla="*/ 6 w 8"/>
              <a:gd name="T5" fmla="*/ 7 h 8"/>
              <a:gd name="T6" fmla="*/ 7 w 8"/>
              <a:gd name="T7" fmla="*/ 2 h 8"/>
              <a:gd name="T8" fmla="*/ 1 w 8"/>
              <a:gd name="T9" fmla="*/ 1 h 8"/>
              <a:gd name="T10" fmla="*/ 1 w 8"/>
              <a:gd name="T11" fmla="*/ 7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8">
                <a:moveTo>
                  <a:pt x="1" y="7"/>
                </a:moveTo>
                <a:cubicBezTo>
                  <a:pt x="2" y="8"/>
                  <a:pt x="3" y="8"/>
                  <a:pt x="5" y="8"/>
                </a:cubicBezTo>
                <a:cubicBezTo>
                  <a:pt x="5" y="8"/>
                  <a:pt x="6" y="7"/>
                  <a:pt x="6" y="7"/>
                </a:cubicBezTo>
                <a:cubicBezTo>
                  <a:pt x="8" y="6"/>
                  <a:pt x="8" y="3"/>
                  <a:pt x="7" y="2"/>
                </a:cubicBezTo>
                <a:cubicBezTo>
                  <a:pt x="5" y="0"/>
                  <a:pt x="3" y="0"/>
                  <a:pt x="1" y="1"/>
                </a:cubicBezTo>
                <a:cubicBezTo>
                  <a:pt x="0" y="3"/>
                  <a:pt x="0" y="5"/>
                  <a:pt x="1" y="7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6" name="Freeform 63"/>
          <p:cNvSpPr>
            <a:spLocks/>
          </p:cNvSpPr>
          <p:nvPr/>
        </p:nvSpPr>
        <p:spPr bwMode="auto">
          <a:xfrm>
            <a:off x="2457450" y="5986463"/>
            <a:ext cx="30163" cy="26988"/>
          </a:xfrm>
          <a:custGeom>
            <a:avLst/>
            <a:gdLst>
              <a:gd name="T0" fmla="*/ 4 w 8"/>
              <a:gd name="T1" fmla="*/ 7 h 7"/>
              <a:gd name="T2" fmla="*/ 5 w 8"/>
              <a:gd name="T3" fmla="*/ 7 h 7"/>
              <a:gd name="T4" fmla="*/ 8 w 8"/>
              <a:gd name="T5" fmla="*/ 3 h 7"/>
              <a:gd name="T6" fmla="*/ 4 w 8"/>
              <a:gd name="T7" fmla="*/ 0 h 7"/>
              <a:gd name="T8" fmla="*/ 0 w 8"/>
              <a:gd name="T9" fmla="*/ 3 h 7"/>
              <a:gd name="T10" fmla="*/ 4 w 8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7">
                <a:moveTo>
                  <a:pt x="4" y="7"/>
                </a:moveTo>
                <a:cubicBezTo>
                  <a:pt x="4" y="7"/>
                  <a:pt x="5" y="7"/>
                  <a:pt x="5" y="7"/>
                </a:cubicBezTo>
                <a:cubicBezTo>
                  <a:pt x="6" y="6"/>
                  <a:pt x="8" y="5"/>
                  <a:pt x="8" y="3"/>
                </a:cubicBezTo>
                <a:cubicBezTo>
                  <a:pt x="7" y="1"/>
                  <a:pt x="6" y="0"/>
                  <a:pt x="4" y="0"/>
                </a:cubicBezTo>
                <a:cubicBezTo>
                  <a:pt x="2" y="0"/>
                  <a:pt x="0" y="1"/>
                  <a:pt x="0" y="3"/>
                </a:cubicBezTo>
                <a:cubicBezTo>
                  <a:pt x="0" y="5"/>
                  <a:pt x="2" y="7"/>
                  <a:pt x="4" y="7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7" name="Freeform 64"/>
          <p:cNvSpPr>
            <a:spLocks/>
          </p:cNvSpPr>
          <p:nvPr/>
        </p:nvSpPr>
        <p:spPr bwMode="auto">
          <a:xfrm>
            <a:off x="2493963" y="5989638"/>
            <a:ext cx="30163" cy="30163"/>
          </a:xfrm>
          <a:custGeom>
            <a:avLst/>
            <a:gdLst>
              <a:gd name="T0" fmla="*/ 2 w 8"/>
              <a:gd name="T1" fmla="*/ 8 h 8"/>
              <a:gd name="T2" fmla="*/ 5 w 8"/>
              <a:gd name="T3" fmla="*/ 8 h 8"/>
              <a:gd name="T4" fmla="*/ 7 w 8"/>
              <a:gd name="T5" fmla="*/ 6 h 8"/>
              <a:gd name="T6" fmla="*/ 5 w 8"/>
              <a:gd name="T7" fmla="*/ 1 h 8"/>
              <a:gd name="T8" fmla="*/ 0 w 8"/>
              <a:gd name="T9" fmla="*/ 3 h 8"/>
              <a:gd name="T10" fmla="*/ 2 w 8"/>
              <a:gd name="T11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8">
                <a:moveTo>
                  <a:pt x="2" y="8"/>
                </a:moveTo>
                <a:cubicBezTo>
                  <a:pt x="3" y="8"/>
                  <a:pt x="4" y="8"/>
                  <a:pt x="5" y="8"/>
                </a:cubicBezTo>
                <a:cubicBezTo>
                  <a:pt x="6" y="7"/>
                  <a:pt x="7" y="7"/>
                  <a:pt x="7" y="6"/>
                </a:cubicBezTo>
                <a:cubicBezTo>
                  <a:pt x="8" y="4"/>
                  <a:pt x="7" y="2"/>
                  <a:pt x="5" y="1"/>
                </a:cubicBezTo>
                <a:cubicBezTo>
                  <a:pt x="3" y="0"/>
                  <a:pt x="1" y="1"/>
                  <a:pt x="0" y="3"/>
                </a:cubicBezTo>
                <a:cubicBezTo>
                  <a:pt x="0" y="5"/>
                  <a:pt x="0" y="7"/>
                  <a:pt x="2" y="8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8" name="Freeform 65"/>
          <p:cNvSpPr>
            <a:spLocks/>
          </p:cNvSpPr>
          <p:nvPr/>
        </p:nvSpPr>
        <p:spPr bwMode="auto">
          <a:xfrm>
            <a:off x="2540000" y="6046788"/>
            <a:ext cx="30163" cy="30163"/>
          </a:xfrm>
          <a:custGeom>
            <a:avLst/>
            <a:gdLst>
              <a:gd name="T0" fmla="*/ 4 w 8"/>
              <a:gd name="T1" fmla="*/ 1 h 8"/>
              <a:gd name="T2" fmla="*/ 1 w 8"/>
              <a:gd name="T3" fmla="*/ 5 h 8"/>
              <a:gd name="T4" fmla="*/ 1 w 8"/>
              <a:gd name="T5" fmla="*/ 5 h 8"/>
              <a:gd name="T6" fmla="*/ 5 w 8"/>
              <a:gd name="T7" fmla="*/ 8 h 8"/>
              <a:gd name="T8" fmla="*/ 8 w 8"/>
              <a:gd name="T9" fmla="*/ 3 h 8"/>
              <a:gd name="T10" fmla="*/ 8 w 8"/>
              <a:gd name="T11" fmla="*/ 3 h 8"/>
              <a:gd name="T12" fmla="*/ 8 w 8"/>
              <a:gd name="T13" fmla="*/ 3 h 8"/>
              <a:gd name="T14" fmla="*/ 4 w 8"/>
              <a:gd name="T15" fmla="*/ 1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" h="8">
                <a:moveTo>
                  <a:pt x="4" y="1"/>
                </a:moveTo>
                <a:cubicBezTo>
                  <a:pt x="2" y="1"/>
                  <a:pt x="0" y="3"/>
                  <a:pt x="1" y="5"/>
                </a:cubicBezTo>
                <a:cubicBezTo>
                  <a:pt x="1" y="5"/>
                  <a:pt x="1" y="5"/>
                  <a:pt x="1" y="5"/>
                </a:cubicBezTo>
                <a:cubicBezTo>
                  <a:pt x="1" y="7"/>
                  <a:pt x="3" y="8"/>
                  <a:pt x="5" y="8"/>
                </a:cubicBezTo>
                <a:cubicBezTo>
                  <a:pt x="7" y="7"/>
                  <a:pt x="8" y="5"/>
                  <a:pt x="8" y="3"/>
                </a:cubicBezTo>
                <a:cubicBezTo>
                  <a:pt x="8" y="3"/>
                  <a:pt x="8" y="3"/>
                  <a:pt x="8" y="3"/>
                </a:cubicBezTo>
                <a:cubicBezTo>
                  <a:pt x="8" y="3"/>
                  <a:pt x="8" y="3"/>
                  <a:pt x="8" y="3"/>
                </a:cubicBezTo>
                <a:cubicBezTo>
                  <a:pt x="7" y="1"/>
                  <a:pt x="5" y="0"/>
                  <a:pt x="4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9" name="Freeform 66"/>
          <p:cNvSpPr>
            <a:spLocks/>
          </p:cNvSpPr>
          <p:nvPr/>
        </p:nvSpPr>
        <p:spPr bwMode="auto">
          <a:xfrm>
            <a:off x="2528888" y="6118225"/>
            <a:ext cx="30163" cy="30163"/>
          </a:xfrm>
          <a:custGeom>
            <a:avLst/>
            <a:gdLst>
              <a:gd name="T0" fmla="*/ 1 w 8"/>
              <a:gd name="T1" fmla="*/ 2 h 8"/>
              <a:gd name="T2" fmla="*/ 1 w 8"/>
              <a:gd name="T3" fmla="*/ 2 h 8"/>
              <a:gd name="T4" fmla="*/ 2 w 8"/>
              <a:gd name="T5" fmla="*/ 7 h 8"/>
              <a:gd name="T6" fmla="*/ 5 w 8"/>
              <a:gd name="T7" fmla="*/ 8 h 8"/>
              <a:gd name="T8" fmla="*/ 7 w 8"/>
              <a:gd name="T9" fmla="*/ 7 h 8"/>
              <a:gd name="T10" fmla="*/ 6 w 8"/>
              <a:gd name="T11" fmla="*/ 1 h 8"/>
              <a:gd name="T12" fmla="*/ 1 w 8"/>
              <a:gd name="T13" fmla="*/ 2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8">
                <a:moveTo>
                  <a:pt x="1" y="2"/>
                </a:moveTo>
                <a:cubicBezTo>
                  <a:pt x="1" y="2"/>
                  <a:pt x="1" y="2"/>
                  <a:pt x="1" y="2"/>
                </a:cubicBezTo>
                <a:cubicBezTo>
                  <a:pt x="0" y="4"/>
                  <a:pt x="0" y="6"/>
                  <a:pt x="2" y="7"/>
                </a:cubicBezTo>
                <a:cubicBezTo>
                  <a:pt x="3" y="8"/>
                  <a:pt x="4" y="8"/>
                  <a:pt x="5" y="8"/>
                </a:cubicBezTo>
                <a:cubicBezTo>
                  <a:pt x="5" y="8"/>
                  <a:pt x="6" y="7"/>
                  <a:pt x="7" y="7"/>
                </a:cubicBezTo>
                <a:cubicBezTo>
                  <a:pt x="8" y="5"/>
                  <a:pt x="8" y="3"/>
                  <a:pt x="6" y="1"/>
                </a:cubicBezTo>
                <a:cubicBezTo>
                  <a:pt x="4" y="0"/>
                  <a:pt x="2" y="1"/>
                  <a:pt x="1" y="2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0" name="Freeform 67"/>
          <p:cNvSpPr>
            <a:spLocks/>
          </p:cNvSpPr>
          <p:nvPr/>
        </p:nvSpPr>
        <p:spPr bwMode="auto">
          <a:xfrm>
            <a:off x="2498725" y="6145213"/>
            <a:ext cx="30163" cy="30163"/>
          </a:xfrm>
          <a:custGeom>
            <a:avLst/>
            <a:gdLst>
              <a:gd name="T0" fmla="*/ 2 w 8"/>
              <a:gd name="T1" fmla="*/ 1 h 8"/>
              <a:gd name="T2" fmla="*/ 1 w 8"/>
              <a:gd name="T3" fmla="*/ 6 h 8"/>
              <a:gd name="T4" fmla="*/ 5 w 8"/>
              <a:gd name="T5" fmla="*/ 7 h 8"/>
              <a:gd name="T6" fmla="*/ 6 w 8"/>
              <a:gd name="T7" fmla="*/ 7 h 8"/>
              <a:gd name="T8" fmla="*/ 7 w 8"/>
              <a:gd name="T9" fmla="*/ 2 h 8"/>
              <a:gd name="T10" fmla="*/ 2 w 8"/>
              <a:gd name="T11" fmla="*/ 1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8">
                <a:moveTo>
                  <a:pt x="2" y="1"/>
                </a:moveTo>
                <a:cubicBezTo>
                  <a:pt x="1" y="2"/>
                  <a:pt x="0" y="4"/>
                  <a:pt x="1" y="6"/>
                </a:cubicBezTo>
                <a:cubicBezTo>
                  <a:pt x="2" y="7"/>
                  <a:pt x="3" y="8"/>
                  <a:pt x="5" y="7"/>
                </a:cubicBezTo>
                <a:cubicBezTo>
                  <a:pt x="5" y="7"/>
                  <a:pt x="6" y="7"/>
                  <a:pt x="6" y="7"/>
                </a:cubicBezTo>
                <a:cubicBezTo>
                  <a:pt x="8" y="6"/>
                  <a:pt x="8" y="4"/>
                  <a:pt x="7" y="2"/>
                </a:cubicBezTo>
                <a:cubicBezTo>
                  <a:pt x="6" y="0"/>
                  <a:pt x="4" y="0"/>
                  <a:pt x="2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1" name="Freeform 68"/>
          <p:cNvSpPr>
            <a:spLocks/>
          </p:cNvSpPr>
          <p:nvPr/>
        </p:nvSpPr>
        <p:spPr bwMode="auto">
          <a:xfrm>
            <a:off x="2543175" y="6084888"/>
            <a:ext cx="30163" cy="30163"/>
          </a:xfrm>
          <a:custGeom>
            <a:avLst/>
            <a:gdLst>
              <a:gd name="T0" fmla="*/ 4 w 8"/>
              <a:gd name="T1" fmla="*/ 1 h 8"/>
              <a:gd name="T2" fmla="*/ 0 w 8"/>
              <a:gd name="T3" fmla="*/ 3 h 8"/>
              <a:gd name="T4" fmla="*/ 0 w 8"/>
              <a:gd name="T5" fmla="*/ 3 h 8"/>
              <a:gd name="T6" fmla="*/ 3 w 8"/>
              <a:gd name="T7" fmla="*/ 8 h 8"/>
              <a:gd name="T8" fmla="*/ 5 w 8"/>
              <a:gd name="T9" fmla="*/ 8 h 8"/>
              <a:gd name="T10" fmla="*/ 7 w 8"/>
              <a:gd name="T11" fmla="*/ 5 h 8"/>
              <a:gd name="T12" fmla="*/ 4 w 8"/>
              <a:gd name="T13" fmla="*/ 1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8">
                <a:moveTo>
                  <a:pt x="4" y="1"/>
                </a:moveTo>
                <a:cubicBezTo>
                  <a:pt x="3" y="0"/>
                  <a:pt x="1" y="2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5"/>
                  <a:pt x="1" y="7"/>
                  <a:pt x="3" y="8"/>
                </a:cubicBezTo>
                <a:cubicBezTo>
                  <a:pt x="4" y="8"/>
                  <a:pt x="4" y="8"/>
                  <a:pt x="5" y="8"/>
                </a:cubicBezTo>
                <a:cubicBezTo>
                  <a:pt x="6" y="7"/>
                  <a:pt x="7" y="6"/>
                  <a:pt x="7" y="5"/>
                </a:cubicBezTo>
                <a:cubicBezTo>
                  <a:pt x="8" y="3"/>
                  <a:pt x="6" y="1"/>
                  <a:pt x="4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2" name="Freeform 69"/>
          <p:cNvSpPr>
            <a:spLocks/>
          </p:cNvSpPr>
          <p:nvPr/>
        </p:nvSpPr>
        <p:spPr bwMode="auto">
          <a:xfrm>
            <a:off x="2424113" y="6145213"/>
            <a:ext cx="33338" cy="30163"/>
          </a:xfrm>
          <a:custGeom>
            <a:avLst/>
            <a:gdLst>
              <a:gd name="T0" fmla="*/ 6 w 9"/>
              <a:gd name="T1" fmla="*/ 1 h 8"/>
              <a:gd name="T2" fmla="*/ 1 w 9"/>
              <a:gd name="T3" fmla="*/ 3 h 8"/>
              <a:gd name="T4" fmla="*/ 3 w 9"/>
              <a:gd name="T5" fmla="*/ 8 h 8"/>
              <a:gd name="T6" fmla="*/ 6 w 9"/>
              <a:gd name="T7" fmla="*/ 8 h 8"/>
              <a:gd name="T8" fmla="*/ 8 w 9"/>
              <a:gd name="T9" fmla="*/ 6 h 8"/>
              <a:gd name="T10" fmla="*/ 6 w 9"/>
              <a:gd name="T11" fmla="*/ 1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" h="8">
                <a:moveTo>
                  <a:pt x="6" y="1"/>
                </a:moveTo>
                <a:cubicBezTo>
                  <a:pt x="4" y="0"/>
                  <a:pt x="2" y="1"/>
                  <a:pt x="1" y="3"/>
                </a:cubicBezTo>
                <a:cubicBezTo>
                  <a:pt x="0" y="5"/>
                  <a:pt x="1" y="7"/>
                  <a:pt x="3" y="8"/>
                </a:cubicBezTo>
                <a:cubicBezTo>
                  <a:pt x="4" y="8"/>
                  <a:pt x="5" y="8"/>
                  <a:pt x="6" y="8"/>
                </a:cubicBezTo>
                <a:cubicBezTo>
                  <a:pt x="7" y="8"/>
                  <a:pt x="7" y="7"/>
                  <a:pt x="8" y="6"/>
                </a:cubicBezTo>
                <a:cubicBezTo>
                  <a:pt x="9" y="4"/>
                  <a:pt x="8" y="2"/>
                  <a:pt x="6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3" name="Freeform 70"/>
          <p:cNvSpPr>
            <a:spLocks/>
          </p:cNvSpPr>
          <p:nvPr/>
        </p:nvSpPr>
        <p:spPr bwMode="auto">
          <a:xfrm>
            <a:off x="2393950" y="6121400"/>
            <a:ext cx="33338" cy="30163"/>
          </a:xfrm>
          <a:custGeom>
            <a:avLst/>
            <a:gdLst>
              <a:gd name="T0" fmla="*/ 7 w 9"/>
              <a:gd name="T1" fmla="*/ 2 h 8"/>
              <a:gd name="T2" fmla="*/ 2 w 9"/>
              <a:gd name="T3" fmla="*/ 2 h 8"/>
              <a:gd name="T4" fmla="*/ 2 w 9"/>
              <a:gd name="T5" fmla="*/ 7 h 8"/>
              <a:gd name="T6" fmla="*/ 5 w 9"/>
              <a:gd name="T7" fmla="*/ 8 h 8"/>
              <a:gd name="T8" fmla="*/ 7 w 9"/>
              <a:gd name="T9" fmla="*/ 7 h 8"/>
              <a:gd name="T10" fmla="*/ 7 w 9"/>
              <a:gd name="T11" fmla="*/ 2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" h="8">
                <a:moveTo>
                  <a:pt x="7" y="2"/>
                </a:moveTo>
                <a:cubicBezTo>
                  <a:pt x="6" y="1"/>
                  <a:pt x="4" y="0"/>
                  <a:pt x="2" y="2"/>
                </a:cubicBezTo>
                <a:cubicBezTo>
                  <a:pt x="1" y="3"/>
                  <a:pt x="0" y="5"/>
                  <a:pt x="2" y="7"/>
                </a:cubicBezTo>
                <a:cubicBezTo>
                  <a:pt x="3" y="8"/>
                  <a:pt x="4" y="8"/>
                  <a:pt x="5" y="8"/>
                </a:cubicBezTo>
                <a:cubicBezTo>
                  <a:pt x="6" y="8"/>
                  <a:pt x="6" y="8"/>
                  <a:pt x="7" y="7"/>
                </a:cubicBezTo>
                <a:cubicBezTo>
                  <a:pt x="8" y="6"/>
                  <a:pt x="9" y="4"/>
                  <a:pt x="7" y="2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4" name="Freeform 71"/>
          <p:cNvSpPr>
            <a:spLocks/>
          </p:cNvSpPr>
          <p:nvPr/>
        </p:nvSpPr>
        <p:spPr bwMode="auto">
          <a:xfrm>
            <a:off x="2465388" y="6156325"/>
            <a:ext cx="25400" cy="25400"/>
          </a:xfrm>
          <a:custGeom>
            <a:avLst/>
            <a:gdLst>
              <a:gd name="T0" fmla="*/ 3 w 7"/>
              <a:gd name="T1" fmla="*/ 0 h 7"/>
              <a:gd name="T2" fmla="*/ 0 w 7"/>
              <a:gd name="T3" fmla="*/ 4 h 7"/>
              <a:gd name="T4" fmla="*/ 4 w 7"/>
              <a:gd name="T5" fmla="*/ 7 h 7"/>
              <a:gd name="T6" fmla="*/ 4 w 7"/>
              <a:gd name="T7" fmla="*/ 7 h 7"/>
              <a:gd name="T8" fmla="*/ 4 w 7"/>
              <a:gd name="T9" fmla="*/ 7 h 7"/>
              <a:gd name="T10" fmla="*/ 7 w 7"/>
              <a:gd name="T11" fmla="*/ 3 h 7"/>
              <a:gd name="T12" fmla="*/ 3 w 7"/>
              <a:gd name="T13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7">
                <a:moveTo>
                  <a:pt x="3" y="0"/>
                </a:moveTo>
                <a:cubicBezTo>
                  <a:pt x="1" y="0"/>
                  <a:pt x="0" y="2"/>
                  <a:pt x="0" y="4"/>
                </a:cubicBezTo>
                <a:cubicBezTo>
                  <a:pt x="0" y="6"/>
                  <a:pt x="2" y="7"/>
                  <a:pt x="4" y="7"/>
                </a:cubicBezTo>
                <a:cubicBezTo>
                  <a:pt x="4" y="7"/>
                  <a:pt x="4" y="7"/>
                  <a:pt x="4" y="7"/>
                </a:cubicBezTo>
                <a:cubicBezTo>
                  <a:pt x="4" y="7"/>
                  <a:pt x="4" y="7"/>
                  <a:pt x="4" y="7"/>
                </a:cubicBezTo>
                <a:cubicBezTo>
                  <a:pt x="6" y="7"/>
                  <a:pt x="7" y="5"/>
                  <a:pt x="7" y="3"/>
                </a:cubicBezTo>
                <a:cubicBezTo>
                  <a:pt x="7" y="1"/>
                  <a:pt x="5" y="0"/>
                  <a:pt x="3" y="0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5" name="Freeform 72"/>
          <p:cNvSpPr>
            <a:spLocks/>
          </p:cNvSpPr>
          <p:nvPr/>
        </p:nvSpPr>
        <p:spPr bwMode="auto">
          <a:xfrm>
            <a:off x="2427288" y="6038850"/>
            <a:ext cx="93663" cy="90488"/>
          </a:xfrm>
          <a:custGeom>
            <a:avLst/>
            <a:gdLst>
              <a:gd name="T0" fmla="*/ 23 w 25"/>
              <a:gd name="T1" fmla="*/ 9 h 24"/>
              <a:gd name="T2" fmla="*/ 10 w 25"/>
              <a:gd name="T3" fmla="*/ 1 h 24"/>
              <a:gd name="T4" fmla="*/ 2 w 25"/>
              <a:gd name="T5" fmla="*/ 15 h 24"/>
              <a:gd name="T6" fmla="*/ 15 w 25"/>
              <a:gd name="T7" fmla="*/ 23 h 24"/>
              <a:gd name="T8" fmla="*/ 23 w 25"/>
              <a:gd name="T9" fmla="*/ 9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" h="24">
                <a:moveTo>
                  <a:pt x="23" y="9"/>
                </a:moveTo>
                <a:cubicBezTo>
                  <a:pt x="22" y="3"/>
                  <a:pt x="16" y="0"/>
                  <a:pt x="10" y="1"/>
                </a:cubicBezTo>
                <a:cubicBezTo>
                  <a:pt x="4" y="3"/>
                  <a:pt x="0" y="9"/>
                  <a:pt x="2" y="15"/>
                </a:cubicBezTo>
                <a:cubicBezTo>
                  <a:pt x="4" y="21"/>
                  <a:pt x="10" y="24"/>
                  <a:pt x="15" y="23"/>
                </a:cubicBezTo>
                <a:cubicBezTo>
                  <a:pt x="21" y="21"/>
                  <a:pt x="25" y="15"/>
                  <a:pt x="23" y="9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6" name="Freeform 73"/>
          <p:cNvSpPr>
            <a:spLocks noEditPoints="1"/>
          </p:cNvSpPr>
          <p:nvPr/>
        </p:nvSpPr>
        <p:spPr bwMode="auto">
          <a:xfrm>
            <a:off x="1563688" y="4875213"/>
            <a:ext cx="600075" cy="625475"/>
          </a:xfrm>
          <a:custGeom>
            <a:avLst/>
            <a:gdLst>
              <a:gd name="T0" fmla="*/ 150 w 160"/>
              <a:gd name="T1" fmla="*/ 37 h 166"/>
              <a:gd name="T2" fmla="*/ 105 w 160"/>
              <a:gd name="T3" fmla="*/ 21 h 166"/>
              <a:gd name="T4" fmla="*/ 59 w 160"/>
              <a:gd name="T5" fmla="*/ 5 h 166"/>
              <a:gd name="T6" fmla="*/ 30 w 160"/>
              <a:gd name="T7" fmla="*/ 43 h 166"/>
              <a:gd name="T8" fmla="*/ 1 w 160"/>
              <a:gd name="T9" fmla="*/ 81 h 166"/>
              <a:gd name="T10" fmla="*/ 28 w 160"/>
              <a:gd name="T11" fmla="*/ 121 h 166"/>
              <a:gd name="T12" fmla="*/ 55 w 160"/>
              <a:gd name="T13" fmla="*/ 160 h 166"/>
              <a:gd name="T14" fmla="*/ 101 w 160"/>
              <a:gd name="T15" fmla="*/ 147 h 166"/>
              <a:gd name="T16" fmla="*/ 147 w 160"/>
              <a:gd name="T17" fmla="*/ 133 h 166"/>
              <a:gd name="T18" fmla="*/ 149 w 160"/>
              <a:gd name="T19" fmla="*/ 85 h 166"/>
              <a:gd name="T20" fmla="*/ 150 w 160"/>
              <a:gd name="T21" fmla="*/ 37 h 166"/>
              <a:gd name="T22" fmla="*/ 127 w 160"/>
              <a:gd name="T23" fmla="*/ 60 h 166"/>
              <a:gd name="T24" fmla="*/ 121 w 160"/>
              <a:gd name="T25" fmla="*/ 59 h 166"/>
              <a:gd name="T26" fmla="*/ 110 w 160"/>
              <a:gd name="T27" fmla="*/ 85 h 166"/>
              <a:gd name="T28" fmla="*/ 120 w 160"/>
              <a:gd name="T29" fmla="*/ 109 h 166"/>
              <a:gd name="T30" fmla="*/ 122 w 160"/>
              <a:gd name="T31" fmla="*/ 108 h 166"/>
              <a:gd name="T32" fmla="*/ 129 w 160"/>
              <a:gd name="T33" fmla="*/ 112 h 166"/>
              <a:gd name="T34" fmla="*/ 125 w 160"/>
              <a:gd name="T35" fmla="*/ 120 h 166"/>
              <a:gd name="T36" fmla="*/ 118 w 160"/>
              <a:gd name="T37" fmla="*/ 116 h 166"/>
              <a:gd name="T38" fmla="*/ 118 w 160"/>
              <a:gd name="T39" fmla="*/ 112 h 166"/>
              <a:gd name="T40" fmla="*/ 91 w 160"/>
              <a:gd name="T41" fmla="*/ 109 h 166"/>
              <a:gd name="T42" fmla="*/ 70 w 160"/>
              <a:gd name="T43" fmla="*/ 126 h 166"/>
              <a:gd name="T44" fmla="*/ 72 w 160"/>
              <a:gd name="T45" fmla="*/ 129 h 166"/>
              <a:gd name="T46" fmla="*/ 68 w 160"/>
              <a:gd name="T47" fmla="*/ 136 h 166"/>
              <a:gd name="T48" fmla="*/ 61 w 160"/>
              <a:gd name="T49" fmla="*/ 132 h 166"/>
              <a:gd name="T50" fmla="*/ 65 w 160"/>
              <a:gd name="T51" fmla="*/ 125 h 166"/>
              <a:gd name="T52" fmla="*/ 67 w 160"/>
              <a:gd name="T53" fmla="*/ 125 h 166"/>
              <a:gd name="T54" fmla="*/ 61 w 160"/>
              <a:gd name="T55" fmla="*/ 99 h 166"/>
              <a:gd name="T56" fmla="*/ 39 w 160"/>
              <a:gd name="T57" fmla="*/ 83 h 166"/>
              <a:gd name="T58" fmla="*/ 35 w 160"/>
              <a:gd name="T59" fmla="*/ 88 h 166"/>
              <a:gd name="T60" fmla="*/ 27 w 160"/>
              <a:gd name="T61" fmla="*/ 84 h 166"/>
              <a:gd name="T62" fmla="*/ 31 w 160"/>
              <a:gd name="T63" fmla="*/ 76 h 166"/>
              <a:gd name="T64" fmla="*/ 39 w 160"/>
              <a:gd name="T65" fmla="*/ 80 h 166"/>
              <a:gd name="T66" fmla="*/ 39 w 160"/>
              <a:gd name="T67" fmla="*/ 81 h 166"/>
              <a:gd name="T68" fmla="*/ 61 w 160"/>
              <a:gd name="T69" fmla="*/ 68 h 166"/>
              <a:gd name="T70" fmla="*/ 69 w 160"/>
              <a:gd name="T71" fmla="*/ 41 h 166"/>
              <a:gd name="T72" fmla="*/ 64 w 160"/>
              <a:gd name="T73" fmla="*/ 37 h 166"/>
              <a:gd name="T74" fmla="*/ 68 w 160"/>
              <a:gd name="T75" fmla="*/ 29 h 166"/>
              <a:gd name="T76" fmla="*/ 75 w 160"/>
              <a:gd name="T77" fmla="*/ 33 h 166"/>
              <a:gd name="T78" fmla="*/ 72 w 160"/>
              <a:gd name="T79" fmla="*/ 40 h 166"/>
              <a:gd name="T80" fmla="*/ 92 w 160"/>
              <a:gd name="T81" fmla="*/ 58 h 166"/>
              <a:gd name="T82" fmla="*/ 119 w 160"/>
              <a:gd name="T83" fmla="*/ 57 h 166"/>
              <a:gd name="T84" fmla="*/ 119 w 160"/>
              <a:gd name="T85" fmla="*/ 56 h 166"/>
              <a:gd name="T86" fmla="*/ 123 w 160"/>
              <a:gd name="T87" fmla="*/ 49 h 166"/>
              <a:gd name="T88" fmla="*/ 131 w 160"/>
              <a:gd name="T89" fmla="*/ 53 h 166"/>
              <a:gd name="T90" fmla="*/ 127 w 160"/>
              <a:gd name="T91" fmla="*/ 6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60" h="166">
                <a:moveTo>
                  <a:pt x="150" y="37"/>
                </a:moveTo>
                <a:cubicBezTo>
                  <a:pt x="140" y="22"/>
                  <a:pt x="121" y="16"/>
                  <a:pt x="105" y="21"/>
                </a:cubicBezTo>
                <a:cubicBezTo>
                  <a:pt x="95" y="7"/>
                  <a:pt x="77" y="0"/>
                  <a:pt x="59" y="5"/>
                </a:cubicBezTo>
                <a:cubicBezTo>
                  <a:pt x="42" y="10"/>
                  <a:pt x="30" y="26"/>
                  <a:pt x="30" y="43"/>
                </a:cubicBezTo>
                <a:cubicBezTo>
                  <a:pt x="13" y="48"/>
                  <a:pt x="1" y="63"/>
                  <a:pt x="1" y="81"/>
                </a:cubicBezTo>
                <a:cubicBezTo>
                  <a:pt x="0" y="99"/>
                  <a:pt x="12" y="115"/>
                  <a:pt x="28" y="121"/>
                </a:cubicBezTo>
                <a:cubicBezTo>
                  <a:pt x="27" y="138"/>
                  <a:pt x="38" y="154"/>
                  <a:pt x="55" y="160"/>
                </a:cubicBezTo>
                <a:cubicBezTo>
                  <a:pt x="72" y="166"/>
                  <a:pt x="91" y="160"/>
                  <a:pt x="101" y="147"/>
                </a:cubicBezTo>
                <a:cubicBezTo>
                  <a:pt x="117" y="153"/>
                  <a:pt x="136" y="148"/>
                  <a:pt x="147" y="133"/>
                </a:cubicBezTo>
                <a:cubicBezTo>
                  <a:pt x="158" y="119"/>
                  <a:pt x="158" y="99"/>
                  <a:pt x="149" y="85"/>
                </a:cubicBezTo>
                <a:cubicBezTo>
                  <a:pt x="159" y="71"/>
                  <a:pt x="160" y="52"/>
                  <a:pt x="150" y="37"/>
                </a:cubicBezTo>
                <a:close/>
                <a:moveTo>
                  <a:pt x="127" y="60"/>
                </a:moveTo>
                <a:cubicBezTo>
                  <a:pt x="125" y="61"/>
                  <a:pt x="123" y="60"/>
                  <a:pt x="121" y="59"/>
                </a:cubicBezTo>
                <a:cubicBezTo>
                  <a:pt x="115" y="66"/>
                  <a:pt x="111" y="75"/>
                  <a:pt x="110" y="85"/>
                </a:cubicBezTo>
                <a:cubicBezTo>
                  <a:pt x="110" y="94"/>
                  <a:pt x="114" y="102"/>
                  <a:pt x="120" y="109"/>
                </a:cubicBezTo>
                <a:cubicBezTo>
                  <a:pt x="120" y="109"/>
                  <a:pt x="121" y="108"/>
                  <a:pt x="122" y="108"/>
                </a:cubicBezTo>
                <a:cubicBezTo>
                  <a:pt x="125" y="107"/>
                  <a:pt x="128" y="109"/>
                  <a:pt x="129" y="112"/>
                </a:cubicBezTo>
                <a:cubicBezTo>
                  <a:pt x="130" y="115"/>
                  <a:pt x="128" y="119"/>
                  <a:pt x="125" y="120"/>
                </a:cubicBezTo>
                <a:cubicBezTo>
                  <a:pt x="122" y="121"/>
                  <a:pt x="118" y="119"/>
                  <a:pt x="118" y="116"/>
                </a:cubicBezTo>
                <a:cubicBezTo>
                  <a:pt x="117" y="114"/>
                  <a:pt x="117" y="113"/>
                  <a:pt x="118" y="112"/>
                </a:cubicBezTo>
                <a:cubicBezTo>
                  <a:pt x="109" y="108"/>
                  <a:pt x="100" y="107"/>
                  <a:pt x="91" y="109"/>
                </a:cubicBezTo>
                <a:cubicBezTo>
                  <a:pt x="82" y="112"/>
                  <a:pt x="75" y="118"/>
                  <a:pt x="70" y="126"/>
                </a:cubicBezTo>
                <a:cubicBezTo>
                  <a:pt x="71" y="126"/>
                  <a:pt x="72" y="128"/>
                  <a:pt x="72" y="129"/>
                </a:cubicBezTo>
                <a:cubicBezTo>
                  <a:pt x="73" y="132"/>
                  <a:pt x="71" y="135"/>
                  <a:pt x="68" y="136"/>
                </a:cubicBezTo>
                <a:cubicBezTo>
                  <a:pt x="65" y="137"/>
                  <a:pt x="62" y="135"/>
                  <a:pt x="61" y="132"/>
                </a:cubicBezTo>
                <a:cubicBezTo>
                  <a:pt x="60" y="129"/>
                  <a:pt x="62" y="126"/>
                  <a:pt x="65" y="125"/>
                </a:cubicBezTo>
                <a:cubicBezTo>
                  <a:pt x="65" y="125"/>
                  <a:pt x="66" y="125"/>
                  <a:pt x="67" y="125"/>
                </a:cubicBezTo>
                <a:cubicBezTo>
                  <a:pt x="68" y="116"/>
                  <a:pt x="66" y="107"/>
                  <a:pt x="61" y="99"/>
                </a:cubicBezTo>
                <a:cubicBezTo>
                  <a:pt x="56" y="91"/>
                  <a:pt x="47" y="86"/>
                  <a:pt x="39" y="83"/>
                </a:cubicBezTo>
                <a:cubicBezTo>
                  <a:pt x="38" y="85"/>
                  <a:pt x="37" y="87"/>
                  <a:pt x="35" y="88"/>
                </a:cubicBezTo>
                <a:cubicBezTo>
                  <a:pt x="31" y="88"/>
                  <a:pt x="28" y="87"/>
                  <a:pt x="27" y="84"/>
                </a:cubicBezTo>
                <a:cubicBezTo>
                  <a:pt x="26" y="80"/>
                  <a:pt x="28" y="77"/>
                  <a:pt x="31" y="76"/>
                </a:cubicBezTo>
                <a:cubicBezTo>
                  <a:pt x="34" y="75"/>
                  <a:pt x="38" y="77"/>
                  <a:pt x="39" y="80"/>
                </a:cubicBezTo>
                <a:cubicBezTo>
                  <a:pt x="39" y="80"/>
                  <a:pt x="39" y="80"/>
                  <a:pt x="39" y="81"/>
                </a:cubicBezTo>
                <a:cubicBezTo>
                  <a:pt x="47" y="79"/>
                  <a:pt x="55" y="76"/>
                  <a:pt x="61" y="68"/>
                </a:cubicBezTo>
                <a:cubicBezTo>
                  <a:pt x="67" y="61"/>
                  <a:pt x="69" y="50"/>
                  <a:pt x="69" y="41"/>
                </a:cubicBezTo>
                <a:cubicBezTo>
                  <a:pt x="67" y="41"/>
                  <a:pt x="64" y="39"/>
                  <a:pt x="64" y="37"/>
                </a:cubicBezTo>
                <a:cubicBezTo>
                  <a:pt x="63" y="34"/>
                  <a:pt x="64" y="30"/>
                  <a:pt x="68" y="29"/>
                </a:cubicBezTo>
                <a:cubicBezTo>
                  <a:pt x="71" y="29"/>
                  <a:pt x="74" y="30"/>
                  <a:pt x="75" y="33"/>
                </a:cubicBezTo>
                <a:cubicBezTo>
                  <a:pt x="76" y="36"/>
                  <a:pt x="74" y="39"/>
                  <a:pt x="72" y="40"/>
                </a:cubicBezTo>
                <a:cubicBezTo>
                  <a:pt x="77" y="48"/>
                  <a:pt x="83" y="55"/>
                  <a:pt x="92" y="58"/>
                </a:cubicBezTo>
                <a:cubicBezTo>
                  <a:pt x="101" y="61"/>
                  <a:pt x="111" y="60"/>
                  <a:pt x="119" y="57"/>
                </a:cubicBezTo>
                <a:cubicBezTo>
                  <a:pt x="119" y="57"/>
                  <a:pt x="119" y="56"/>
                  <a:pt x="119" y="56"/>
                </a:cubicBezTo>
                <a:cubicBezTo>
                  <a:pt x="118" y="53"/>
                  <a:pt x="120" y="50"/>
                  <a:pt x="123" y="49"/>
                </a:cubicBezTo>
                <a:cubicBezTo>
                  <a:pt x="126" y="48"/>
                  <a:pt x="130" y="50"/>
                  <a:pt x="131" y="53"/>
                </a:cubicBezTo>
                <a:cubicBezTo>
                  <a:pt x="131" y="56"/>
                  <a:pt x="130" y="59"/>
                  <a:pt x="127" y="60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7" name="Freeform 74"/>
          <p:cNvSpPr>
            <a:spLocks/>
          </p:cNvSpPr>
          <p:nvPr/>
        </p:nvSpPr>
        <p:spPr bwMode="auto">
          <a:xfrm>
            <a:off x="1797050" y="5199063"/>
            <a:ext cx="22225" cy="22225"/>
          </a:xfrm>
          <a:custGeom>
            <a:avLst/>
            <a:gdLst>
              <a:gd name="T0" fmla="*/ 6 w 6"/>
              <a:gd name="T1" fmla="*/ 2 h 6"/>
              <a:gd name="T2" fmla="*/ 6 w 6"/>
              <a:gd name="T3" fmla="*/ 2 h 6"/>
              <a:gd name="T4" fmla="*/ 2 w 6"/>
              <a:gd name="T5" fmla="*/ 0 h 6"/>
              <a:gd name="T6" fmla="*/ 0 w 6"/>
              <a:gd name="T7" fmla="*/ 4 h 6"/>
              <a:gd name="T8" fmla="*/ 4 w 6"/>
              <a:gd name="T9" fmla="*/ 6 h 6"/>
              <a:gd name="T10" fmla="*/ 6 w 6"/>
              <a:gd name="T11" fmla="*/ 2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6">
                <a:moveTo>
                  <a:pt x="6" y="2"/>
                </a:moveTo>
                <a:cubicBezTo>
                  <a:pt x="6" y="2"/>
                  <a:pt x="6" y="2"/>
                  <a:pt x="6" y="2"/>
                </a:cubicBezTo>
                <a:cubicBezTo>
                  <a:pt x="5" y="1"/>
                  <a:pt x="4" y="0"/>
                  <a:pt x="2" y="0"/>
                </a:cubicBezTo>
                <a:cubicBezTo>
                  <a:pt x="1" y="1"/>
                  <a:pt x="0" y="2"/>
                  <a:pt x="0" y="4"/>
                </a:cubicBezTo>
                <a:cubicBezTo>
                  <a:pt x="1" y="5"/>
                  <a:pt x="2" y="6"/>
                  <a:pt x="4" y="6"/>
                </a:cubicBezTo>
                <a:cubicBezTo>
                  <a:pt x="5" y="5"/>
                  <a:pt x="6" y="4"/>
                  <a:pt x="6" y="2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8" name="Freeform 75"/>
          <p:cNvSpPr>
            <a:spLocks/>
          </p:cNvSpPr>
          <p:nvPr/>
        </p:nvSpPr>
        <p:spPr bwMode="auto">
          <a:xfrm>
            <a:off x="1803400" y="5138738"/>
            <a:ext cx="26988" cy="22225"/>
          </a:xfrm>
          <a:custGeom>
            <a:avLst/>
            <a:gdLst>
              <a:gd name="T0" fmla="*/ 4 w 7"/>
              <a:gd name="T1" fmla="*/ 6 h 6"/>
              <a:gd name="T2" fmla="*/ 6 w 7"/>
              <a:gd name="T3" fmla="*/ 5 h 6"/>
              <a:gd name="T4" fmla="*/ 5 w 7"/>
              <a:gd name="T5" fmla="*/ 1 h 6"/>
              <a:gd name="T6" fmla="*/ 1 w 7"/>
              <a:gd name="T7" fmla="*/ 2 h 6"/>
              <a:gd name="T8" fmla="*/ 2 w 7"/>
              <a:gd name="T9" fmla="*/ 6 h 6"/>
              <a:gd name="T10" fmla="*/ 4 w 7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6">
                <a:moveTo>
                  <a:pt x="4" y="6"/>
                </a:moveTo>
                <a:cubicBezTo>
                  <a:pt x="5" y="6"/>
                  <a:pt x="6" y="6"/>
                  <a:pt x="6" y="5"/>
                </a:cubicBezTo>
                <a:cubicBezTo>
                  <a:pt x="7" y="4"/>
                  <a:pt x="7" y="2"/>
                  <a:pt x="5" y="1"/>
                </a:cubicBezTo>
                <a:cubicBezTo>
                  <a:pt x="4" y="0"/>
                  <a:pt x="2" y="0"/>
                  <a:pt x="1" y="2"/>
                </a:cubicBezTo>
                <a:cubicBezTo>
                  <a:pt x="0" y="3"/>
                  <a:pt x="1" y="5"/>
                  <a:pt x="2" y="6"/>
                </a:cubicBezTo>
                <a:cubicBezTo>
                  <a:pt x="3" y="6"/>
                  <a:pt x="4" y="6"/>
                  <a:pt x="4" y="6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9" name="Freeform 76"/>
          <p:cNvSpPr>
            <a:spLocks/>
          </p:cNvSpPr>
          <p:nvPr/>
        </p:nvSpPr>
        <p:spPr bwMode="auto">
          <a:xfrm>
            <a:off x="1792288" y="5168900"/>
            <a:ext cx="26988" cy="22225"/>
          </a:xfrm>
          <a:custGeom>
            <a:avLst/>
            <a:gdLst>
              <a:gd name="T0" fmla="*/ 3 w 7"/>
              <a:gd name="T1" fmla="*/ 6 h 6"/>
              <a:gd name="T2" fmla="*/ 4 w 7"/>
              <a:gd name="T3" fmla="*/ 6 h 6"/>
              <a:gd name="T4" fmla="*/ 6 w 7"/>
              <a:gd name="T5" fmla="*/ 3 h 6"/>
              <a:gd name="T6" fmla="*/ 4 w 7"/>
              <a:gd name="T7" fmla="*/ 0 h 6"/>
              <a:gd name="T8" fmla="*/ 1 w 7"/>
              <a:gd name="T9" fmla="*/ 2 h 6"/>
              <a:gd name="T10" fmla="*/ 3 w 7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6">
                <a:moveTo>
                  <a:pt x="3" y="6"/>
                </a:moveTo>
                <a:cubicBezTo>
                  <a:pt x="4" y="6"/>
                  <a:pt x="4" y="6"/>
                  <a:pt x="4" y="6"/>
                </a:cubicBezTo>
                <a:cubicBezTo>
                  <a:pt x="5" y="5"/>
                  <a:pt x="6" y="4"/>
                  <a:pt x="6" y="3"/>
                </a:cubicBezTo>
                <a:cubicBezTo>
                  <a:pt x="7" y="2"/>
                  <a:pt x="6" y="0"/>
                  <a:pt x="4" y="0"/>
                </a:cubicBezTo>
                <a:cubicBezTo>
                  <a:pt x="2" y="0"/>
                  <a:pt x="1" y="1"/>
                  <a:pt x="1" y="2"/>
                </a:cubicBezTo>
                <a:cubicBezTo>
                  <a:pt x="0" y="4"/>
                  <a:pt x="1" y="5"/>
                  <a:pt x="3" y="6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0" name="Freeform 77"/>
          <p:cNvSpPr>
            <a:spLocks/>
          </p:cNvSpPr>
          <p:nvPr/>
        </p:nvSpPr>
        <p:spPr bwMode="auto">
          <a:xfrm>
            <a:off x="1827213" y="5116513"/>
            <a:ext cx="25400" cy="25400"/>
          </a:xfrm>
          <a:custGeom>
            <a:avLst/>
            <a:gdLst>
              <a:gd name="T0" fmla="*/ 4 w 7"/>
              <a:gd name="T1" fmla="*/ 7 h 7"/>
              <a:gd name="T2" fmla="*/ 5 w 7"/>
              <a:gd name="T3" fmla="*/ 6 h 7"/>
              <a:gd name="T4" fmla="*/ 6 w 7"/>
              <a:gd name="T5" fmla="*/ 2 h 7"/>
              <a:gd name="T6" fmla="*/ 2 w 7"/>
              <a:gd name="T7" fmla="*/ 1 h 7"/>
              <a:gd name="T8" fmla="*/ 1 w 7"/>
              <a:gd name="T9" fmla="*/ 5 h 7"/>
              <a:gd name="T10" fmla="*/ 4 w 7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7">
                <a:moveTo>
                  <a:pt x="4" y="7"/>
                </a:moveTo>
                <a:cubicBezTo>
                  <a:pt x="5" y="7"/>
                  <a:pt x="5" y="7"/>
                  <a:pt x="5" y="6"/>
                </a:cubicBezTo>
                <a:cubicBezTo>
                  <a:pt x="6" y="6"/>
                  <a:pt x="7" y="4"/>
                  <a:pt x="6" y="2"/>
                </a:cubicBezTo>
                <a:cubicBezTo>
                  <a:pt x="5" y="1"/>
                  <a:pt x="4" y="0"/>
                  <a:pt x="2" y="1"/>
                </a:cubicBezTo>
                <a:cubicBezTo>
                  <a:pt x="1" y="2"/>
                  <a:pt x="0" y="4"/>
                  <a:pt x="1" y="5"/>
                </a:cubicBezTo>
                <a:cubicBezTo>
                  <a:pt x="2" y="7"/>
                  <a:pt x="3" y="7"/>
                  <a:pt x="4" y="7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1" name="Freeform 78"/>
          <p:cNvSpPr>
            <a:spLocks/>
          </p:cNvSpPr>
          <p:nvPr/>
        </p:nvSpPr>
        <p:spPr bwMode="auto">
          <a:xfrm>
            <a:off x="1912938" y="5130800"/>
            <a:ext cx="22225" cy="26988"/>
          </a:xfrm>
          <a:custGeom>
            <a:avLst/>
            <a:gdLst>
              <a:gd name="T0" fmla="*/ 1 w 6"/>
              <a:gd name="T1" fmla="*/ 5 h 7"/>
              <a:gd name="T2" fmla="*/ 4 w 6"/>
              <a:gd name="T3" fmla="*/ 6 h 7"/>
              <a:gd name="T4" fmla="*/ 5 w 6"/>
              <a:gd name="T5" fmla="*/ 6 h 7"/>
              <a:gd name="T6" fmla="*/ 5 w 6"/>
              <a:gd name="T7" fmla="*/ 1 h 7"/>
              <a:gd name="T8" fmla="*/ 1 w 6"/>
              <a:gd name="T9" fmla="*/ 1 h 7"/>
              <a:gd name="T10" fmla="*/ 1 w 6"/>
              <a:gd name="T11" fmla="*/ 5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7">
                <a:moveTo>
                  <a:pt x="1" y="5"/>
                </a:moveTo>
                <a:cubicBezTo>
                  <a:pt x="2" y="6"/>
                  <a:pt x="3" y="7"/>
                  <a:pt x="4" y="6"/>
                </a:cubicBezTo>
                <a:cubicBezTo>
                  <a:pt x="4" y="6"/>
                  <a:pt x="5" y="6"/>
                  <a:pt x="5" y="6"/>
                </a:cubicBezTo>
                <a:cubicBezTo>
                  <a:pt x="6" y="5"/>
                  <a:pt x="6" y="3"/>
                  <a:pt x="5" y="1"/>
                </a:cubicBezTo>
                <a:cubicBezTo>
                  <a:pt x="4" y="0"/>
                  <a:pt x="2" y="0"/>
                  <a:pt x="1" y="1"/>
                </a:cubicBezTo>
                <a:cubicBezTo>
                  <a:pt x="0" y="2"/>
                  <a:pt x="0" y="4"/>
                  <a:pt x="1" y="5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2" name="Freeform 79"/>
          <p:cNvSpPr>
            <a:spLocks/>
          </p:cNvSpPr>
          <p:nvPr/>
        </p:nvSpPr>
        <p:spPr bwMode="auto">
          <a:xfrm>
            <a:off x="1855788" y="5108575"/>
            <a:ext cx="23813" cy="26988"/>
          </a:xfrm>
          <a:custGeom>
            <a:avLst/>
            <a:gdLst>
              <a:gd name="T0" fmla="*/ 4 w 6"/>
              <a:gd name="T1" fmla="*/ 6 h 7"/>
              <a:gd name="T2" fmla="*/ 4 w 6"/>
              <a:gd name="T3" fmla="*/ 6 h 7"/>
              <a:gd name="T4" fmla="*/ 6 w 6"/>
              <a:gd name="T5" fmla="*/ 3 h 7"/>
              <a:gd name="T6" fmla="*/ 3 w 6"/>
              <a:gd name="T7" fmla="*/ 1 h 7"/>
              <a:gd name="T8" fmla="*/ 0 w 6"/>
              <a:gd name="T9" fmla="*/ 4 h 7"/>
              <a:gd name="T10" fmla="*/ 4 w 6"/>
              <a:gd name="T11" fmla="*/ 6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7">
                <a:moveTo>
                  <a:pt x="4" y="6"/>
                </a:moveTo>
                <a:cubicBezTo>
                  <a:pt x="4" y="6"/>
                  <a:pt x="4" y="6"/>
                  <a:pt x="4" y="6"/>
                </a:cubicBezTo>
                <a:cubicBezTo>
                  <a:pt x="6" y="6"/>
                  <a:pt x="6" y="5"/>
                  <a:pt x="6" y="3"/>
                </a:cubicBezTo>
                <a:cubicBezTo>
                  <a:pt x="6" y="2"/>
                  <a:pt x="5" y="0"/>
                  <a:pt x="3" y="1"/>
                </a:cubicBezTo>
                <a:cubicBezTo>
                  <a:pt x="2" y="1"/>
                  <a:pt x="0" y="2"/>
                  <a:pt x="0" y="4"/>
                </a:cubicBezTo>
                <a:cubicBezTo>
                  <a:pt x="1" y="5"/>
                  <a:pt x="2" y="7"/>
                  <a:pt x="4" y="6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3" name="Freeform 80"/>
          <p:cNvSpPr>
            <a:spLocks/>
          </p:cNvSpPr>
          <p:nvPr/>
        </p:nvSpPr>
        <p:spPr bwMode="auto">
          <a:xfrm>
            <a:off x="1885950" y="5111750"/>
            <a:ext cx="26988" cy="26988"/>
          </a:xfrm>
          <a:custGeom>
            <a:avLst/>
            <a:gdLst>
              <a:gd name="T0" fmla="*/ 2 w 7"/>
              <a:gd name="T1" fmla="*/ 7 h 7"/>
              <a:gd name="T2" fmla="*/ 4 w 7"/>
              <a:gd name="T3" fmla="*/ 7 h 7"/>
              <a:gd name="T4" fmla="*/ 6 w 7"/>
              <a:gd name="T5" fmla="*/ 5 h 7"/>
              <a:gd name="T6" fmla="*/ 5 w 7"/>
              <a:gd name="T7" fmla="*/ 1 h 7"/>
              <a:gd name="T8" fmla="*/ 1 w 7"/>
              <a:gd name="T9" fmla="*/ 3 h 7"/>
              <a:gd name="T10" fmla="*/ 2 w 7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7">
                <a:moveTo>
                  <a:pt x="2" y="7"/>
                </a:moveTo>
                <a:cubicBezTo>
                  <a:pt x="3" y="7"/>
                  <a:pt x="4" y="7"/>
                  <a:pt x="4" y="7"/>
                </a:cubicBezTo>
                <a:cubicBezTo>
                  <a:pt x="5" y="6"/>
                  <a:pt x="6" y="6"/>
                  <a:pt x="6" y="5"/>
                </a:cubicBezTo>
                <a:cubicBezTo>
                  <a:pt x="7" y="3"/>
                  <a:pt x="6" y="2"/>
                  <a:pt x="5" y="1"/>
                </a:cubicBezTo>
                <a:cubicBezTo>
                  <a:pt x="3" y="0"/>
                  <a:pt x="1" y="1"/>
                  <a:pt x="1" y="3"/>
                </a:cubicBezTo>
                <a:cubicBezTo>
                  <a:pt x="0" y="4"/>
                  <a:pt x="1" y="6"/>
                  <a:pt x="2" y="7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4" name="Freeform 81"/>
          <p:cNvSpPr>
            <a:spLocks/>
          </p:cNvSpPr>
          <p:nvPr/>
        </p:nvSpPr>
        <p:spPr bwMode="auto">
          <a:xfrm>
            <a:off x="1927225" y="5157788"/>
            <a:ext cx="23813" cy="25400"/>
          </a:xfrm>
          <a:custGeom>
            <a:avLst/>
            <a:gdLst>
              <a:gd name="T0" fmla="*/ 2 w 6"/>
              <a:gd name="T1" fmla="*/ 1 h 7"/>
              <a:gd name="T2" fmla="*/ 0 w 6"/>
              <a:gd name="T3" fmla="*/ 4 h 7"/>
              <a:gd name="T4" fmla="*/ 0 w 6"/>
              <a:gd name="T5" fmla="*/ 4 h 7"/>
              <a:gd name="T6" fmla="*/ 4 w 6"/>
              <a:gd name="T7" fmla="*/ 6 h 7"/>
              <a:gd name="T8" fmla="*/ 6 w 6"/>
              <a:gd name="T9" fmla="*/ 3 h 7"/>
              <a:gd name="T10" fmla="*/ 6 w 6"/>
              <a:gd name="T11" fmla="*/ 3 h 7"/>
              <a:gd name="T12" fmla="*/ 6 w 6"/>
              <a:gd name="T13" fmla="*/ 3 h 7"/>
              <a:gd name="T14" fmla="*/ 2 w 6"/>
              <a:gd name="T15" fmla="*/ 1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" h="7">
                <a:moveTo>
                  <a:pt x="2" y="1"/>
                </a:moveTo>
                <a:cubicBezTo>
                  <a:pt x="1" y="1"/>
                  <a:pt x="0" y="3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1" y="6"/>
                  <a:pt x="2" y="7"/>
                  <a:pt x="4" y="6"/>
                </a:cubicBezTo>
                <a:cubicBezTo>
                  <a:pt x="6" y="6"/>
                  <a:pt x="6" y="4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5" y="1"/>
                  <a:pt x="4" y="0"/>
                  <a:pt x="2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5" name="Freeform 82"/>
          <p:cNvSpPr>
            <a:spLocks/>
          </p:cNvSpPr>
          <p:nvPr/>
        </p:nvSpPr>
        <p:spPr bwMode="auto">
          <a:xfrm>
            <a:off x="1916113" y="5218113"/>
            <a:ext cx="26988" cy="22225"/>
          </a:xfrm>
          <a:custGeom>
            <a:avLst/>
            <a:gdLst>
              <a:gd name="T0" fmla="*/ 1 w 7"/>
              <a:gd name="T1" fmla="*/ 2 h 6"/>
              <a:gd name="T2" fmla="*/ 1 w 7"/>
              <a:gd name="T3" fmla="*/ 2 h 6"/>
              <a:gd name="T4" fmla="*/ 2 w 7"/>
              <a:gd name="T5" fmla="*/ 6 h 6"/>
              <a:gd name="T6" fmla="*/ 4 w 7"/>
              <a:gd name="T7" fmla="*/ 6 h 6"/>
              <a:gd name="T8" fmla="*/ 6 w 7"/>
              <a:gd name="T9" fmla="*/ 5 h 6"/>
              <a:gd name="T10" fmla="*/ 5 w 7"/>
              <a:gd name="T11" fmla="*/ 1 h 6"/>
              <a:gd name="T12" fmla="*/ 1 w 7"/>
              <a:gd name="T13" fmla="*/ 2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6">
                <a:moveTo>
                  <a:pt x="1" y="2"/>
                </a:moveTo>
                <a:cubicBezTo>
                  <a:pt x="1" y="2"/>
                  <a:pt x="1" y="2"/>
                  <a:pt x="1" y="2"/>
                </a:cubicBezTo>
                <a:cubicBezTo>
                  <a:pt x="0" y="3"/>
                  <a:pt x="1" y="5"/>
                  <a:pt x="2" y="6"/>
                </a:cubicBezTo>
                <a:cubicBezTo>
                  <a:pt x="3" y="6"/>
                  <a:pt x="4" y="6"/>
                  <a:pt x="4" y="6"/>
                </a:cubicBezTo>
                <a:cubicBezTo>
                  <a:pt x="5" y="6"/>
                  <a:pt x="6" y="5"/>
                  <a:pt x="6" y="5"/>
                </a:cubicBezTo>
                <a:cubicBezTo>
                  <a:pt x="7" y="4"/>
                  <a:pt x="7" y="2"/>
                  <a:pt x="5" y="1"/>
                </a:cubicBezTo>
                <a:cubicBezTo>
                  <a:pt x="4" y="0"/>
                  <a:pt x="2" y="0"/>
                  <a:pt x="1" y="2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6" name="Freeform 83"/>
          <p:cNvSpPr>
            <a:spLocks/>
          </p:cNvSpPr>
          <p:nvPr/>
        </p:nvSpPr>
        <p:spPr bwMode="auto">
          <a:xfrm>
            <a:off x="1893888" y="5237163"/>
            <a:ext cx="26988" cy="25400"/>
          </a:xfrm>
          <a:custGeom>
            <a:avLst/>
            <a:gdLst>
              <a:gd name="T0" fmla="*/ 2 w 7"/>
              <a:gd name="T1" fmla="*/ 1 h 7"/>
              <a:gd name="T2" fmla="*/ 1 w 7"/>
              <a:gd name="T3" fmla="*/ 5 h 7"/>
              <a:gd name="T4" fmla="*/ 4 w 7"/>
              <a:gd name="T5" fmla="*/ 7 h 7"/>
              <a:gd name="T6" fmla="*/ 5 w 7"/>
              <a:gd name="T7" fmla="*/ 6 h 7"/>
              <a:gd name="T8" fmla="*/ 6 w 7"/>
              <a:gd name="T9" fmla="*/ 2 h 7"/>
              <a:gd name="T10" fmla="*/ 2 w 7"/>
              <a:gd name="T11" fmla="*/ 1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7">
                <a:moveTo>
                  <a:pt x="2" y="1"/>
                </a:moveTo>
                <a:cubicBezTo>
                  <a:pt x="1" y="2"/>
                  <a:pt x="0" y="4"/>
                  <a:pt x="1" y="5"/>
                </a:cubicBezTo>
                <a:cubicBezTo>
                  <a:pt x="2" y="6"/>
                  <a:pt x="3" y="7"/>
                  <a:pt x="4" y="7"/>
                </a:cubicBezTo>
                <a:cubicBezTo>
                  <a:pt x="5" y="6"/>
                  <a:pt x="5" y="6"/>
                  <a:pt x="5" y="6"/>
                </a:cubicBezTo>
                <a:cubicBezTo>
                  <a:pt x="6" y="5"/>
                  <a:pt x="7" y="4"/>
                  <a:pt x="6" y="2"/>
                </a:cubicBezTo>
                <a:cubicBezTo>
                  <a:pt x="5" y="1"/>
                  <a:pt x="4" y="0"/>
                  <a:pt x="2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7" name="Freeform 84"/>
          <p:cNvSpPr>
            <a:spLocks/>
          </p:cNvSpPr>
          <p:nvPr/>
        </p:nvSpPr>
        <p:spPr bwMode="auto">
          <a:xfrm>
            <a:off x="1927225" y="5191125"/>
            <a:ext cx="26988" cy="22225"/>
          </a:xfrm>
          <a:custGeom>
            <a:avLst/>
            <a:gdLst>
              <a:gd name="T0" fmla="*/ 4 w 7"/>
              <a:gd name="T1" fmla="*/ 0 h 6"/>
              <a:gd name="T2" fmla="*/ 1 w 7"/>
              <a:gd name="T3" fmla="*/ 2 h 6"/>
              <a:gd name="T4" fmla="*/ 1 w 7"/>
              <a:gd name="T5" fmla="*/ 2 h 6"/>
              <a:gd name="T6" fmla="*/ 3 w 7"/>
              <a:gd name="T7" fmla="*/ 6 h 6"/>
              <a:gd name="T8" fmla="*/ 4 w 7"/>
              <a:gd name="T9" fmla="*/ 6 h 6"/>
              <a:gd name="T10" fmla="*/ 7 w 7"/>
              <a:gd name="T11" fmla="*/ 3 h 6"/>
              <a:gd name="T12" fmla="*/ 4 w 7"/>
              <a:gd name="T1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6">
                <a:moveTo>
                  <a:pt x="4" y="0"/>
                </a:moveTo>
                <a:cubicBezTo>
                  <a:pt x="2" y="0"/>
                  <a:pt x="1" y="1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0" y="4"/>
                  <a:pt x="2" y="5"/>
                  <a:pt x="3" y="6"/>
                </a:cubicBezTo>
                <a:cubicBezTo>
                  <a:pt x="4" y="6"/>
                  <a:pt x="4" y="6"/>
                  <a:pt x="4" y="6"/>
                </a:cubicBezTo>
                <a:cubicBezTo>
                  <a:pt x="6" y="5"/>
                  <a:pt x="6" y="4"/>
                  <a:pt x="7" y="3"/>
                </a:cubicBezTo>
                <a:cubicBezTo>
                  <a:pt x="7" y="2"/>
                  <a:pt x="6" y="0"/>
                  <a:pt x="4" y="0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8" name="Freeform 85"/>
          <p:cNvSpPr>
            <a:spLocks/>
          </p:cNvSpPr>
          <p:nvPr/>
        </p:nvSpPr>
        <p:spPr bwMode="auto">
          <a:xfrm>
            <a:off x="1833563" y="5240338"/>
            <a:ext cx="26988" cy="26988"/>
          </a:xfrm>
          <a:custGeom>
            <a:avLst/>
            <a:gdLst>
              <a:gd name="T0" fmla="*/ 5 w 7"/>
              <a:gd name="T1" fmla="*/ 1 h 7"/>
              <a:gd name="T2" fmla="*/ 1 w 7"/>
              <a:gd name="T3" fmla="*/ 3 h 7"/>
              <a:gd name="T4" fmla="*/ 3 w 7"/>
              <a:gd name="T5" fmla="*/ 6 h 7"/>
              <a:gd name="T6" fmla="*/ 5 w 7"/>
              <a:gd name="T7" fmla="*/ 6 h 7"/>
              <a:gd name="T8" fmla="*/ 6 w 7"/>
              <a:gd name="T9" fmla="*/ 5 h 7"/>
              <a:gd name="T10" fmla="*/ 5 w 7"/>
              <a:gd name="T11" fmla="*/ 1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7">
                <a:moveTo>
                  <a:pt x="5" y="1"/>
                </a:moveTo>
                <a:cubicBezTo>
                  <a:pt x="3" y="0"/>
                  <a:pt x="2" y="1"/>
                  <a:pt x="1" y="3"/>
                </a:cubicBezTo>
                <a:cubicBezTo>
                  <a:pt x="0" y="4"/>
                  <a:pt x="1" y="6"/>
                  <a:pt x="3" y="6"/>
                </a:cubicBezTo>
                <a:cubicBezTo>
                  <a:pt x="3" y="7"/>
                  <a:pt x="4" y="7"/>
                  <a:pt x="5" y="6"/>
                </a:cubicBezTo>
                <a:cubicBezTo>
                  <a:pt x="5" y="6"/>
                  <a:pt x="6" y="6"/>
                  <a:pt x="6" y="5"/>
                </a:cubicBezTo>
                <a:cubicBezTo>
                  <a:pt x="7" y="3"/>
                  <a:pt x="6" y="2"/>
                  <a:pt x="5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9" name="Freeform 86"/>
          <p:cNvSpPr>
            <a:spLocks/>
          </p:cNvSpPr>
          <p:nvPr/>
        </p:nvSpPr>
        <p:spPr bwMode="auto">
          <a:xfrm>
            <a:off x="1811338" y="5226050"/>
            <a:ext cx="22225" cy="22225"/>
          </a:xfrm>
          <a:custGeom>
            <a:avLst/>
            <a:gdLst>
              <a:gd name="T0" fmla="*/ 5 w 6"/>
              <a:gd name="T1" fmla="*/ 1 h 6"/>
              <a:gd name="T2" fmla="*/ 1 w 6"/>
              <a:gd name="T3" fmla="*/ 1 h 6"/>
              <a:gd name="T4" fmla="*/ 1 w 6"/>
              <a:gd name="T5" fmla="*/ 5 h 6"/>
              <a:gd name="T6" fmla="*/ 4 w 6"/>
              <a:gd name="T7" fmla="*/ 6 h 6"/>
              <a:gd name="T8" fmla="*/ 5 w 6"/>
              <a:gd name="T9" fmla="*/ 5 h 6"/>
              <a:gd name="T10" fmla="*/ 5 w 6"/>
              <a:gd name="T11" fmla="*/ 1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6">
                <a:moveTo>
                  <a:pt x="5" y="1"/>
                </a:moveTo>
                <a:cubicBezTo>
                  <a:pt x="4" y="0"/>
                  <a:pt x="2" y="0"/>
                  <a:pt x="1" y="1"/>
                </a:cubicBezTo>
                <a:cubicBezTo>
                  <a:pt x="0" y="2"/>
                  <a:pt x="0" y="4"/>
                  <a:pt x="1" y="5"/>
                </a:cubicBezTo>
                <a:cubicBezTo>
                  <a:pt x="2" y="6"/>
                  <a:pt x="3" y="6"/>
                  <a:pt x="4" y="6"/>
                </a:cubicBezTo>
                <a:cubicBezTo>
                  <a:pt x="4" y="6"/>
                  <a:pt x="5" y="6"/>
                  <a:pt x="5" y="5"/>
                </a:cubicBezTo>
                <a:cubicBezTo>
                  <a:pt x="6" y="4"/>
                  <a:pt x="6" y="2"/>
                  <a:pt x="5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0" name="Freeform 87"/>
          <p:cNvSpPr>
            <a:spLocks/>
          </p:cNvSpPr>
          <p:nvPr/>
        </p:nvSpPr>
        <p:spPr bwMode="auto">
          <a:xfrm>
            <a:off x="1868488" y="5248275"/>
            <a:ext cx="22225" cy="22225"/>
          </a:xfrm>
          <a:custGeom>
            <a:avLst/>
            <a:gdLst>
              <a:gd name="T0" fmla="*/ 3 w 6"/>
              <a:gd name="T1" fmla="*/ 0 h 6"/>
              <a:gd name="T2" fmla="*/ 0 w 6"/>
              <a:gd name="T3" fmla="*/ 3 h 6"/>
              <a:gd name="T4" fmla="*/ 3 w 6"/>
              <a:gd name="T5" fmla="*/ 6 h 6"/>
              <a:gd name="T6" fmla="*/ 3 w 6"/>
              <a:gd name="T7" fmla="*/ 6 h 6"/>
              <a:gd name="T8" fmla="*/ 4 w 6"/>
              <a:gd name="T9" fmla="*/ 6 h 6"/>
              <a:gd name="T10" fmla="*/ 6 w 6"/>
              <a:gd name="T11" fmla="*/ 3 h 6"/>
              <a:gd name="T12" fmla="*/ 3 w 6"/>
              <a:gd name="T1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" h="6">
                <a:moveTo>
                  <a:pt x="3" y="0"/>
                </a:moveTo>
                <a:cubicBezTo>
                  <a:pt x="1" y="0"/>
                  <a:pt x="0" y="2"/>
                  <a:pt x="0" y="3"/>
                </a:cubicBezTo>
                <a:cubicBezTo>
                  <a:pt x="0" y="5"/>
                  <a:pt x="1" y="6"/>
                  <a:pt x="3" y="6"/>
                </a:cubicBezTo>
                <a:cubicBezTo>
                  <a:pt x="3" y="6"/>
                  <a:pt x="3" y="6"/>
                  <a:pt x="3" y="6"/>
                </a:cubicBezTo>
                <a:cubicBezTo>
                  <a:pt x="3" y="6"/>
                  <a:pt x="3" y="6"/>
                  <a:pt x="4" y="6"/>
                </a:cubicBezTo>
                <a:cubicBezTo>
                  <a:pt x="5" y="5"/>
                  <a:pt x="6" y="4"/>
                  <a:pt x="6" y="3"/>
                </a:cubicBezTo>
                <a:cubicBezTo>
                  <a:pt x="6" y="1"/>
                  <a:pt x="4" y="0"/>
                  <a:pt x="3" y="0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1" name="Freeform 88"/>
          <p:cNvSpPr>
            <a:spLocks/>
          </p:cNvSpPr>
          <p:nvPr/>
        </p:nvSpPr>
        <p:spPr bwMode="auto">
          <a:xfrm>
            <a:off x="1838325" y="5153025"/>
            <a:ext cx="74613" cy="76200"/>
          </a:xfrm>
          <a:custGeom>
            <a:avLst/>
            <a:gdLst>
              <a:gd name="T0" fmla="*/ 18 w 20"/>
              <a:gd name="T1" fmla="*/ 7 h 20"/>
              <a:gd name="T2" fmla="*/ 7 w 20"/>
              <a:gd name="T3" fmla="*/ 1 h 20"/>
              <a:gd name="T4" fmla="*/ 1 w 20"/>
              <a:gd name="T5" fmla="*/ 12 h 20"/>
              <a:gd name="T6" fmla="*/ 12 w 20"/>
              <a:gd name="T7" fmla="*/ 18 h 20"/>
              <a:gd name="T8" fmla="*/ 18 w 20"/>
              <a:gd name="T9" fmla="*/ 7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" h="20">
                <a:moveTo>
                  <a:pt x="18" y="7"/>
                </a:moveTo>
                <a:cubicBezTo>
                  <a:pt x="17" y="2"/>
                  <a:pt x="12" y="0"/>
                  <a:pt x="7" y="1"/>
                </a:cubicBezTo>
                <a:cubicBezTo>
                  <a:pt x="2" y="3"/>
                  <a:pt x="0" y="8"/>
                  <a:pt x="1" y="12"/>
                </a:cubicBezTo>
                <a:cubicBezTo>
                  <a:pt x="2" y="17"/>
                  <a:pt x="7" y="20"/>
                  <a:pt x="12" y="18"/>
                </a:cubicBezTo>
                <a:cubicBezTo>
                  <a:pt x="17" y="17"/>
                  <a:pt x="20" y="12"/>
                  <a:pt x="18" y="7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2" name="Freeform 89"/>
          <p:cNvSpPr>
            <a:spLocks noEditPoints="1"/>
          </p:cNvSpPr>
          <p:nvPr/>
        </p:nvSpPr>
        <p:spPr bwMode="auto">
          <a:xfrm>
            <a:off x="1154113" y="4090987"/>
            <a:ext cx="484188" cy="504825"/>
          </a:xfrm>
          <a:custGeom>
            <a:avLst/>
            <a:gdLst>
              <a:gd name="T0" fmla="*/ 120 w 129"/>
              <a:gd name="T1" fmla="*/ 30 h 134"/>
              <a:gd name="T2" fmla="*/ 84 w 129"/>
              <a:gd name="T3" fmla="*/ 17 h 134"/>
              <a:gd name="T4" fmla="*/ 48 w 129"/>
              <a:gd name="T5" fmla="*/ 4 h 134"/>
              <a:gd name="T6" fmla="*/ 24 w 129"/>
              <a:gd name="T7" fmla="*/ 35 h 134"/>
              <a:gd name="T8" fmla="*/ 1 w 129"/>
              <a:gd name="T9" fmla="*/ 65 h 134"/>
              <a:gd name="T10" fmla="*/ 23 w 129"/>
              <a:gd name="T11" fmla="*/ 97 h 134"/>
              <a:gd name="T12" fmla="*/ 44 w 129"/>
              <a:gd name="T13" fmla="*/ 129 h 134"/>
              <a:gd name="T14" fmla="*/ 81 w 129"/>
              <a:gd name="T15" fmla="*/ 118 h 134"/>
              <a:gd name="T16" fmla="*/ 118 w 129"/>
              <a:gd name="T17" fmla="*/ 107 h 134"/>
              <a:gd name="T18" fmla="*/ 119 w 129"/>
              <a:gd name="T19" fmla="*/ 69 h 134"/>
              <a:gd name="T20" fmla="*/ 120 w 129"/>
              <a:gd name="T21" fmla="*/ 30 h 134"/>
              <a:gd name="T22" fmla="*/ 102 w 129"/>
              <a:gd name="T23" fmla="*/ 49 h 134"/>
              <a:gd name="T24" fmla="*/ 97 w 129"/>
              <a:gd name="T25" fmla="*/ 48 h 134"/>
              <a:gd name="T26" fmla="*/ 89 w 129"/>
              <a:gd name="T27" fmla="*/ 68 h 134"/>
              <a:gd name="T28" fmla="*/ 96 w 129"/>
              <a:gd name="T29" fmla="*/ 88 h 134"/>
              <a:gd name="T30" fmla="*/ 98 w 129"/>
              <a:gd name="T31" fmla="*/ 87 h 134"/>
              <a:gd name="T32" fmla="*/ 103 w 129"/>
              <a:gd name="T33" fmla="*/ 90 h 134"/>
              <a:gd name="T34" fmla="*/ 100 w 129"/>
              <a:gd name="T35" fmla="*/ 96 h 134"/>
              <a:gd name="T36" fmla="*/ 94 w 129"/>
              <a:gd name="T37" fmla="*/ 93 h 134"/>
              <a:gd name="T38" fmla="*/ 95 w 129"/>
              <a:gd name="T39" fmla="*/ 90 h 134"/>
              <a:gd name="T40" fmla="*/ 73 w 129"/>
              <a:gd name="T41" fmla="*/ 88 h 134"/>
              <a:gd name="T42" fmla="*/ 56 w 129"/>
              <a:gd name="T43" fmla="*/ 101 h 134"/>
              <a:gd name="T44" fmla="*/ 58 w 129"/>
              <a:gd name="T45" fmla="*/ 104 h 134"/>
              <a:gd name="T46" fmla="*/ 55 w 129"/>
              <a:gd name="T47" fmla="*/ 110 h 134"/>
              <a:gd name="T48" fmla="*/ 49 w 129"/>
              <a:gd name="T49" fmla="*/ 106 h 134"/>
              <a:gd name="T50" fmla="*/ 52 w 129"/>
              <a:gd name="T51" fmla="*/ 101 h 134"/>
              <a:gd name="T52" fmla="*/ 54 w 129"/>
              <a:gd name="T53" fmla="*/ 100 h 134"/>
              <a:gd name="T54" fmla="*/ 49 w 129"/>
              <a:gd name="T55" fmla="*/ 80 h 134"/>
              <a:gd name="T56" fmla="*/ 31 w 129"/>
              <a:gd name="T57" fmla="*/ 67 h 134"/>
              <a:gd name="T58" fmla="*/ 28 w 129"/>
              <a:gd name="T59" fmla="*/ 71 h 134"/>
              <a:gd name="T60" fmla="*/ 22 w 129"/>
              <a:gd name="T61" fmla="*/ 67 h 134"/>
              <a:gd name="T62" fmla="*/ 25 w 129"/>
              <a:gd name="T63" fmla="*/ 62 h 134"/>
              <a:gd name="T64" fmla="*/ 31 w 129"/>
              <a:gd name="T65" fmla="*/ 65 h 134"/>
              <a:gd name="T66" fmla="*/ 31 w 129"/>
              <a:gd name="T67" fmla="*/ 65 h 134"/>
              <a:gd name="T68" fmla="*/ 49 w 129"/>
              <a:gd name="T69" fmla="*/ 55 h 134"/>
              <a:gd name="T70" fmla="*/ 56 w 129"/>
              <a:gd name="T71" fmla="*/ 33 h 134"/>
              <a:gd name="T72" fmla="*/ 51 w 129"/>
              <a:gd name="T73" fmla="*/ 30 h 134"/>
              <a:gd name="T74" fmla="*/ 54 w 129"/>
              <a:gd name="T75" fmla="*/ 24 h 134"/>
              <a:gd name="T76" fmla="*/ 60 w 129"/>
              <a:gd name="T77" fmla="*/ 27 h 134"/>
              <a:gd name="T78" fmla="*/ 58 w 129"/>
              <a:gd name="T79" fmla="*/ 33 h 134"/>
              <a:gd name="T80" fmla="*/ 74 w 129"/>
              <a:gd name="T81" fmla="*/ 47 h 134"/>
              <a:gd name="T82" fmla="*/ 96 w 129"/>
              <a:gd name="T83" fmla="*/ 46 h 134"/>
              <a:gd name="T84" fmla="*/ 96 w 129"/>
              <a:gd name="T85" fmla="*/ 46 h 134"/>
              <a:gd name="T86" fmla="*/ 99 w 129"/>
              <a:gd name="T87" fmla="*/ 40 h 134"/>
              <a:gd name="T88" fmla="*/ 105 w 129"/>
              <a:gd name="T89" fmla="*/ 43 h 134"/>
              <a:gd name="T90" fmla="*/ 102 w 129"/>
              <a:gd name="T91" fmla="*/ 49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29" h="134">
                <a:moveTo>
                  <a:pt x="120" y="30"/>
                </a:moveTo>
                <a:cubicBezTo>
                  <a:pt x="112" y="18"/>
                  <a:pt x="97" y="13"/>
                  <a:pt x="84" y="17"/>
                </a:cubicBezTo>
                <a:cubicBezTo>
                  <a:pt x="76" y="6"/>
                  <a:pt x="62" y="0"/>
                  <a:pt x="48" y="4"/>
                </a:cubicBezTo>
                <a:cubicBezTo>
                  <a:pt x="34" y="9"/>
                  <a:pt x="25" y="21"/>
                  <a:pt x="24" y="35"/>
                </a:cubicBezTo>
                <a:cubicBezTo>
                  <a:pt x="11" y="39"/>
                  <a:pt x="1" y="51"/>
                  <a:pt x="1" y="65"/>
                </a:cubicBezTo>
                <a:cubicBezTo>
                  <a:pt x="0" y="80"/>
                  <a:pt x="10" y="93"/>
                  <a:pt x="23" y="97"/>
                </a:cubicBezTo>
                <a:cubicBezTo>
                  <a:pt x="22" y="111"/>
                  <a:pt x="31" y="124"/>
                  <a:pt x="44" y="129"/>
                </a:cubicBezTo>
                <a:cubicBezTo>
                  <a:pt x="58" y="134"/>
                  <a:pt x="73" y="129"/>
                  <a:pt x="81" y="118"/>
                </a:cubicBezTo>
                <a:cubicBezTo>
                  <a:pt x="94" y="123"/>
                  <a:pt x="109" y="119"/>
                  <a:pt x="118" y="107"/>
                </a:cubicBezTo>
                <a:cubicBezTo>
                  <a:pt x="127" y="96"/>
                  <a:pt x="127" y="80"/>
                  <a:pt x="119" y="69"/>
                </a:cubicBezTo>
                <a:cubicBezTo>
                  <a:pt x="128" y="58"/>
                  <a:pt x="129" y="42"/>
                  <a:pt x="120" y="30"/>
                </a:cubicBezTo>
                <a:close/>
                <a:moveTo>
                  <a:pt x="102" y="49"/>
                </a:moveTo>
                <a:cubicBezTo>
                  <a:pt x="100" y="49"/>
                  <a:pt x="98" y="49"/>
                  <a:pt x="97" y="48"/>
                </a:cubicBezTo>
                <a:cubicBezTo>
                  <a:pt x="93" y="54"/>
                  <a:pt x="89" y="61"/>
                  <a:pt x="89" y="68"/>
                </a:cubicBezTo>
                <a:cubicBezTo>
                  <a:pt x="88" y="76"/>
                  <a:pt x="92" y="82"/>
                  <a:pt x="96" y="88"/>
                </a:cubicBezTo>
                <a:cubicBezTo>
                  <a:pt x="96" y="88"/>
                  <a:pt x="97" y="87"/>
                  <a:pt x="98" y="87"/>
                </a:cubicBezTo>
                <a:cubicBezTo>
                  <a:pt x="100" y="87"/>
                  <a:pt x="103" y="88"/>
                  <a:pt x="103" y="90"/>
                </a:cubicBezTo>
                <a:cubicBezTo>
                  <a:pt x="104" y="93"/>
                  <a:pt x="103" y="96"/>
                  <a:pt x="100" y="96"/>
                </a:cubicBezTo>
                <a:cubicBezTo>
                  <a:pt x="98" y="97"/>
                  <a:pt x="95" y="96"/>
                  <a:pt x="94" y="93"/>
                </a:cubicBezTo>
                <a:cubicBezTo>
                  <a:pt x="94" y="92"/>
                  <a:pt x="94" y="91"/>
                  <a:pt x="95" y="90"/>
                </a:cubicBezTo>
                <a:cubicBezTo>
                  <a:pt x="88" y="87"/>
                  <a:pt x="80" y="86"/>
                  <a:pt x="73" y="88"/>
                </a:cubicBezTo>
                <a:cubicBezTo>
                  <a:pt x="66" y="90"/>
                  <a:pt x="60" y="95"/>
                  <a:pt x="56" y="101"/>
                </a:cubicBezTo>
                <a:cubicBezTo>
                  <a:pt x="57" y="102"/>
                  <a:pt x="58" y="103"/>
                  <a:pt x="58" y="104"/>
                </a:cubicBezTo>
                <a:cubicBezTo>
                  <a:pt x="59" y="106"/>
                  <a:pt x="57" y="109"/>
                  <a:pt x="55" y="110"/>
                </a:cubicBezTo>
                <a:cubicBezTo>
                  <a:pt x="52" y="110"/>
                  <a:pt x="50" y="109"/>
                  <a:pt x="49" y="106"/>
                </a:cubicBezTo>
                <a:cubicBezTo>
                  <a:pt x="48" y="104"/>
                  <a:pt x="50" y="101"/>
                  <a:pt x="52" y="101"/>
                </a:cubicBezTo>
                <a:cubicBezTo>
                  <a:pt x="53" y="100"/>
                  <a:pt x="53" y="100"/>
                  <a:pt x="54" y="100"/>
                </a:cubicBezTo>
                <a:cubicBezTo>
                  <a:pt x="54" y="93"/>
                  <a:pt x="53" y="86"/>
                  <a:pt x="49" y="80"/>
                </a:cubicBezTo>
                <a:cubicBezTo>
                  <a:pt x="45" y="74"/>
                  <a:pt x="38" y="70"/>
                  <a:pt x="31" y="67"/>
                </a:cubicBezTo>
                <a:cubicBezTo>
                  <a:pt x="31" y="69"/>
                  <a:pt x="30" y="70"/>
                  <a:pt x="28" y="71"/>
                </a:cubicBezTo>
                <a:cubicBezTo>
                  <a:pt x="25" y="71"/>
                  <a:pt x="23" y="70"/>
                  <a:pt x="22" y="67"/>
                </a:cubicBezTo>
                <a:cubicBezTo>
                  <a:pt x="21" y="65"/>
                  <a:pt x="23" y="62"/>
                  <a:pt x="25" y="62"/>
                </a:cubicBezTo>
                <a:cubicBezTo>
                  <a:pt x="28" y="61"/>
                  <a:pt x="30" y="62"/>
                  <a:pt x="31" y="65"/>
                </a:cubicBezTo>
                <a:cubicBezTo>
                  <a:pt x="31" y="65"/>
                  <a:pt x="31" y="65"/>
                  <a:pt x="31" y="65"/>
                </a:cubicBezTo>
                <a:cubicBezTo>
                  <a:pt x="38" y="64"/>
                  <a:pt x="45" y="61"/>
                  <a:pt x="49" y="55"/>
                </a:cubicBezTo>
                <a:cubicBezTo>
                  <a:pt x="54" y="49"/>
                  <a:pt x="55" y="41"/>
                  <a:pt x="56" y="33"/>
                </a:cubicBezTo>
                <a:cubicBezTo>
                  <a:pt x="54" y="33"/>
                  <a:pt x="52" y="32"/>
                  <a:pt x="51" y="30"/>
                </a:cubicBezTo>
                <a:cubicBezTo>
                  <a:pt x="50" y="28"/>
                  <a:pt x="52" y="25"/>
                  <a:pt x="54" y="24"/>
                </a:cubicBezTo>
                <a:cubicBezTo>
                  <a:pt x="57" y="23"/>
                  <a:pt x="59" y="25"/>
                  <a:pt x="60" y="27"/>
                </a:cubicBezTo>
                <a:cubicBezTo>
                  <a:pt x="61" y="29"/>
                  <a:pt x="60" y="32"/>
                  <a:pt x="58" y="33"/>
                </a:cubicBezTo>
                <a:cubicBezTo>
                  <a:pt x="62" y="39"/>
                  <a:pt x="67" y="44"/>
                  <a:pt x="74" y="47"/>
                </a:cubicBezTo>
                <a:cubicBezTo>
                  <a:pt x="81" y="49"/>
                  <a:pt x="89" y="48"/>
                  <a:pt x="96" y="46"/>
                </a:cubicBezTo>
                <a:cubicBezTo>
                  <a:pt x="96" y="46"/>
                  <a:pt x="96" y="46"/>
                  <a:pt x="96" y="46"/>
                </a:cubicBezTo>
                <a:cubicBezTo>
                  <a:pt x="95" y="43"/>
                  <a:pt x="96" y="41"/>
                  <a:pt x="99" y="40"/>
                </a:cubicBezTo>
                <a:cubicBezTo>
                  <a:pt x="101" y="39"/>
                  <a:pt x="104" y="40"/>
                  <a:pt x="105" y="43"/>
                </a:cubicBezTo>
                <a:cubicBezTo>
                  <a:pt x="105" y="45"/>
                  <a:pt x="104" y="48"/>
                  <a:pt x="102" y="49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3" name="Freeform 90"/>
          <p:cNvSpPr>
            <a:spLocks/>
          </p:cNvSpPr>
          <p:nvPr/>
        </p:nvSpPr>
        <p:spPr bwMode="auto">
          <a:xfrm>
            <a:off x="1341438" y="4351338"/>
            <a:ext cx="19050" cy="19050"/>
          </a:xfrm>
          <a:custGeom>
            <a:avLst/>
            <a:gdLst>
              <a:gd name="T0" fmla="*/ 5 w 5"/>
              <a:gd name="T1" fmla="*/ 2 h 5"/>
              <a:gd name="T2" fmla="*/ 5 w 5"/>
              <a:gd name="T3" fmla="*/ 2 h 5"/>
              <a:gd name="T4" fmla="*/ 2 w 5"/>
              <a:gd name="T5" fmla="*/ 1 h 5"/>
              <a:gd name="T6" fmla="*/ 0 w 5"/>
              <a:gd name="T7" fmla="*/ 3 h 5"/>
              <a:gd name="T8" fmla="*/ 3 w 5"/>
              <a:gd name="T9" fmla="*/ 5 h 5"/>
              <a:gd name="T10" fmla="*/ 5 w 5"/>
              <a:gd name="T11" fmla="*/ 2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5" y="2"/>
                </a:moveTo>
                <a:cubicBezTo>
                  <a:pt x="5" y="2"/>
                  <a:pt x="5" y="2"/>
                  <a:pt x="5" y="2"/>
                </a:cubicBezTo>
                <a:cubicBezTo>
                  <a:pt x="4" y="1"/>
                  <a:pt x="3" y="0"/>
                  <a:pt x="2" y="1"/>
                </a:cubicBezTo>
                <a:cubicBezTo>
                  <a:pt x="0" y="1"/>
                  <a:pt x="0" y="2"/>
                  <a:pt x="0" y="3"/>
                </a:cubicBezTo>
                <a:cubicBezTo>
                  <a:pt x="0" y="5"/>
                  <a:pt x="2" y="5"/>
                  <a:pt x="3" y="5"/>
                </a:cubicBezTo>
                <a:cubicBezTo>
                  <a:pt x="4" y="5"/>
                  <a:pt x="5" y="3"/>
                  <a:pt x="5" y="2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4" name="Freeform 91"/>
          <p:cNvSpPr>
            <a:spLocks/>
          </p:cNvSpPr>
          <p:nvPr/>
        </p:nvSpPr>
        <p:spPr bwMode="auto">
          <a:xfrm>
            <a:off x="1349375" y="4305300"/>
            <a:ext cx="19050" cy="19050"/>
          </a:xfrm>
          <a:custGeom>
            <a:avLst/>
            <a:gdLst>
              <a:gd name="T0" fmla="*/ 3 w 5"/>
              <a:gd name="T1" fmla="*/ 5 h 5"/>
              <a:gd name="T2" fmla="*/ 4 w 5"/>
              <a:gd name="T3" fmla="*/ 4 h 5"/>
              <a:gd name="T4" fmla="*/ 4 w 5"/>
              <a:gd name="T5" fmla="*/ 0 h 5"/>
              <a:gd name="T6" fmla="*/ 0 w 5"/>
              <a:gd name="T7" fmla="*/ 1 h 5"/>
              <a:gd name="T8" fmla="*/ 1 w 5"/>
              <a:gd name="T9" fmla="*/ 4 h 5"/>
              <a:gd name="T10" fmla="*/ 3 w 5"/>
              <a:gd name="T11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3" y="5"/>
                </a:moveTo>
                <a:cubicBezTo>
                  <a:pt x="4" y="4"/>
                  <a:pt x="4" y="4"/>
                  <a:pt x="4" y="4"/>
                </a:cubicBezTo>
                <a:cubicBezTo>
                  <a:pt x="5" y="3"/>
                  <a:pt x="5" y="1"/>
                  <a:pt x="4" y="0"/>
                </a:cubicBezTo>
                <a:cubicBezTo>
                  <a:pt x="3" y="0"/>
                  <a:pt x="1" y="0"/>
                  <a:pt x="0" y="1"/>
                </a:cubicBezTo>
                <a:cubicBezTo>
                  <a:pt x="0" y="2"/>
                  <a:pt x="0" y="3"/>
                  <a:pt x="1" y="4"/>
                </a:cubicBezTo>
                <a:cubicBezTo>
                  <a:pt x="2" y="5"/>
                  <a:pt x="2" y="5"/>
                  <a:pt x="3" y="5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5" name="Freeform 92"/>
          <p:cNvSpPr>
            <a:spLocks/>
          </p:cNvSpPr>
          <p:nvPr/>
        </p:nvSpPr>
        <p:spPr bwMode="auto">
          <a:xfrm>
            <a:off x="1338263" y="4329113"/>
            <a:ext cx="22225" cy="19050"/>
          </a:xfrm>
          <a:custGeom>
            <a:avLst/>
            <a:gdLst>
              <a:gd name="T0" fmla="*/ 3 w 6"/>
              <a:gd name="T1" fmla="*/ 5 h 5"/>
              <a:gd name="T2" fmla="*/ 4 w 6"/>
              <a:gd name="T3" fmla="*/ 5 h 5"/>
              <a:gd name="T4" fmla="*/ 5 w 6"/>
              <a:gd name="T5" fmla="*/ 3 h 5"/>
              <a:gd name="T6" fmla="*/ 3 w 6"/>
              <a:gd name="T7" fmla="*/ 0 h 5"/>
              <a:gd name="T8" fmla="*/ 1 w 6"/>
              <a:gd name="T9" fmla="*/ 2 h 5"/>
              <a:gd name="T10" fmla="*/ 3 w 6"/>
              <a:gd name="T11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5">
                <a:moveTo>
                  <a:pt x="3" y="5"/>
                </a:moveTo>
                <a:cubicBezTo>
                  <a:pt x="3" y="5"/>
                  <a:pt x="3" y="5"/>
                  <a:pt x="4" y="5"/>
                </a:cubicBezTo>
                <a:cubicBezTo>
                  <a:pt x="4" y="4"/>
                  <a:pt x="5" y="4"/>
                  <a:pt x="5" y="3"/>
                </a:cubicBezTo>
                <a:cubicBezTo>
                  <a:pt x="6" y="1"/>
                  <a:pt x="5" y="0"/>
                  <a:pt x="3" y="0"/>
                </a:cubicBezTo>
                <a:cubicBezTo>
                  <a:pt x="2" y="0"/>
                  <a:pt x="1" y="1"/>
                  <a:pt x="1" y="2"/>
                </a:cubicBezTo>
                <a:cubicBezTo>
                  <a:pt x="0" y="3"/>
                  <a:pt x="1" y="4"/>
                  <a:pt x="3" y="5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6" name="Freeform 93"/>
          <p:cNvSpPr>
            <a:spLocks/>
          </p:cNvSpPr>
          <p:nvPr/>
        </p:nvSpPr>
        <p:spPr bwMode="auto">
          <a:xfrm>
            <a:off x="1368425" y="4287838"/>
            <a:ext cx="19050" cy="17463"/>
          </a:xfrm>
          <a:custGeom>
            <a:avLst/>
            <a:gdLst>
              <a:gd name="T0" fmla="*/ 3 w 5"/>
              <a:gd name="T1" fmla="*/ 5 h 5"/>
              <a:gd name="T2" fmla="*/ 3 w 5"/>
              <a:gd name="T3" fmla="*/ 5 h 5"/>
              <a:gd name="T4" fmla="*/ 4 w 5"/>
              <a:gd name="T5" fmla="*/ 2 h 5"/>
              <a:gd name="T6" fmla="*/ 1 w 5"/>
              <a:gd name="T7" fmla="*/ 1 h 5"/>
              <a:gd name="T8" fmla="*/ 0 w 5"/>
              <a:gd name="T9" fmla="*/ 4 h 5"/>
              <a:gd name="T10" fmla="*/ 3 w 5"/>
              <a:gd name="T11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3" y="5"/>
                </a:moveTo>
                <a:cubicBezTo>
                  <a:pt x="3" y="5"/>
                  <a:pt x="3" y="5"/>
                  <a:pt x="3" y="5"/>
                </a:cubicBezTo>
                <a:cubicBezTo>
                  <a:pt x="5" y="4"/>
                  <a:pt x="5" y="3"/>
                  <a:pt x="4" y="2"/>
                </a:cubicBezTo>
                <a:cubicBezTo>
                  <a:pt x="4" y="1"/>
                  <a:pt x="2" y="0"/>
                  <a:pt x="1" y="1"/>
                </a:cubicBezTo>
                <a:cubicBezTo>
                  <a:pt x="0" y="1"/>
                  <a:pt x="0" y="3"/>
                  <a:pt x="0" y="4"/>
                </a:cubicBezTo>
                <a:cubicBezTo>
                  <a:pt x="1" y="5"/>
                  <a:pt x="2" y="5"/>
                  <a:pt x="3" y="5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7" name="Freeform 94"/>
          <p:cNvSpPr>
            <a:spLocks/>
          </p:cNvSpPr>
          <p:nvPr/>
        </p:nvSpPr>
        <p:spPr bwMode="auto">
          <a:xfrm>
            <a:off x="1436688" y="4298950"/>
            <a:ext cx="17463" cy="19050"/>
          </a:xfrm>
          <a:custGeom>
            <a:avLst/>
            <a:gdLst>
              <a:gd name="T0" fmla="*/ 0 w 5"/>
              <a:gd name="T1" fmla="*/ 4 h 5"/>
              <a:gd name="T2" fmla="*/ 3 w 5"/>
              <a:gd name="T3" fmla="*/ 5 h 5"/>
              <a:gd name="T4" fmla="*/ 4 w 5"/>
              <a:gd name="T5" fmla="*/ 5 h 5"/>
              <a:gd name="T6" fmla="*/ 4 w 5"/>
              <a:gd name="T7" fmla="*/ 1 h 5"/>
              <a:gd name="T8" fmla="*/ 1 w 5"/>
              <a:gd name="T9" fmla="*/ 1 h 5"/>
              <a:gd name="T10" fmla="*/ 0 w 5"/>
              <a:gd name="T11" fmla="*/ 4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0" y="4"/>
                </a:moveTo>
                <a:cubicBezTo>
                  <a:pt x="1" y="5"/>
                  <a:pt x="2" y="5"/>
                  <a:pt x="3" y="5"/>
                </a:cubicBezTo>
                <a:cubicBezTo>
                  <a:pt x="3" y="5"/>
                  <a:pt x="4" y="5"/>
                  <a:pt x="4" y="5"/>
                </a:cubicBezTo>
                <a:cubicBezTo>
                  <a:pt x="5" y="4"/>
                  <a:pt x="5" y="2"/>
                  <a:pt x="4" y="1"/>
                </a:cubicBezTo>
                <a:cubicBezTo>
                  <a:pt x="3" y="0"/>
                  <a:pt x="2" y="0"/>
                  <a:pt x="1" y="1"/>
                </a:cubicBezTo>
                <a:cubicBezTo>
                  <a:pt x="0" y="2"/>
                  <a:pt x="0" y="3"/>
                  <a:pt x="0" y="4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8" name="Freeform 95"/>
          <p:cNvSpPr>
            <a:spLocks/>
          </p:cNvSpPr>
          <p:nvPr/>
        </p:nvSpPr>
        <p:spPr bwMode="auto">
          <a:xfrm>
            <a:off x="1390650" y="4283075"/>
            <a:ext cx="19050" cy="15875"/>
          </a:xfrm>
          <a:custGeom>
            <a:avLst/>
            <a:gdLst>
              <a:gd name="T0" fmla="*/ 3 w 5"/>
              <a:gd name="T1" fmla="*/ 4 h 4"/>
              <a:gd name="T2" fmla="*/ 3 w 5"/>
              <a:gd name="T3" fmla="*/ 4 h 4"/>
              <a:gd name="T4" fmla="*/ 5 w 5"/>
              <a:gd name="T5" fmla="*/ 2 h 4"/>
              <a:gd name="T6" fmla="*/ 2 w 5"/>
              <a:gd name="T7" fmla="*/ 0 h 4"/>
              <a:gd name="T8" fmla="*/ 0 w 5"/>
              <a:gd name="T9" fmla="*/ 2 h 4"/>
              <a:gd name="T10" fmla="*/ 3 w 5"/>
              <a:gd name="T11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4">
                <a:moveTo>
                  <a:pt x="3" y="4"/>
                </a:moveTo>
                <a:cubicBezTo>
                  <a:pt x="3" y="4"/>
                  <a:pt x="3" y="4"/>
                  <a:pt x="3" y="4"/>
                </a:cubicBezTo>
                <a:cubicBezTo>
                  <a:pt x="4" y="4"/>
                  <a:pt x="5" y="3"/>
                  <a:pt x="5" y="2"/>
                </a:cubicBezTo>
                <a:cubicBezTo>
                  <a:pt x="5" y="1"/>
                  <a:pt x="4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4"/>
                  <a:pt x="1" y="4"/>
                  <a:pt x="3" y="4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9" name="Freeform 96"/>
          <p:cNvSpPr>
            <a:spLocks/>
          </p:cNvSpPr>
          <p:nvPr/>
        </p:nvSpPr>
        <p:spPr bwMode="auto">
          <a:xfrm>
            <a:off x="1412875" y="4283075"/>
            <a:ext cx="23813" cy="22225"/>
          </a:xfrm>
          <a:custGeom>
            <a:avLst/>
            <a:gdLst>
              <a:gd name="T0" fmla="*/ 2 w 6"/>
              <a:gd name="T1" fmla="*/ 5 h 6"/>
              <a:gd name="T2" fmla="*/ 4 w 6"/>
              <a:gd name="T3" fmla="*/ 5 h 6"/>
              <a:gd name="T4" fmla="*/ 5 w 6"/>
              <a:gd name="T5" fmla="*/ 4 h 6"/>
              <a:gd name="T6" fmla="*/ 4 w 6"/>
              <a:gd name="T7" fmla="*/ 1 h 6"/>
              <a:gd name="T8" fmla="*/ 1 w 6"/>
              <a:gd name="T9" fmla="*/ 2 h 6"/>
              <a:gd name="T10" fmla="*/ 2 w 6"/>
              <a:gd name="T11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6">
                <a:moveTo>
                  <a:pt x="2" y="5"/>
                </a:moveTo>
                <a:cubicBezTo>
                  <a:pt x="2" y="5"/>
                  <a:pt x="3" y="6"/>
                  <a:pt x="4" y="5"/>
                </a:cubicBezTo>
                <a:cubicBezTo>
                  <a:pt x="4" y="5"/>
                  <a:pt x="5" y="5"/>
                  <a:pt x="5" y="4"/>
                </a:cubicBezTo>
                <a:cubicBezTo>
                  <a:pt x="6" y="3"/>
                  <a:pt x="5" y="1"/>
                  <a:pt x="4" y="1"/>
                </a:cubicBezTo>
                <a:cubicBezTo>
                  <a:pt x="3" y="0"/>
                  <a:pt x="1" y="1"/>
                  <a:pt x="1" y="2"/>
                </a:cubicBezTo>
                <a:cubicBezTo>
                  <a:pt x="0" y="3"/>
                  <a:pt x="1" y="5"/>
                  <a:pt x="2" y="5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0" name="Freeform 97"/>
          <p:cNvSpPr>
            <a:spLocks/>
          </p:cNvSpPr>
          <p:nvPr/>
        </p:nvSpPr>
        <p:spPr bwMode="auto">
          <a:xfrm>
            <a:off x="1447800" y="4321175"/>
            <a:ext cx="19050" cy="19050"/>
          </a:xfrm>
          <a:custGeom>
            <a:avLst/>
            <a:gdLst>
              <a:gd name="T0" fmla="*/ 2 w 5"/>
              <a:gd name="T1" fmla="*/ 0 h 5"/>
              <a:gd name="T2" fmla="*/ 0 w 5"/>
              <a:gd name="T3" fmla="*/ 3 h 5"/>
              <a:gd name="T4" fmla="*/ 0 w 5"/>
              <a:gd name="T5" fmla="*/ 3 h 5"/>
              <a:gd name="T6" fmla="*/ 3 w 5"/>
              <a:gd name="T7" fmla="*/ 5 h 5"/>
              <a:gd name="T8" fmla="*/ 5 w 5"/>
              <a:gd name="T9" fmla="*/ 2 h 5"/>
              <a:gd name="T10" fmla="*/ 5 w 5"/>
              <a:gd name="T11" fmla="*/ 2 h 5"/>
              <a:gd name="T12" fmla="*/ 5 w 5"/>
              <a:gd name="T13" fmla="*/ 2 h 5"/>
              <a:gd name="T14" fmla="*/ 2 w 5"/>
              <a:gd name="T15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" h="5">
                <a:moveTo>
                  <a:pt x="2" y="0"/>
                </a:moveTo>
                <a:cubicBezTo>
                  <a:pt x="0" y="1"/>
                  <a:pt x="0" y="2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1" y="4"/>
                  <a:pt x="2" y="5"/>
                  <a:pt x="3" y="5"/>
                </a:cubicBezTo>
                <a:cubicBezTo>
                  <a:pt x="4" y="4"/>
                  <a:pt x="5" y="3"/>
                  <a:pt x="5" y="2"/>
                </a:cubicBezTo>
                <a:cubicBezTo>
                  <a:pt x="5" y="2"/>
                  <a:pt x="5" y="2"/>
                  <a:pt x="5" y="2"/>
                </a:cubicBezTo>
                <a:cubicBezTo>
                  <a:pt x="5" y="2"/>
                  <a:pt x="5" y="2"/>
                  <a:pt x="5" y="2"/>
                </a:cubicBezTo>
                <a:cubicBezTo>
                  <a:pt x="4" y="1"/>
                  <a:pt x="3" y="0"/>
                  <a:pt x="2" y="0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1" name="Freeform 98"/>
          <p:cNvSpPr>
            <a:spLocks/>
          </p:cNvSpPr>
          <p:nvPr/>
        </p:nvSpPr>
        <p:spPr bwMode="auto">
          <a:xfrm>
            <a:off x="1439863" y="4365625"/>
            <a:ext cx="19050" cy="19050"/>
          </a:xfrm>
          <a:custGeom>
            <a:avLst/>
            <a:gdLst>
              <a:gd name="T0" fmla="*/ 0 w 5"/>
              <a:gd name="T1" fmla="*/ 2 h 5"/>
              <a:gd name="T2" fmla="*/ 0 w 5"/>
              <a:gd name="T3" fmla="*/ 2 h 5"/>
              <a:gd name="T4" fmla="*/ 1 w 5"/>
              <a:gd name="T5" fmla="*/ 5 h 5"/>
              <a:gd name="T6" fmla="*/ 3 w 5"/>
              <a:gd name="T7" fmla="*/ 5 h 5"/>
              <a:gd name="T8" fmla="*/ 4 w 5"/>
              <a:gd name="T9" fmla="*/ 4 h 5"/>
              <a:gd name="T10" fmla="*/ 4 w 5"/>
              <a:gd name="T11" fmla="*/ 1 h 5"/>
              <a:gd name="T12" fmla="*/ 0 w 5"/>
              <a:gd name="T13" fmla="*/ 2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5"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3"/>
                  <a:pt x="0" y="4"/>
                  <a:pt x="1" y="5"/>
                </a:cubicBezTo>
                <a:cubicBezTo>
                  <a:pt x="2" y="5"/>
                  <a:pt x="2" y="5"/>
                  <a:pt x="3" y="5"/>
                </a:cubicBezTo>
                <a:cubicBezTo>
                  <a:pt x="4" y="5"/>
                  <a:pt x="4" y="5"/>
                  <a:pt x="4" y="4"/>
                </a:cubicBezTo>
                <a:cubicBezTo>
                  <a:pt x="5" y="3"/>
                  <a:pt x="5" y="2"/>
                  <a:pt x="4" y="1"/>
                </a:cubicBezTo>
                <a:cubicBezTo>
                  <a:pt x="3" y="0"/>
                  <a:pt x="1" y="1"/>
                  <a:pt x="0" y="2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2" name="Freeform 99"/>
          <p:cNvSpPr>
            <a:spLocks/>
          </p:cNvSpPr>
          <p:nvPr/>
        </p:nvSpPr>
        <p:spPr bwMode="auto">
          <a:xfrm>
            <a:off x="1420813" y="4384675"/>
            <a:ext cx="19050" cy="19050"/>
          </a:xfrm>
          <a:custGeom>
            <a:avLst/>
            <a:gdLst>
              <a:gd name="T0" fmla="*/ 1 w 5"/>
              <a:gd name="T1" fmla="*/ 0 h 5"/>
              <a:gd name="T2" fmla="*/ 0 w 5"/>
              <a:gd name="T3" fmla="*/ 4 h 5"/>
              <a:gd name="T4" fmla="*/ 3 w 5"/>
              <a:gd name="T5" fmla="*/ 5 h 5"/>
              <a:gd name="T6" fmla="*/ 4 w 5"/>
              <a:gd name="T7" fmla="*/ 4 h 5"/>
              <a:gd name="T8" fmla="*/ 5 w 5"/>
              <a:gd name="T9" fmla="*/ 1 h 5"/>
              <a:gd name="T10" fmla="*/ 1 w 5"/>
              <a:gd name="T11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1" y="0"/>
                </a:moveTo>
                <a:cubicBezTo>
                  <a:pt x="0" y="1"/>
                  <a:pt x="0" y="2"/>
                  <a:pt x="0" y="4"/>
                </a:cubicBezTo>
                <a:cubicBezTo>
                  <a:pt x="1" y="4"/>
                  <a:pt x="2" y="5"/>
                  <a:pt x="3" y="5"/>
                </a:cubicBezTo>
                <a:cubicBezTo>
                  <a:pt x="3" y="5"/>
                  <a:pt x="4" y="5"/>
                  <a:pt x="4" y="4"/>
                </a:cubicBezTo>
                <a:cubicBezTo>
                  <a:pt x="5" y="4"/>
                  <a:pt x="5" y="2"/>
                  <a:pt x="5" y="1"/>
                </a:cubicBezTo>
                <a:cubicBezTo>
                  <a:pt x="4" y="0"/>
                  <a:pt x="3" y="0"/>
                  <a:pt x="1" y="0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3" name="Freeform 100"/>
          <p:cNvSpPr>
            <a:spLocks/>
          </p:cNvSpPr>
          <p:nvPr/>
        </p:nvSpPr>
        <p:spPr bwMode="auto">
          <a:xfrm>
            <a:off x="1447800" y="4343400"/>
            <a:ext cx="19050" cy="19050"/>
          </a:xfrm>
          <a:custGeom>
            <a:avLst/>
            <a:gdLst>
              <a:gd name="T0" fmla="*/ 3 w 5"/>
              <a:gd name="T1" fmla="*/ 1 h 5"/>
              <a:gd name="T2" fmla="*/ 0 w 5"/>
              <a:gd name="T3" fmla="*/ 3 h 5"/>
              <a:gd name="T4" fmla="*/ 0 w 5"/>
              <a:gd name="T5" fmla="*/ 3 h 5"/>
              <a:gd name="T6" fmla="*/ 2 w 5"/>
              <a:gd name="T7" fmla="*/ 5 h 5"/>
              <a:gd name="T8" fmla="*/ 3 w 5"/>
              <a:gd name="T9" fmla="*/ 5 h 5"/>
              <a:gd name="T10" fmla="*/ 5 w 5"/>
              <a:gd name="T11" fmla="*/ 3 h 5"/>
              <a:gd name="T12" fmla="*/ 3 w 5"/>
              <a:gd name="T13" fmla="*/ 1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5">
                <a:moveTo>
                  <a:pt x="3" y="1"/>
                </a:moveTo>
                <a:cubicBezTo>
                  <a:pt x="2" y="0"/>
                  <a:pt x="1" y="1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4"/>
                  <a:pt x="1" y="5"/>
                  <a:pt x="2" y="5"/>
                </a:cubicBezTo>
                <a:cubicBezTo>
                  <a:pt x="3" y="5"/>
                  <a:pt x="3" y="5"/>
                  <a:pt x="3" y="5"/>
                </a:cubicBezTo>
                <a:cubicBezTo>
                  <a:pt x="4" y="5"/>
                  <a:pt x="5" y="4"/>
                  <a:pt x="5" y="3"/>
                </a:cubicBezTo>
                <a:cubicBezTo>
                  <a:pt x="5" y="2"/>
                  <a:pt x="4" y="1"/>
                  <a:pt x="3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4" name="Freeform 101"/>
          <p:cNvSpPr>
            <a:spLocks/>
          </p:cNvSpPr>
          <p:nvPr/>
        </p:nvSpPr>
        <p:spPr bwMode="auto">
          <a:xfrm>
            <a:off x="1371600" y="4384675"/>
            <a:ext cx="23813" cy="23813"/>
          </a:xfrm>
          <a:custGeom>
            <a:avLst/>
            <a:gdLst>
              <a:gd name="T0" fmla="*/ 4 w 6"/>
              <a:gd name="T1" fmla="*/ 1 h 6"/>
              <a:gd name="T2" fmla="*/ 1 w 6"/>
              <a:gd name="T3" fmla="*/ 2 h 6"/>
              <a:gd name="T4" fmla="*/ 2 w 6"/>
              <a:gd name="T5" fmla="*/ 5 h 6"/>
              <a:gd name="T6" fmla="*/ 4 w 6"/>
              <a:gd name="T7" fmla="*/ 5 h 6"/>
              <a:gd name="T8" fmla="*/ 5 w 6"/>
              <a:gd name="T9" fmla="*/ 4 h 6"/>
              <a:gd name="T10" fmla="*/ 4 w 6"/>
              <a:gd name="T11" fmla="*/ 1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6">
                <a:moveTo>
                  <a:pt x="4" y="1"/>
                </a:moveTo>
                <a:cubicBezTo>
                  <a:pt x="3" y="0"/>
                  <a:pt x="1" y="1"/>
                  <a:pt x="1" y="2"/>
                </a:cubicBezTo>
                <a:cubicBezTo>
                  <a:pt x="0" y="3"/>
                  <a:pt x="1" y="5"/>
                  <a:pt x="2" y="5"/>
                </a:cubicBezTo>
                <a:cubicBezTo>
                  <a:pt x="3" y="6"/>
                  <a:pt x="3" y="6"/>
                  <a:pt x="4" y="5"/>
                </a:cubicBezTo>
                <a:cubicBezTo>
                  <a:pt x="4" y="5"/>
                  <a:pt x="5" y="5"/>
                  <a:pt x="5" y="4"/>
                </a:cubicBezTo>
                <a:cubicBezTo>
                  <a:pt x="6" y="3"/>
                  <a:pt x="5" y="1"/>
                  <a:pt x="4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5" name="Freeform 102"/>
          <p:cNvSpPr>
            <a:spLocks/>
          </p:cNvSpPr>
          <p:nvPr/>
        </p:nvSpPr>
        <p:spPr bwMode="auto">
          <a:xfrm>
            <a:off x="1354138" y="4373563"/>
            <a:ext cx="17463" cy="19050"/>
          </a:xfrm>
          <a:custGeom>
            <a:avLst/>
            <a:gdLst>
              <a:gd name="T0" fmla="*/ 4 w 5"/>
              <a:gd name="T1" fmla="*/ 1 h 5"/>
              <a:gd name="T2" fmla="*/ 1 w 5"/>
              <a:gd name="T3" fmla="*/ 1 h 5"/>
              <a:gd name="T4" fmla="*/ 1 w 5"/>
              <a:gd name="T5" fmla="*/ 4 h 5"/>
              <a:gd name="T6" fmla="*/ 3 w 5"/>
              <a:gd name="T7" fmla="*/ 5 h 5"/>
              <a:gd name="T8" fmla="*/ 4 w 5"/>
              <a:gd name="T9" fmla="*/ 4 h 5"/>
              <a:gd name="T10" fmla="*/ 4 w 5"/>
              <a:gd name="T11" fmla="*/ 1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4" y="1"/>
                </a:moveTo>
                <a:cubicBezTo>
                  <a:pt x="3" y="0"/>
                  <a:pt x="2" y="0"/>
                  <a:pt x="1" y="1"/>
                </a:cubicBezTo>
                <a:cubicBezTo>
                  <a:pt x="0" y="2"/>
                  <a:pt x="0" y="3"/>
                  <a:pt x="1" y="4"/>
                </a:cubicBezTo>
                <a:cubicBezTo>
                  <a:pt x="1" y="5"/>
                  <a:pt x="2" y="5"/>
                  <a:pt x="3" y="5"/>
                </a:cubicBezTo>
                <a:cubicBezTo>
                  <a:pt x="4" y="5"/>
                  <a:pt x="4" y="4"/>
                  <a:pt x="4" y="4"/>
                </a:cubicBezTo>
                <a:cubicBezTo>
                  <a:pt x="5" y="3"/>
                  <a:pt x="5" y="2"/>
                  <a:pt x="4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6" name="Freeform 103"/>
          <p:cNvSpPr>
            <a:spLocks/>
          </p:cNvSpPr>
          <p:nvPr/>
        </p:nvSpPr>
        <p:spPr bwMode="auto">
          <a:xfrm>
            <a:off x="1398588" y="4392613"/>
            <a:ext cx="19050" cy="19050"/>
          </a:xfrm>
          <a:custGeom>
            <a:avLst/>
            <a:gdLst>
              <a:gd name="T0" fmla="*/ 2 w 5"/>
              <a:gd name="T1" fmla="*/ 0 h 5"/>
              <a:gd name="T2" fmla="*/ 0 w 5"/>
              <a:gd name="T3" fmla="*/ 2 h 5"/>
              <a:gd name="T4" fmla="*/ 2 w 5"/>
              <a:gd name="T5" fmla="*/ 5 h 5"/>
              <a:gd name="T6" fmla="*/ 2 w 5"/>
              <a:gd name="T7" fmla="*/ 5 h 5"/>
              <a:gd name="T8" fmla="*/ 3 w 5"/>
              <a:gd name="T9" fmla="*/ 4 h 5"/>
              <a:gd name="T10" fmla="*/ 5 w 5"/>
              <a:gd name="T11" fmla="*/ 2 h 5"/>
              <a:gd name="T12" fmla="*/ 2 w 5"/>
              <a:gd name="T13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5">
                <a:moveTo>
                  <a:pt x="2" y="0"/>
                </a:moveTo>
                <a:cubicBezTo>
                  <a:pt x="1" y="0"/>
                  <a:pt x="0" y="1"/>
                  <a:pt x="0" y="2"/>
                </a:cubicBezTo>
                <a:cubicBezTo>
                  <a:pt x="0" y="4"/>
                  <a:pt x="1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3" y="5"/>
                  <a:pt x="3" y="5"/>
                  <a:pt x="3" y="4"/>
                </a:cubicBezTo>
                <a:cubicBezTo>
                  <a:pt x="4" y="4"/>
                  <a:pt x="5" y="3"/>
                  <a:pt x="5" y="2"/>
                </a:cubicBezTo>
                <a:cubicBezTo>
                  <a:pt x="5" y="1"/>
                  <a:pt x="3" y="0"/>
                  <a:pt x="2" y="0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7" name="Freeform 104"/>
          <p:cNvSpPr>
            <a:spLocks/>
          </p:cNvSpPr>
          <p:nvPr/>
        </p:nvSpPr>
        <p:spPr bwMode="auto">
          <a:xfrm>
            <a:off x="1371600" y="4318000"/>
            <a:ext cx="60325" cy="60325"/>
          </a:xfrm>
          <a:custGeom>
            <a:avLst/>
            <a:gdLst>
              <a:gd name="T0" fmla="*/ 15 w 16"/>
              <a:gd name="T1" fmla="*/ 6 h 16"/>
              <a:gd name="T2" fmla="*/ 6 w 16"/>
              <a:gd name="T3" fmla="*/ 1 h 16"/>
              <a:gd name="T4" fmla="*/ 2 w 16"/>
              <a:gd name="T5" fmla="*/ 10 h 16"/>
              <a:gd name="T6" fmla="*/ 10 w 16"/>
              <a:gd name="T7" fmla="*/ 15 h 16"/>
              <a:gd name="T8" fmla="*/ 15 w 16"/>
              <a:gd name="T9" fmla="*/ 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16">
                <a:moveTo>
                  <a:pt x="15" y="6"/>
                </a:moveTo>
                <a:cubicBezTo>
                  <a:pt x="14" y="2"/>
                  <a:pt x="10" y="0"/>
                  <a:pt x="6" y="1"/>
                </a:cubicBezTo>
                <a:cubicBezTo>
                  <a:pt x="3" y="2"/>
                  <a:pt x="0" y="6"/>
                  <a:pt x="2" y="10"/>
                </a:cubicBezTo>
                <a:cubicBezTo>
                  <a:pt x="3" y="13"/>
                  <a:pt x="7" y="16"/>
                  <a:pt x="10" y="15"/>
                </a:cubicBezTo>
                <a:cubicBezTo>
                  <a:pt x="14" y="13"/>
                  <a:pt x="16" y="9"/>
                  <a:pt x="15" y="6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8" name="Freeform 105"/>
          <p:cNvSpPr>
            <a:spLocks noEditPoints="1"/>
          </p:cNvSpPr>
          <p:nvPr/>
        </p:nvSpPr>
        <p:spPr bwMode="auto">
          <a:xfrm>
            <a:off x="9485313" y="5692775"/>
            <a:ext cx="750888" cy="776288"/>
          </a:xfrm>
          <a:custGeom>
            <a:avLst/>
            <a:gdLst>
              <a:gd name="T0" fmla="*/ 16 w 200"/>
              <a:gd name="T1" fmla="*/ 108 h 206"/>
              <a:gd name="T2" fmla="*/ 19 w 200"/>
              <a:gd name="T3" fmla="*/ 167 h 206"/>
              <a:gd name="T4" fmla="*/ 77 w 200"/>
              <a:gd name="T5" fmla="*/ 182 h 206"/>
              <a:gd name="T6" fmla="*/ 134 w 200"/>
              <a:gd name="T7" fmla="*/ 197 h 206"/>
              <a:gd name="T8" fmla="*/ 166 w 200"/>
              <a:gd name="T9" fmla="*/ 147 h 206"/>
              <a:gd name="T10" fmla="*/ 198 w 200"/>
              <a:gd name="T11" fmla="*/ 97 h 206"/>
              <a:gd name="T12" fmla="*/ 161 w 200"/>
              <a:gd name="T13" fmla="*/ 52 h 206"/>
              <a:gd name="T14" fmla="*/ 123 w 200"/>
              <a:gd name="T15" fmla="*/ 6 h 206"/>
              <a:gd name="T16" fmla="*/ 68 w 200"/>
              <a:gd name="T17" fmla="*/ 27 h 206"/>
              <a:gd name="T18" fmla="*/ 12 w 200"/>
              <a:gd name="T19" fmla="*/ 49 h 206"/>
              <a:gd name="T20" fmla="*/ 16 w 200"/>
              <a:gd name="T21" fmla="*/ 108 h 206"/>
              <a:gd name="T22" fmla="*/ 37 w 200"/>
              <a:gd name="T23" fmla="*/ 68 h 206"/>
              <a:gd name="T24" fmla="*/ 46 w 200"/>
              <a:gd name="T25" fmla="*/ 62 h 206"/>
              <a:gd name="T26" fmla="*/ 51 w 200"/>
              <a:gd name="T27" fmla="*/ 71 h 206"/>
              <a:gd name="T28" fmla="*/ 51 w 200"/>
              <a:gd name="T29" fmla="*/ 72 h 206"/>
              <a:gd name="T30" fmla="*/ 85 w 200"/>
              <a:gd name="T31" fmla="*/ 72 h 206"/>
              <a:gd name="T32" fmla="*/ 109 w 200"/>
              <a:gd name="T33" fmla="*/ 50 h 206"/>
              <a:gd name="T34" fmla="*/ 105 w 200"/>
              <a:gd name="T35" fmla="*/ 41 h 206"/>
              <a:gd name="T36" fmla="*/ 114 w 200"/>
              <a:gd name="T37" fmla="*/ 36 h 206"/>
              <a:gd name="T38" fmla="*/ 119 w 200"/>
              <a:gd name="T39" fmla="*/ 45 h 206"/>
              <a:gd name="T40" fmla="*/ 112 w 200"/>
              <a:gd name="T41" fmla="*/ 51 h 206"/>
              <a:gd name="T42" fmla="*/ 124 w 200"/>
              <a:gd name="T43" fmla="*/ 84 h 206"/>
              <a:gd name="T44" fmla="*/ 151 w 200"/>
              <a:gd name="T45" fmla="*/ 98 h 206"/>
              <a:gd name="T46" fmla="*/ 152 w 200"/>
              <a:gd name="T47" fmla="*/ 98 h 206"/>
              <a:gd name="T48" fmla="*/ 160 w 200"/>
              <a:gd name="T49" fmla="*/ 93 h 206"/>
              <a:gd name="T50" fmla="*/ 166 w 200"/>
              <a:gd name="T51" fmla="*/ 102 h 206"/>
              <a:gd name="T52" fmla="*/ 157 w 200"/>
              <a:gd name="T53" fmla="*/ 107 h 206"/>
              <a:gd name="T54" fmla="*/ 152 w 200"/>
              <a:gd name="T55" fmla="*/ 102 h 206"/>
              <a:gd name="T56" fmla="*/ 124 w 200"/>
              <a:gd name="T57" fmla="*/ 122 h 206"/>
              <a:gd name="T58" fmla="*/ 118 w 200"/>
              <a:gd name="T59" fmla="*/ 154 h 206"/>
              <a:gd name="T60" fmla="*/ 121 w 200"/>
              <a:gd name="T61" fmla="*/ 154 h 206"/>
              <a:gd name="T62" fmla="*/ 126 w 200"/>
              <a:gd name="T63" fmla="*/ 163 h 206"/>
              <a:gd name="T64" fmla="*/ 117 w 200"/>
              <a:gd name="T65" fmla="*/ 168 h 206"/>
              <a:gd name="T66" fmla="*/ 112 w 200"/>
              <a:gd name="T67" fmla="*/ 159 h 206"/>
              <a:gd name="T68" fmla="*/ 115 w 200"/>
              <a:gd name="T69" fmla="*/ 155 h 206"/>
              <a:gd name="T70" fmla="*/ 88 w 200"/>
              <a:gd name="T71" fmla="*/ 136 h 206"/>
              <a:gd name="T72" fmla="*/ 55 w 200"/>
              <a:gd name="T73" fmla="*/ 140 h 206"/>
              <a:gd name="T74" fmla="*/ 55 w 200"/>
              <a:gd name="T75" fmla="*/ 144 h 206"/>
              <a:gd name="T76" fmla="*/ 46 w 200"/>
              <a:gd name="T77" fmla="*/ 150 h 206"/>
              <a:gd name="T78" fmla="*/ 41 w 200"/>
              <a:gd name="T79" fmla="*/ 141 h 206"/>
              <a:gd name="T80" fmla="*/ 50 w 200"/>
              <a:gd name="T81" fmla="*/ 136 h 206"/>
              <a:gd name="T82" fmla="*/ 53 w 200"/>
              <a:gd name="T83" fmla="*/ 137 h 206"/>
              <a:gd name="T84" fmla="*/ 63 w 200"/>
              <a:gd name="T85" fmla="*/ 106 h 206"/>
              <a:gd name="T86" fmla="*/ 49 w 200"/>
              <a:gd name="T87" fmla="*/ 75 h 206"/>
              <a:gd name="T88" fmla="*/ 42 w 200"/>
              <a:gd name="T89" fmla="*/ 76 h 206"/>
              <a:gd name="T90" fmla="*/ 37 w 200"/>
              <a:gd name="T91" fmla="*/ 68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00" h="206">
                <a:moveTo>
                  <a:pt x="16" y="108"/>
                </a:moveTo>
                <a:cubicBezTo>
                  <a:pt x="4" y="126"/>
                  <a:pt x="5" y="150"/>
                  <a:pt x="19" y="167"/>
                </a:cubicBezTo>
                <a:cubicBezTo>
                  <a:pt x="33" y="185"/>
                  <a:pt x="57" y="190"/>
                  <a:pt x="77" y="182"/>
                </a:cubicBezTo>
                <a:cubicBezTo>
                  <a:pt x="90" y="199"/>
                  <a:pt x="113" y="206"/>
                  <a:pt x="134" y="197"/>
                </a:cubicBezTo>
                <a:cubicBezTo>
                  <a:pt x="155" y="189"/>
                  <a:pt x="168" y="169"/>
                  <a:pt x="166" y="147"/>
                </a:cubicBezTo>
                <a:cubicBezTo>
                  <a:pt x="186" y="140"/>
                  <a:pt x="200" y="120"/>
                  <a:pt x="198" y="97"/>
                </a:cubicBezTo>
                <a:cubicBezTo>
                  <a:pt x="197" y="75"/>
                  <a:pt x="181" y="57"/>
                  <a:pt x="161" y="52"/>
                </a:cubicBezTo>
                <a:cubicBezTo>
                  <a:pt x="160" y="30"/>
                  <a:pt x="145" y="11"/>
                  <a:pt x="123" y="6"/>
                </a:cubicBezTo>
                <a:cubicBezTo>
                  <a:pt x="101" y="0"/>
                  <a:pt x="79" y="9"/>
                  <a:pt x="68" y="27"/>
                </a:cubicBezTo>
                <a:cubicBezTo>
                  <a:pt x="47" y="22"/>
                  <a:pt x="25" y="30"/>
                  <a:pt x="12" y="49"/>
                </a:cubicBezTo>
                <a:cubicBezTo>
                  <a:pt x="0" y="68"/>
                  <a:pt x="2" y="91"/>
                  <a:pt x="16" y="108"/>
                </a:cubicBezTo>
                <a:close/>
                <a:moveTo>
                  <a:pt x="37" y="68"/>
                </a:moveTo>
                <a:cubicBezTo>
                  <a:pt x="38" y="64"/>
                  <a:pt x="42" y="61"/>
                  <a:pt x="46" y="62"/>
                </a:cubicBezTo>
                <a:cubicBezTo>
                  <a:pt x="50" y="63"/>
                  <a:pt x="52" y="67"/>
                  <a:pt x="51" y="71"/>
                </a:cubicBezTo>
                <a:cubicBezTo>
                  <a:pt x="51" y="71"/>
                  <a:pt x="51" y="72"/>
                  <a:pt x="51" y="72"/>
                </a:cubicBezTo>
                <a:cubicBezTo>
                  <a:pt x="62" y="75"/>
                  <a:pt x="74" y="76"/>
                  <a:pt x="85" y="72"/>
                </a:cubicBezTo>
                <a:cubicBezTo>
                  <a:pt x="96" y="68"/>
                  <a:pt x="103" y="59"/>
                  <a:pt x="109" y="50"/>
                </a:cubicBezTo>
                <a:cubicBezTo>
                  <a:pt x="106" y="48"/>
                  <a:pt x="104" y="45"/>
                  <a:pt x="105" y="41"/>
                </a:cubicBezTo>
                <a:cubicBezTo>
                  <a:pt x="106" y="38"/>
                  <a:pt x="110" y="35"/>
                  <a:pt x="114" y="36"/>
                </a:cubicBezTo>
                <a:cubicBezTo>
                  <a:pt x="118" y="37"/>
                  <a:pt x="120" y="41"/>
                  <a:pt x="119" y="45"/>
                </a:cubicBezTo>
                <a:cubicBezTo>
                  <a:pt x="118" y="48"/>
                  <a:pt x="116" y="51"/>
                  <a:pt x="112" y="51"/>
                </a:cubicBezTo>
                <a:cubicBezTo>
                  <a:pt x="113" y="62"/>
                  <a:pt x="116" y="75"/>
                  <a:pt x="124" y="84"/>
                </a:cubicBezTo>
                <a:cubicBezTo>
                  <a:pt x="131" y="93"/>
                  <a:pt x="141" y="96"/>
                  <a:pt x="151" y="98"/>
                </a:cubicBezTo>
                <a:cubicBezTo>
                  <a:pt x="152" y="98"/>
                  <a:pt x="152" y="98"/>
                  <a:pt x="152" y="98"/>
                </a:cubicBezTo>
                <a:cubicBezTo>
                  <a:pt x="153" y="94"/>
                  <a:pt x="157" y="92"/>
                  <a:pt x="160" y="93"/>
                </a:cubicBezTo>
                <a:cubicBezTo>
                  <a:pt x="164" y="94"/>
                  <a:pt x="167" y="98"/>
                  <a:pt x="166" y="102"/>
                </a:cubicBezTo>
                <a:cubicBezTo>
                  <a:pt x="165" y="105"/>
                  <a:pt x="161" y="108"/>
                  <a:pt x="157" y="107"/>
                </a:cubicBezTo>
                <a:cubicBezTo>
                  <a:pt x="154" y="106"/>
                  <a:pt x="152" y="104"/>
                  <a:pt x="152" y="102"/>
                </a:cubicBezTo>
                <a:cubicBezTo>
                  <a:pt x="141" y="106"/>
                  <a:pt x="130" y="112"/>
                  <a:pt x="124" y="122"/>
                </a:cubicBezTo>
                <a:cubicBezTo>
                  <a:pt x="118" y="132"/>
                  <a:pt x="117" y="143"/>
                  <a:pt x="118" y="154"/>
                </a:cubicBezTo>
                <a:cubicBezTo>
                  <a:pt x="119" y="154"/>
                  <a:pt x="120" y="154"/>
                  <a:pt x="121" y="154"/>
                </a:cubicBezTo>
                <a:cubicBezTo>
                  <a:pt x="125" y="155"/>
                  <a:pt x="127" y="159"/>
                  <a:pt x="126" y="163"/>
                </a:cubicBezTo>
                <a:cubicBezTo>
                  <a:pt x="125" y="167"/>
                  <a:pt x="121" y="169"/>
                  <a:pt x="117" y="168"/>
                </a:cubicBezTo>
                <a:cubicBezTo>
                  <a:pt x="113" y="167"/>
                  <a:pt x="111" y="163"/>
                  <a:pt x="112" y="159"/>
                </a:cubicBezTo>
                <a:cubicBezTo>
                  <a:pt x="112" y="158"/>
                  <a:pt x="113" y="156"/>
                  <a:pt x="115" y="155"/>
                </a:cubicBezTo>
                <a:cubicBezTo>
                  <a:pt x="108" y="146"/>
                  <a:pt x="99" y="139"/>
                  <a:pt x="88" y="136"/>
                </a:cubicBezTo>
                <a:cubicBezTo>
                  <a:pt x="77" y="133"/>
                  <a:pt x="65" y="135"/>
                  <a:pt x="55" y="140"/>
                </a:cubicBezTo>
                <a:cubicBezTo>
                  <a:pt x="56" y="141"/>
                  <a:pt x="56" y="143"/>
                  <a:pt x="55" y="144"/>
                </a:cubicBezTo>
                <a:cubicBezTo>
                  <a:pt x="54" y="148"/>
                  <a:pt x="50" y="151"/>
                  <a:pt x="46" y="150"/>
                </a:cubicBezTo>
                <a:cubicBezTo>
                  <a:pt x="43" y="149"/>
                  <a:pt x="40" y="145"/>
                  <a:pt x="41" y="141"/>
                </a:cubicBezTo>
                <a:cubicBezTo>
                  <a:pt x="42" y="137"/>
                  <a:pt x="46" y="135"/>
                  <a:pt x="50" y="136"/>
                </a:cubicBezTo>
                <a:cubicBezTo>
                  <a:pt x="51" y="136"/>
                  <a:pt x="52" y="136"/>
                  <a:pt x="53" y="137"/>
                </a:cubicBezTo>
                <a:cubicBezTo>
                  <a:pt x="59" y="128"/>
                  <a:pt x="64" y="117"/>
                  <a:pt x="63" y="106"/>
                </a:cubicBezTo>
                <a:cubicBezTo>
                  <a:pt x="62" y="94"/>
                  <a:pt x="56" y="83"/>
                  <a:pt x="49" y="75"/>
                </a:cubicBezTo>
                <a:cubicBezTo>
                  <a:pt x="47" y="76"/>
                  <a:pt x="45" y="77"/>
                  <a:pt x="42" y="76"/>
                </a:cubicBezTo>
                <a:cubicBezTo>
                  <a:pt x="38" y="75"/>
                  <a:pt x="36" y="71"/>
                  <a:pt x="37" y="68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9" name="Freeform 106"/>
          <p:cNvSpPr>
            <a:spLocks/>
          </p:cNvSpPr>
          <p:nvPr/>
        </p:nvSpPr>
        <p:spPr bwMode="auto">
          <a:xfrm>
            <a:off x="9917113" y="6091238"/>
            <a:ext cx="30163" cy="30163"/>
          </a:xfrm>
          <a:custGeom>
            <a:avLst/>
            <a:gdLst>
              <a:gd name="T0" fmla="*/ 1 w 8"/>
              <a:gd name="T1" fmla="*/ 3 h 8"/>
              <a:gd name="T2" fmla="*/ 1 w 8"/>
              <a:gd name="T3" fmla="*/ 3 h 8"/>
              <a:gd name="T4" fmla="*/ 5 w 8"/>
              <a:gd name="T5" fmla="*/ 0 h 8"/>
              <a:gd name="T6" fmla="*/ 8 w 8"/>
              <a:gd name="T7" fmla="*/ 5 h 8"/>
              <a:gd name="T8" fmla="*/ 3 w 8"/>
              <a:gd name="T9" fmla="*/ 7 h 8"/>
              <a:gd name="T10" fmla="*/ 1 w 8"/>
              <a:gd name="T11" fmla="*/ 3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8"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1"/>
                  <a:pt x="3" y="0"/>
                  <a:pt x="5" y="0"/>
                </a:cubicBezTo>
                <a:cubicBezTo>
                  <a:pt x="7" y="1"/>
                  <a:pt x="8" y="3"/>
                  <a:pt x="8" y="5"/>
                </a:cubicBezTo>
                <a:cubicBezTo>
                  <a:pt x="7" y="7"/>
                  <a:pt x="5" y="8"/>
                  <a:pt x="3" y="7"/>
                </a:cubicBezTo>
                <a:cubicBezTo>
                  <a:pt x="1" y="7"/>
                  <a:pt x="0" y="5"/>
                  <a:pt x="1" y="3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0" name="Freeform 107"/>
          <p:cNvSpPr>
            <a:spLocks/>
          </p:cNvSpPr>
          <p:nvPr/>
        </p:nvSpPr>
        <p:spPr bwMode="auto">
          <a:xfrm>
            <a:off x="9901238" y="6016625"/>
            <a:ext cx="34925" cy="30163"/>
          </a:xfrm>
          <a:custGeom>
            <a:avLst/>
            <a:gdLst>
              <a:gd name="T0" fmla="*/ 4 w 9"/>
              <a:gd name="T1" fmla="*/ 8 h 8"/>
              <a:gd name="T2" fmla="*/ 2 w 9"/>
              <a:gd name="T3" fmla="*/ 7 h 8"/>
              <a:gd name="T4" fmla="*/ 2 w 9"/>
              <a:gd name="T5" fmla="*/ 2 h 8"/>
              <a:gd name="T6" fmla="*/ 7 w 9"/>
              <a:gd name="T7" fmla="*/ 2 h 8"/>
              <a:gd name="T8" fmla="*/ 7 w 9"/>
              <a:gd name="T9" fmla="*/ 7 h 8"/>
              <a:gd name="T10" fmla="*/ 4 w 9"/>
              <a:gd name="T11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" h="8">
                <a:moveTo>
                  <a:pt x="4" y="8"/>
                </a:moveTo>
                <a:cubicBezTo>
                  <a:pt x="3" y="8"/>
                  <a:pt x="2" y="7"/>
                  <a:pt x="2" y="7"/>
                </a:cubicBezTo>
                <a:cubicBezTo>
                  <a:pt x="0" y="5"/>
                  <a:pt x="1" y="3"/>
                  <a:pt x="2" y="2"/>
                </a:cubicBezTo>
                <a:cubicBezTo>
                  <a:pt x="4" y="0"/>
                  <a:pt x="6" y="1"/>
                  <a:pt x="7" y="2"/>
                </a:cubicBezTo>
                <a:cubicBezTo>
                  <a:pt x="9" y="4"/>
                  <a:pt x="8" y="6"/>
                  <a:pt x="7" y="7"/>
                </a:cubicBezTo>
                <a:cubicBezTo>
                  <a:pt x="6" y="8"/>
                  <a:pt x="5" y="8"/>
                  <a:pt x="4" y="8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1" name="Freeform 108"/>
          <p:cNvSpPr>
            <a:spLocks/>
          </p:cNvSpPr>
          <p:nvPr/>
        </p:nvSpPr>
        <p:spPr bwMode="auto">
          <a:xfrm>
            <a:off x="9920288" y="6054725"/>
            <a:ext cx="26988" cy="25400"/>
          </a:xfrm>
          <a:custGeom>
            <a:avLst/>
            <a:gdLst>
              <a:gd name="T0" fmla="*/ 4 w 7"/>
              <a:gd name="T1" fmla="*/ 7 h 7"/>
              <a:gd name="T2" fmla="*/ 3 w 7"/>
              <a:gd name="T3" fmla="*/ 7 h 7"/>
              <a:gd name="T4" fmla="*/ 0 w 7"/>
              <a:gd name="T5" fmla="*/ 4 h 7"/>
              <a:gd name="T6" fmla="*/ 3 w 7"/>
              <a:gd name="T7" fmla="*/ 0 h 7"/>
              <a:gd name="T8" fmla="*/ 7 w 7"/>
              <a:gd name="T9" fmla="*/ 3 h 7"/>
              <a:gd name="T10" fmla="*/ 4 w 7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7">
                <a:moveTo>
                  <a:pt x="4" y="7"/>
                </a:moveTo>
                <a:cubicBezTo>
                  <a:pt x="4" y="7"/>
                  <a:pt x="3" y="7"/>
                  <a:pt x="3" y="7"/>
                </a:cubicBezTo>
                <a:cubicBezTo>
                  <a:pt x="1" y="7"/>
                  <a:pt x="0" y="6"/>
                  <a:pt x="0" y="4"/>
                </a:cubicBezTo>
                <a:cubicBezTo>
                  <a:pt x="0" y="2"/>
                  <a:pt x="1" y="0"/>
                  <a:pt x="3" y="0"/>
                </a:cubicBezTo>
                <a:cubicBezTo>
                  <a:pt x="5" y="0"/>
                  <a:pt x="7" y="1"/>
                  <a:pt x="7" y="3"/>
                </a:cubicBezTo>
                <a:cubicBezTo>
                  <a:pt x="7" y="5"/>
                  <a:pt x="6" y="7"/>
                  <a:pt x="4" y="7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2" name="Freeform 109"/>
          <p:cNvSpPr>
            <a:spLocks/>
          </p:cNvSpPr>
          <p:nvPr/>
        </p:nvSpPr>
        <p:spPr bwMode="auto">
          <a:xfrm>
            <a:off x="9875838" y="5994400"/>
            <a:ext cx="30163" cy="30163"/>
          </a:xfrm>
          <a:custGeom>
            <a:avLst/>
            <a:gdLst>
              <a:gd name="T0" fmla="*/ 3 w 8"/>
              <a:gd name="T1" fmla="*/ 7 h 8"/>
              <a:gd name="T2" fmla="*/ 2 w 8"/>
              <a:gd name="T3" fmla="*/ 7 h 8"/>
              <a:gd name="T4" fmla="*/ 1 w 8"/>
              <a:gd name="T5" fmla="*/ 2 h 8"/>
              <a:gd name="T6" fmla="*/ 6 w 8"/>
              <a:gd name="T7" fmla="*/ 1 h 8"/>
              <a:gd name="T8" fmla="*/ 7 w 8"/>
              <a:gd name="T9" fmla="*/ 6 h 8"/>
              <a:gd name="T10" fmla="*/ 3 w 8"/>
              <a:gd name="T11" fmla="*/ 7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8">
                <a:moveTo>
                  <a:pt x="3" y="7"/>
                </a:moveTo>
                <a:cubicBezTo>
                  <a:pt x="3" y="7"/>
                  <a:pt x="2" y="7"/>
                  <a:pt x="2" y="7"/>
                </a:cubicBezTo>
                <a:cubicBezTo>
                  <a:pt x="0" y="6"/>
                  <a:pt x="0" y="4"/>
                  <a:pt x="1" y="2"/>
                </a:cubicBezTo>
                <a:cubicBezTo>
                  <a:pt x="2" y="0"/>
                  <a:pt x="4" y="0"/>
                  <a:pt x="6" y="1"/>
                </a:cubicBezTo>
                <a:cubicBezTo>
                  <a:pt x="7" y="2"/>
                  <a:pt x="8" y="4"/>
                  <a:pt x="7" y="6"/>
                </a:cubicBezTo>
                <a:cubicBezTo>
                  <a:pt x="6" y="7"/>
                  <a:pt x="5" y="8"/>
                  <a:pt x="3" y="7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3" name="Freeform 110"/>
          <p:cNvSpPr>
            <a:spLocks/>
          </p:cNvSpPr>
          <p:nvPr/>
        </p:nvSpPr>
        <p:spPr bwMode="auto">
          <a:xfrm>
            <a:off x="9771063" y="6013450"/>
            <a:ext cx="30163" cy="30163"/>
          </a:xfrm>
          <a:custGeom>
            <a:avLst/>
            <a:gdLst>
              <a:gd name="T0" fmla="*/ 7 w 8"/>
              <a:gd name="T1" fmla="*/ 7 h 8"/>
              <a:gd name="T2" fmla="*/ 3 w 8"/>
              <a:gd name="T3" fmla="*/ 8 h 8"/>
              <a:gd name="T4" fmla="*/ 2 w 8"/>
              <a:gd name="T5" fmla="*/ 7 h 8"/>
              <a:gd name="T6" fmla="*/ 1 w 8"/>
              <a:gd name="T7" fmla="*/ 2 h 8"/>
              <a:gd name="T8" fmla="*/ 7 w 8"/>
              <a:gd name="T9" fmla="*/ 1 h 8"/>
              <a:gd name="T10" fmla="*/ 7 w 8"/>
              <a:gd name="T11" fmla="*/ 7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8">
                <a:moveTo>
                  <a:pt x="7" y="7"/>
                </a:moveTo>
                <a:cubicBezTo>
                  <a:pt x="6" y="8"/>
                  <a:pt x="5" y="8"/>
                  <a:pt x="3" y="8"/>
                </a:cubicBezTo>
                <a:cubicBezTo>
                  <a:pt x="3" y="8"/>
                  <a:pt x="2" y="7"/>
                  <a:pt x="2" y="7"/>
                </a:cubicBezTo>
                <a:cubicBezTo>
                  <a:pt x="0" y="6"/>
                  <a:pt x="0" y="3"/>
                  <a:pt x="1" y="2"/>
                </a:cubicBezTo>
                <a:cubicBezTo>
                  <a:pt x="3" y="0"/>
                  <a:pt x="5" y="0"/>
                  <a:pt x="7" y="1"/>
                </a:cubicBezTo>
                <a:cubicBezTo>
                  <a:pt x="8" y="3"/>
                  <a:pt x="8" y="5"/>
                  <a:pt x="7" y="7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4" name="Freeform 111"/>
          <p:cNvSpPr>
            <a:spLocks/>
          </p:cNvSpPr>
          <p:nvPr/>
        </p:nvSpPr>
        <p:spPr bwMode="auto">
          <a:xfrm>
            <a:off x="9837738" y="5986463"/>
            <a:ext cx="30163" cy="26988"/>
          </a:xfrm>
          <a:custGeom>
            <a:avLst/>
            <a:gdLst>
              <a:gd name="T0" fmla="*/ 4 w 8"/>
              <a:gd name="T1" fmla="*/ 7 h 7"/>
              <a:gd name="T2" fmla="*/ 3 w 8"/>
              <a:gd name="T3" fmla="*/ 7 h 7"/>
              <a:gd name="T4" fmla="*/ 1 w 8"/>
              <a:gd name="T5" fmla="*/ 3 h 7"/>
              <a:gd name="T6" fmla="*/ 4 w 8"/>
              <a:gd name="T7" fmla="*/ 0 h 7"/>
              <a:gd name="T8" fmla="*/ 8 w 8"/>
              <a:gd name="T9" fmla="*/ 3 h 7"/>
              <a:gd name="T10" fmla="*/ 4 w 8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7">
                <a:moveTo>
                  <a:pt x="4" y="7"/>
                </a:moveTo>
                <a:cubicBezTo>
                  <a:pt x="4" y="7"/>
                  <a:pt x="3" y="7"/>
                  <a:pt x="3" y="7"/>
                </a:cubicBezTo>
                <a:cubicBezTo>
                  <a:pt x="2" y="6"/>
                  <a:pt x="0" y="5"/>
                  <a:pt x="1" y="3"/>
                </a:cubicBezTo>
                <a:cubicBezTo>
                  <a:pt x="1" y="1"/>
                  <a:pt x="2" y="0"/>
                  <a:pt x="4" y="0"/>
                </a:cubicBezTo>
                <a:cubicBezTo>
                  <a:pt x="6" y="0"/>
                  <a:pt x="8" y="1"/>
                  <a:pt x="8" y="3"/>
                </a:cubicBezTo>
                <a:cubicBezTo>
                  <a:pt x="8" y="5"/>
                  <a:pt x="6" y="7"/>
                  <a:pt x="4" y="7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5" name="Freeform 112"/>
          <p:cNvSpPr>
            <a:spLocks/>
          </p:cNvSpPr>
          <p:nvPr/>
        </p:nvSpPr>
        <p:spPr bwMode="auto">
          <a:xfrm>
            <a:off x="9801225" y="5989638"/>
            <a:ext cx="28575" cy="30163"/>
          </a:xfrm>
          <a:custGeom>
            <a:avLst/>
            <a:gdLst>
              <a:gd name="T0" fmla="*/ 6 w 8"/>
              <a:gd name="T1" fmla="*/ 8 h 8"/>
              <a:gd name="T2" fmla="*/ 3 w 8"/>
              <a:gd name="T3" fmla="*/ 8 h 8"/>
              <a:gd name="T4" fmla="*/ 1 w 8"/>
              <a:gd name="T5" fmla="*/ 6 h 8"/>
              <a:gd name="T6" fmla="*/ 3 w 8"/>
              <a:gd name="T7" fmla="*/ 1 h 8"/>
              <a:gd name="T8" fmla="*/ 8 w 8"/>
              <a:gd name="T9" fmla="*/ 3 h 8"/>
              <a:gd name="T10" fmla="*/ 6 w 8"/>
              <a:gd name="T11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8">
                <a:moveTo>
                  <a:pt x="6" y="8"/>
                </a:moveTo>
                <a:cubicBezTo>
                  <a:pt x="5" y="8"/>
                  <a:pt x="4" y="8"/>
                  <a:pt x="3" y="8"/>
                </a:cubicBezTo>
                <a:cubicBezTo>
                  <a:pt x="2" y="7"/>
                  <a:pt x="1" y="7"/>
                  <a:pt x="1" y="6"/>
                </a:cubicBezTo>
                <a:cubicBezTo>
                  <a:pt x="0" y="4"/>
                  <a:pt x="1" y="2"/>
                  <a:pt x="3" y="1"/>
                </a:cubicBezTo>
                <a:cubicBezTo>
                  <a:pt x="5" y="0"/>
                  <a:pt x="7" y="1"/>
                  <a:pt x="8" y="3"/>
                </a:cubicBezTo>
                <a:cubicBezTo>
                  <a:pt x="8" y="5"/>
                  <a:pt x="8" y="7"/>
                  <a:pt x="6" y="8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6" name="Freeform 113"/>
          <p:cNvSpPr>
            <a:spLocks/>
          </p:cNvSpPr>
          <p:nvPr/>
        </p:nvSpPr>
        <p:spPr bwMode="auto">
          <a:xfrm>
            <a:off x="9755188" y="6046788"/>
            <a:ext cx="30163" cy="30163"/>
          </a:xfrm>
          <a:custGeom>
            <a:avLst/>
            <a:gdLst>
              <a:gd name="T0" fmla="*/ 5 w 8"/>
              <a:gd name="T1" fmla="*/ 1 h 8"/>
              <a:gd name="T2" fmla="*/ 7 w 8"/>
              <a:gd name="T3" fmla="*/ 5 h 8"/>
              <a:gd name="T4" fmla="*/ 7 w 8"/>
              <a:gd name="T5" fmla="*/ 5 h 8"/>
              <a:gd name="T6" fmla="*/ 3 w 8"/>
              <a:gd name="T7" fmla="*/ 8 h 8"/>
              <a:gd name="T8" fmla="*/ 0 w 8"/>
              <a:gd name="T9" fmla="*/ 3 h 8"/>
              <a:gd name="T10" fmla="*/ 0 w 8"/>
              <a:gd name="T11" fmla="*/ 3 h 8"/>
              <a:gd name="T12" fmla="*/ 0 w 8"/>
              <a:gd name="T13" fmla="*/ 3 h 8"/>
              <a:gd name="T14" fmla="*/ 5 w 8"/>
              <a:gd name="T15" fmla="*/ 1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" h="8">
                <a:moveTo>
                  <a:pt x="5" y="1"/>
                </a:moveTo>
                <a:cubicBezTo>
                  <a:pt x="6" y="1"/>
                  <a:pt x="8" y="3"/>
                  <a:pt x="7" y="5"/>
                </a:cubicBezTo>
                <a:cubicBezTo>
                  <a:pt x="7" y="5"/>
                  <a:pt x="7" y="5"/>
                  <a:pt x="7" y="5"/>
                </a:cubicBezTo>
                <a:cubicBezTo>
                  <a:pt x="7" y="7"/>
                  <a:pt x="5" y="8"/>
                  <a:pt x="3" y="8"/>
                </a:cubicBezTo>
                <a:cubicBezTo>
                  <a:pt x="1" y="7"/>
                  <a:pt x="0" y="5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1" y="1"/>
                  <a:pt x="3" y="0"/>
                  <a:pt x="5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7" name="Freeform 114"/>
          <p:cNvSpPr>
            <a:spLocks/>
          </p:cNvSpPr>
          <p:nvPr/>
        </p:nvSpPr>
        <p:spPr bwMode="auto">
          <a:xfrm>
            <a:off x="9766300" y="6118225"/>
            <a:ext cx="30163" cy="30163"/>
          </a:xfrm>
          <a:custGeom>
            <a:avLst/>
            <a:gdLst>
              <a:gd name="T0" fmla="*/ 7 w 8"/>
              <a:gd name="T1" fmla="*/ 2 h 8"/>
              <a:gd name="T2" fmla="*/ 7 w 8"/>
              <a:gd name="T3" fmla="*/ 2 h 8"/>
              <a:gd name="T4" fmla="*/ 6 w 8"/>
              <a:gd name="T5" fmla="*/ 7 h 8"/>
              <a:gd name="T6" fmla="*/ 3 w 8"/>
              <a:gd name="T7" fmla="*/ 8 h 8"/>
              <a:gd name="T8" fmla="*/ 1 w 8"/>
              <a:gd name="T9" fmla="*/ 7 h 8"/>
              <a:gd name="T10" fmla="*/ 2 w 8"/>
              <a:gd name="T11" fmla="*/ 1 h 8"/>
              <a:gd name="T12" fmla="*/ 7 w 8"/>
              <a:gd name="T13" fmla="*/ 2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8">
                <a:moveTo>
                  <a:pt x="7" y="2"/>
                </a:moveTo>
                <a:cubicBezTo>
                  <a:pt x="7" y="2"/>
                  <a:pt x="7" y="2"/>
                  <a:pt x="7" y="2"/>
                </a:cubicBezTo>
                <a:cubicBezTo>
                  <a:pt x="8" y="4"/>
                  <a:pt x="8" y="6"/>
                  <a:pt x="6" y="7"/>
                </a:cubicBezTo>
                <a:cubicBezTo>
                  <a:pt x="6" y="8"/>
                  <a:pt x="4" y="8"/>
                  <a:pt x="3" y="8"/>
                </a:cubicBezTo>
                <a:cubicBezTo>
                  <a:pt x="3" y="8"/>
                  <a:pt x="2" y="7"/>
                  <a:pt x="1" y="7"/>
                </a:cubicBezTo>
                <a:cubicBezTo>
                  <a:pt x="0" y="5"/>
                  <a:pt x="0" y="3"/>
                  <a:pt x="2" y="1"/>
                </a:cubicBezTo>
                <a:cubicBezTo>
                  <a:pt x="4" y="0"/>
                  <a:pt x="6" y="1"/>
                  <a:pt x="7" y="2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8" name="Freeform 115"/>
          <p:cNvSpPr>
            <a:spLocks/>
          </p:cNvSpPr>
          <p:nvPr/>
        </p:nvSpPr>
        <p:spPr bwMode="auto">
          <a:xfrm>
            <a:off x="9796463" y="6145213"/>
            <a:ext cx="30163" cy="30163"/>
          </a:xfrm>
          <a:custGeom>
            <a:avLst/>
            <a:gdLst>
              <a:gd name="T0" fmla="*/ 6 w 8"/>
              <a:gd name="T1" fmla="*/ 1 h 8"/>
              <a:gd name="T2" fmla="*/ 7 w 8"/>
              <a:gd name="T3" fmla="*/ 6 h 8"/>
              <a:gd name="T4" fmla="*/ 3 w 8"/>
              <a:gd name="T5" fmla="*/ 7 h 8"/>
              <a:gd name="T6" fmla="*/ 2 w 8"/>
              <a:gd name="T7" fmla="*/ 7 h 8"/>
              <a:gd name="T8" fmla="*/ 1 w 8"/>
              <a:gd name="T9" fmla="*/ 2 h 8"/>
              <a:gd name="T10" fmla="*/ 6 w 8"/>
              <a:gd name="T11" fmla="*/ 1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8">
                <a:moveTo>
                  <a:pt x="6" y="1"/>
                </a:moveTo>
                <a:cubicBezTo>
                  <a:pt x="7" y="2"/>
                  <a:pt x="8" y="4"/>
                  <a:pt x="7" y="6"/>
                </a:cubicBezTo>
                <a:cubicBezTo>
                  <a:pt x="6" y="7"/>
                  <a:pt x="5" y="8"/>
                  <a:pt x="3" y="7"/>
                </a:cubicBezTo>
                <a:cubicBezTo>
                  <a:pt x="3" y="7"/>
                  <a:pt x="2" y="7"/>
                  <a:pt x="2" y="7"/>
                </a:cubicBezTo>
                <a:cubicBezTo>
                  <a:pt x="0" y="6"/>
                  <a:pt x="0" y="4"/>
                  <a:pt x="1" y="2"/>
                </a:cubicBezTo>
                <a:cubicBezTo>
                  <a:pt x="2" y="0"/>
                  <a:pt x="4" y="0"/>
                  <a:pt x="6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9" name="Freeform 116"/>
          <p:cNvSpPr>
            <a:spLocks/>
          </p:cNvSpPr>
          <p:nvPr/>
        </p:nvSpPr>
        <p:spPr bwMode="auto">
          <a:xfrm>
            <a:off x="9752013" y="6084888"/>
            <a:ext cx="30163" cy="30163"/>
          </a:xfrm>
          <a:custGeom>
            <a:avLst/>
            <a:gdLst>
              <a:gd name="T0" fmla="*/ 4 w 8"/>
              <a:gd name="T1" fmla="*/ 1 h 8"/>
              <a:gd name="T2" fmla="*/ 8 w 8"/>
              <a:gd name="T3" fmla="*/ 3 h 8"/>
              <a:gd name="T4" fmla="*/ 8 w 8"/>
              <a:gd name="T5" fmla="*/ 3 h 8"/>
              <a:gd name="T6" fmla="*/ 5 w 8"/>
              <a:gd name="T7" fmla="*/ 8 h 8"/>
              <a:gd name="T8" fmla="*/ 3 w 8"/>
              <a:gd name="T9" fmla="*/ 8 h 8"/>
              <a:gd name="T10" fmla="*/ 1 w 8"/>
              <a:gd name="T11" fmla="*/ 5 h 8"/>
              <a:gd name="T12" fmla="*/ 4 w 8"/>
              <a:gd name="T13" fmla="*/ 1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8">
                <a:moveTo>
                  <a:pt x="4" y="1"/>
                </a:moveTo>
                <a:cubicBezTo>
                  <a:pt x="5" y="0"/>
                  <a:pt x="7" y="2"/>
                  <a:pt x="8" y="3"/>
                </a:cubicBezTo>
                <a:cubicBezTo>
                  <a:pt x="8" y="3"/>
                  <a:pt x="8" y="3"/>
                  <a:pt x="8" y="3"/>
                </a:cubicBezTo>
                <a:cubicBezTo>
                  <a:pt x="8" y="5"/>
                  <a:pt x="7" y="7"/>
                  <a:pt x="5" y="8"/>
                </a:cubicBezTo>
                <a:cubicBezTo>
                  <a:pt x="4" y="8"/>
                  <a:pt x="4" y="8"/>
                  <a:pt x="3" y="8"/>
                </a:cubicBezTo>
                <a:cubicBezTo>
                  <a:pt x="2" y="7"/>
                  <a:pt x="1" y="6"/>
                  <a:pt x="1" y="5"/>
                </a:cubicBezTo>
                <a:cubicBezTo>
                  <a:pt x="0" y="3"/>
                  <a:pt x="2" y="1"/>
                  <a:pt x="4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0" name="Freeform 117"/>
          <p:cNvSpPr>
            <a:spLocks/>
          </p:cNvSpPr>
          <p:nvPr/>
        </p:nvSpPr>
        <p:spPr bwMode="auto">
          <a:xfrm>
            <a:off x="9867900" y="6145213"/>
            <a:ext cx="33338" cy="30163"/>
          </a:xfrm>
          <a:custGeom>
            <a:avLst/>
            <a:gdLst>
              <a:gd name="T0" fmla="*/ 3 w 9"/>
              <a:gd name="T1" fmla="*/ 1 h 8"/>
              <a:gd name="T2" fmla="*/ 8 w 9"/>
              <a:gd name="T3" fmla="*/ 3 h 8"/>
              <a:gd name="T4" fmla="*/ 6 w 9"/>
              <a:gd name="T5" fmla="*/ 8 h 8"/>
              <a:gd name="T6" fmla="*/ 4 w 9"/>
              <a:gd name="T7" fmla="*/ 8 h 8"/>
              <a:gd name="T8" fmla="*/ 1 w 9"/>
              <a:gd name="T9" fmla="*/ 6 h 8"/>
              <a:gd name="T10" fmla="*/ 3 w 9"/>
              <a:gd name="T11" fmla="*/ 1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" h="8">
                <a:moveTo>
                  <a:pt x="3" y="1"/>
                </a:moveTo>
                <a:cubicBezTo>
                  <a:pt x="5" y="0"/>
                  <a:pt x="7" y="1"/>
                  <a:pt x="8" y="3"/>
                </a:cubicBezTo>
                <a:cubicBezTo>
                  <a:pt x="9" y="5"/>
                  <a:pt x="8" y="7"/>
                  <a:pt x="6" y="8"/>
                </a:cubicBezTo>
                <a:cubicBezTo>
                  <a:pt x="5" y="8"/>
                  <a:pt x="4" y="8"/>
                  <a:pt x="4" y="8"/>
                </a:cubicBezTo>
                <a:cubicBezTo>
                  <a:pt x="2" y="8"/>
                  <a:pt x="2" y="7"/>
                  <a:pt x="1" y="6"/>
                </a:cubicBezTo>
                <a:cubicBezTo>
                  <a:pt x="0" y="4"/>
                  <a:pt x="1" y="2"/>
                  <a:pt x="3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1" name="Freeform 118"/>
          <p:cNvSpPr>
            <a:spLocks/>
          </p:cNvSpPr>
          <p:nvPr/>
        </p:nvSpPr>
        <p:spPr bwMode="auto">
          <a:xfrm>
            <a:off x="9898063" y="6121400"/>
            <a:ext cx="33338" cy="30163"/>
          </a:xfrm>
          <a:custGeom>
            <a:avLst/>
            <a:gdLst>
              <a:gd name="T0" fmla="*/ 2 w 9"/>
              <a:gd name="T1" fmla="*/ 2 h 8"/>
              <a:gd name="T2" fmla="*/ 7 w 9"/>
              <a:gd name="T3" fmla="*/ 2 h 8"/>
              <a:gd name="T4" fmla="*/ 7 w 9"/>
              <a:gd name="T5" fmla="*/ 7 h 8"/>
              <a:gd name="T6" fmla="*/ 4 w 9"/>
              <a:gd name="T7" fmla="*/ 8 h 8"/>
              <a:gd name="T8" fmla="*/ 2 w 9"/>
              <a:gd name="T9" fmla="*/ 7 h 8"/>
              <a:gd name="T10" fmla="*/ 2 w 9"/>
              <a:gd name="T11" fmla="*/ 2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" h="8">
                <a:moveTo>
                  <a:pt x="2" y="2"/>
                </a:moveTo>
                <a:cubicBezTo>
                  <a:pt x="3" y="1"/>
                  <a:pt x="5" y="0"/>
                  <a:pt x="7" y="2"/>
                </a:cubicBezTo>
                <a:cubicBezTo>
                  <a:pt x="8" y="3"/>
                  <a:pt x="9" y="5"/>
                  <a:pt x="7" y="7"/>
                </a:cubicBezTo>
                <a:cubicBezTo>
                  <a:pt x="6" y="8"/>
                  <a:pt x="5" y="8"/>
                  <a:pt x="4" y="8"/>
                </a:cubicBezTo>
                <a:cubicBezTo>
                  <a:pt x="3" y="8"/>
                  <a:pt x="3" y="8"/>
                  <a:pt x="2" y="7"/>
                </a:cubicBezTo>
                <a:cubicBezTo>
                  <a:pt x="1" y="6"/>
                  <a:pt x="0" y="4"/>
                  <a:pt x="2" y="2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2" name="Freeform 119"/>
          <p:cNvSpPr>
            <a:spLocks/>
          </p:cNvSpPr>
          <p:nvPr/>
        </p:nvSpPr>
        <p:spPr bwMode="auto">
          <a:xfrm>
            <a:off x="9834563" y="6156325"/>
            <a:ext cx="25400" cy="25400"/>
          </a:xfrm>
          <a:custGeom>
            <a:avLst/>
            <a:gdLst>
              <a:gd name="T0" fmla="*/ 4 w 7"/>
              <a:gd name="T1" fmla="*/ 0 h 7"/>
              <a:gd name="T2" fmla="*/ 7 w 7"/>
              <a:gd name="T3" fmla="*/ 4 h 7"/>
              <a:gd name="T4" fmla="*/ 3 w 7"/>
              <a:gd name="T5" fmla="*/ 7 h 7"/>
              <a:gd name="T6" fmla="*/ 3 w 7"/>
              <a:gd name="T7" fmla="*/ 7 h 7"/>
              <a:gd name="T8" fmla="*/ 3 w 7"/>
              <a:gd name="T9" fmla="*/ 7 h 7"/>
              <a:gd name="T10" fmla="*/ 0 w 7"/>
              <a:gd name="T11" fmla="*/ 3 h 7"/>
              <a:gd name="T12" fmla="*/ 4 w 7"/>
              <a:gd name="T13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7">
                <a:moveTo>
                  <a:pt x="4" y="0"/>
                </a:moveTo>
                <a:cubicBezTo>
                  <a:pt x="6" y="0"/>
                  <a:pt x="7" y="2"/>
                  <a:pt x="7" y="4"/>
                </a:cubicBezTo>
                <a:cubicBezTo>
                  <a:pt x="7" y="6"/>
                  <a:pt x="5" y="7"/>
                  <a:pt x="3" y="7"/>
                </a:cubicBez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7"/>
                  <a:pt x="3" y="7"/>
                </a:cubicBezTo>
                <a:cubicBezTo>
                  <a:pt x="1" y="7"/>
                  <a:pt x="0" y="5"/>
                  <a:pt x="0" y="3"/>
                </a:cubicBezTo>
                <a:cubicBezTo>
                  <a:pt x="0" y="1"/>
                  <a:pt x="2" y="0"/>
                  <a:pt x="4" y="0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3" name="Freeform 120"/>
          <p:cNvSpPr>
            <a:spLocks/>
          </p:cNvSpPr>
          <p:nvPr/>
        </p:nvSpPr>
        <p:spPr bwMode="auto">
          <a:xfrm>
            <a:off x="9804400" y="6038850"/>
            <a:ext cx="93663" cy="90488"/>
          </a:xfrm>
          <a:custGeom>
            <a:avLst/>
            <a:gdLst>
              <a:gd name="T0" fmla="*/ 2 w 25"/>
              <a:gd name="T1" fmla="*/ 9 h 24"/>
              <a:gd name="T2" fmla="*/ 15 w 25"/>
              <a:gd name="T3" fmla="*/ 1 h 24"/>
              <a:gd name="T4" fmla="*/ 23 w 25"/>
              <a:gd name="T5" fmla="*/ 15 h 24"/>
              <a:gd name="T6" fmla="*/ 10 w 25"/>
              <a:gd name="T7" fmla="*/ 23 h 24"/>
              <a:gd name="T8" fmla="*/ 2 w 25"/>
              <a:gd name="T9" fmla="*/ 9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" h="24">
                <a:moveTo>
                  <a:pt x="2" y="9"/>
                </a:moveTo>
                <a:cubicBezTo>
                  <a:pt x="3" y="3"/>
                  <a:pt x="9" y="0"/>
                  <a:pt x="15" y="1"/>
                </a:cubicBezTo>
                <a:cubicBezTo>
                  <a:pt x="21" y="3"/>
                  <a:pt x="25" y="9"/>
                  <a:pt x="23" y="15"/>
                </a:cubicBezTo>
                <a:cubicBezTo>
                  <a:pt x="21" y="21"/>
                  <a:pt x="15" y="24"/>
                  <a:pt x="10" y="23"/>
                </a:cubicBezTo>
                <a:cubicBezTo>
                  <a:pt x="4" y="21"/>
                  <a:pt x="0" y="15"/>
                  <a:pt x="2" y="9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4" name="Freeform 121"/>
          <p:cNvSpPr>
            <a:spLocks noEditPoints="1"/>
          </p:cNvSpPr>
          <p:nvPr/>
        </p:nvSpPr>
        <p:spPr bwMode="auto">
          <a:xfrm>
            <a:off x="10161588" y="4875213"/>
            <a:ext cx="600075" cy="625475"/>
          </a:xfrm>
          <a:custGeom>
            <a:avLst/>
            <a:gdLst>
              <a:gd name="T0" fmla="*/ 11 w 160"/>
              <a:gd name="T1" fmla="*/ 85 h 166"/>
              <a:gd name="T2" fmla="*/ 13 w 160"/>
              <a:gd name="T3" fmla="*/ 133 h 166"/>
              <a:gd name="T4" fmla="*/ 59 w 160"/>
              <a:gd name="T5" fmla="*/ 147 h 166"/>
              <a:gd name="T6" fmla="*/ 105 w 160"/>
              <a:gd name="T7" fmla="*/ 160 h 166"/>
              <a:gd name="T8" fmla="*/ 132 w 160"/>
              <a:gd name="T9" fmla="*/ 121 h 166"/>
              <a:gd name="T10" fmla="*/ 159 w 160"/>
              <a:gd name="T11" fmla="*/ 81 h 166"/>
              <a:gd name="T12" fmla="*/ 130 w 160"/>
              <a:gd name="T13" fmla="*/ 43 h 166"/>
              <a:gd name="T14" fmla="*/ 101 w 160"/>
              <a:gd name="T15" fmla="*/ 5 h 166"/>
              <a:gd name="T16" fmla="*/ 55 w 160"/>
              <a:gd name="T17" fmla="*/ 21 h 166"/>
              <a:gd name="T18" fmla="*/ 10 w 160"/>
              <a:gd name="T19" fmla="*/ 37 h 166"/>
              <a:gd name="T20" fmla="*/ 11 w 160"/>
              <a:gd name="T21" fmla="*/ 85 h 166"/>
              <a:gd name="T22" fmla="*/ 29 w 160"/>
              <a:gd name="T23" fmla="*/ 53 h 166"/>
              <a:gd name="T24" fmla="*/ 37 w 160"/>
              <a:gd name="T25" fmla="*/ 49 h 166"/>
              <a:gd name="T26" fmla="*/ 41 w 160"/>
              <a:gd name="T27" fmla="*/ 56 h 166"/>
              <a:gd name="T28" fmla="*/ 41 w 160"/>
              <a:gd name="T29" fmla="*/ 57 h 166"/>
              <a:gd name="T30" fmla="*/ 68 w 160"/>
              <a:gd name="T31" fmla="*/ 58 h 166"/>
              <a:gd name="T32" fmla="*/ 88 w 160"/>
              <a:gd name="T33" fmla="*/ 40 h 166"/>
              <a:gd name="T34" fmla="*/ 85 w 160"/>
              <a:gd name="T35" fmla="*/ 33 h 166"/>
              <a:gd name="T36" fmla="*/ 93 w 160"/>
              <a:gd name="T37" fmla="*/ 29 h 166"/>
              <a:gd name="T38" fmla="*/ 96 w 160"/>
              <a:gd name="T39" fmla="*/ 37 h 166"/>
              <a:gd name="T40" fmla="*/ 91 w 160"/>
              <a:gd name="T41" fmla="*/ 41 h 166"/>
              <a:gd name="T42" fmla="*/ 99 w 160"/>
              <a:gd name="T43" fmla="*/ 68 h 166"/>
              <a:gd name="T44" fmla="*/ 121 w 160"/>
              <a:gd name="T45" fmla="*/ 81 h 166"/>
              <a:gd name="T46" fmla="*/ 121 w 160"/>
              <a:gd name="T47" fmla="*/ 80 h 166"/>
              <a:gd name="T48" fmla="*/ 129 w 160"/>
              <a:gd name="T49" fmla="*/ 76 h 166"/>
              <a:gd name="T50" fmla="*/ 133 w 160"/>
              <a:gd name="T51" fmla="*/ 84 h 166"/>
              <a:gd name="T52" fmla="*/ 125 w 160"/>
              <a:gd name="T53" fmla="*/ 88 h 166"/>
              <a:gd name="T54" fmla="*/ 121 w 160"/>
              <a:gd name="T55" fmla="*/ 83 h 166"/>
              <a:gd name="T56" fmla="*/ 99 w 160"/>
              <a:gd name="T57" fmla="*/ 99 h 166"/>
              <a:gd name="T58" fmla="*/ 93 w 160"/>
              <a:gd name="T59" fmla="*/ 125 h 166"/>
              <a:gd name="T60" fmla="*/ 95 w 160"/>
              <a:gd name="T61" fmla="*/ 125 h 166"/>
              <a:gd name="T62" fmla="*/ 99 w 160"/>
              <a:gd name="T63" fmla="*/ 132 h 166"/>
              <a:gd name="T64" fmla="*/ 92 w 160"/>
              <a:gd name="T65" fmla="*/ 136 h 166"/>
              <a:gd name="T66" fmla="*/ 88 w 160"/>
              <a:gd name="T67" fmla="*/ 129 h 166"/>
              <a:gd name="T68" fmla="*/ 90 w 160"/>
              <a:gd name="T69" fmla="*/ 126 h 166"/>
              <a:gd name="T70" fmla="*/ 69 w 160"/>
              <a:gd name="T71" fmla="*/ 109 h 166"/>
              <a:gd name="T72" fmla="*/ 42 w 160"/>
              <a:gd name="T73" fmla="*/ 112 h 166"/>
              <a:gd name="T74" fmla="*/ 42 w 160"/>
              <a:gd name="T75" fmla="*/ 116 h 166"/>
              <a:gd name="T76" fmla="*/ 35 w 160"/>
              <a:gd name="T77" fmla="*/ 120 h 166"/>
              <a:gd name="T78" fmla="*/ 31 w 160"/>
              <a:gd name="T79" fmla="*/ 112 h 166"/>
              <a:gd name="T80" fmla="*/ 38 w 160"/>
              <a:gd name="T81" fmla="*/ 108 h 166"/>
              <a:gd name="T82" fmla="*/ 40 w 160"/>
              <a:gd name="T83" fmla="*/ 109 h 166"/>
              <a:gd name="T84" fmla="*/ 50 w 160"/>
              <a:gd name="T85" fmla="*/ 85 h 166"/>
              <a:gd name="T86" fmla="*/ 39 w 160"/>
              <a:gd name="T87" fmla="*/ 59 h 166"/>
              <a:gd name="T88" fmla="*/ 33 w 160"/>
              <a:gd name="T89" fmla="*/ 60 h 166"/>
              <a:gd name="T90" fmla="*/ 29 w 160"/>
              <a:gd name="T91" fmla="*/ 53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60" h="166">
                <a:moveTo>
                  <a:pt x="11" y="85"/>
                </a:moveTo>
                <a:cubicBezTo>
                  <a:pt x="2" y="99"/>
                  <a:pt x="2" y="119"/>
                  <a:pt x="13" y="133"/>
                </a:cubicBezTo>
                <a:cubicBezTo>
                  <a:pt x="24" y="148"/>
                  <a:pt x="43" y="153"/>
                  <a:pt x="59" y="147"/>
                </a:cubicBezTo>
                <a:cubicBezTo>
                  <a:pt x="69" y="160"/>
                  <a:pt x="88" y="166"/>
                  <a:pt x="105" y="160"/>
                </a:cubicBezTo>
                <a:cubicBezTo>
                  <a:pt x="122" y="154"/>
                  <a:pt x="133" y="138"/>
                  <a:pt x="132" y="121"/>
                </a:cubicBezTo>
                <a:cubicBezTo>
                  <a:pt x="148" y="115"/>
                  <a:pt x="160" y="99"/>
                  <a:pt x="159" y="81"/>
                </a:cubicBezTo>
                <a:cubicBezTo>
                  <a:pt x="159" y="63"/>
                  <a:pt x="147" y="48"/>
                  <a:pt x="130" y="43"/>
                </a:cubicBezTo>
                <a:cubicBezTo>
                  <a:pt x="130" y="26"/>
                  <a:pt x="118" y="10"/>
                  <a:pt x="101" y="5"/>
                </a:cubicBezTo>
                <a:cubicBezTo>
                  <a:pt x="83" y="0"/>
                  <a:pt x="65" y="7"/>
                  <a:pt x="55" y="21"/>
                </a:cubicBezTo>
                <a:cubicBezTo>
                  <a:pt x="39" y="16"/>
                  <a:pt x="20" y="22"/>
                  <a:pt x="10" y="37"/>
                </a:cubicBezTo>
                <a:cubicBezTo>
                  <a:pt x="0" y="52"/>
                  <a:pt x="1" y="71"/>
                  <a:pt x="11" y="85"/>
                </a:cubicBezTo>
                <a:close/>
                <a:moveTo>
                  <a:pt x="29" y="53"/>
                </a:moveTo>
                <a:cubicBezTo>
                  <a:pt x="30" y="50"/>
                  <a:pt x="34" y="48"/>
                  <a:pt x="37" y="49"/>
                </a:cubicBezTo>
                <a:cubicBezTo>
                  <a:pt x="40" y="50"/>
                  <a:pt x="42" y="53"/>
                  <a:pt x="41" y="56"/>
                </a:cubicBezTo>
                <a:cubicBezTo>
                  <a:pt x="41" y="56"/>
                  <a:pt x="41" y="57"/>
                  <a:pt x="41" y="57"/>
                </a:cubicBezTo>
                <a:cubicBezTo>
                  <a:pt x="49" y="60"/>
                  <a:pt x="59" y="61"/>
                  <a:pt x="68" y="58"/>
                </a:cubicBezTo>
                <a:cubicBezTo>
                  <a:pt x="77" y="55"/>
                  <a:pt x="83" y="48"/>
                  <a:pt x="88" y="40"/>
                </a:cubicBezTo>
                <a:cubicBezTo>
                  <a:pt x="86" y="39"/>
                  <a:pt x="84" y="36"/>
                  <a:pt x="85" y="33"/>
                </a:cubicBezTo>
                <a:cubicBezTo>
                  <a:pt x="86" y="30"/>
                  <a:pt x="89" y="29"/>
                  <a:pt x="93" y="29"/>
                </a:cubicBezTo>
                <a:cubicBezTo>
                  <a:pt x="96" y="30"/>
                  <a:pt x="97" y="34"/>
                  <a:pt x="96" y="37"/>
                </a:cubicBezTo>
                <a:cubicBezTo>
                  <a:pt x="96" y="39"/>
                  <a:pt x="93" y="41"/>
                  <a:pt x="91" y="41"/>
                </a:cubicBezTo>
                <a:cubicBezTo>
                  <a:pt x="91" y="50"/>
                  <a:pt x="93" y="61"/>
                  <a:pt x="99" y="68"/>
                </a:cubicBezTo>
                <a:cubicBezTo>
                  <a:pt x="105" y="76"/>
                  <a:pt x="113" y="79"/>
                  <a:pt x="121" y="81"/>
                </a:cubicBezTo>
                <a:cubicBezTo>
                  <a:pt x="121" y="80"/>
                  <a:pt x="121" y="80"/>
                  <a:pt x="121" y="80"/>
                </a:cubicBezTo>
                <a:cubicBezTo>
                  <a:pt x="122" y="77"/>
                  <a:pt x="126" y="75"/>
                  <a:pt x="129" y="76"/>
                </a:cubicBezTo>
                <a:cubicBezTo>
                  <a:pt x="132" y="77"/>
                  <a:pt x="134" y="80"/>
                  <a:pt x="133" y="84"/>
                </a:cubicBezTo>
                <a:cubicBezTo>
                  <a:pt x="132" y="87"/>
                  <a:pt x="129" y="88"/>
                  <a:pt x="125" y="88"/>
                </a:cubicBezTo>
                <a:cubicBezTo>
                  <a:pt x="123" y="87"/>
                  <a:pt x="122" y="85"/>
                  <a:pt x="121" y="83"/>
                </a:cubicBezTo>
                <a:cubicBezTo>
                  <a:pt x="113" y="86"/>
                  <a:pt x="104" y="91"/>
                  <a:pt x="99" y="99"/>
                </a:cubicBezTo>
                <a:cubicBezTo>
                  <a:pt x="94" y="107"/>
                  <a:pt x="93" y="116"/>
                  <a:pt x="93" y="125"/>
                </a:cubicBezTo>
                <a:cubicBezTo>
                  <a:pt x="94" y="125"/>
                  <a:pt x="95" y="125"/>
                  <a:pt x="95" y="125"/>
                </a:cubicBezTo>
                <a:cubicBezTo>
                  <a:pt x="98" y="126"/>
                  <a:pt x="100" y="129"/>
                  <a:pt x="99" y="132"/>
                </a:cubicBezTo>
                <a:cubicBezTo>
                  <a:pt x="98" y="135"/>
                  <a:pt x="95" y="137"/>
                  <a:pt x="92" y="136"/>
                </a:cubicBezTo>
                <a:cubicBezTo>
                  <a:pt x="89" y="135"/>
                  <a:pt x="87" y="132"/>
                  <a:pt x="88" y="129"/>
                </a:cubicBezTo>
                <a:cubicBezTo>
                  <a:pt x="88" y="128"/>
                  <a:pt x="89" y="126"/>
                  <a:pt x="90" y="126"/>
                </a:cubicBezTo>
                <a:cubicBezTo>
                  <a:pt x="85" y="118"/>
                  <a:pt x="78" y="112"/>
                  <a:pt x="69" y="109"/>
                </a:cubicBezTo>
                <a:cubicBezTo>
                  <a:pt x="60" y="107"/>
                  <a:pt x="51" y="108"/>
                  <a:pt x="42" y="112"/>
                </a:cubicBezTo>
                <a:cubicBezTo>
                  <a:pt x="43" y="113"/>
                  <a:pt x="43" y="114"/>
                  <a:pt x="42" y="116"/>
                </a:cubicBezTo>
                <a:cubicBezTo>
                  <a:pt x="42" y="119"/>
                  <a:pt x="38" y="121"/>
                  <a:pt x="35" y="120"/>
                </a:cubicBezTo>
                <a:cubicBezTo>
                  <a:pt x="32" y="119"/>
                  <a:pt x="30" y="115"/>
                  <a:pt x="31" y="112"/>
                </a:cubicBezTo>
                <a:cubicBezTo>
                  <a:pt x="32" y="109"/>
                  <a:pt x="35" y="107"/>
                  <a:pt x="38" y="108"/>
                </a:cubicBezTo>
                <a:cubicBezTo>
                  <a:pt x="39" y="108"/>
                  <a:pt x="40" y="109"/>
                  <a:pt x="40" y="109"/>
                </a:cubicBezTo>
                <a:cubicBezTo>
                  <a:pt x="46" y="102"/>
                  <a:pt x="50" y="94"/>
                  <a:pt x="50" y="85"/>
                </a:cubicBezTo>
                <a:cubicBezTo>
                  <a:pt x="49" y="75"/>
                  <a:pt x="45" y="66"/>
                  <a:pt x="39" y="59"/>
                </a:cubicBezTo>
                <a:cubicBezTo>
                  <a:pt x="37" y="60"/>
                  <a:pt x="35" y="61"/>
                  <a:pt x="33" y="60"/>
                </a:cubicBezTo>
                <a:cubicBezTo>
                  <a:pt x="30" y="59"/>
                  <a:pt x="29" y="56"/>
                  <a:pt x="29" y="53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5" name="Freeform 122"/>
          <p:cNvSpPr>
            <a:spLocks/>
          </p:cNvSpPr>
          <p:nvPr/>
        </p:nvSpPr>
        <p:spPr bwMode="auto">
          <a:xfrm>
            <a:off x="10506075" y="5199063"/>
            <a:ext cx="22225" cy="22225"/>
          </a:xfrm>
          <a:custGeom>
            <a:avLst/>
            <a:gdLst>
              <a:gd name="T0" fmla="*/ 0 w 6"/>
              <a:gd name="T1" fmla="*/ 2 h 6"/>
              <a:gd name="T2" fmla="*/ 0 w 6"/>
              <a:gd name="T3" fmla="*/ 2 h 6"/>
              <a:gd name="T4" fmla="*/ 4 w 6"/>
              <a:gd name="T5" fmla="*/ 0 h 6"/>
              <a:gd name="T6" fmla="*/ 6 w 6"/>
              <a:gd name="T7" fmla="*/ 4 h 6"/>
              <a:gd name="T8" fmla="*/ 2 w 6"/>
              <a:gd name="T9" fmla="*/ 6 h 6"/>
              <a:gd name="T10" fmla="*/ 0 w 6"/>
              <a:gd name="T11" fmla="*/ 2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6"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1" y="1"/>
                  <a:pt x="2" y="0"/>
                  <a:pt x="4" y="0"/>
                </a:cubicBezTo>
                <a:cubicBezTo>
                  <a:pt x="5" y="1"/>
                  <a:pt x="6" y="2"/>
                  <a:pt x="6" y="4"/>
                </a:cubicBezTo>
                <a:cubicBezTo>
                  <a:pt x="5" y="5"/>
                  <a:pt x="4" y="6"/>
                  <a:pt x="2" y="6"/>
                </a:cubicBezTo>
                <a:cubicBezTo>
                  <a:pt x="1" y="5"/>
                  <a:pt x="0" y="4"/>
                  <a:pt x="0" y="2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6" name="Freeform 123"/>
          <p:cNvSpPr>
            <a:spLocks/>
          </p:cNvSpPr>
          <p:nvPr/>
        </p:nvSpPr>
        <p:spPr bwMode="auto">
          <a:xfrm>
            <a:off x="10494963" y="5138738"/>
            <a:ext cx="26988" cy="22225"/>
          </a:xfrm>
          <a:custGeom>
            <a:avLst/>
            <a:gdLst>
              <a:gd name="T0" fmla="*/ 3 w 7"/>
              <a:gd name="T1" fmla="*/ 6 h 6"/>
              <a:gd name="T2" fmla="*/ 1 w 7"/>
              <a:gd name="T3" fmla="*/ 5 h 6"/>
              <a:gd name="T4" fmla="*/ 2 w 7"/>
              <a:gd name="T5" fmla="*/ 1 h 6"/>
              <a:gd name="T6" fmla="*/ 6 w 7"/>
              <a:gd name="T7" fmla="*/ 2 h 6"/>
              <a:gd name="T8" fmla="*/ 5 w 7"/>
              <a:gd name="T9" fmla="*/ 6 h 6"/>
              <a:gd name="T10" fmla="*/ 3 w 7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6">
                <a:moveTo>
                  <a:pt x="3" y="6"/>
                </a:moveTo>
                <a:cubicBezTo>
                  <a:pt x="2" y="6"/>
                  <a:pt x="1" y="6"/>
                  <a:pt x="1" y="5"/>
                </a:cubicBezTo>
                <a:cubicBezTo>
                  <a:pt x="0" y="4"/>
                  <a:pt x="0" y="2"/>
                  <a:pt x="2" y="1"/>
                </a:cubicBezTo>
                <a:cubicBezTo>
                  <a:pt x="3" y="0"/>
                  <a:pt x="5" y="0"/>
                  <a:pt x="6" y="2"/>
                </a:cubicBezTo>
                <a:cubicBezTo>
                  <a:pt x="7" y="3"/>
                  <a:pt x="6" y="5"/>
                  <a:pt x="5" y="6"/>
                </a:cubicBezTo>
                <a:cubicBezTo>
                  <a:pt x="4" y="6"/>
                  <a:pt x="3" y="6"/>
                  <a:pt x="3" y="6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7" name="Freeform 124"/>
          <p:cNvSpPr>
            <a:spLocks/>
          </p:cNvSpPr>
          <p:nvPr/>
        </p:nvSpPr>
        <p:spPr bwMode="auto">
          <a:xfrm>
            <a:off x="10506075" y="5168900"/>
            <a:ext cx="26988" cy="22225"/>
          </a:xfrm>
          <a:custGeom>
            <a:avLst/>
            <a:gdLst>
              <a:gd name="T0" fmla="*/ 4 w 7"/>
              <a:gd name="T1" fmla="*/ 6 h 6"/>
              <a:gd name="T2" fmla="*/ 3 w 7"/>
              <a:gd name="T3" fmla="*/ 6 h 6"/>
              <a:gd name="T4" fmla="*/ 1 w 7"/>
              <a:gd name="T5" fmla="*/ 3 h 6"/>
              <a:gd name="T6" fmla="*/ 3 w 7"/>
              <a:gd name="T7" fmla="*/ 0 h 6"/>
              <a:gd name="T8" fmla="*/ 6 w 7"/>
              <a:gd name="T9" fmla="*/ 2 h 6"/>
              <a:gd name="T10" fmla="*/ 4 w 7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6">
                <a:moveTo>
                  <a:pt x="4" y="6"/>
                </a:moveTo>
                <a:cubicBezTo>
                  <a:pt x="3" y="6"/>
                  <a:pt x="3" y="6"/>
                  <a:pt x="3" y="6"/>
                </a:cubicBezTo>
                <a:cubicBezTo>
                  <a:pt x="2" y="5"/>
                  <a:pt x="1" y="4"/>
                  <a:pt x="1" y="3"/>
                </a:cubicBezTo>
                <a:cubicBezTo>
                  <a:pt x="0" y="2"/>
                  <a:pt x="1" y="0"/>
                  <a:pt x="3" y="0"/>
                </a:cubicBezTo>
                <a:cubicBezTo>
                  <a:pt x="5" y="0"/>
                  <a:pt x="6" y="1"/>
                  <a:pt x="6" y="2"/>
                </a:cubicBezTo>
                <a:cubicBezTo>
                  <a:pt x="7" y="4"/>
                  <a:pt x="6" y="5"/>
                  <a:pt x="4" y="6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8" name="Freeform 125"/>
          <p:cNvSpPr>
            <a:spLocks/>
          </p:cNvSpPr>
          <p:nvPr/>
        </p:nvSpPr>
        <p:spPr bwMode="auto">
          <a:xfrm>
            <a:off x="10472738" y="5116513"/>
            <a:ext cx="25400" cy="25400"/>
          </a:xfrm>
          <a:custGeom>
            <a:avLst/>
            <a:gdLst>
              <a:gd name="T0" fmla="*/ 3 w 7"/>
              <a:gd name="T1" fmla="*/ 7 h 7"/>
              <a:gd name="T2" fmla="*/ 2 w 7"/>
              <a:gd name="T3" fmla="*/ 6 h 7"/>
              <a:gd name="T4" fmla="*/ 1 w 7"/>
              <a:gd name="T5" fmla="*/ 2 h 7"/>
              <a:gd name="T6" fmla="*/ 5 w 7"/>
              <a:gd name="T7" fmla="*/ 1 h 7"/>
              <a:gd name="T8" fmla="*/ 6 w 7"/>
              <a:gd name="T9" fmla="*/ 5 h 7"/>
              <a:gd name="T10" fmla="*/ 3 w 7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7">
                <a:moveTo>
                  <a:pt x="3" y="7"/>
                </a:moveTo>
                <a:cubicBezTo>
                  <a:pt x="2" y="7"/>
                  <a:pt x="2" y="7"/>
                  <a:pt x="2" y="6"/>
                </a:cubicBezTo>
                <a:cubicBezTo>
                  <a:pt x="1" y="6"/>
                  <a:pt x="0" y="4"/>
                  <a:pt x="1" y="2"/>
                </a:cubicBezTo>
                <a:cubicBezTo>
                  <a:pt x="2" y="1"/>
                  <a:pt x="3" y="0"/>
                  <a:pt x="5" y="1"/>
                </a:cubicBezTo>
                <a:cubicBezTo>
                  <a:pt x="6" y="2"/>
                  <a:pt x="7" y="4"/>
                  <a:pt x="6" y="5"/>
                </a:cubicBezTo>
                <a:cubicBezTo>
                  <a:pt x="5" y="7"/>
                  <a:pt x="4" y="7"/>
                  <a:pt x="3" y="7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9" name="Freeform 126"/>
          <p:cNvSpPr>
            <a:spLocks/>
          </p:cNvSpPr>
          <p:nvPr/>
        </p:nvSpPr>
        <p:spPr bwMode="auto">
          <a:xfrm>
            <a:off x="10390188" y="5130800"/>
            <a:ext cx="22225" cy="26988"/>
          </a:xfrm>
          <a:custGeom>
            <a:avLst/>
            <a:gdLst>
              <a:gd name="T0" fmla="*/ 5 w 6"/>
              <a:gd name="T1" fmla="*/ 5 h 7"/>
              <a:gd name="T2" fmla="*/ 2 w 6"/>
              <a:gd name="T3" fmla="*/ 6 h 7"/>
              <a:gd name="T4" fmla="*/ 1 w 6"/>
              <a:gd name="T5" fmla="*/ 6 h 7"/>
              <a:gd name="T6" fmla="*/ 1 w 6"/>
              <a:gd name="T7" fmla="*/ 1 h 7"/>
              <a:gd name="T8" fmla="*/ 5 w 6"/>
              <a:gd name="T9" fmla="*/ 1 h 7"/>
              <a:gd name="T10" fmla="*/ 5 w 6"/>
              <a:gd name="T11" fmla="*/ 5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7">
                <a:moveTo>
                  <a:pt x="5" y="5"/>
                </a:moveTo>
                <a:cubicBezTo>
                  <a:pt x="4" y="6"/>
                  <a:pt x="3" y="7"/>
                  <a:pt x="2" y="6"/>
                </a:cubicBezTo>
                <a:cubicBezTo>
                  <a:pt x="2" y="6"/>
                  <a:pt x="1" y="6"/>
                  <a:pt x="1" y="6"/>
                </a:cubicBezTo>
                <a:cubicBezTo>
                  <a:pt x="0" y="5"/>
                  <a:pt x="0" y="3"/>
                  <a:pt x="1" y="1"/>
                </a:cubicBezTo>
                <a:cubicBezTo>
                  <a:pt x="2" y="0"/>
                  <a:pt x="4" y="0"/>
                  <a:pt x="5" y="1"/>
                </a:cubicBezTo>
                <a:cubicBezTo>
                  <a:pt x="6" y="2"/>
                  <a:pt x="6" y="4"/>
                  <a:pt x="5" y="5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0" name="Freeform 127"/>
          <p:cNvSpPr>
            <a:spLocks/>
          </p:cNvSpPr>
          <p:nvPr/>
        </p:nvSpPr>
        <p:spPr bwMode="auto">
          <a:xfrm>
            <a:off x="10445750" y="5108575"/>
            <a:ext cx="22225" cy="26988"/>
          </a:xfrm>
          <a:custGeom>
            <a:avLst/>
            <a:gdLst>
              <a:gd name="T0" fmla="*/ 2 w 6"/>
              <a:gd name="T1" fmla="*/ 6 h 7"/>
              <a:gd name="T2" fmla="*/ 2 w 6"/>
              <a:gd name="T3" fmla="*/ 6 h 7"/>
              <a:gd name="T4" fmla="*/ 0 w 6"/>
              <a:gd name="T5" fmla="*/ 3 h 7"/>
              <a:gd name="T6" fmla="*/ 3 w 6"/>
              <a:gd name="T7" fmla="*/ 1 h 7"/>
              <a:gd name="T8" fmla="*/ 6 w 6"/>
              <a:gd name="T9" fmla="*/ 4 h 7"/>
              <a:gd name="T10" fmla="*/ 2 w 6"/>
              <a:gd name="T11" fmla="*/ 6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7">
                <a:moveTo>
                  <a:pt x="2" y="6"/>
                </a:moveTo>
                <a:cubicBezTo>
                  <a:pt x="2" y="6"/>
                  <a:pt x="2" y="6"/>
                  <a:pt x="2" y="6"/>
                </a:cubicBezTo>
                <a:cubicBezTo>
                  <a:pt x="0" y="6"/>
                  <a:pt x="0" y="5"/>
                  <a:pt x="0" y="3"/>
                </a:cubicBezTo>
                <a:cubicBezTo>
                  <a:pt x="0" y="2"/>
                  <a:pt x="1" y="0"/>
                  <a:pt x="3" y="1"/>
                </a:cubicBezTo>
                <a:cubicBezTo>
                  <a:pt x="4" y="1"/>
                  <a:pt x="6" y="2"/>
                  <a:pt x="6" y="4"/>
                </a:cubicBezTo>
                <a:cubicBezTo>
                  <a:pt x="5" y="5"/>
                  <a:pt x="4" y="7"/>
                  <a:pt x="2" y="6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1" name="Freeform 128"/>
          <p:cNvSpPr>
            <a:spLocks/>
          </p:cNvSpPr>
          <p:nvPr/>
        </p:nvSpPr>
        <p:spPr bwMode="auto">
          <a:xfrm>
            <a:off x="10412413" y="5111750"/>
            <a:ext cx="26988" cy="26988"/>
          </a:xfrm>
          <a:custGeom>
            <a:avLst/>
            <a:gdLst>
              <a:gd name="T0" fmla="*/ 5 w 7"/>
              <a:gd name="T1" fmla="*/ 7 h 7"/>
              <a:gd name="T2" fmla="*/ 3 w 7"/>
              <a:gd name="T3" fmla="*/ 7 h 7"/>
              <a:gd name="T4" fmla="*/ 1 w 7"/>
              <a:gd name="T5" fmla="*/ 5 h 7"/>
              <a:gd name="T6" fmla="*/ 2 w 7"/>
              <a:gd name="T7" fmla="*/ 1 h 7"/>
              <a:gd name="T8" fmla="*/ 6 w 7"/>
              <a:gd name="T9" fmla="*/ 3 h 7"/>
              <a:gd name="T10" fmla="*/ 5 w 7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7">
                <a:moveTo>
                  <a:pt x="5" y="7"/>
                </a:moveTo>
                <a:cubicBezTo>
                  <a:pt x="4" y="7"/>
                  <a:pt x="3" y="7"/>
                  <a:pt x="3" y="7"/>
                </a:cubicBezTo>
                <a:cubicBezTo>
                  <a:pt x="2" y="6"/>
                  <a:pt x="1" y="6"/>
                  <a:pt x="1" y="5"/>
                </a:cubicBezTo>
                <a:cubicBezTo>
                  <a:pt x="0" y="3"/>
                  <a:pt x="1" y="2"/>
                  <a:pt x="2" y="1"/>
                </a:cubicBezTo>
                <a:cubicBezTo>
                  <a:pt x="4" y="0"/>
                  <a:pt x="6" y="1"/>
                  <a:pt x="6" y="3"/>
                </a:cubicBezTo>
                <a:cubicBezTo>
                  <a:pt x="7" y="4"/>
                  <a:pt x="6" y="6"/>
                  <a:pt x="5" y="7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2" name="Freeform 129"/>
          <p:cNvSpPr>
            <a:spLocks/>
          </p:cNvSpPr>
          <p:nvPr/>
        </p:nvSpPr>
        <p:spPr bwMode="auto">
          <a:xfrm>
            <a:off x="10374313" y="5157788"/>
            <a:ext cx="23813" cy="25400"/>
          </a:xfrm>
          <a:custGeom>
            <a:avLst/>
            <a:gdLst>
              <a:gd name="T0" fmla="*/ 4 w 6"/>
              <a:gd name="T1" fmla="*/ 1 h 7"/>
              <a:gd name="T2" fmla="*/ 6 w 6"/>
              <a:gd name="T3" fmla="*/ 4 h 7"/>
              <a:gd name="T4" fmla="*/ 6 w 6"/>
              <a:gd name="T5" fmla="*/ 4 h 7"/>
              <a:gd name="T6" fmla="*/ 2 w 6"/>
              <a:gd name="T7" fmla="*/ 6 h 7"/>
              <a:gd name="T8" fmla="*/ 0 w 6"/>
              <a:gd name="T9" fmla="*/ 3 h 7"/>
              <a:gd name="T10" fmla="*/ 0 w 6"/>
              <a:gd name="T11" fmla="*/ 3 h 7"/>
              <a:gd name="T12" fmla="*/ 0 w 6"/>
              <a:gd name="T13" fmla="*/ 3 h 7"/>
              <a:gd name="T14" fmla="*/ 4 w 6"/>
              <a:gd name="T15" fmla="*/ 1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" h="7">
                <a:moveTo>
                  <a:pt x="4" y="1"/>
                </a:moveTo>
                <a:cubicBezTo>
                  <a:pt x="5" y="1"/>
                  <a:pt x="6" y="3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5" y="6"/>
                  <a:pt x="4" y="7"/>
                  <a:pt x="2" y="6"/>
                </a:cubicBezTo>
                <a:cubicBezTo>
                  <a:pt x="1" y="6"/>
                  <a:pt x="0" y="4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1" y="1"/>
                  <a:pt x="2" y="0"/>
                  <a:pt x="4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3" name="Freeform 130"/>
          <p:cNvSpPr>
            <a:spLocks/>
          </p:cNvSpPr>
          <p:nvPr/>
        </p:nvSpPr>
        <p:spPr bwMode="auto">
          <a:xfrm>
            <a:off x="10382250" y="5218113"/>
            <a:ext cx="26988" cy="22225"/>
          </a:xfrm>
          <a:custGeom>
            <a:avLst/>
            <a:gdLst>
              <a:gd name="T0" fmla="*/ 6 w 7"/>
              <a:gd name="T1" fmla="*/ 2 h 6"/>
              <a:gd name="T2" fmla="*/ 6 w 7"/>
              <a:gd name="T3" fmla="*/ 2 h 6"/>
              <a:gd name="T4" fmla="*/ 5 w 7"/>
              <a:gd name="T5" fmla="*/ 6 h 6"/>
              <a:gd name="T6" fmla="*/ 3 w 7"/>
              <a:gd name="T7" fmla="*/ 6 h 6"/>
              <a:gd name="T8" fmla="*/ 1 w 7"/>
              <a:gd name="T9" fmla="*/ 5 h 6"/>
              <a:gd name="T10" fmla="*/ 2 w 7"/>
              <a:gd name="T11" fmla="*/ 1 h 6"/>
              <a:gd name="T12" fmla="*/ 6 w 7"/>
              <a:gd name="T13" fmla="*/ 2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6">
                <a:moveTo>
                  <a:pt x="6" y="2"/>
                </a:moveTo>
                <a:cubicBezTo>
                  <a:pt x="6" y="2"/>
                  <a:pt x="6" y="2"/>
                  <a:pt x="6" y="2"/>
                </a:cubicBezTo>
                <a:cubicBezTo>
                  <a:pt x="7" y="3"/>
                  <a:pt x="6" y="5"/>
                  <a:pt x="5" y="6"/>
                </a:cubicBezTo>
                <a:cubicBezTo>
                  <a:pt x="4" y="6"/>
                  <a:pt x="3" y="6"/>
                  <a:pt x="3" y="6"/>
                </a:cubicBezTo>
                <a:cubicBezTo>
                  <a:pt x="2" y="6"/>
                  <a:pt x="1" y="5"/>
                  <a:pt x="1" y="5"/>
                </a:cubicBezTo>
                <a:cubicBezTo>
                  <a:pt x="0" y="4"/>
                  <a:pt x="0" y="2"/>
                  <a:pt x="2" y="1"/>
                </a:cubicBezTo>
                <a:cubicBezTo>
                  <a:pt x="3" y="0"/>
                  <a:pt x="5" y="0"/>
                  <a:pt x="6" y="2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4" name="Freeform 131"/>
          <p:cNvSpPr>
            <a:spLocks/>
          </p:cNvSpPr>
          <p:nvPr/>
        </p:nvSpPr>
        <p:spPr bwMode="auto">
          <a:xfrm>
            <a:off x="10404475" y="5237163"/>
            <a:ext cx="26988" cy="25400"/>
          </a:xfrm>
          <a:custGeom>
            <a:avLst/>
            <a:gdLst>
              <a:gd name="T0" fmla="*/ 5 w 7"/>
              <a:gd name="T1" fmla="*/ 1 h 7"/>
              <a:gd name="T2" fmla="*/ 6 w 7"/>
              <a:gd name="T3" fmla="*/ 5 h 7"/>
              <a:gd name="T4" fmla="*/ 3 w 7"/>
              <a:gd name="T5" fmla="*/ 7 h 7"/>
              <a:gd name="T6" fmla="*/ 2 w 7"/>
              <a:gd name="T7" fmla="*/ 6 h 7"/>
              <a:gd name="T8" fmla="*/ 1 w 7"/>
              <a:gd name="T9" fmla="*/ 2 h 7"/>
              <a:gd name="T10" fmla="*/ 5 w 7"/>
              <a:gd name="T11" fmla="*/ 1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7">
                <a:moveTo>
                  <a:pt x="5" y="1"/>
                </a:moveTo>
                <a:cubicBezTo>
                  <a:pt x="6" y="2"/>
                  <a:pt x="7" y="4"/>
                  <a:pt x="6" y="5"/>
                </a:cubicBezTo>
                <a:cubicBezTo>
                  <a:pt x="5" y="6"/>
                  <a:pt x="4" y="7"/>
                  <a:pt x="3" y="7"/>
                </a:cubicBezTo>
                <a:cubicBezTo>
                  <a:pt x="2" y="6"/>
                  <a:pt x="2" y="6"/>
                  <a:pt x="2" y="6"/>
                </a:cubicBezTo>
                <a:cubicBezTo>
                  <a:pt x="1" y="5"/>
                  <a:pt x="0" y="4"/>
                  <a:pt x="1" y="2"/>
                </a:cubicBezTo>
                <a:cubicBezTo>
                  <a:pt x="2" y="1"/>
                  <a:pt x="4" y="0"/>
                  <a:pt x="5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5" name="Freeform 132"/>
          <p:cNvSpPr>
            <a:spLocks/>
          </p:cNvSpPr>
          <p:nvPr/>
        </p:nvSpPr>
        <p:spPr bwMode="auto">
          <a:xfrm>
            <a:off x="10371138" y="5191125"/>
            <a:ext cx="26988" cy="22225"/>
          </a:xfrm>
          <a:custGeom>
            <a:avLst/>
            <a:gdLst>
              <a:gd name="T0" fmla="*/ 3 w 7"/>
              <a:gd name="T1" fmla="*/ 0 h 6"/>
              <a:gd name="T2" fmla="*/ 6 w 7"/>
              <a:gd name="T3" fmla="*/ 2 h 6"/>
              <a:gd name="T4" fmla="*/ 6 w 7"/>
              <a:gd name="T5" fmla="*/ 2 h 6"/>
              <a:gd name="T6" fmla="*/ 4 w 7"/>
              <a:gd name="T7" fmla="*/ 6 h 6"/>
              <a:gd name="T8" fmla="*/ 3 w 7"/>
              <a:gd name="T9" fmla="*/ 6 h 6"/>
              <a:gd name="T10" fmla="*/ 0 w 7"/>
              <a:gd name="T11" fmla="*/ 3 h 6"/>
              <a:gd name="T12" fmla="*/ 3 w 7"/>
              <a:gd name="T1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6">
                <a:moveTo>
                  <a:pt x="3" y="0"/>
                </a:moveTo>
                <a:cubicBezTo>
                  <a:pt x="5" y="0"/>
                  <a:pt x="6" y="1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7" y="4"/>
                  <a:pt x="5" y="5"/>
                  <a:pt x="4" y="6"/>
                </a:cubicBezTo>
                <a:cubicBezTo>
                  <a:pt x="3" y="6"/>
                  <a:pt x="3" y="6"/>
                  <a:pt x="3" y="6"/>
                </a:cubicBezTo>
                <a:cubicBezTo>
                  <a:pt x="2" y="5"/>
                  <a:pt x="1" y="4"/>
                  <a:pt x="0" y="3"/>
                </a:cubicBezTo>
                <a:cubicBezTo>
                  <a:pt x="0" y="2"/>
                  <a:pt x="1" y="0"/>
                  <a:pt x="3" y="0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6" name="Freeform 133"/>
          <p:cNvSpPr>
            <a:spLocks/>
          </p:cNvSpPr>
          <p:nvPr/>
        </p:nvSpPr>
        <p:spPr bwMode="auto">
          <a:xfrm>
            <a:off x="10464800" y="5240338"/>
            <a:ext cx="26988" cy="26988"/>
          </a:xfrm>
          <a:custGeom>
            <a:avLst/>
            <a:gdLst>
              <a:gd name="T0" fmla="*/ 2 w 7"/>
              <a:gd name="T1" fmla="*/ 1 h 7"/>
              <a:gd name="T2" fmla="*/ 6 w 7"/>
              <a:gd name="T3" fmla="*/ 3 h 7"/>
              <a:gd name="T4" fmla="*/ 4 w 7"/>
              <a:gd name="T5" fmla="*/ 6 h 7"/>
              <a:gd name="T6" fmla="*/ 2 w 7"/>
              <a:gd name="T7" fmla="*/ 6 h 7"/>
              <a:gd name="T8" fmla="*/ 1 w 7"/>
              <a:gd name="T9" fmla="*/ 5 h 7"/>
              <a:gd name="T10" fmla="*/ 2 w 7"/>
              <a:gd name="T11" fmla="*/ 1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7">
                <a:moveTo>
                  <a:pt x="2" y="1"/>
                </a:moveTo>
                <a:cubicBezTo>
                  <a:pt x="4" y="0"/>
                  <a:pt x="5" y="1"/>
                  <a:pt x="6" y="3"/>
                </a:cubicBezTo>
                <a:cubicBezTo>
                  <a:pt x="7" y="4"/>
                  <a:pt x="6" y="6"/>
                  <a:pt x="4" y="6"/>
                </a:cubicBezTo>
                <a:cubicBezTo>
                  <a:pt x="4" y="7"/>
                  <a:pt x="3" y="7"/>
                  <a:pt x="2" y="6"/>
                </a:cubicBezTo>
                <a:cubicBezTo>
                  <a:pt x="2" y="6"/>
                  <a:pt x="1" y="6"/>
                  <a:pt x="1" y="5"/>
                </a:cubicBezTo>
                <a:cubicBezTo>
                  <a:pt x="0" y="3"/>
                  <a:pt x="1" y="2"/>
                  <a:pt x="2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7" name="Freeform 134"/>
          <p:cNvSpPr>
            <a:spLocks/>
          </p:cNvSpPr>
          <p:nvPr/>
        </p:nvSpPr>
        <p:spPr bwMode="auto">
          <a:xfrm>
            <a:off x="10491788" y="5226050"/>
            <a:ext cx="22225" cy="22225"/>
          </a:xfrm>
          <a:custGeom>
            <a:avLst/>
            <a:gdLst>
              <a:gd name="T0" fmla="*/ 1 w 6"/>
              <a:gd name="T1" fmla="*/ 1 h 6"/>
              <a:gd name="T2" fmla="*/ 5 w 6"/>
              <a:gd name="T3" fmla="*/ 1 h 6"/>
              <a:gd name="T4" fmla="*/ 5 w 6"/>
              <a:gd name="T5" fmla="*/ 5 h 6"/>
              <a:gd name="T6" fmla="*/ 2 w 6"/>
              <a:gd name="T7" fmla="*/ 6 h 6"/>
              <a:gd name="T8" fmla="*/ 1 w 6"/>
              <a:gd name="T9" fmla="*/ 5 h 6"/>
              <a:gd name="T10" fmla="*/ 1 w 6"/>
              <a:gd name="T11" fmla="*/ 1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6">
                <a:moveTo>
                  <a:pt x="1" y="1"/>
                </a:moveTo>
                <a:cubicBezTo>
                  <a:pt x="2" y="0"/>
                  <a:pt x="4" y="0"/>
                  <a:pt x="5" y="1"/>
                </a:cubicBezTo>
                <a:cubicBezTo>
                  <a:pt x="6" y="2"/>
                  <a:pt x="6" y="4"/>
                  <a:pt x="5" y="5"/>
                </a:cubicBezTo>
                <a:cubicBezTo>
                  <a:pt x="4" y="6"/>
                  <a:pt x="3" y="6"/>
                  <a:pt x="2" y="6"/>
                </a:cubicBezTo>
                <a:cubicBezTo>
                  <a:pt x="2" y="6"/>
                  <a:pt x="1" y="6"/>
                  <a:pt x="1" y="5"/>
                </a:cubicBezTo>
                <a:cubicBezTo>
                  <a:pt x="0" y="4"/>
                  <a:pt x="0" y="2"/>
                  <a:pt x="1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8" name="Freeform 135"/>
          <p:cNvSpPr>
            <a:spLocks/>
          </p:cNvSpPr>
          <p:nvPr/>
        </p:nvSpPr>
        <p:spPr bwMode="auto">
          <a:xfrm>
            <a:off x="10434638" y="5248275"/>
            <a:ext cx="22225" cy="22225"/>
          </a:xfrm>
          <a:custGeom>
            <a:avLst/>
            <a:gdLst>
              <a:gd name="T0" fmla="*/ 3 w 6"/>
              <a:gd name="T1" fmla="*/ 0 h 6"/>
              <a:gd name="T2" fmla="*/ 6 w 6"/>
              <a:gd name="T3" fmla="*/ 3 h 6"/>
              <a:gd name="T4" fmla="*/ 3 w 6"/>
              <a:gd name="T5" fmla="*/ 6 h 6"/>
              <a:gd name="T6" fmla="*/ 3 w 6"/>
              <a:gd name="T7" fmla="*/ 6 h 6"/>
              <a:gd name="T8" fmla="*/ 2 w 6"/>
              <a:gd name="T9" fmla="*/ 6 h 6"/>
              <a:gd name="T10" fmla="*/ 0 w 6"/>
              <a:gd name="T11" fmla="*/ 3 h 6"/>
              <a:gd name="T12" fmla="*/ 3 w 6"/>
              <a:gd name="T1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" h="6">
                <a:moveTo>
                  <a:pt x="3" y="0"/>
                </a:moveTo>
                <a:cubicBezTo>
                  <a:pt x="5" y="0"/>
                  <a:pt x="6" y="2"/>
                  <a:pt x="6" y="3"/>
                </a:cubicBezTo>
                <a:cubicBezTo>
                  <a:pt x="6" y="5"/>
                  <a:pt x="5" y="6"/>
                  <a:pt x="3" y="6"/>
                </a:cubicBezTo>
                <a:cubicBezTo>
                  <a:pt x="3" y="6"/>
                  <a:pt x="3" y="6"/>
                  <a:pt x="3" y="6"/>
                </a:cubicBezTo>
                <a:cubicBezTo>
                  <a:pt x="3" y="6"/>
                  <a:pt x="3" y="6"/>
                  <a:pt x="2" y="6"/>
                </a:cubicBezTo>
                <a:cubicBezTo>
                  <a:pt x="1" y="5"/>
                  <a:pt x="0" y="4"/>
                  <a:pt x="0" y="3"/>
                </a:cubicBezTo>
                <a:cubicBezTo>
                  <a:pt x="0" y="1"/>
                  <a:pt x="2" y="0"/>
                  <a:pt x="3" y="0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9" name="Freeform 136"/>
          <p:cNvSpPr>
            <a:spLocks/>
          </p:cNvSpPr>
          <p:nvPr/>
        </p:nvSpPr>
        <p:spPr bwMode="auto">
          <a:xfrm>
            <a:off x="10412413" y="5153025"/>
            <a:ext cx="74613" cy="76200"/>
          </a:xfrm>
          <a:custGeom>
            <a:avLst/>
            <a:gdLst>
              <a:gd name="T0" fmla="*/ 2 w 20"/>
              <a:gd name="T1" fmla="*/ 7 h 20"/>
              <a:gd name="T2" fmla="*/ 13 w 20"/>
              <a:gd name="T3" fmla="*/ 1 h 20"/>
              <a:gd name="T4" fmla="*/ 19 w 20"/>
              <a:gd name="T5" fmla="*/ 12 h 20"/>
              <a:gd name="T6" fmla="*/ 8 w 20"/>
              <a:gd name="T7" fmla="*/ 18 h 20"/>
              <a:gd name="T8" fmla="*/ 2 w 20"/>
              <a:gd name="T9" fmla="*/ 7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" h="20">
                <a:moveTo>
                  <a:pt x="2" y="7"/>
                </a:moveTo>
                <a:cubicBezTo>
                  <a:pt x="3" y="2"/>
                  <a:pt x="8" y="0"/>
                  <a:pt x="13" y="1"/>
                </a:cubicBezTo>
                <a:cubicBezTo>
                  <a:pt x="18" y="3"/>
                  <a:pt x="20" y="8"/>
                  <a:pt x="19" y="12"/>
                </a:cubicBezTo>
                <a:cubicBezTo>
                  <a:pt x="18" y="17"/>
                  <a:pt x="13" y="20"/>
                  <a:pt x="8" y="18"/>
                </a:cubicBezTo>
                <a:cubicBezTo>
                  <a:pt x="3" y="17"/>
                  <a:pt x="0" y="12"/>
                  <a:pt x="2" y="7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0" name="Freeform 137"/>
          <p:cNvSpPr>
            <a:spLocks noEditPoints="1"/>
          </p:cNvSpPr>
          <p:nvPr/>
        </p:nvSpPr>
        <p:spPr bwMode="auto">
          <a:xfrm>
            <a:off x="10687050" y="4090987"/>
            <a:ext cx="484188" cy="504825"/>
          </a:xfrm>
          <a:custGeom>
            <a:avLst/>
            <a:gdLst>
              <a:gd name="T0" fmla="*/ 10 w 129"/>
              <a:gd name="T1" fmla="*/ 69 h 134"/>
              <a:gd name="T2" fmla="*/ 11 w 129"/>
              <a:gd name="T3" fmla="*/ 107 h 134"/>
              <a:gd name="T4" fmla="*/ 48 w 129"/>
              <a:gd name="T5" fmla="*/ 118 h 134"/>
              <a:gd name="T6" fmla="*/ 85 w 129"/>
              <a:gd name="T7" fmla="*/ 129 h 134"/>
              <a:gd name="T8" fmla="*/ 106 w 129"/>
              <a:gd name="T9" fmla="*/ 97 h 134"/>
              <a:gd name="T10" fmla="*/ 128 w 129"/>
              <a:gd name="T11" fmla="*/ 65 h 134"/>
              <a:gd name="T12" fmla="*/ 105 w 129"/>
              <a:gd name="T13" fmla="*/ 35 h 134"/>
              <a:gd name="T14" fmla="*/ 81 w 129"/>
              <a:gd name="T15" fmla="*/ 4 h 134"/>
              <a:gd name="T16" fmla="*/ 45 w 129"/>
              <a:gd name="T17" fmla="*/ 17 h 134"/>
              <a:gd name="T18" fmla="*/ 9 w 129"/>
              <a:gd name="T19" fmla="*/ 30 h 134"/>
              <a:gd name="T20" fmla="*/ 10 w 129"/>
              <a:gd name="T21" fmla="*/ 69 h 134"/>
              <a:gd name="T22" fmla="*/ 24 w 129"/>
              <a:gd name="T23" fmla="*/ 43 h 134"/>
              <a:gd name="T24" fmla="*/ 30 w 129"/>
              <a:gd name="T25" fmla="*/ 40 h 134"/>
              <a:gd name="T26" fmla="*/ 33 w 129"/>
              <a:gd name="T27" fmla="*/ 46 h 134"/>
              <a:gd name="T28" fmla="*/ 33 w 129"/>
              <a:gd name="T29" fmla="*/ 46 h 134"/>
              <a:gd name="T30" fmla="*/ 55 w 129"/>
              <a:gd name="T31" fmla="*/ 47 h 134"/>
              <a:gd name="T32" fmla="*/ 71 w 129"/>
              <a:gd name="T33" fmla="*/ 33 h 134"/>
              <a:gd name="T34" fmla="*/ 69 w 129"/>
              <a:gd name="T35" fmla="*/ 27 h 134"/>
              <a:gd name="T36" fmla="*/ 75 w 129"/>
              <a:gd name="T37" fmla="*/ 24 h 134"/>
              <a:gd name="T38" fmla="*/ 78 w 129"/>
              <a:gd name="T39" fmla="*/ 30 h 134"/>
              <a:gd name="T40" fmla="*/ 73 w 129"/>
              <a:gd name="T41" fmla="*/ 33 h 134"/>
              <a:gd name="T42" fmla="*/ 80 w 129"/>
              <a:gd name="T43" fmla="*/ 55 h 134"/>
              <a:gd name="T44" fmla="*/ 98 w 129"/>
              <a:gd name="T45" fmla="*/ 65 h 134"/>
              <a:gd name="T46" fmla="*/ 98 w 129"/>
              <a:gd name="T47" fmla="*/ 65 h 134"/>
              <a:gd name="T48" fmla="*/ 104 w 129"/>
              <a:gd name="T49" fmla="*/ 62 h 134"/>
              <a:gd name="T50" fmla="*/ 107 w 129"/>
              <a:gd name="T51" fmla="*/ 67 h 134"/>
              <a:gd name="T52" fmla="*/ 101 w 129"/>
              <a:gd name="T53" fmla="*/ 71 h 134"/>
              <a:gd name="T54" fmla="*/ 98 w 129"/>
              <a:gd name="T55" fmla="*/ 67 h 134"/>
              <a:gd name="T56" fmla="*/ 80 w 129"/>
              <a:gd name="T57" fmla="*/ 80 h 134"/>
              <a:gd name="T58" fmla="*/ 75 w 129"/>
              <a:gd name="T59" fmla="*/ 100 h 134"/>
              <a:gd name="T60" fmla="*/ 77 w 129"/>
              <a:gd name="T61" fmla="*/ 101 h 134"/>
              <a:gd name="T62" fmla="*/ 80 w 129"/>
              <a:gd name="T63" fmla="*/ 106 h 134"/>
              <a:gd name="T64" fmla="*/ 74 w 129"/>
              <a:gd name="T65" fmla="*/ 110 h 134"/>
              <a:gd name="T66" fmla="*/ 71 w 129"/>
              <a:gd name="T67" fmla="*/ 104 h 134"/>
              <a:gd name="T68" fmla="*/ 73 w 129"/>
              <a:gd name="T69" fmla="*/ 101 h 134"/>
              <a:gd name="T70" fmla="*/ 56 w 129"/>
              <a:gd name="T71" fmla="*/ 88 h 134"/>
              <a:gd name="T72" fmla="*/ 34 w 129"/>
              <a:gd name="T73" fmla="*/ 90 h 134"/>
              <a:gd name="T74" fmla="*/ 35 w 129"/>
              <a:gd name="T75" fmla="*/ 93 h 134"/>
              <a:gd name="T76" fmla="*/ 29 w 129"/>
              <a:gd name="T77" fmla="*/ 96 h 134"/>
              <a:gd name="T78" fmla="*/ 26 w 129"/>
              <a:gd name="T79" fmla="*/ 90 h 134"/>
              <a:gd name="T80" fmla="*/ 31 w 129"/>
              <a:gd name="T81" fmla="*/ 87 h 134"/>
              <a:gd name="T82" fmla="*/ 33 w 129"/>
              <a:gd name="T83" fmla="*/ 88 h 134"/>
              <a:gd name="T84" fmla="*/ 40 w 129"/>
              <a:gd name="T85" fmla="*/ 68 h 134"/>
              <a:gd name="T86" fmla="*/ 32 w 129"/>
              <a:gd name="T87" fmla="*/ 48 h 134"/>
              <a:gd name="T88" fmla="*/ 27 w 129"/>
              <a:gd name="T89" fmla="*/ 49 h 134"/>
              <a:gd name="T90" fmla="*/ 24 w 129"/>
              <a:gd name="T91" fmla="*/ 43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29" h="134">
                <a:moveTo>
                  <a:pt x="10" y="69"/>
                </a:moveTo>
                <a:cubicBezTo>
                  <a:pt x="2" y="80"/>
                  <a:pt x="2" y="96"/>
                  <a:pt x="11" y="107"/>
                </a:cubicBezTo>
                <a:cubicBezTo>
                  <a:pt x="20" y="119"/>
                  <a:pt x="35" y="123"/>
                  <a:pt x="48" y="118"/>
                </a:cubicBezTo>
                <a:cubicBezTo>
                  <a:pt x="56" y="129"/>
                  <a:pt x="71" y="134"/>
                  <a:pt x="85" y="129"/>
                </a:cubicBezTo>
                <a:cubicBezTo>
                  <a:pt x="98" y="124"/>
                  <a:pt x="107" y="111"/>
                  <a:pt x="106" y="97"/>
                </a:cubicBezTo>
                <a:cubicBezTo>
                  <a:pt x="119" y="93"/>
                  <a:pt x="129" y="80"/>
                  <a:pt x="128" y="65"/>
                </a:cubicBezTo>
                <a:cubicBezTo>
                  <a:pt x="128" y="51"/>
                  <a:pt x="118" y="39"/>
                  <a:pt x="105" y="35"/>
                </a:cubicBezTo>
                <a:cubicBezTo>
                  <a:pt x="104" y="21"/>
                  <a:pt x="95" y="9"/>
                  <a:pt x="81" y="4"/>
                </a:cubicBezTo>
                <a:cubicBezTo>
                  <a:pt x="67" y="0"/>
                  <a:pt x="53" y="6"/>
                  <a:pt x="45" y="17"/>
                </a:cubicBezTo>
                <a:cubicBezTo>
                  <a:pt x="32" y="13"/>
                  <a:pt x="17" y="18"/>
                  <a:pt x="9" y="30"/>
                </a:cubicBezTo>
                <a:cubicBezTo>
                  <a:pt x="0" y="42"/>
                  <a:pt x="1" y="58"/>
                  <a:pt x="10" y="69"/>
                </a:cubicBezTo>
                <a:close/>
                <a:moveTo>
                  <a:pt x="24" y="43"/>
                </a:moveTo>
                <a:cubicBezTo>
                  <a:pt x="25" y="40"/>
                  <a:pt x="28" y="39"/>
                  <a:pt x="30" y="40"/>
                </a:cubicBezTo>
                <a:cubicBezTo>
                  <a:pt x="33" y="41"/>
                  <a:pt x="34" y="43"/>
                  <a:pt x="33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40" y="48"/>
                  <a:pt x="48" y="49"/>
                  <a:pt x="55" y="47"/>
                </a:cubicBezTo>
                <a:cubicBezTo>
                  <a:pt x="62" y="44"/>
                  <a:pt x="67" y="39"/>
                  <a:pt x="71" y="33"/>
                </a:cubicBezTo>
                <a:cubicBezTo>
                  <a:pt x="69" y="32"/>
                  <a:pt x="68" y="29"/>
                  <a:pt x="69" y="27"/>
                </a:cubicBezTo>
                <a:cubicBezTo>
                  <a:pt x="70" y="25"/>
                  <a:pt x="72" y="23"/>
                  <a:pt x="75" y="24"/>
                </a:cubicBezTo>
                <a:cubicBezTo>
                  <a:pt x="77" y="25"/>
                  <a:pt x="79" y="28"/>
                  <a:pt x="78" y="30"/>
                </a:cubicBezTo>
                <a:cubicBezTo>
                  <a:pt x="77" y="32"/>
                  <a:pt x="75" y="33"/>
                  <a:pt x="73" y="33"/>
                </a:cubicBezTo>
                <a:cubicBezTo>
                  <a:pt x="74" y="41"/>
                  <a:pt x="75" y="49"/>
                  <a:pt x="80" y="55"/>
                </a:cubicBezTo>
                <a:cubicBezTo>
                  <a:pt x="85" y="61"/>
                  <a:pt x="91" y="64"/>
                  <a:pt x="98" y="65"/>
                </a:cubicBezTo>
                <a:cubicBezTo>
                  <a:pt x="98" y="65"/>
                  <a:pt x="98" y="65"/>
                  <a:pt x="98" y="65"/>
                </a:cubicBezTo>
                <a:cubicBezTo>
                  <a:pt x="99" y="62"/>
                  <a:pt x="101" y="61"/>
                  <a:pt x="104" y="62"/>
                </a:cubicBezTo>
                <a:cubicBezTo>
                  <a:pt x="106" y="62"/>
                  <a:pt x="108" y="65"/>
                  <a:pt x="107" y="67"/>
                </a:cubicBezTo>
                <a:cubicBezTo>
                  <a:pt x="106" y="70"/>
                  <a:pt x="104" y="71"/>
                  <a:pt x="101" y="71"/>
                </a:cubicBezTo>
                <a:cubicBezTo>
                  <a:pt x="99" y="70"/>
                  <a:pt x="98" y="69"/>
                  <a:pt x="98" y="67"/>
                </a:cubicBezTo>
                <a:cubicBezTo>
                  <a:pt x="91" y="70"/>
                  <a:pt x="84" y="74"/>
                  <a:pt x="80" y="80"/>
                </a:cubicBezTo>
                <a:cubicBezTo>
                  <a:pt x="76" y="86"/>
                  <a:pt x="75" y="93"/>
                  <a:pt x="75" y="100"/>
                </a:cubicBezTo>
                <a:cubicBezTo>
                  <a:pt x="76" y="100"/>
                  <a:pt x="76" y="100"/>
                  <a:pt x="77" y="101"/>
                </a:cubicBezTo>
                <a:cubicBezTo>
                  <a:pt x="79" y="101"/>
                  <a:pt x="81" y="104"/>
                  <a:pt x="80" y="106"/>
                </a:cubicBezTo>
                <a:cubicBezTo>
                  <a:pt x="79" y="109"/>
                  <a:pt x="77" y="110"/>
                  <a:pt x="74" y="110"/>
                </a:cubicBezTo>
                <a:cubicBezTo>
                  <a:pt x="72" y="109"/>
                  <a:pt x="70" y="106"/>
                  <a:pt x="71" y="104"/>
                </a:cubicBezTo>
                <a:cubicBezTo>
                  <a:pt x="71" y="103"/>
                  <a:pt x="72" y="102"/>
                  <a:pt x="73" y="101"/>
                </a:cubicBezTo>
                <a:cubicBezTo>
                  <a:pt x="69" y="95"/>
                  <a:pt x="63" y="90"/>
                  <a:pt x="56" y="88"/>
                </a:cubicBezTo>
                <a:cubicBezTo>
                  <a:pt x="49" y="86"/>
                  <a:pt x="41" y="87"/>
                  <a:pt x="34" y="90"/>
                </a:cubicBezTo>
                <a:cubicBezTo>
                  <a:pt x="35" y="91"/>
                  <a:pt x="35" y="92"/>
                  <a:pt x="35" y="93"/>
                </a:cubicBezTo>
                <a:cubicBezTo>
                  <a:pt x="34" y="96"/>
                  <a:pt x="31" y="97"/>
                  <a:pt x="29" y="96"/>
                </a:cubicBezTo>
                <a:cubicBezTo>
                  <a:pt x="26" y="96"/>
                  <a:pt x="25" y="93"/>
                  <a:pt x="26" y="90"/>
                </a:cubicBezTo>
                <a:cubicBezTo>
                  <a:pt x="26" y="88"/>
                  <a:pt x="29" y="87"/>
                  <a:pt x="31" y="87"/>
                </a:cubicBezTo>
                <a:cubicBezTo>
                  <a:pt x="32" y="87"/>
                  <a:pt x="33" y="88"/>
                  <a:pt x="33" y="88"/>
                </a:cubicBezTo>
                <a:cubicBezTo>
                  <a:pt x="37" y="82"/>
                  <a:pt x="41" y="76"/>
                  <a:pt x="40" y="68"/>
                </a:cubicBezTo>
                <a:cubicBezTo>
                  <a:pt x="40" y="61"/>
                  <a:pt x="36" y="54"/>
                  <a:pt x="32" y="48"/>
                </a:cubicBezTo>
                <a:cubicBezTo>
                  <a:pt x="31" y="49"/>
                  <a:pt x="29" y="49"/>
                  <a:pt x="27" y="49"/>
                </a:cubicBezTo>
                <a:cubicBezTo>
                  <a:pt x="25" y="48"/>
                  <a:pt x="24" y="45"/>
                  <a:pt x="24" y="43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1" name="Freeform 138"/>
          <p:cNvSpPr>
            <a:spLocks/>
          </p:cNvSpPr>
          <p:nvPr/>
        </p:nvSpPr>
        <p:spPr bwMode="auto">
          <a:xfrm>
            <a:off x="10964863" y="4351338"/>
            <a:ext cx="17463" cy="19050"/>
          </a:xfrm>
          <a:custGeom>
            <a:avLst/>
            <a:gdLst>
              <a:gd name="T0" fmla="*/ 0 w 5"/>
              <a:gd name="T1" fmla="*/ 2 h 5"/>
              <a:gd name="T2" fmla="*/ 0 w 5"/>
              <a:gd name="T3" fmla="*/ 2 h 5"/>
              <a:gd name="T4" fmla="*/ 3 w 5"/>
              <a:gd name="T5" fmla="*/ 1 h 5"/>
              <a:gd name="T6" fmla="*/ 5 w 5"/>
              <a:gd name="T7" fmla="*/ 3 h 5"/>
              <a:gd name="T8" fmla="*/ 2 w 5"/>
              <a:gd name="T9" fmla="*/ 5 h 5"/>
              <a:gd name="T10" fmla="*/ 0 w 5"/>
              <a:gd name="T11" fmla="*/ 2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1" y="1"/>
                  <a:pt x="2" y="0"/>
                  <a:pt x="3" y="1"/>
                </a:cubicBezTo>
                <a:cubicBezTo>
                  <a:pt x="5" y="1"/>
                  <a:pt x="5" y="2"/>
                  <a:pt x="5" y="3"/>
                </a:cubicBezTo>
                <a:cubicBezTo>
                  <a:pt x="5" y="5"/>
                  <a:pt x="3" y="5"/>
                  <a:pt x="2" y="5"/>
                </a:cubicBezTo>
                <a:cubicBezTo>
                  <a:pt x="1" y="5"/>
                  <a:pt x="0" y="3"/>
                  <a:pt x="0" y="2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2" name="Freeform 139"/>
          <p:cNvSpPr>
            <a:spLocks/>
          </p:cNvSpPr>
          <p:nvPr/>
        </p:nvSpPr>
        <p:spPr bwMode="auto">
          <a:xfrm>
            <a:off x="10956925" y="4305300"/>
            <a:ext cx="19050" cy="19050"/>
          </a:xfrm>
          <a:custGeom>
            <a:avLst/>
            <a:gdLst>
              <a:gd name="T0" fmla="*/ 2 w 5"/>
              <a:gd name="T1" fmla="*/ 5 h 5"/>
              <a:gd name="T2" fmla="*/ 1 w 5"/>
              <a:gd name="T3" fmla="*/ 4 h 5"/>
              <a:gd name="T4" fmla="*/ 1 w 5"/>
              <a:gd name="T5" fmla="*/ 0 h 5"/>
              <a:gd name="T6" fmla="*/ 5 w 5"/>
              <a:gd name="T7" fmla="*/ 1 h 5"/>
              <a:gd name="T8" fmla="*/ 4 w 5"/>
              <a:gd name="T9" fmla="*/ 4 h 5"/>
              <a:gd name="T10" fmla="*/ 2 w 5"/>
              <a:gd name="T11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2" y="5"/>
                </a:moveTo>
                <a:cubicBezTo>
                  <a:pt x="1" y="4"/>
                  <a:pt x="1" y="4"/>
                  <a:pt x="1" y="4"/>
                </a:cubicBezTo>
                <a:cubicBezTo>
                  <a:pt x="0" y="3"/>
                  <a:pt x="0" y="1"/>
                  <a:pt x="1" y="0"/>
                </a:cubicBezTo>
                <a:cubicBezTo>
                  <a:pt x="2" y="0"/>
                  <a:pt x="4" y="0"/>
                  <a:pt x="5" y="1"/>
                </a:cubicBezTo>
                <a:cubicBezTo>
                  <a:pt x="5" y="2"/>
                  <a:pt x="5" y="3"/>
                  <a:pt x="4" y="4"/>
                </a:cubicBezTo>
                <a:cubicBezTo>
                  <a:pt x="3" y="5"/>
                  <a:pt x="3" y="5"/>
                  <a:pt x="2" y="5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3" name="Freeform 140"/>
          <p:cNvSpPr>
            <a:spLocks/>
          </p:cNvSpPr>
          <p:nvPr/>
        </p:nvSpPr>
        <p:spPr bwMode="auto">
          <a:xfrm>
            <a:off x="10968038" y="4329113"/>
            <a:ext cx="19050" cy="19050"/>
          </a:xfrm>
          <a:custGeom>
            <a:avLst/>
            <a:gdLst>
              <a:gd name="T0" fmla="*/ 2 w 5"/>
              <a:gd name="T1" fmla="*/ 5 h 5"/>
              <a:gd name="T2" fmla="*/ 1 w 5"/>
              <a:gd name="T3" fmla="*/ 5 h 5"/>
              <a:gd name="T4" fmla="*/ 0 w 5"/>
              <a:gd name="T5" fmla="*/ 3 h 5"/>
              <a:gd name="T6" fmla="*/ 2 w 5"/>
              <a:gd name="T7" fmla="*/ 0 h 5"/>
              <a:gd name="T8" fmla="*/ 4 w 5"/>
              <a:gd name="T9" fmla="*/ 2 h 5"/>
              <a:gd name="T10" fmla="*/ 2 w 5"/>
              <a:gd name="T11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2" y="5"/>
                </a:moveTo>
                <a:cubicBezTo>
                  <a:pt x="2" y="5"/>
                  <a:pt x="2" y="5"/>
                  <a:pt x="1" y="5"/>
                </a:cubicBezTo>
                <a:cubicBezTo>
                  <a:pt x="1" y="4"/>
                  <a:pt x="0" y="4"/>
                  <a:pt x="0" y="3"/>
                </a:cubicBezTo>
                <a:cubicBezTo>
                  <a:pt x="0" y="1"/>
                  <a:pt x="0" y="0"/>
                  <a:pt x="2" y="0"/>
                </a:cubicBezTo>
                <a:cubicBezTo>
                  <a:pt x="3" y="0"/>
                  <a:pt x="4" y="1"/>
                  <a:pt x="4" y="2"/>
                </a:cubicBezTo>
                <a:cubicBezTo>
                  <a:pt x="5" y="3"/>
                  <a:pt x="4" y="4"/>
                  <a:pt x="2" y="5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4" name="Freeform 141"/>
          <p:cNvSpPr>
            <a:spLocks/>
          </p:cNvSpPr>
          <p:nvPr/>
        </p:nvSpPr>
        <p:spPr bwMode="auto">
          <a:xfrm>
            <a:off x="10937875" y="4287838"/>
            <a:ext cx="22225" cy="17463"/>
          </a:xfrm>
          <a:custGeom>
            <a:avLst/>
            <a:gdLst>
              <a:gd name="T0" fmla="*/ 2 w 6"/>
              <a:gd name="T1" fmla="*/ 5 h 5"/>
              <a:gd name="T2" fmla="*/ 2 w 6"/>
              <a:gd name="T3" fmla="*/ 5 h 5"/>
              <a:gd name="T4" fmla="*/ 1 w 6"/>
              <a:gd name="T5" fmla="*/ 2 h 5"/>
              <a:gd name="T6" fmla="*/ 4 w 6"/>
              <a:gd name="T7" fmla="*/ 1 h 5"/>
              <a:gd name="T8" fmla="*/ 5 w 6"/>
              <a:gd name="T9" fmla="*/ 4 h 5"/>
              <a:gd name="T10" fmla="*/ 2 w 6"/>
              <a:gd name="T11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5">
                <a:moveTo>
                  <a:pt x="2" y="5"/>
                </a:moveTo>
                <a:cubicBezTo>
                  <a:pt x="2" y="5"/>
                  <a:pt x="2" y="5"/>
                  <a:pt x="2" y="5"/>
                </a:cubicBezTo>
                <a:cubicBezTo>
                  <a:pt x="1" y="4"/>
                  <a:pt x="0" y="3"/>
                  <a:pt x="1" y="2"/>
                </a:cubicBezTo>
                <a:cubicBezTo>
                  <a:pt x="1" y="1"/>
                  <a:pt x="3" y="0"/>
                  <a:pt x="4" y="1"/>
                </a:cubicBezTo>
                <a:cubicBezTo>
                  <a:pt x="5" y="1"/>
                  <a:pt x="6" y="3"/>
                  <a:pt x="5" y="4"/>
                </a:cubicBezTo>
                <a:cubicBezTo>
                  <a:pt x="4" y="5"/>
                  <a:pt x="3" y="5"/>
                  <a:pt x="2" y="5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5" name="Freeform 142"/>
          <p:cNvSpPr>
            <a:spLocks/>
          </p:cNvSpPr>
          <p:nvPr/>
        </p:nvSpPr>
        <p:spPr bwMode="auto">
          <a:xfrm>
            <a:off x="10871200" y="4298950"/>
            <a:ext cx="17463" cy="19050"/>
          </a:xfrm>
          <a:custGeom>
            <a:avLst/>
            <a:gdLst>
              <a:gd name="T0" fmla="*/ 5 w 5"/>
              <a:gd name="T1" fmla="*/ 4 h 5"/>
              <a:gd name="T2" fmla="*/ 2 w 5"/>
              <a:gd name="T3" fmla="*/ 5 h 5"/>
              <a:gd name="T4" fmla="*/ 1 w 5"/>
              <a:gd name="T5" fmla="*/ 5 h 5"/>
              <a:gd name="T6" fmla="*/ 1 w 5"/>
              <a:gd name="T7" fmla="*/ 1 h 5"/>
              <a:gd name="T8" fmla="*/ 4 w 5"/>
              <a:gd name="T9" fmla="*/ 1 h 5"/>
              <a:gd name="T10" fmla="*/ 5 w 5"/>
              <a:gd name="T11" fmla="*/ 4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5" y="4"/>
                </a:moveTo>
                <a:cubicBezTo>
                  <a:pt x="4" y="5"/>
                  <a:pt x="3" y="5"/>
                  <a:pt x="2" y="5"/>
                </a:cubicBezTo>
                <a:cubicBezTo>
                  <a:pt x="2" y="5"/>
                  <a:pt x="2" y="5"/>
                  <a:pt x="1" y="5"/>
                </a:cubicBezTo>
                <a:cubicBezTo>
                  <a:pt x="0" y="4"/>
                  <a:pt x="0" y="2"/>
                  <a:pt x="1" y="1"/>
                </a:cubicBezTo>
                <a:cubicBezTo>
                  <a:pt x="2" y="0"/>
                  <a:pt x="3" y="0"/>
                  <a:pt x="4" y="1"/>
                </a:cubicBezTo>
                <a:cubicBezTo>
                  <a:pt x="5" y="2"/>
                  <a:pt x="5" y="3"/>
                  <a:pt x="5" y="4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6" name="Freeform 143"/>
          <p:cNvSpPr>
            <a:spLocks/>
          </p:cNvSpPr>
          <p:nvPr/>
        </p:nvSpPr>
        <p:spPr bwMode="auto">
          <a:xfrm>
            <a:off x="10915650" y="4283075"/>
            <a:ext cx="19050" cy="15875"/>
          </a:xfrm>
          <a:custGeom>
            <a:avLst/>
            <a:gdLst>
              <a:gd name="T0" fmla="*/ 2 w 5"/>
              <a:gd name="T1" fmla="*/ 4 h 4"/>
              <a:gd name="T2" fmla="*/ 2 w 5"/>
              <a:gd name="T3" fmla="*/ 4 h 4"/>
              <a:gd name="T4" fmla="*/ 0 w 5"/>
              <a:gd name="T5" fmla="*/ 2 h 4"/>
              <a:gd name="T6" fmla="*/ 3 w 5"/>
              <a:gd name="T7" fmla="*/ 0 h 4"/>
              <a:gd name="T8" fmla="*/ 5 w 5"/>
              <a:gd name="T9" fmla="*/ 2 h 4"/>
              <a:gd name="T10" fmla="*/ 2 w 5"/>
              <a:gd name="T11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4">
                <a:moveTo>
                  <a:pt x="2" y="4"/>
                </a:moveTo>
                <a:cubicBezTo>
                  <a:pt x="2" y="4"/>
                  <a:pt x="2" y="4"/>
                  <a:pt x="2" y="4"/>
                </a:cubicBezTo>
                <a:cubicBezTo>
                  <a:pt x="1" y="4"/>
                  <a:pt x="0" y="3"/>
                  <a:pt x="0" y="2"/>
                </a:cubicBezTo>
                <a:cubicBezTo>
                  <a:pt x="0" y="1"/>
                  <a:pt x="1" y="0"/>
                  <a:pt x="3" y="0"/>
                </a:cubicBezTo>
                <a:cubicBezTo>
                  <a:pt x="4" y="0"/>
                  <a:pt x="5" y="1"/>
                  <a:pt x="5" y="2"/>
                </a:cubicBezTo>
                <a:cubicBezTo>
                  <a:pt x="5" y="4"/>
                  <a:pt x="4" y="4"/>
                  <a:pt x="2" y="4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7" name="Freeform 144"/>
          <p:cNvSpPr>
            <a:spLocks/>
          </p:cNvSpPr>
          <p:nvPr/>
        </p:nvSpPr>
        <p:spPr bwMode="auto">
          <a:xfrm>
            <a:off x="10893425" y="4283075"/>
            <a:ext cx="19050" cy="22225"/>
          </a:xfrm>
          <a:custGeom>
            <a:avLst/>
            <a:gdLst>
              <a:gd name="T0" fmla="*/ 3 w 5"/>
              <a:gd name="T1" fmla="*/ 5 h 6"/>
              <a:gd name="T2" fmla="*/ 1 w 5"/>
              <a:gd name="T3" fmla="*/ 5 h 6"/>
              <a:gd name="T4" fmla="*/ 0 w 5"/>
              <a:gd name="T5" fmla="*/ 4 h 6"/>
              <a:gd name="T6" fmla="*/ 1 w 5"/>
              <a:gd name="T7" fmla="*/ 1 h 6"/>
              <a:gd name="T8" fmla="*/ 4 w 5"/>
              <a:gd name="T9" fmla="*/ 2 h 6"/>
              <a:gd name="T10" fmla="*/ 3 w 5"/>
              <a:gd name="T11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6">
                <a:moveTo>
                  <a:pt x="3" y="5"/>
                </a:moveTo>
                <a:cubicBezTo>
                  <a:pt x="3" y="5"/>
                  <a:pt x="2" y="6"/>
                  <a:pt x="1" y="5"/>
                </a:cubicBezTo>
                <a:cubicBezTo>
                  <a:pt x="1" y="5"/>
                  <a:pt x="0" y="5"/>
                  <a:pt x="0" y="4"/>
                </a:cubicBezTo>
                <a:cubicBezTo>
                  <a:pt x="0" y="3"/>
                  <a:pt x="0" y="1"/>
                  <a:pt x="1" y="1"/>
                </a:cubicBezTo>
                <a:cubicBezTo>
                  <a:pt x="2" y="0"/>
                  <a:pt x="4" y="1"/>
                  <a:pt x="4" y="2"/>
                </a:cubicBezTo>
                <a:cubicBezTo>
                  <a:pt x="5" y="3"/>
                  <a:pt x="4" y="5"/>
                  <a:pt x="3" y="5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8" name="Freeform 145"/>
          <p:cNvSpPr>
            <a:spLocks/>
          </p:cNvSpPr>
          <p:nvPr/>
        </p:nvSpPr>
        <p:spPr bwMode="auto">
          <a:xfrm>
            <a:off x="10858500" y="4321175"/>
            <a:ext cx="19050" cy="19050"/>
          </a:xfrm>
          <a:custGeom>
            <a:avLst/>
            <a:gdLst>
              <a:gd name="T0" fmla="*/ 3 w 5"/>
              <a:gd name="T1" fmla="*/ 0 h 5"/>
              <a:gd name="T2" fmla="*/ 5 w 5"/>
              <a:gd name="T3" fmla="*/ 3 h 5"/>
              <a:gd name="T4" fmla="*/ 5 w 5"/>
              <a:gd name="T5" fmla="*/ 3 h 5"/>
              <a:gd name="T6" fmla="*/ 2 w 5"/>
              <a:gd name="T7" fmla="*/ 5 h 5"/>
              <a:gd name="T8" fmla="*/ 0 w 5"/>
              <a:gd name="T9" fmla="*/ 2 h 5"/>
              <a:gd name="T10" fmla="*/ 0 w 5"/>
              <a:gd name="T11" fmla="*/ 2 h 5"/>
              <a:gd name="T12" fmla="*/ 0 w 5"/>
              <a:gd name="T13" fmla="*/ 2 h 5"/>
              <a:gd name="T14" fmla="*/ 3 w 5"/>
              <a:gd name="T15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" h="5">
                <a:moveTo>
                  <a:pt x="3" y="0"/>
                </a:moveTo>
                <a:cubicBezTo>
                  <a:pt x="5" y="1"/>
                  <a:pt x="5" y="2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4" y="4"/>
                  <a:pt x="3" y="5"/>
                  <a:pt x="2" y="5"/>
                </a:cubicBezTo>
                <a:cubicBezTo>
                  <a:pt x="1" y="4"/>
                  <a:pt x="0" y="3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1" y="1"/>
                  <a:pt x="2" y="0"/>
                  <a:pt x="3" y="0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9" name="Freeform 146"/>
          <p:cNvSpPr>
            <a:spLocks/>
          </p:cNvSpPr>
          <p:nvPr/>
        </p:nvSpPr>
        <p:spPr bwMode="auto">
          <a:xfrm>
            <a:off x="10866438" y="4365625"/>
            <a:ext cx="19050" cy="19050"/>
          </a:xfrm>
          <a:custGeom>
            <a:avLst/>
            <a:gdLst>
              <a:gd name="T0" fmla="*/ 5 w 5"/>
              <a:gd name="T1" fmla="*/ 2 h 5"/>
              <a:gd name="T2" fmla="*/ 5 w 5"/>
              <a:gd name="T3" fmla="*/ 2 h 5"/>
              <a:gd name="T4" fmla="*/ 4 w 5"/>
              <a:gd name="T5" fmla="*/ 5 h 5"/>
              <a:gd name="T6" fmla="*/ 2 w 5"/>
              <a:gd name="T7" fmla="*/ 5 h 5"/>
              <a:gd name="T8" fmla="*/ 1 w 5"/>
              <a:gd name="T9" fmla="*/ 4 h 5"/>
              <a:gd name="T10" fmla="*/ 1 w 5"/>
              <a:gd name="T11" fmla="*/ 1 h 5"/>
              <a:gd name="T12" fmla="*/ 5 w 5"/>
              <a:gd name="T13" fmla="*/ 2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5">
                <a:moveTo>
                  <a:pt x="5" y="2"/>
                </a:moveTo>
                <a:cubicBezTo>
                  <a:pt x="5" y="2"/>
                  <a:pt x="5" y="2"/>
                  <a:pt x="5" y="2"/>
                </a:cubicBezTo>
                <a:cubicBezTo>
                  <a:pt x="5" y="3"/>
                  <a:pt x="5" y="4"/>
                  <a:pt x="4" y="5"/>
                </a:cubicBezTo>
                <a:cubicBezTo>
                  <a:pt x="3" y="5"/>
                  <a:pt x="3" y="5"/>
                  <a:pt x="2" y="5"/>
                </a:cubicBezTo>
                <a:cubicBezTo>
                  <a:pt x="2" y="5"/>
                  <a:pt x="1" y="5"/>
                  <a:pt x="1" y="4"/>
                </a:cubicBezTo>
                <a:cubicBezTo>
                  <a:pt x="0" y="3"/>
                  <a:pt x="0" y="2"/>
                  <a:pt x="1" y="1"/>
                </a:cubicBezTo>
                <a:cubicBezTo>
                  <a:pt x="2" y="0"/>
                  <a:pt x="4" y="1"/>
                  <a:pt x="5" y="2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0" name="Freeform 147"/>
          <p:cNvSpPr>
            <a:spLocks/>
          </p:cNvSpPr>
          <p:nvPr/>
        </p:nvSpPr>
        <p:spPr bwMode="auto">
          <a:xfrm>
            <a:off x="10885488" y="4384675"/>
            <a:ext cx="19050" cy="19050"/>
          </a:xfrm>
          <a:custGeom>
            <a:avLst/>
            <a:gdLst>
              <a:gd name="T0" fmla="*/ 4 w 5"/>
              <a:gd name="T1" fmla="*/ 0 h 5"/>
              <a:gd name="T2" fmla="*/ 5 w 5"/>
              <a:gd name="T3" fmla="*/ 4 h 5"/>
              <a:gd name="T4" fmla="*/ 2 w 5"/>
              <a:gd name="T5" fmla="*/ 5 h 5"/>
              <a:gd name="T6" fmla="*/ 1 w 5"/>
              <a:gd name="T7" fmla="*/ 4 h 5"/>
              <a:gd name="T8" fmla="*/ 0 w 5"/>
              <a:gd name="T9" fmla="*/ 1 h 5"/>
              <a:gd name="T10" fmla="*/ 4 w 5"/>
              <a:gd name="T11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4" y="0"/>
                </a:moveTo>
                <a:cubicBezTo>
                  <a:pt x="5" y="1"/>
                  <a:pt x="5" y="2"/>
                  <a:pt x="5" y="4"/>
                </a:cubicBezTo>
                <a:cubicBezTo>
                  <a:pt x="4" y="4"/>
                  <a:pt x="3" y="5"/>
                  <a:pt x="2" y="5"/>
                </a:cubicBezTo>
                <a:cubicBezTo>
                  <a:pt x="2" y="5"/>
                  <a:pt x="1" y="5"/>
                  <a:pt x="1" y="4"/>
                </a:cubicBezTo>
                <a:cubicBezTo>
                  <a:pt x="0" y="4"/>
                  <a:pt x="0" y="2"/>
                  <a:pt x="0" y="1"/>
                </a:cubicBezTo>
                <a:cubicBezTo>
                  <a:pt x="1" y="0"/>
                  <a:pt x="2" y="0"/>
                  <a:pt x="4" y="0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1" name="Freeform 148"/>
          <p:cNvSpPr>
            <a:spLocks/>
          </p:cNvSpPr>
          <p:nvPr/>
        </p:nvSpPr>
        <p:spPr bwMode="auto">
          <a:xfrm>
            <a:off x="10858500" y="4343400"/>
            <a:ext cx="19050" cy="19050"/>
          </a:xfrm>
          <a:custGeom>
            <a:avLst/>
            <a:gdLst>
              <a:gd name="T0" fmla="*/ 2 w 5"/>
              <a:gd name="T1" fmla="*/ 1 h 5"/>
              <a:gd name="T2" fmla="*/ 5 w 5"/>
              <a:gd name="T3" fmla="*/ 3 h 5"/>
              <a:gd name="T4" fmla="*/ 5 w 5"/>
              <a:gd name="T5" fmla="*/ 3 h 5"/>
              <a:gd name="T6" fmla="*/ 3 w 5"/>
              <a:gd name="T7" fmla="*/ 5 h 5"/>
              <a:gd name="T8" fmla="*/ 2 w 5"/>
              <a:gd name="T9" fmla="*/ 5 h 5"/>
              <a:gd name="T10" fmla="*/ 0 w 5"/>
              <a:gd name="T11" fmla="*/ 3 h 5"/>
              <a:gd name="T12" fmla="*/ 2 w 5"/>
              <a:gd name="T13" fmla="*/ 1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5">
                <a:moveTo>
                  <a:pt x="2" y="1"/>
                </a:moveTo>
                <a:cubicBezTo>
                  <a:pt x="3" y="0"/>
                  <a:pt x="4" y="1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4"/>
                  <a:pt x="4" y="5"/>
                  <a:pt x="3" y="5"/>
                </a:cubicBezTo>
                <a:cubicBezTo>
                  <a:pt x="2" y="5"/>
                  <a:pt x="2" y="5"/>
                  <a:pt x="2" y="5"/>
                </a:cubicBezTo>
                <a:cubicBezTo>
                  <a:pt x="1" y="5"/>
                  <a:pt x="0" y="4"/>
                  <a:pt x="0" y="3"/>
                </a:cubicBezTo>
                <a:cubicBezTo>
                  <a:pt x="0" y="2"/>
                  <a:pt x="1" y="1"/>
                  <a:pt x="2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2" name="Freeform 149"/>
          <p:cNvSpPr>
            <a:spLocks/>
          </p:cNvSpPr>
          <p:nvPr/>
        </p:nvSpPr>
        <p:spPr bwMode="auto">
          <a:xfrm>
            <a:off x="10929938" y="4384675"/>
            <a:ext cx="23813" cy="23813"/>
          </a:xfrm>
          <a:custGeom>
            <a:avLst/>
            <a:gdLst>
              <a:gd name="T0" fmla="*/ 2 w 6"/>
              <a:gd name="T1" fmla="*/ 1 h 6"/>
              <a:gd name="T2" fmla="*/ 5 w 6"/>
              <a:gd name="T3" fmla="*/ 2 h 6"/>
              <a:gd name="T4" fmla="*/ 4 w 6"/>
              <a:gd name="T5" fmla="*/ 5 h 6"/>
              <a:gd name="T6" fmla="*/ 2 w 6"/>
              <a:gd name="T7" fmla="*/ 5 h 6"/>
              <a:gd name="T8" fmla="*/ 1 w 6"/>
              <a:gd name="T9" fmla="*/ 4 h 6"/>
              <a:gd name="T10" fmla="*/ 2 w 6"/>
              <a:gd name="T11" fmla="*/ 1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6">
                <a:moveTo>
                  <a:pt x="2" y="1"/>
                </a:moveTo>
                <a:cubicBezTo>
                  <a:pt x="3" y="0"/>
                  <a:pt x="5" y="1"/>
                  <a:pt x="5" y="2"/>
                </a:cubicBezTo>
                <a:cubicBezTo>
                  <a:pt x="6" y="3"/>
                  <a:pt x="5" y="5"/>
                  <a:pt x="4" y="5"/>
                </a:cubicBezTo>
                <a:cubicBezTo>
                  <a:pt x="3" y="6"/>
                  <a:pt x="3" y="6"/>
                  <a:pt x="2" y="5"/>
                </a:cubicBezTo>
                <a:cubicBezTo>
                  <a:pt x="2" y="5"/>
                  <a:pt x="1" y="5"/>
                  <a:pt x="1" y="4"/>
                </a:cubicBezTo>
                <a:cubicBezTo>
                  <a:pt x="0" y="3"/>
                  <a:pt x="1" y="1"/>
                  <a:pt x="2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3" name="Freeform 150"/>
          <p:cNvSpPr>
            <a:spLocks/>
          </p:cNvSpPr>
          <p:nvPr/>
        </p:nvSpPr>
        <p:spPr bwMode="auto">
          <a:xfrm>
            <a:off x="10953750" y="4373563"/>
            <a:ext cx="17463" cy="19050"/>
          </a:xfrm>
          <a:custGeom>
            <a:avLst/>
            <a:gdLst>
              <a:gd name="T0" fmla="*/ 1 w 5"/>
              <a:gd name="T1" fmla="*/ 1 h 5"/>
              <a:gd name="T2" fmla="*/ 4 w 5"/>
              <a:gd name="T3" fmla="*/ 1 h 5"/>
              <a:gd name="T4" fmla="*/ 4 w 5"/>
              <a:gd name="T5" fmla="*/ 4 h 5"/>
              <a:gd name="T6" fmla="*/ 2 w 5"/>
              <a:gd name="T7" fmla="*/ 5 h 5"/>
              <a:gd name="T8" fmla="*/ 1 w 5"/>
              <a:gd name="T9" fmla="*/ 4 h 5"/>
              <a:gd name="T10" fmla="*/ 1 w 5"/>
              <a:gd name="T11" fmla="*/ 1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1" y="1"/>
                </a:moveTo>
                <a:cubicBezTo>
                  <a:pt x="2" y="0"/>
                  <a:pt x="3" y="0"/>
                  <a:pt x="4" y="1"/>
                </a:cubicBezTo>
                <a:cubicBezTo>
                  <a:pt x="5" y="2"/>
                  <a:pt x="5" y="3"/>
                  <a:pt x="4" y="4"/>
                </a:cubicBezTo>
                <a:cubicBezTo>
                  <a:pt x="4" y="5"/>
                  <a:pt x="3" y="5"/>
                  <a:pt x="2" y="5"/>
                </a:cubicBezTo>
                <a:cubicBezTo>
                  <a:pt x="1" y="5"/>
                  <a:pt x="1" y="4"/>
                  <a:pt x="1" y="4"/>
                </a:cubicBezTo>
                <a:cubicBezTo>
                  <a:pt x="0" y="3"/>
                  <a:pt x="0" y="2"/>
                  <a:pt x="1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4" name="Freeform 151"/>
          <p:cNvSpPr>
            <a:spLocks/>
          </p:cNvSpPr>
          <p:nvPr/>
        </p:nvSpPr>
        <p:spPr bwMode="auto">
          <a:xfrm>
            <a:off x="10907713" y="4392613"/>
            <a:ext cx="19050" cy="19050"/>
          </a:xfrm>
          <a:custGeom>
            <a:avLst/>
            <a:gdLst>
              <a:gd name="T0" fmla="*/ 3 w 5"/>
              <a:gd name="T1" fmla="*/ 0 h 5"/>
              <a:gd name="T2" fmla="*/ 5 w 5"/>
              <a:gd name="T3" fmla="*/ 2 h 5"/>
              <a:gd name="T4" fmla="*/ 3 w 5"/>
              <a:gd name="T5" fmla="*/ 5 h 5"/>
              <a:gd name="T6" fmla="*/ 3 w 5"/>
              <a:gd name="T7" fmla="*/ 5 h 5"/>
              <a:gd name="T8" fmla="*/ 2 w 5"/>
              <a:gd name="T9" fmla="*/ 4 h 5"/>
              <a:gd name="T10" fmla="*/ 0 w 5"/>
              <a:gd name="T11" fmla="*/ 2 h 5"/>
              <a:gd name="T12" fmla="*/ 3 w 5"/>
              <a:gd name="T13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5">
                <a:moveTo>
                  <a:pt x="3" y="0"/>
                </a:moveTo>
                <a:cubicBezTo>
                  <a:pt x="4" y="0"/>
                  <a:pt x="5" y="1"/>
                  <a:pt x="5" y="2"/>
                </a:cubicBezTo>
                <a:cubicBezTo>
                  <a:pt x="5" y="4"/>
                  <a:pt x="4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2" y="5"/>
                  <a:pt x="2" y="5"/>
                  <a:pt x="2" y="4"/>
                </a:cubicBezTo>
                <a:cubicBezTo>
                  <a:pt x="1" y="4"/>
                  <a:pt x="0" y="3"/>
                  <a:pt x="0" y="2"/>
                </a:cubicBezTo>
                <a:cubicBezTo>
                  <a:pt x="0" y="1"/>
                  <a:pt x="2" y="0"/>
                  <a:pt x="3" y="0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5" name="Freeform 152"/>
          <p:cNvSpPr>
            <a:spLocks/>
          </p:cNvSpPr>
          <p:nvPr/>
        </p:nvSpPr>
        <p:spPr bwMode="auto">
          <a:xfrm>
            <a:off x="10893425" y="4318000"/>
            <a:ext cx="60325" cy="60325"/>
          </a:xfrm>
          <a:custGeom>
            <a:avLst/>
            <a:gdLst>
              <a:gd name="T0" fmla="*/ 1 w 16"/>
              <a:gd name="T1" fmla="*/ 6 h 16"/>
              <a:gd name="T2" fmla="*/ 10 w 16"/>
              <a:gd name="T3" fmla="*/ 1 h 16"/>
              <a:gd name="T4" fmla="*/ 14 w 16"/>
              <a:gd name="T5" fmla="*/ 10 h 16"/>
              <a:gd name="T6" fmla="*/ 6 w 16"/>
              <a:gd name="T7" fmla="*/ 15 h 16"/>
              <a:gd name="T8" fmla="*/ 1 w 16"/>
              <a:gd name="T9" fmla="*/ 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16">
                <a:moveTo>
                  <a:pt x="1" y="6"/>
                </a:moveTo>
                <a:cubicBezTo>
                  <a:pt x="2" y="2"/>
                  <a:pt x="6" y="0"/>
                  <a:pt x="10" y="1"/>
                </a:cubicBezTo>
                <a:cubicBezTo>
                  <a:pt x="13" y="2"/>
                  <a:pt x="16" y="6"/>
                  <a:pt x="14" y="10"/>
                </a:cubicBezTo>
                <a:cubicBezTo>
                  <a:pt x="13" y="13"/>
                  <a:pt x="9" y="16"/>
                  <a:pt x="6" y="15"/>
                </a:cubicBezTo>
                <a:cubicBezTo>
                  <a:pt x="2" y="13"/>
                  <a:pt x="0" y="9"/>
                  <a:pt x="1" y="6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8" name="AutoShape 154"/>
          <p:cNvSpPr>
            <a:spLocks noChangeAspect="1" noChangeArrowheads="1" noTextEdit="1"/>
          </p:cNvSpPr>
          <p:nvPr/>
        </p:nvSpPr>
        <p:spPr bwMode="auto">
          <a:xfrm>
            <a:off x="4284663" y="4665663"/>
            <a:ext cx="4162425" cy="193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98754" y="5164169"/>
            <a:ext cx="3860798" cy="1789939"/>
            <a:chOff x="4287838" y="4665663"/>
            <a:chExt cx="4167188" cy="1931987"/>
          </a:xfrm>
        </p:grpSpPr>
        <p:sp>
          <p:nvSpPr>
            <p:cNvPr id="159" name="Oval 156"/>
            <p:cNvSpPr>
              <a:spLocks noChangeArrowheads="1"/>
            </p:cNvSpPr>
            <p:nvPr/>
          </p:nvSpPr>
          <p:spPr bwMode="auto">
            <a:xfrm>
              <a:off x="4287838" y="5992813"/>
              <a:ext cx="4156075" cy="604837"/>
            </a:xfrm>
            <a:prstGeom prst="ellipse">
              <a:avLst/>
            </a:pr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176" name="组合 175"/>
            <p:cNvGrpSpPr/>
            <p:nvPr/>
          </p:nvGrpSpPr>
          <p:grpSpPr>
            <a:xfrm>
              <a:off x="4510088" y="4665663"/>
              <a:ext cx="3944938" cy="1833562"/>
              <a:chOff x="4510088" y="4665663"/>
              <a:chExt cx="3944938" cy="1833562"/>
            </a:xfrm>
          </p:grpSpPr>
          <p:sp>
            <p:nvSpPr>
              <p:cNvPr id="160" name="Freeform 157"/>
              <p:cNvSpPr>
                <a:spLocks/>
              </p:cNvSpPr>
              <p:nvPr/>
            </p:nvSpPr>
            <p:spPr bwMode="auto">
              <a:xfrm>
                <a:off x="6540501" y="4665663"/>
                <a:ext cx="1914525" cy="1595437"/>
              </a:xfrm>
              <a:custGeom>
                <a:avLst/>
                <a:gdLst>
                  <a:gd name="T0" fmla="*/ 508 w 509"/>
                  <a:gd name="T1" fmla="*/ 14 h 423"/>
                  <a:gd name="T2" fmla="*/ 502 w 509"/>
                  <a:gd name="T3" fmla="*/ 17 h 423"/>
                  <a:gd name="T4" fmla="*/ 502 w 509"/>
                  <a:gd name="T5" fmla="*/ 17 h 423"/>
                  <a:gd name="T6" fmla="*/ 459 w 509"/>
                  <a:gd name="T7" fmla="*/ 15 h 423"/>
                  <a:gd name="T8" fmla="*/ 419 w 509"/>
                  <a:gd name="T9" fmla="*/ 29 h 423"/>
                  <a:gd name="T10" fmla="*/ 386 w 509"/>
                  <a:gd name="T11" fmla="*/ 55 h 423"/>
                  <a:gd name="T12" fmla="*/ 382 w 509"/>
                  <a:gd name="T13" fmla="*/ 59 h 423"/>
                  <a:gd name="T14" fmla="*/ 378 w 509"/>
                  <a:gd name="T15" fmla="*/ 63 h 423"/>
                  <a:gd name="T16" fmla="*/ 375 w 509"/>
                  <a:gd name="T17" fmla="*/ 67 h 423"/>
                  <a:gd name="T18" fmla="*/ 372 w 509"/>
                  <a:gd name="T19" fmla="*/ 72 h 423"/>
                  <a:gd name="T20" fmla="*/ 360 w 509"/>
                  <a:gd name="T21" fmla="*/ 90 h 423"/>
                  <a:gd name="T22" fmla="*/ 331 w 509"/>
                  <a:gd name="T23" fmla="*/ 171 h 423"/>
                  <a:gd name="T24" fmla="*/ 323 w 509"/>
                  <a:gd name="T25" fmla="*/ 215 h 423"/>
                  <a:gd name="T26" fmla="*/ 317 w 509"/>
                  <a:gd name="T27" fmla="*/ 259 h 423"/>
                  <a:gd name="T28" fmla="*/ 307 w 509"/>
                  <a:gd name="T29" fmla="*/ 306 h 423"/>
                  <a:gd name="T30" fmla="*/ 288 w 509"/>
                  <a:gd name="T31" fmla="*/ 352 h 423"/>
                  <a:gd name="T32" fmla="*/ 256 w 509"/>
                  <a:gd name="T33" fmla="*/ 392 h 423"/>
                  <a:gd name="T34" fmla="*/ 234 w 509"/>
                  <a:gd name="T35" fmla="*/ 407 h 423"/>
                  <a:gd name="T36" fmla="*/ 208 w 509"/>
                  <a:gd name="T37" fmla="*/ 418 h 423"/>
                  <a:gd name="T38" fmla="*/ 201 w 509"/>
                  <a:gd name="T39" fmla="*/ 420 h 423"/>
                  <a:gd name="T40" fmla="*/ 198 w 509"/>
                  <a:gd name="T41" fmla="*/ 421 h 423"/>
                  <a:gd name="T42" fmla="*/ 194 w 509"/>
                  <a:gd name="T43" fmla="*/ 421 h 423"/>
                  <a:gd name="T44" fmla="*/ 180 w 509"/>
                  <a:gd name="T45" fmla="*/ 422 h 423"/>
                  <a:gd name="T46" fmla="*/ 154 w 509"/>
                  <a:gd name="T47" fmla="*/ 421 h 423"/>
                  <a:gd name="T48" fmla="*/ 129 w 509"/>
                  <a:gd name="T49" fmla="*/ 416 h 423"/>
                  <a:gd name="T50" fmla="*/ 129 w 509"/>
                  <a:gd name="T51" fmla="*/ 416 h 423"/>
                  <a:gd name="T52" fmla="*/ 106 w 509"/>
                  <a:gd name="T53" fmla="*/ 410 h 423"/>
                  <a:gd name="T54" fmla="*/ 17 w 509"/>
                  <a:gd name="T55" fmla="*/ 369 h 423"/>
                  <a:gd name="T56" fmla="*/ 17 w 509"/>
                  <a:gd name="T57" fmla="*/ 369 h 423"/>
                  <a:gd name="T58" fmla="*/ 9 w 509"/>
                  <a:gd name="T59" fmla="*/ 330 h 423"/>
                  <a:gd name="T60" fmla="*/ 48 w 509"/>
                  <a:gd name="T61" fmla="*/ 322 h 423"/>
                  <a:gd name="T62" fmla="*/ 49 w 509"/>
                  <a:gd name="T63" fmla="*/ 323 h 423"/>
                  <a:gd name="T64" fmla="*/ 122 w 509"/>
                  <a:gd name="T65" fmla="*/ 362 h 423"/>
                  <a:gd name="T66" fmla="*/ 124 w 509"/>
                  <a:gd name="T67" fmla="*/ 363 h 423"/>
                  <a:gd name="T68" fmla="*/ 142 w 509"/>
                  <a:gd name="T69" fmla="*/ 369 h 423"/>
                  <a:gd name="T70" fmla="*/ 161 w 509"/>
                  <a:gd name="T71" fmla="*/ 374 h 423"/>
                  <a:gd name="T72" fmla="*/ 180 w 509"/>
                  <a:gd name="T73" fmla="*/ 376 h 423"/>
                  <a:gd name="T74" fmla="*/ 189 w 509"/>
                  <a:gd name="T75" fmla="*/ 376 h 423"/>
                  <a:gd name="T76" fmla="*/ 191 w 509"/>
                  <a:gd name="T77" fmla="*/ 376 h 423"/>
                  <a:gd name="T78" fmla="*/ 193 w 509"/>
                  <a:gd name="T79" fmla="*/ 376 h 423"/>
                  <a:gd name="T80" fmla="*/ 197 w 509"/>
                  <a:gd name="T81" fmla="*/ 375 h 423"/>
                  <a:gd name="T82" fmla="*/ 213 w 509"/>
                  <a:gd name="T83" fmla="*/ 369 h 423"/>
                  <a:gd name="T84" fmla="*/ 229 w 509"/>
                  <a:gd name="T85" fmla="*/ 360 h 423"/>
                  <a:gd name="T86" fmla="*/ 255 w 509"/>
                  <a:gd name="T87" fmla="*/ 331 h 423"/>
                  <a:gd name="T88" fmla="*/ 272 w 509"/>
                  <a:gd name="T89" fmla="*/ 295 h 423"/>
                  <a:gd name="T90" fmla="*/ 284 w 509"/>
                  <a:gd name="T91" fmla="*/ 253 h 423"/>
                  <a:gd name="T92" fmla="*/ 293 w 509"/>
                  <a:gd name="T93" fmla="*/ 209 h 423"/>
                  <a:gd name="T94" fmla="*/ 304 w 509"/>
                  <a:gd name="T95" fmla="*/ 164 h 423"/>
                  <a:gd name="T96" fmla="*/ 342 w 509"/>
                  <a:gd name="T97" fmla="*/ 78 h 423"/>
                  <a:gd name="T98" fmla="*/ 356 w 509"/>
                  <a:gd name="T99" fmla="*/ 59 h 423"/>
                  <a:gd name="T100" fmla="*/ 360 w 509"/>
                  <a:gd name="T101" fmla="*/ 54 h 423"/>
                  <a:gd name="T102" fmla="*/ 364 w 509"/>
                  <a:gd name="T103" fmla="*/ 50 h 423"/>
                  <a:gd name="T104" fmla="*/ 368 w 509"/>
                  <a:gd name="T105" fmla="*/ 46 h 423"/>
                  <a:gd name="T106" fmla="*/ 373 w 509"/>
                  <a:gd name="T107" fmla="*/ 42 h 423"/>
                  <a:gd name="T108" fmla="*/ 412 w 509"/>
                  <a:gd name="T109" fmla="*/ 15 h 423"/>
                  <a:gd name="T110" fmla="*/ 458 w 509"/>
                  <a:gd name="T111" fmla="*/ 2 h 423"/>
                  <a:gd name="T112" fmla="*/ 505 w 509"/>
                  <a:gd name="T113" fmla="*/ 7 h 423"/>
                  <a:gd name="T114" fmla="*/ 508 w 509"/>
                  <a:gd name="T115" fmla="*/ 14 h 4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09" h="423">
                    <a:moveTo>
                      <a:pt x="508" y="14"/>
                    </a:moveTo>
                    <a:cubicBezTo>
                      <a:pt x="507" y="16"/>
                      <a:pt x="504" y="18"/>
                      <a:pt x="502" y="17"/>
                    </a:cubicBezTo>
                    <a:cubicBezTo>
                      <a:pt x="502" y="17"/>
                      <a:pt x="502" y="17"/>
                      <a:pt x="502" y="17"/>
                    </a:cubicBezTo>
                    <a:cubicBezTo>
                      <a:pt x="488" y="13"/>
                      <a:pt x="473" y="13"/>
                      <a:pt x="459" y="15"/>
                    </a:cubicBezTo>
                    <a:cubicBezTo>
                      <a:pt x="445" y="17"/>
                      <a:pt x="432" y="22"/>
                      <a:pt x="419" y="29"/>
                    </a:cubicBezTo>
                    <a:cubicBezTo>
                      <a:pt x="407" y="36"/>
                      <a:pt x="396" y="45"/>
                      <a:pt x="386" y="55"/>
                    </a:cubicBezTo>
                    <a:cubicBezTo>
                      <a:pt x="382" y="59"/>
                      <a:pt x="382" y="59"/>
                      <a:pt x="382" y="59"/>
                    </a:cubicBezTo>
                    <a:cubicBezTo>
                      <a:pt x="378" y="63"/>
                      <a:pt x="378" y="63"/>
                      <a:pt x="378" y="63"/>
                    </a:cubicBezTo>
                    <a:cubicBezTo>
                      <a:pt x="377" y="65"/>
                      <a:pt x="376" y="66"/>
                      <a:pt x="375" y="67"/>
                    </a:cubicBezTo>
                    <a:cubicBezTo>
                      <a:pt x="372" y="72"/>
                      <a:pt x="372" y="72"/>
                      <a:pt x="372" y="72"/>
                    </a:cubicBezTo>
                    <a:cubicBezTo>
                      <a:pt x="368" y="77"/>
                      <a:pt x="364" y="83"/>
                      <a:pt x="360" y="90"/>
                    </a:cubicBezTo>
                    <a:cubicBezTo>
                      <a:pt x="346" y="114"/>
                      <a:pt x="337" y="142"/>
                      <a:pt x="331" y="171"/>
                    </a:cubicBezTo>
                    <a:cubicBezTo>
                      <a:pt x="328" y="185"/>
                      <a:pt x="326" y="200"/>
                      <a:pt x="323" y="215"/>
                    </a:cubicBezTo>
                    <a:cubicBezTo>
                      <a:pt x="321" y="229"/>
                      <a:pt x="319" y="244"/>
                      <a:pt x="317" y="259"/>
                    </a:cubicBezTo>
                    <a:cubicBezTo>
                      <a:pt x="314" y="275"/>
                      <a:pt x="311" y="290"/>
                      <a:pt x="307" y="306"/>
                    </a:cubicBezTo>
                    <a:cubicBezTo>
                      <a:pt x="302" y="321"/>
                      <a:pt x="296" y="337"/>
                      <a:pt x="288" y="352"/>
                    </a:cubicBezTo>
                    <a:cubicBezTo>
                      <a:pt x="279" y="366"/>
                      <a:pt x="269" y="380"/>
                      <a:pt x="256" y="392"/>
                    </a:cubicBezTo>
                    <a:cubicBezTo>
                      <a:pt x="249" y="398"/>
                      <a:pt x="242" y="403"/>
                      <a:pt x="234" y="407"/>
                    </a:cubicBezTo>
                    <a:cubicBezTo>
                      <a:pt x="226" y="412"/>
                      <a:pt x="217" y="416"/>
                      <a:pt x="208" y="418"/>
                    </a:cubicBezTo>
                    <a:cubicBezTo>
                      <a:pt x="206" y="419"/>
                      <a:pt x="203" y="419"/>
                      <a:pt x="201" y="420"/>
                    </a:cubicBezTo>
                    <a:cubicBezTo>
                      <a:pt x="198" y="421"/>
                      <a:pt x="198" y="421"/>
                      <a:pt x="198" y="421"/>
                    </a:cubicBezTo>
                    <a:cubicBezTo>
                      <a:pt x="196" y="421"/>
                      <a:pt x="195" y="421"/>
                      <a:pt x="194" y="421"/>
                    </a:cubicBezTo>
                    <a:cubicBezTo>
                      <a:pt x="189" y="422"/>
                      <a:pt x="185" y="422"/>
                      <a:pt x="180" y="422"/>
                    </a:cubicBezTo>
                    <a:cubicBezTo>
                      <a:pt x="171" y="423"/>
                      <a:pt x="162" y="422"/>
                      <a:pt x="154" y="421"/>
                    </a:cubicBezTo>
                    <a:cubicBezTo>
                      <a:pt x="145" y="420"/>
                      <a:pt x="137" y="418"/>
                      <a:pt x="129" y="416"/>
                    </a:cubicBezTo>
                    <a:cubicBezTo>
                      <a:pt x="129" y="416"/>
                      <a:pt x="129" y="416"/>
                      <a:pt x="129" y="416"/>
                    </a:cubicBezTo>
                    <a:cubicBezTo>
                      <a:pt x="121" y="415"/>
                      <a:pt x="114" y="412"/>
                      <a:pt x="106" y="410"/>
                    </a:cubicBezTo>
                    <a:cubicBezTo>
                      <a:pt x="75" y="401"/>
                      <a:pt x="45" y="387"/>
                      <a:pt x="17" y="369"/>
                    </a:cubicBezTo>
                    <a:cubicBezTo>
                      <a:pt x="17" y="369"/>
                      <a:pt x="17" y="369"/>
                      <a:pt x="17" y="369"/>
                    </a:cubicBezTo>
                    <a:cubicBezTo>
                      <a:pt x="4" y="361"/>
                      <a:pt x="0" y="343"/>
                      <a:pt x="9" y="330"/>
                    </a:cubicBezTo>
                    <a:cubicBezTo>
                      <a:pt x="17" y="317"/>
                      <a:pt x="35" y="314"/>
                      <a:pt x="48" y="322"/>
                    </a:cubicBezTo>
                    <a:cubicBezTo>
                      <a:pt x="48" y="322"/>
                      <a:pt x="49" y="323"/>
                      <a:pt x="49" y="323"/>
                    </a:cubicBezTo>
                    <a:cubicBezTo>
                      <a:pt x="71" y="339"/>
                      <a:pt x="96" y="353"/>
                      <a:pt x="122" y="362"/>
                    </a:cubicBezTo>
                    <a:cubicBezTo>
                      <a:pt x="123" y="363"/>
                      <a:pt x="123" y="363"/>
                      <a:pt x="124" y="363"/>
                    </a:cubicBezTo>
                    <a:cubicBezTo>
                      <a:pt x="130" y="365"/>
                      <a:pt x="136" y="367"/>
                      <a:pt x="142" y="369"/>
                    </a:cubicBezTo>
                    <a:cubicBezTo>
                      <a:pt x="148" y="371"/>
                      <a:pt x="155" y="373"/>
                      <a:pt x="161" y="374"/>
                    </a:cubicBezTo>
                    <a:cubicBezTo>
                      <a:pt x="168" y="375"/>
                      <a:pt x="174" y="376"/>
                      <a:pt x="180" y="376"/>
                    </a:cubicBezTo>
                    <a:cubicBezTo>
                      <a:pt x="183" y="376"/>
                      <a:pt x="186" y="376"/>
                      <a:pt x="189" y="376"/>
                    </a:cubicBezTo>
                    <a:cubicBezTo>
                      <a:pt x="191" y="376"/>
                      <a:pt x="191" y="376"/>
                      <a:pt x="191" y="376"/>
                    </a:cubicBezTo>
                    <a:cubicBezTo>
                      <a:pt x="193" y="376"/>
                      <a:pt x="193" y="376"/>
                      <a:pt x="193" y="376"/>
                    </a:cubicBezTo>
                    <a:cubicBezTo>
                      <a:pt x="194" y="375"/>
                      <a:pt x="196" y="375"/>
                      <a:pt x="197" y="375"/>
                    </a:cubicBezTo>
                    <a:cubicBezTo>
                      <a:pt x="202" y="374"/>
                      <a:pt x="208" y="372"/>
                      <a:pt x="213" y="369"/>
                    </a:cubicBezTo>
                    <a:cubicBezTo>
                      <a:pt x="219" y="367"/>
                      <a:pt x="224" y="364"/>
                      <a:pt x="229" y="360"/>
                    </a:cubicBezTo>
                    <a:cubicBezTo>
                      <a:pt x="239" y="352"/>
                      <a:pt x="247" y="342"/>
                      <a:pt x="255" y="331"/>
                    </a:cubicBezTo>
                    <a:cubicBezTo>
                      <a:pt x="262" y="320"/>
                      <a:pt x="268" y="308"/>
                      <a:pt x="272" y="295"/>
                    </a:cubicBezTo>
                    <a:cubicBezTo>
                      <a:pt x="277" y="281"/>
                      <a:pt x="281" y="267"/>
                      <a:pt x="284" y="253"/>
                    </a:cubicBezTo>
                    <a:cubicBezTo>
                      <a:pt x="287" y="239"/>
                      <a:pt x="290" y="224"/>
                      <a:pt x="293" y="209"/>
                    </a:cubicBezTo>
                    <a:cubicBezTo>
                      <a:pt x="297" y="194"/>
                      <a:pt x="300" y="179"/>
                      <a:pt x="304" y="164"/>
                    </a:cubicBezTo>
                    <a:cubicBezTo>
                      <a:pt x="313" y="134"/>
                      <a:pt x="324" y="105"/>
                      <a:pt x="342" y="78"/>
                    </a:cubicBezTo>
                    <a:cubicBezTo>
                      <a:pt x="346" y="72"/>
                      <a:pt x="351" y="65"/>
                      <a:pt x="356" y="59"/>
                    </a:cubicBezTo>
                    <a:cubicBezTo>
                      <a:pt x="360" y="54"/>
                      <a:pt x="360" y="54"/>
                      <a:pt x="360" y="54"/>
                    </a:cubicBezTo>
                    <a:cubicBezTo>
                      <a:pt x="361" y="53"/>
                      <a:pt x="363" y="52"/>
                      <a:pt x="364" y="50"/>
                    </a:cubicBezTo>
                    <a:cubicBezTo>
                      <a:pt x="368" y="46"/>
                      <a:pt x="368" y="46"/>
                      <a:pt x="368" y="46"/>
                    </a:cubicBezTo>
                    <a:cubicBezTo>
                      <a:pt x="373" y="42"/>
                      <a:pt x="373" y="42"/>
                      <a:pt x="373" y="42"/>
                    </a:cubicBezTo>
                    <a:cubicBezTo>
                      <a:pt x="384" y="31"/>
                      <a:pt x="398" y="22"/>
                      <a:pt x="412" y="15"/>
                    </a:cubicBezTo>
                    <a:cubicBezTo>
                      <a:pt x="426" y="8"/>
                      <a:pt x="442" y="4"/>
                      <a:pt x="458" y="2"/>
                    </a:cubicBezTo>
                    <a:cubicBezTo>
                      <a:pt x="473" y="0"/>
                      <a:pt x="490" y="2"/>
                      <a:pt x="505" y="7"/>
                    </a:cubicBezTo>
                    <a:cubicBezTo>
                      <a:pt x="508" y="8"/>
                      <a:pt x="509" y="11"/>
                      <a:pt x="508" y="14"/>
                    </a:cubicBezTo>
                    <a:close/>
                  </a:path>
                </a:pathLst>
              </a:custGeom>
              <a:solidFill>
                <a:srgbClr val="DA9A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1" name="Freeform 158"/>
              <p:cNvSpPr>
                <a:spLocks/>
              </p:cNvSpPr>
              <p:nvPr/>
            </p:nvSpPr>
            <p:spPr bwMode="auto">
              <a:xfrm>
                <a:off x="6540501" y="5849938"/>
                <a:ext cx="496888" cy="384175"/>
              </a:xfrm>
              <a:custGeom>
                <a:avLst/>
                <a:gdLst>
                  <a:gd name="T0" fmla="*/ 129 w 132"/>
                  <a:gd name="T1" fmla="*/ 102 h 102"/>
                  <a:gd name="T2" fmla="*/ 106 w 132"/>
                  <a:gd name="T3" fmla="*/ 96 h 102"/>
                  <a:gd name="T4" fmla="*/ 17 w 132"/>
                  <a:gd name="T5" fmla="*/ 55 h 102"/>
                  <a:gd name="T6" fmla="*/ 17 w 132"/>
                  <a:gd name="T7" fmla="*/ 55 h 102"/>
                  <a:gd name="T8" fmla="*/ 9 w 132"/>
                  <a:gd name="T9" fmla="*/ 16 h 102"/>
                  <a:gd name="T10" fmla="*/ 48 w 132"/>
                  <a:gd name="T11" fmla="*/ 8 h 102"/>
                  <a:gd name="T12" fmla="*/ 49 w 132"/>
                  <a:gd name="T13" fmla="*/ 9 h 102"/>
                  <a:gd name="T14" fmla="*/ 122 w 132"/>
                  <a:gd name="T15" fmla="*/ 48 h 102"/>
                  <a:gd name="T16" fmla="*/ 124 w 132"/>
                  <a:gd name="T17" fmla="*/ 49 h 102"/>
                  <a:gd name="T18" fmla="*/ 130 w 132"/>
                  <a:gd name="T19" fmla="*/ 69 h 102"/>
                  <a:gd name="T20" fmla="*/ 129 w 132"/>
                  <a:gd name="T21" fmla="*/ 10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2" h="102">
                    <a:moveTo>
                      <a:pt x="129" y="102"/>
                    </a:moveTo>
                    <a:cubicBezTo>
                      <a:pt x="121" y="101"/>
                      <a:pt x="114" y="98"/>
                      <a:pt x="106" y="96"/>
                    </a:cubicBezTo>
                    <a:cubicBezTo>
                      <a:pt x="75" y="87"/>
                      <a:pt x="45" y="73"/>
                      <a:pt x="17" y="55"/>
                    </a:cubicBezTo>
                    <a:cubicBezTo>
                      <a:pt x="17" y="55"/>
                      <a:pt x="17" y="55"/>
                      <a:pt x="17" y="55"/>
                    </a:cubicBezTo>
                    <a:cubicBezTo>
                      <a:pt x="4" y="47"/>
                      <a:pt x="0" y="29"/>
                      <a:pt x="9" y="16"/>
                    </a:cubicBezTo>
                    <a:cubicBezTo>
                      <a:pt x="17" y="3"/>
                      <a:pt x="35" y="0"/>
                      <a:pt x="48" y="8"/>
                    </a:cubicBezTo>
                    <a:cubicBezTo>
                      <a:pt x="48" y="8"/>
                      <a:pt x="49" y="9"/>
                      <a:pt x="49" y="9"/>
                    </a:cubicBezTo>
                    <a:cubicBezTo>
                      <a:pt x="71" y="25"/>
                      <a:pt x="96" y="39"/>
                      <a:pt x="122" y="48"/>
                    </a:cubicBezTo>
                    <a:cubicBezTo>
                      <a:pt x="123" y="49"/>
                      <a:pt x="123" y="49"/>
                      <a:pt x="124" y="49"/>
                    </a:cubicBezTo>
                    <a:cubicBezTo>
                      <a:pt x="127" y="56"/>
                      <a:pt x="129" y="62"/>
                      <a:pt x="130" y="69"/>
                    </a:cubicBezTo>
                    <a:cubicBezTo>
                      <a:pt x="132" y="80"/>
                      <a:pt x="132" y="92"/>
                      <a:pt x="129" y="102"/>
                    </a:cubicBezTo>
                    <a:close/>
                  </a:path>
                </a:pathLst>
              </a:custGeom>
              <a:solidFill>
                <a:srgbClr val="C986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2" name="Freeform 159"/>
              <p:cNvSpPr>
                <a:spLocks/>
              </p:cNvSpPr>
              <p:nvPr/>
            </p:nvSpPr>
            <p:spPr bwMode="auto">
              <a:xfrm>
                <a:off x="5969001" y="6219825"/>
                <a:ext cx="563563" cy="279400"/>
              </a:xfrm>
              <a:custGeom>
                <a:avLst/>
                <a:gdLst>
                  <a:gd name="T0" fmla="*/ 149 w 150"/>
                  <a:gd name="T1" fmla="*/ 37 h 74"/>
                  <a:gd name="T2" fmla="*/ 114 w 150"/>
                  <a:gd name="T3" fmla="*/ 47 h 74"/>
                  <a:gd name="T4" fmla="*/ 88 w 150"/>
                  <a:gd name="T5" fmla="*/ 60 h 74"/>
                  <a:gd name="T6" fmla="*/ 75 w 150"/>
                  <a:gd name="T7" fmla="*/ 71 h 74"/>
                  <a:gd name="T8" fmla="*/ 71 w 150"/>
                  <a:gd name="T9" fmla="*/ 50 h 74"/>
                  <a:gd name="T10" fmla="*/ 32 w 150"/>
                  <a:gd name="T11" fmla="*/ 64 h 74"/>
                  <a:gd name="T12" fmla="*/ 14 w 150"/>
                  <a:gd name="T13" fmla="*/ 71 h 74"/>
                  <a:gd name="T14" fmla="*/ 19 w 150"/>
                  <a:gd name="T15" fmla="*/ 54 h 74"/>
                  <a:gd name="T16" fmla="*/ 15 w 150"/>
                  <a:gd name="T17" fmla="*/ 47 h 74"/>
                  <a:gd name="T18" fmla="*/ 7 w 150"/>
                  <a:gd name="T19" fmla="*/ 58 h 74"/>
                  <a:gd name="T20" fmla="*/ 3 w 150"/>
                  <a:gd name="T21" fmla="*/ 37 h 74"/>
                  <a:gd name="T22" fmla="*/ 68 w 150"/>
                  <a:gd name="T23" fmla="*/ 21 h 74"/>
                  <a:gd name="T24" fmla="*/ 68 w 150"/>
                  <a:gd name="T25" fmla="*/ 21 h 74"/>
                  <a:gd name="T26" fmla="*/ 104 w 150"/>
                  <a:gd name="T27" fmla="*/ 15 h 74"/>
                  <a:gd name="T28" fmla="*/ 150 w 150"/>
                  <a:gd name="T29" fmla="*/ 26 h 74"/>
                  <a:gd name="T30" fmla="*/ 149 w 150"/>
                  <a:gd name="T31" fmla="*/ 37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0" h="74">
                    <a:moveTo>
                      <a:pt x="149" y="37"/>
                    </a:moveTo>
                    <a:cubicBezTo>
                      <a:pt x="146" y="51"/>
                      <a:pt x="131" y="48"/>
                      <a:pt x="114" y="47"/>
                    </a:cubicBezTo>
                    <a:cubicBezTo>
                      <a:pt x="94" y="45"/>
                      <a:pt x="90" y="55"/>
                      <a:pt x="88" y="60"/>
                    </a:cubicBezTo>
                    <a:cubicBezTo>
                      <a:pt x="85" y="65"/>
                      <a:pt x="83" y="74"/>
                      <a:pt x="75" y="71"/>
                    </a:cubicBezTo>
                    <a:cubicBezTo>
                      <a:pt x="67" y="69"/>
                      <a:pt x="84" y="52"/>
                      <a:pt x="71" y="50"/>
                    </a:cubicBezTo>
                    <a:cubicBezTo>
                      <a:pt x="58" y="48"/>
                      <a:pt x="38" y="56"/>
                      <a:pt x="32" y="64"/>
                    </a:cubicBezTo>
                    <a:cubicBezTo>
                      <a:pt x="25" y="71"/>
                      <a:pt x="20" y="73"/>
                      <a:pt x="14" y="71"/>
                    </a:cubicBezTo>
                    <a:cubicBezTo>
                      <a:pt x="9" y="69"/>
                      <a:pt x="12" y="61"/>
                      <a:pt x="19" y="54"/>
                    </a:cubicBezTo>
                    <a:cubicBezTo>
                      <a:pt x="25" y="47"/>
                      <a:pt x="16" y="41"/>
                      <a:pt x="15" y="47"/>
                    </a:cubicBezTo>
                    <a:cubicBezTo>
                      <a:pt x="14" y="52"/>
                      <a:pt x="11" y="57"/>
                      <a:pt x="7" y="58"/>
                    </a:cubicBezTo>
                    <a:cubicBezTo>
                      <a:pt x="3" y="58"/>
                      <a:pt x="0" y="55"/>
                      <a:pt x="3" y="37"/>
                    </a:cubicBezTo>
                    <a:cubicBezTo>
                      <a:pt x="5" y="20"/>
                      <a:pt x="43" y="22"/>
                      <a:pt x="68" y="21"/>
                    </a:cubicBezTo>
                    <a:cubicBezTo>
                      <a:pt x="68" y="21"/>
                      <a:pt x="68" y="21"/>
                      <a:pt x="68" y="21"/>
                    </a:cubicBezTo>
                    <a:cubicBezTo>
                      <a:pt x="93" y="20"/>
                      <a:pt x="104" y="15"/>
                      <a:pt x="104" y="15"/>
                    </a:cubicBezTo>
                    <a:cubicBezTo>
                      <a:pt x="104" y="15"/>
                      <a:pt x="148" y="0"/>
                      <a:pt x="150" y="26"/>
                    </a:cubicBezTo>
                    <a:cubicBezTo>
                      <a:pt x="150" y="31"/>
                      <a:pt x="150" y="34"/>
                      <a:pt x="149" y="37"/>
                    </a:cubicBezTo>
                    <a:close/>
                  </a:path>
                </a:pathLst>
              </a:custGeom>
              <a:solidFill>
                <a:srgbClr val="DA9A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3" name="Freeform 160"/>
              <p:cNvSpPr>
                <a:spLocks/>
              </p:cNvSpPr>
              <p:nvPr/>
            </p:nvSpPr>
            <p:spPr bwMode="auto">
              <a:xfrm>
                <a:off x="6224588" y="6219825"/>
                <a:ext cx="307975" cy="139700"/>
              </a:xfrm>
              <a:custGeom>
                <a:avLst/>
                <a:gdLst>
                  <a:gd name="T0" fmla="*/ 81 w 82"/>
                  <a:gd name="T1" fmla="*/ 37 h 37"/>
                  <a:gd name="T2" fmla="*/ 20 w 82"/>
                  <a:gd name="T3" fmla="*/ 32 h 37"/>
                  <a:gd name="T4" fmla="*/ 6 w 82"/>
                  <a:gd name="T5" fmla="*/ 28 h 37"/>
                  <a:gd name="T6" fmla="*/ 0 w 82"/>
                  <a:gd name="T7" fmla="*/ 21 h 37"/>
                  <a:gd name="T8" fmla="*/ 36 w 82"/>
                  <a:gd name="T9" fmla="*/ 15 h 37"/>
                  <a:gd name="T10" fmla="*/ 82 w 82"/>
                  <a:gd name="T11" fmla="*/ 26 h 37"/>
                  <a:gd name="T12" fmla="*/ 81 w 82"/>
                  <a:gd name="T13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2" h="37">
                    <a:moveTo>
                      <a:pt x="81" y="37"/>
                    </a:moveTo>
                    <a:cubicBezTo>
                      <a:pt x="61" y="35"/>
                      <a:pt x="41" y="33"/>
                      <a:pt x="20" y="32"/>
                    </a:cubicBezTo>
                    <a:cubicBezTo>
                      <a:pt x="15" y="31"/>
                      <a:pt x="11" y="31"/>
                      <a:pt x="6" y="28"/>
                    </a:cubicBezTo>
                    <a:cubicBezTo>
                      <a:pt x="4" y="27"/>
                      <a:pt x="1" y="24"/>
                      <a:pt x="0" y="21"/>
                    </a:cubicBezTo>
                    <a:cubicBezTo>
                      <a:pt x="25" y="20"/>
                      <a:pt x="36" y="15"/>
                      <a:pt x="36" y="15"/>
                    </a:cubicBezTo>
                    <a:cubicBezTo>
                      <a:pt x="36" y="15"/>
                      <a:pt x="80" y="0"/>
                      <a:pt x="82" y="26"/>
                    </a:cubicBezTo>
                    <a:cubicBezTo>
                      <a:pt x="82" y="31"/>
                      <a:pt x="82" y="34"/>
                      <a:pt x="81" y="37"/>
                    </a:cubicBezTo>
                    <a:close/>
                  </a:path>
                </a:pathLst>
              </a:custGeom>
              <a:solidFill>
                <a:srgbClr val="C986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4" name="Freeform 161"/>
              <p:cNvSpPr>
                <a:spLocks/>
              </p:cNvSpPr>
              <p:nvPr/>
            </p:nvSpPr>
            <p:spPr bwMode="auto">
              <a:xfrm>
                <a:off x="5021263" y="5937250"/>
                <a:ext cx="334963" cy="233362"/>
              </a:xfrm>
              <a:custGeom>
                <a:avLst/>
                <a:gdLst>
                  <a:gd name="T0" fmla="*/ 89 w 89"/>
                  <a:gd name="T1" fmla="*/ 16 h 62"/>
                  <a:gd name="T2" fmla="*/ 82 w 89"/>
                  <a:gd name="T3" fmla="*/ 33 h 62"/>
                  <a:gd name="T4" fmla="*/ 45 w 89"/>
                  <a:gd name="T5" fmla="*/ 54 h 62"/>
                  <a:gd name="T6" fmla="*/ 20 w 89"/>
                  <a:gd name="T7" fmla="*/ 56 h 62"/>
                  <a:gd name="T8" fmla="*/ 16 w 89"/>
                  <a:gd name="T9" fmla="*/ 54 h 62"/>
                  <a:gd name="T10" fmla="*/ 17 w 89"/>
                  <a:gd name="T11" fmla="*/ 47 h 62"/>
                  <a:gd name="T12" fmla="*/ 3 w 89"/>
                  <a:gd name="T13" fmla="*/ 47 h 62"/>
                  <a:gd name="T14" fmla="*/ 48 w 89"/>
                  <a:gd name="T15" fmla="*/ 32 h 62"/>
                  <a:gd name="T16" fmla="*/ 66 w 89"/>
                  <a:gd name="T17" fmla="*/ 12 h 62"/>
                  <a:gd name="T18" fmla="*/ 66 w 89"/>
                  <a:gd name="T19" fmla="*/ 0 h 62"/>
                  <a:gd name="T20" fmla="*/ 66 w 89"/>
                  <a:gd name="T21" fmla="*/ 0 h 62"/>
                  <a:gd name="T22" fmla="*/ 67 w 89"/>
                  <a:gd name="T23" fmla="*/ 0 h 62"/>
                  <a:gd name="T24" fmla="*/ 89 w 89"/>
                  <a:gd name="T25" fmla="*/ 16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9" h="62">
                    <a:moveTo>
                      <a:pt x="89" y="16"/>
                    </a:moveTo>
                    <a:cubicBezTo>
                      <a:pt x="87" y="23"/>
                      <a:pt x="85" y="28"/>
                      <a:pt x="82" y="33"/>
                    </a:cubicBezTo>
                    <a:cubicBezTo>
                      <a:pt x="69" y="59"/>
                      <a:pt x="54" y="55"/>
                      <a:pt x="45" y="54"/>
                    </a:cubicBezTo>
                    <a:cubicBezTo>
                      <a:pt x="35" y="52"/>
                      <a:pt x="27" y="55"/>
                      <a:pt x="20" y="56"/>
                    </a:cubicBezTo>
                    <a:cubicBezTo>
                      <a:pt x="12" y="58"/>
                      <a:pt x="11" y="55"/>
                      <a:pt x="16" y="54"/>
                    </a:cubicBezTo>
                    <a:cubicBezTo>
                      <a:pt x="20" y="52"/>
                      <a:pt x="17" y="47"/>
                      <a:pt x="17" y="47"/>
                    </a:cubicBezTo>
                    <a:cubicBezTo>
                      <a:pt x="17" y="47"/>
                      <a:pt x="0" y="62"/>
                      <a:pt x="3" y="47"/>
                    </a:cubicBezTo>
                    <a:cubicBezTo>
                      <a:pt x="6" y="32"/>
                      <a:pt x="28" y="33"/>
                      <a:pt x="48" y="32"/>
                    </a:cubicBezTo>
                    <a:cubicBezTo>
                      <a:pt x="60" y="32"/>
                      <a:pt x="64" y="21"/>
                      <a:pt x="66" y="12"/>
                    </a:cubicBezTo>
                    <a:cubicBezTo>
                      <a:pt x="67" y="7"/>
                      <a:pt x="66" y="2"/>
                      <a:pt x="66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67" y="0"/>
                      <a:pt x="67" y="0"/>
                      <a:pt x="67" y="0"/>
                    </a:cubicBezTo>
                    <a:lnTo>
                      <a:pt x="89" y="16"/>
                    </a:lnTo>
                    <a:close/>
                  </a:path>
                </a:pathLst>
              </a:custGeom>
              <a:solidFill>
                <a:srgbClr val="DA9A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5" name="Freeform 162"/>
              <p:cNvSpPr>
                <a:spLocks/>
              </p:cNvSpPr>
              <p:nvPr/>
            </p:nvSpPr>
            <p:spPr bwMode="auto">
              <a:xfrm>
                <a:off x="5270501" y="5937250"/>
                <a:ext cx="85725" cy="123825"/>
              </a:xfrm>
              <a:custGeom>
                <a:avLst/>
                <a:gdLst>
                  <a:gd name="T0" fmla="*/ 23 w 23"/>
                  <a:gd name="T1" fmla="*/ 16 h 33"/>
                  <a:gd name="T2" fmla="*/ 16 w 23"/>
                  <a:gd name="T3" fmla="*/ 33 h 33"/>
                  <a:gd name="T4" fmla="*/ 9 w 23"/>
                  <a:gd name="T5" fmla="*/ 20 h 33"/>
                  <a:gd name="T6" fmla="*/ 0 w 23"/>
                  <a:gd name="T7" fmla="*/ 12 h 33"/>
                  <a:gd name="T8" fmla="*/ 0 w 23"/>
                  <a:gd name="T9" fmla="*/ 0 h 33"/>
                  <a:gd name="T10" fmla="*/ 1 w 23"/>
                  <a:gd name="T11" fmla="*/ 0 h 33"/>
                  <a:gd name="T12" fmla="*/ 23 w 23"/>
                  <a:gd name="T13" fmla="*/ 1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33">
                    <a:moveTo>
                      <a:pt x="23" y="16"/>
                    </a:moveTo>
                    <a:cubicBezTo>
                      <a:pt x="21" y="23"/>
                      <a:pt x="19" y="28"/>
                      <a:pt x="16" y="33"/>
                    </a:cubicBezTo>
                    <a:cubicBezTo>
                      <a:pt x="14" y="29"/>
                      <a:pt x="12" y="24"/>
                      <a:pt x="9" y="20"/>
                    </a:cubicBezTo>
                    <a:cubicBezTo>
                      <a:pt x="7" y="17"/>
                      <a:pt x="3" y="15"/>
                      <a:pt x="0" y="12"/>
                    </a:cubicBezTo>
                    <a:cubicBezTo>
                      <a:pt x="1" y="7"/>
                      <a:pt x="0" y="2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23" y="16"/>
                    </a:lnTo>
                    <a:close/>
                  </a:path>
                </a:pathLst>
              </a:custGeom>
              <a:solidFill>
                <a:srgbClr val="C986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6" name="Freeform 163"/>
              <p:cNvSpPr>
                <a:spLocks/>
              </p:cNvSpPr>
              <p:nvPr/>
            </p:nvSpPr>
            <p:spPr bwMode="auto">
              <a:xfrm>
                <a:off x="5251451" y="6291263"/>
                <a:ext cx="293688" cy="177800"/>
              </a:xfrm>
              <a:custGeom>
                <a:avLst/>
                <a:gdLst>
                  <a:gd name="T0" fmla="*/ 78 w 78"/>
                  <a:gd name="T1" fmla="*/ 2 h 47"/>
                  <a:gd name="T2" fmla="*/ 76 w 78"/>
                  <a:gd name="T3" fmla="*/ 14 h 47"/>
                  <a:gd name="T4" fmla="*/ 63 w 78"/>
                  <a:gd name="T5" fmla="*/ 38 h 47"/>
                  <a:gd name="T6" fmla="*/ 42 w 78"/>
                  <a:gd name="T7" fmla="*/ 44 h 47"/>
                  <a:gd name="T8" fmla="*/ 34 w 78"/>
                  <a:gd name="T9" fmla="*/ 44 h 47"/>
                  <a:gd name="T10" fmla="*/ 24 w 78"/>
                  <a:gd name="T11" fmla="*/ 39 h 47"/>
                  <a:gd name="T12" fmla="*/ 8 w 78"/>
                  <a:gd name="T13" fmla="*/ 31 h 47"/>
                  <a:gd name="T14" fmla="*/ 0 w 78"/>
                  <a:gd name="T15" fmla="*/ 28 h 47"/>
                  <a:gd name="T16" fmla="*/ 36 w 78"/>
                  <a:gd name="T17" fmla="*/ 13 h 47"/>
                  <a:gd name="T18" fmla="*/ 46 w 78"/>
                  <a:gd name="T19" fmla="*/ 7 h 47"/>
                  <a:gd name="T20" fmla="*/ 48 w 78"/>
                  <a:gd name="T21" fmla="*/ 0 h 47"/>
                  <a:gd name="T22" fmla="*/ 78 w 78"/>
                  <a:gd name="T23" fmla="*/ 2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8" h="47">
                    <a:moveTo>
                      <a:pt x="78" y="2"/>
                    </a:moveTo>
                    <a:cubicBezTo>
                      <a:pt x="78" y="6"/>
                      <a:pt x="77" y="10"/>
                      <a:pt x="76" y="14"/>
                    </a:cubicBezTo>
                    <a:cubicBezTo>
                      <a:pt x="74" y="27"/>
                      <a:pt x="67" y="38"/>
                      <a:pt x="63" y="38"/>
                    </a:cubicBezTo>
                    <a:cubicBezTo>
                      <a:pt x="57" y="38"/>
                      <a:pt x="52" y="40"/>
                      <a:pt x="42" y="44"/>
                    </a:cubicBezTo>
                    <a:cubicBezTo>
                      <a:pt x="33" y="47"/>
                      <a:pt x="34" y="44"/>
                      <a:pt x="34" y="44"/>
                    </a:cubicBezTo>
                    <a:cubicBezTo>
                      <a:pt x="34" y="44"/>
                      <a:pt x="48" y="35"/>
                      <a:pt x="24" y="39"/>
                    </a:cubicBezTo>
                    <a:cubicBezTo>
                      <a:pt x="1" y="43"/>
                      <a:pt x="8" y="31"/>
                      <a:pt x="8" y="31"/>
                    </a:cubicBezTo>
                    <a:cubicBezTo>
                      <a:pt x="0" y="35"/>
                      <a:pt x="0" y="28"/>
                      <a:pt x="0" y="28"/>
                    </a:cubicBezTo>
                    <a:cubicBezTo>
                      <a:pt x="9" y="11"/>
                      <a:pt x="22" y="16"/>
                      <a:pt x="36" y="13"/>
                    </a:cubicBezTo>
                    <a:cubicBezTo>
                      <a:pt x="41" y="12"/>
                      <a:pt x="44" y="10"/>
                      <a:pt x="46" y="7"/>
                    </a:cubicBezTo>
                    <a:cubicBezTo>
                      <a:pt x="49" y="4"/>
                      <a:pt x="48" y="0"/>
                      <a:pt x="48" y="0"/>
                    </a:cubicBezTo>
                    <a:lnTo>
                      <a:pt x="78" y="2"/>
                    </a:lnTo>
                    <a:close/>
                  </a:path>
                </a:pathLst>
              </a:custGeom>
              <a:solidFill>
                <a:srgbClr val="DA9A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7" name="Freeform 164"/>
              <p:cNvSpPr>
                <a:spLocks/>
              </p:cNvSpPr>
              <p:nvPr/>
            </p:nvSpPr>
            <p:spPr bwMode="auto">
              <a:xfrm>
                <a:off x="5424488" y="6291263"/>
                <a:ext cx="120650" cy="63500"/>
              </a:xfrm>
              <a:custGeom>
                <a:avLst/>
                <a:gdLst>
                  <a:gd name="T0" fmla="*/ 32 w 32"/>
                  <a:gd name="T1" fmla="*/ 2 h 17"/>
                  <a:gd name="T2" fmla="*/ 30 w 32"/>
                  <a:gd name="T3" fmla="*/ 14 h 17"/>
                  <a:gd name="T4" fmla="*/ 14 w 32"/>
                  <a:gd name="T5" fmla="*/ 17 h 17"/>
                  <a:gd name="T6" fmla="*/ 2 w 32"/>
                  <a:gd name="T7" fmla="*/ 13 h 17"/>
                  <a:gd name="T8" fmla="*/ 0 w 32"/>
                  <a:gd name="T9" fmla="*/ 7 h 17"/>
                  <a:gd name="T10" fmla="*/ 2 w 32"/>
                  <a:gd name="T11" fmla="*/ 0 h 17"/>
                  <a:gd name="T12" fmla="*/ 32 w 32"/>
                  <a:gd name="T13" fmla="*/ 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17">
                    <a:moveTo>
                      <a:pt x="32" y="2"/>
                    </a:moveTo>
                    <a:cubicBezTo>
                      <a:pt x="32" y="6"/>
                      <a:pt x="31" y="10"/>
                      <a:pt x="30" y="14"/>
                    </a:cubicBezTo>
                    <a:cubicBezTo>
                      <a:pt x="25" y="16"/>
                      <a:pt x="20" y="16"/>
                      <a:pt x="14" y="17"/>
                    </a:cubicBezTo>
                    <a:cubicBezTo>
                      <a:pt x="10" y="17"/>
                      <a:pt x="5" y="17"/>
                      <a:pt x="2" y="13"/>
                    </a:cubicBezTo>
                    <a:cubicBezTo>
                      <a:pt x="1" y="12"/>
                      <a:pt x="0" y="9"/>
                      <a:pt x="0" y="7"/>
                    </a:cubicBezTo>
                    <a:cubicBezTo>
                      <a:pt x="3" y="4"/>
                      <a:pt x="2" y="0"/>
                      <a:pt x="2" y="0"/>
                    </a:cubicBezTo>
                    <a:lnTo>
                      <a:pt x="32" y="2"/>
                    </a:lnTo>
                    <a:close/>
                  </a:path>
                </a:pathLst>
              </a:custGeom>
              <a:solidFill>
                <a:srgbClr val="C986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8" name="Freeform 165"/>
              <p:cNvSpPr>
                <a:spLocks/>
              </p:cNvSpPr>
              <p:nvPr/>
            </p:nvSpPr>
            <p:spPr bwMode="auto">
              <a:xfrm>
                <a:off x="5029201" y="4699000"/>
                <a:ext cx="615950" cy="434975"/>
              </a:xfrm>
              <a:custGeom>
                <a:avLst/>
                <a:gdLst>
                  <a:gd name="T0" fmla="*/ 93 w 164"/>
                  <a:gd name="T1" fmla="*/ 23 h 115"/>
                  <a:gd name="T2" fmla="*/ 0 w 164"/>
                  <a:gd name="T3" fmla="*/ 112 h 115"/>
                  <a:gd name="T4" fmla="*/ 106 w 164"/>
                  <a:gd name="T5" fmla="*/ 35 h 115"/>
                  <a:gd name="T6" fmla="*/ 93 w 164"/>
                  <a:gd name="T7" fmla="*/ 23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4" h="115">
                    <a:moveTo>
                      <a:pt x="93" y="23"/>
                    </a:moveTo>
                    <a:cubicBezTo>
                      <a:pt x="74" y="12"/>
                      <a:pt x="29" y="0"/>
                      <a:pt x="0" y="112"/>
                    </a:cubicBezTo>
                    <a:cubicBezTo>
                      <a:pt x="0" y="112"/>
                      <a:pt x="164" y="115"/>
                      <a:pt x="106" y="35"/>
                    </a:cubicBezTo>
                    <a:cubicBezTo>
                      <a:pt x="103" y="30"/>
                      <a:pt x="98" y="26"/>
                      <a:pt x="93" y="23"/>
                    </a:cubicBez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9" name="Freeform 166"/>
              <p:cNvSpPr>
                <a:spLocks/>
              </p:cNvSpPr>
              <p:nvPr/>
            </p:nvSpPr>
            <p:spPr bwMode="auto">
              <a:xfrm>
                <a:off x="4510088" y="4854575"/>
                <a:ext cx="2451100" cy="1573212"/>
              </a:xfrm>
              <a:custGeom>
                <a:avLst/>
                <a:gdLst>
                  <a:gd name="T0" fmla="*/ 52 w 652"/>
                  <a:gd name="T1" fmla="*/ 3 h 417"/>
                  <a:gd name="T2" fmla="*/ 49 w 652"/>
                  <a:gd name="T3" fmla="*/ 3 h 417"/>
                  <a:gd name="T4" fmla="*/ 12 w 652"/>
                  <a:gd name="T5" fmla="*/ 49 h 417"/>
                  <a:gd name="T6" fmla="*/ 134 w 652"/>
                  <a:gd name="T7" fmla="*/ 228 h 417"/>
                  <a:gd name="T8" fmla="*/ 244 w 652"/>
                  <a:gd name="T9" fmla="*/ 371 h 417"/>
                  <a:gd name="T10" fmla="*/ 296 w 652"/>
                  <a:gd name="T11" fmla="*/ 361 h 417"/>
                  <a:gd name="T12" fmla="*/ 323 w 652"/>
                  <a:gd name="T13" fmla="*/ 363 h 417"/>
                  <a:gd name="T14" fmla="*/ 349 w 652"/>
                  <a:gd name="T15" fmla="*/ 374 h 417"/>
                  <a:gd name="T16" fmla="*/ 435 w 652"/>
                  <a:gd name="T17" fmla="*/ 375 h 417"/>
                  <a:gd name="T18" fmla="*/ 448 w 652"/>
                  <a:gd name="T19" fmla="*/ 378 h 417"/>
                  <a:gd name="T20" fmla="*/ 506 w 652"/>
                  <a:gd name="T21" fmla="*/ 393 h 417"/>
                  <a:gd name="T22" fmla="*/ 595 w 652"/>
                  <a:gd name="T23" fmla="*/ 369 h 417"/>
                  <a:gd name="T24" fmla="*/ 647 w 652"/>
                  <a:gd name="T25" fmla="*/ 343 h 417"/>
                  <a:gd name="T26" fmla="*/ 613 w 652"/>
                  <a:gd name="T27" fmla="*/ 278 h 417"/>
                  <a:gd name="T28" fmla="*/ 339 w 652"/>
                  <a:gd name="T29" fmla="*/ 118 h 417"/>
                  <a:gd name="T30" fmla="*/ 173 w 652"/>
                  <a:gd name="T31" fmla="*/ 51 h 417"/>
                  <a:gd name="T32" fmla="*/ 52 w 652"/>
                  <a:gd name="T33" fmla="*/ 3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52" h="417">
                    <a:moveTo>
                      <a:pt x="52" y="3"/>
                    </a:moveTo>
                    <a:cubicBezTo>
                      <a:pt x="51" y="3"/>
                      <a:pt x="50" y="3"/>
                      <a:pt x="49" y="3"/>
                    </a:cubicBezTo>
                    <a:cubicBezTo>
                      <a:pt x="39" y="2"/>
                      <a:pt x="0" y="2"/>
                      <a:pt x="12" y="49"/>
                    </a:cubicBezTo>
                    <a:cubicBezTo>
                      <a:pt x="25" y="103"/>
                      <a:pt x="69" y="170"/>
                      <a:pt x="134" y="228"/>
                    </a:cubicBezTo>
                    <a:cubicBezTo>
                      <a:pt x="199" y="285"/>
                      <a:pt x="242" y="324"/>
                      <a:pt x="244" y="371"/>
                    </a:cubicBezTo>
                    <a:cubicBezTo>
                      <a:pt x="246" y="417"/>
                      <a:pt x="285" y="380"/>
                      <a:pt x="296" y="361"/>
                    </a:cubicBezTo>
                    <a:cubicBezTo>
                      <a:pt x="303" y="350"/>
                      <a:pt x="315" y="356"/>
                      <a:pt x="323" y="363"/>
                    </a:cubicBezTo>
                    <a:cubicBezTo>
                      <a:pt x="330" y="369"/>
                      <a:pt x="339" y="373"/>
                      <a:pt x="349" y="374"/>
                    </a:cubicBezTo>
                    <a:cubicBezTo>
                      <a:pt x="367" y="378"/>
                      <a:pt x="398" y="381"/>
                      <a:pt x="435" y="375"/>
                    </a:cubicBezTo>
                    <a:cubicBezTo>
                      <a:pt x="440" y="375"/>
                      <a:pt x="444" y="376"/>
                      <a:pt x="448" y="378"/>
                    </a:cubicBezTo>
                    <a:cubicBezTo>
                      <a:pt x="457" y="382"/>
                      <a:pt x="476" y="390"/>
                      <a:pt x="506" y="393"/>
                    </a:cubicBezTo>
                    <a:cubicBezTo>
                      <a:pt x="548" y="396"/>
                      <a:pt x="567" y="385"/>
                      <a:pt x="595" y="369"/>
                    </a:cubicBezTo>
                    <a:cubicBezTo>
                      <a:pt x="623" y="352"/>
                      <a:pt x="641" y="358"/>
                      <a:pt x="647" y="343"/>
                    </a:cubicBezTo>
                    <a:cubicBezTo>
                      <a:pt x="652" y="328"/>
                      <a:pt x="647" y="289"/>
                      <a:pt x="613" y="278"/>
                    </a:cubicBezTo>
                    <a:cubicBezTo>
                      <a:pt x="613" y="278"/>
                      <a:pt x="589" y="81"/>
                      <a:pt x="339" y="118"/>
                    </a:cubicBezTo>
                    <a:cubicBezTo>
                      <a:pt x="339" y="118"/>
                      <a:pt x="262" y="124"/>
                      <a:pt x="173" y="51"/>
                    </a:cubicBezTo>
                    <a:cubicBezTo>
                      <a:pt x="173" y="51"/>
                      <a:pt x="82" y="0"/>
                      <a:pt x="52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0" name="Freeform 167"/>
              <p:cNvSpPr>
                <a:spLocks/>
              </p:cNvSpPr>
              <p:nvPr/>
            </p:nvSpPr>
            <p:spPr bwMode="auto">
              <a:xfrm>
                <a:off x="5040313" y="4835525"/>
                <a:ext cx="658813" cy="565150"/>
              </a:xfrm>
              <a:custGeom>
                <a:avLst/>
                <a:gdLst>
                  <a:gd name="T0" fmla="*/ 117 w 175"/>
                  <a:gd name="T1" fmla="*/ 38 h 150"/>
                  <a:gd name="T2" fmla="*/ 0 w 175"/>
                  <a:gd name="T3" fmla="*/ 116 h 150"/>
                  <a:gd name="T4" fmla="*/ 129 w 175"/>
                  <a:gd name="T5" fmla="*/ 53 h 150"/>
                  <a:gd name="T6" fmla="*/ 117 w 175"/>
                  <a:gd name="T7" fmla="*/ 38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5" h="150">
                    <a:moveTo>
                      <a:pt x="117" y="38"/>
                    </a:moveTo>
                    <a:cubicBezTo>
                      <a:pt x="99" y="22"/>
                      <a:pt x="52" y="0"/>
                      <a:pt x="0" y="116"/>
                    </a:cubicBezTo>
                    <a:cubicBezTo>
                      <a:pt x="0" y="116"/>
                      <a:pt x="175" y="150"/>
                      <a:pt x="129" y="53"/>
                    </a:cubicBezTo>
                    <a:cubicBezTo>
                      <a:pt x="126" y="47"/>
                      <a:pt x="122" y="42"/>
                      <a:pt x="117" y="3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1" name="Freeform 168"/>
              <p:cNvSpPr>
                <a:spLocks/>
              </p:cNvSpPr>
              <p:nvPr/>
            </p:nvSpPr>
            <p:spPr bwMode="auto">
              <a:xfrm>
                <a:off x="5100638" y="4918075"/>
                <a:ext cx="492125" cy="419100"/>
              </a:xfrm>
              <a:custGeom>
                <a:avLst/>
                <a:gdLst>
                  <a:gd name="T0" fmla="*/ 88 w 131"/>
                  <a:gd name="T1" fmla="*/ 28 h 111"/>
                  <a:gd name="T2" fmla="*/ 0 w 131"/>
                  <a:gd name="T3" fmla="*/ 86 h 111"/>
                  <a:gd name="T4" fmla="*/ 97 w 131"/>
                  <a:gd name="T5" fmla="*/ 39 h 111"/>
                  <a:gd name="T6" fmla="*/ 88 w 131"/>
                  <a:gd name="T7" fmla="*/ 28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1" h="111">
                    <a:moveTo>
                      <a:pt x="88" y="28"/>
                    </a:moveTo>
                    <a:cubicBezTo>
                      <a:pt x="74" y="16"/>
                      <a:pt x="40" y="0"/>
                      <a:pt x="0" y="86"/>
                    </a:cubicBezTo>
                    <a:cubicBezTo>
                      <a:pt x="0" y="86"/>
                      <a:pt x="131" y="111"/>
                      <a:pt x="97" y="39"/>
                    </a:cubicBezTo>
                    <a:cubicBezTo>
                      <a:pt x="95" y="35"/>
                      <a:pt x="92" y="31"/>
                      <a:pt x="88" y="28"/>
                    </a:cubicBezTo>
                    <a:close/>
                  </a:path>
                </a:pathLst>
              </a:custGeom>
              <a:solidFill>
                <a:srgbClr val="FBD4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2" name="Oval 169"/>
              <p:cNvSpPr>
                <a:spLocks noChangeArrowheads="1"/>
              </p:cNvSpPr>
              <p:nvPr/>
            </p:nvSpPr>
            <p:spPr bwMode="auto">
              <a:xfrm>
                <a:off x="4833938" y="5024438"/>
                <a:ext cx="127000" cy="128587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3" name="Oval 170"/>
              <p:cNvSpPr>
                <a:spLocks noChangeArrowheads="1"/>
              </p:cNvSpPr>
              <p:nvPr/>
            </p:nvSpPr>
            <p:spPr bwMode="auto">
              <a:xfrm>
                <a:off x="4905376" y="5065713"/>
                <a:ext cx="41275" cy="412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4" name="Freeform 171"/>
              <p:cNvSpPr>
                <a:spLocks/>
              </p:cNvSpPr>
              <p:nvPr/>
            </p:nvSpPr>
            <p:spPr bwMode="auto">
              <a:xfrm>
                <a:off x="4529138" y="4873625"/>
                <a:ext cx="2417763" cy="1554162"/>
              </a:xfrm>
              <a:custGeom>
                <a:avLst/>
                <a:gdLst>
                  <a:gd name="T0" fmla="*/ 587 w 643"/>
                  <a:gd name="T1" fmla="*/ 339 h 412"/>
                  <a:gd name="T2" fmla="*/ 537 w 643"/>
                  <a:gd name="T3" fmla="*/ 349 h 412"/>
                  <a:gd name="T4" fmla="*/ 443 w 643"/>
                  <a:gd name="T5" fmla="*/ 334 h 412"/>
                  <a:gd name="T6" fmla="*/ 310 w 643"/>
                  <a:gd name="T7" fmla="*/ 323 h 412"/>
                  <a:gd name="T8" fmla="*/ 185 w 643"/>
                  <a:gd name="T9" fmla="*/ 256 h 412"/>
                  <a:gd name="T10" fmla="*/ 92 w 643"/>
                  <a:gd name="T11" fmla="*/ 149 h 412"/>
                  <a:gd name="T12" fmla="*/ 24 w 643"/>
                  <a:gd name="T13" fmla="*/ 0 h 412"/>
                  <a:gd name="T14" fmla="*/ 7 w 643"/>
                  <a:gd name="T15" fmla="*/ 44 h 412"/>
                  <a:gd name="T16" fmla="*/ 129 w 643"/>
                  <a:gd name="T17" fmla="*/ 223 h 412"/>
                  <a:gd name="T18" fmla="*/ 239 w 643"/>
                  <a:gd name="T19" fmla="*/ 365 h 412"/>
                  <a:gd name="T20" fmla="*/ 291 w 643"/>
                  <a:gd name="T21" fmla="*/ 356 h 412"/>
                  <a:gd name="T22" fmla="*/ 318 w 643"/>
                  <a:gd name="T23" fmla="*/ 358 h 412"/>
                  <a:gd name="T24" fmla="*/ 344 w 643"/>
                  <a:gd name="T25" fmla="*/ 369 h 412"/>
                  <a:gd name="T26" fmla="*/ 430 w 643"/>
                  <a:gd name="T27" fmla="*/ 370 h 412"/>
                  <a:gd name="T28" fmla="*/ 443 w 643"/>
                  <a:gd name="T29" fmla="*/ 373 h 412"/>
                  <a:gd name="T30" fmla="*/ 501 w 643"/>
                  <a:gd name="T31" fmla="*/ 388 h 412"/>
                  <a:gd name="T32" fmla="*/ 590 w 643"/>
                  <a:gd name="T33" fmla="*/ 364 h 412"/>
                  <a:gd name="T34" fmla="*/ 642 w 643"/>
                  <a:gd name="T35" fmla="*/ 338 h 412"/>
                  <a:gd name="T36" fmla="*/ 643 w 643"/>
                  <a:gd name="T37" fmla="*/ 334 h 412"/>
                  <a:gd name="T38" fmla="*/ 587 w 643"/>
                  <a:gd name="T39" fmla="*/ 33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43" h="412">
                    <a:moveTo>
                      <a:pt x="587" y="339"/>
                    </a:moveTo>
                    <a:cubicBezTo>
                      <a:pt x="570" y="342"/>
                      <a:pt x="554" y="347"/>
                      <a:pt x="537" y="349"/>
                    </a:cubicBezTo>
                    <a:cubicBezTo>
                      <a:pt x="505" y="351"/>
                      <a:pt x="474" y="339"/>
                      <a:pt x="443" y="334"/>
                    </a:cubicBezTo>
                    <a:cubicBezTo>
                      <a:pt x="399" y="326"/>
                      <a:pt x="353" y="332"/>
                      <a:pt x="310" y="323"/>
                    </a:cubicBezTo>
                    <a:cubicBezTo>
                      <a:pt x="263" y="313"/>
                      <a:pt x="221" y="288"/>
                      <a:pt x="185" y="256"/>
                    </a:cubicBezTo>
                    <a:cubicBezTo>
                      <a:pt x="150" y="225"/>
                      <a:pt x="121" y="187"/>
                      <a:pt x="92" y="149"/>
                    </a:cubicBezTo>
                    <a:cubicBezTo>
                      <a:pt x="66" y="116"/>
                      <a:pt x="19" y="51"/>
                      <a:pt x="24" y="0"/>
                    </a:cubicBezTo>
                    <a:cubicBezTo>
                      <a:pt x="12" y="4"/>
                      <a:pt x="0" y="15"/>
                      <a:pt x="7" y="44"/>
                    </a:cubicBezTo>
                    <a:cubicBezTo>
                      <a:pt x="20" y="98"/>
                      <a:pt x="64" y="165"/>
                      <a:pt x="129" y="223"/>
                    </a:cubicBezTo>
                    <a:cubicBezTo>
                      <a:pt x="194" y="280"/>
                      <a:pt x="237" y="319"/>
                      <a:pt x="239" y="365"/>
                    </a:cubicBezTo>
                    <a:cubicBezTo>
                      <a:pt x="241" y="412"/>
                      <a:pt x="280" y="375"/>
                      <a:pt x="291" y="356"/>
                    </a:cubicBezTo>
                    <a:cubicBezTo>
                      <a:pt x="298" y="345"/>
                      <a:pt x="310" y="351"/>
                      <a:pt x="318" y="358"/>
                    </a:cubicBezTo>
                    <a:cubicBezTo>
                      <a:pt x="325" y="364"/>
                      <a:pt x="334" y="368"/>
                      <a:pt x="344" y="369"/>
                    </a:cubicBezTo>
                    <a:cubicBezTo>
                      <a:pt x="362" y="373"/>
                      <a:pt x="393" y="376"/>
                      <a:pt x="430" y="370"/>
                    </a:cubicBezTo>
                    <a:cubicBezTo>
                      <a:pt x="435" y="370"/>
                      <a:pt x="439" y="371"/>
                      <a:pt x="443" y="373"/>
                    </a:cubicBezTo>
                    <a:cubicBezTo>
                      <a:pt x="452" y="377"/>
                      <a:pt x="471" y="385"/>
                      <a:pt x="501" y="388"/>
                    </a:cubicBezTo>
                    <a:cubicBezTo>
                      <a:pt x="543" y="391"/>
                      <a:pt x="562" y="380"/>
                      <a:pt x="590" y="364"/>
                    </a:cubicBezTo>
                    <a:cubicBezTo>
                      <a:pt x="618" y="347"/>
                      <a:pt x="636" y="352"/>
                      <a:pt x="642" y="338"/>
                    </a:cubicBezTo>
                    <a:cubicBezTo>
                      <a:pt x="642" y="337"/>
                      <a:pt x="643" y="335"/>
                      <a:pt x="643" y="334"/>
                    </a:cubicBezTo>
                    <a:cubicBezTo>
                      <a:pt x="624" y="334"/>
                      <a:pt x="605" y="335"/>
                      <a:pt x="587" y="339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5" name="Freeform 172"/>
              <p:cNvSpPr>
                <a:spLocks/>
              </p:cNvSpPr>
              <p:nvPr/>
            </p:nvSpPr>
            <p:spPr bwMode="auto">
              <a:xfrm>
                <a:off x="4521201" y="4843463"/>
                <a:ext cx="120650" cy="161925"/>
              </a:xfrm>
              <a:custGeom>
                <a:avLst/>
                <a:gdLst>
                  <a:gd name="T0" fmla="*/ 29 w 32"/>
                  <a:gd name="T1" fmla="*/ 26 h 43"/>
                  <a:gd name="T2" fmla="*/ 10 w 32"/>
                  <a:gd name="T3" fmla="*/ 40 h 43"/>
                  <a:gd name="T4" fmla="*/ 3 w 32"/>
                  <a:gd name="T5" fmla="*/ 17 h 43"/>
                  <a:gd name="T6" fmla="*/ 22 w 32"/>
                  <a:gd name="T7" fmla="*/ 3 h 43"/>
                  <a:gd name="T8" fmla="*/ 29 w 32"/>
                  <a:gd name="T9" fmla="*/ 26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43">
                    <a:moveTo>
                      <a:pt x="29" y="26"/>
                    </a:moveTo>
                    <a:cubicBezTo>
                      <a:pt x="26" y="36"/>
                      <a:pt x="17" y="43"/>
                      <a:pt x="10" y="40"/>
                    </a:cubicBezTo>
                    <a:cubicBezTo>
                      <a:pt x="3" y="38"/>
                      <a:pt x="0" y="28"/>
                      <a:pt x="3" y="17"/>
                    </a:cubicBezTo>
                    <a:cubicBezTo>
                      <a:pt x="7" y="7"/>
                      <a:pt x="15" y="0"/>
                      <a:pt x="22" y="3"/>
                    </a:cubicBezTo>
                    <a:cubicBezTo>
                      <a:pt x="29" y="5"/>
                      <a:pt x="32" y="15"/>
                      <a:pt x="29" y="26"/>
                    </a:cubicBezTo>
                    <a:close/>
                  </a:path>
                </a:pathLst>
              </a:custGeom>
              <a:solidFill>
                <a:srgbClr val="FBD4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78" name="组合 177"/>
          <p:cNvGrpSpPr/>
          <p:nvPr/>
        </p:nvGrpSpPr>
        <p:grpSpPr>
          <a:xfrm>
            <a:off x="7484558" y="6280021"/>
            <a:ext cx="647701" cy="674688"/>
            <a:chOff x="3471863" y="3533775"/>
            <a:chExt cx="647701" cy="674688"/>
          </a:xfrm>
        </p:grpSpPr>
        <p:sp>
          <p:nvSpPr>
            <p:cNvPr id="179" name="Oval 265"/>
            <p:cNvSpPr>
              <a:spLocks noChangeArrowheads="1"/>
            </p:cNvSpPr>
            <p:nvPr/>
          </p:nvSpPr>
          <p:spPr bwMode="auto">
            <a:xfrm>
              <a:off x="3736976" y="3811588"/>
              <a:ext cx="117475" cy="117475"/>
            </a:xfrm>
            <a:prstGeom prst="ellipse">
              <a:avLst/>
            </a:prstGeom>
            <a:solidFill>
              <a:srgbClr val="CB48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0" name="Oval 266"/>
            <p:cNvSpPr>
              <a:spLocks noChangeArrowheads="1"/>
            </p:cNvSpPr>
            <p:nvPr/>
          </p:nvSpPr>
          <p:spPr bwMode="auto">
            <a:xfrm>
              <a:off x="3705226" y="3533775"/>
              <a:ext cx="174625" cy="265113"/>
            </a:xfrm>
            <a:prstGeom prst="ellipse">
              <a:avLst/>
            </a:prstGeom>
            <a:solidFill>
              <a:srgbClr val="CB48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1" name="Oval 267"/>
            <p:cNvSpPr>
              <a:spLocks noChangeArrowheads="1"/>
            </p:cNvSpPr>
            <p:nvPr/>
          </p:nvSpPr>
          <p:spPr bwMode="auto">
            <a:xfrm>
              <a:off x="3705226" y="3948113"/>
              <a:ext cx="174625" cy="260350"/>
            </a:xfrm>
            <a:prstGeom prst="ellipse">
              <a:avLst/>
            </a:prstGeom>
            <a:solidFill>
              <a:srgbClr val="CB48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2" name="Freeform 268"/>
            <p:cNvSpPr>
              <a:spLocks/>
            </p:cNvSpPr>
            <p:nvPr/>
          </p:nvSpPr>
          <p:spPr bwMode="auto">
            <a:xfrm>
              <a:off x="3841751" y="3676650"/>
              <a:ext cx="277813" cy="187325"/>
            </a:xfrm>
            <a:custGeom>
              <a:avLst/>
              <a:gdLst>
                <a:gd name="T0" fmla="*/ 27 w 43"/>
                <a:gd name="T1" fmla="*/ 0 h 29"/>
                <a:gd name="T2" fmla="*/ 22 w 43"/>
                <a:gd name="T3" fmla="*/ 1 h 29"/>
                <a:gd name="T4" fmla="*/ 3 w 43"/>
                <a:gd name="T5" fmla="*/ 25 h 29"/>
                <a:gd name="T6" fmla="*/ 14 w 43"/>
                <a:gd name="T7" fmla="*/ 29 h 29"/>
                <a:gd name="T8" fmla="*/ 34 w 43"/>
                <a:gd name="T9" fmla="*/ 25 h 29"/>
                <a:gd name="T10" fmla="*/ 39 w 43"/>
                <a:gd name="T11" fmla="*/ 8 h 29"/>
                <a:gd name="T12" fmla="*/ 27 w 43"/>
                <a:gd name="T1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29">
                  <a:moveTo>
                    <a:pt x="27" y="0"/>
                  </a:moveTo>
                  <a:cubicBezTo>
                    <a:pt x="26" y="0"/>
                    <a:pt x="24" y="0"/>
                    <a:pt x="22" y="1"/>
                  </a:cubicBezTo>
                  <a:cubicBezTo>
                    <a:pt x="16" y="4"/>
                    <a:pt x="0" y="19"/>
                    <a:pt x="3" y="25"/>
                  </a:cubicBezTo>
                  <a:cubicBezTo>
                    <a:pt x="4" y="28"/>
                    <a:pt x="9" y="29"/>
                    <a:pt x="14" y="29"/>
                  </a:cubicBezTo>
                  <a:cubicBezTo>
                    <a:pt x="21" y="29"/>
                    <a:pt x="30" y="27"/>
                    <a:pt x="34" y="25"/>
                  </a:cubicBezTo>
                  <a:cubicBezTo>
                    <a:pt x="40" y="22"/>
                    <a:pt x="43" y="14"/>
                    <a:pt x="39" y="8"/>
                  </a:cubicBezTo>
                  <a:cubicBezTo>
                    <a:pt x="37" y="3"/>
                    <a:pt x="32" y="0"/>
                    <a:pt x="27" y="0"/>
                  </a:cubicBezTo>
                </a:path>
              </a:pathLst>
            </a:custGeom>
            <a:solidFill>
              <a:srgbClr val="CB48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3" name="Freeform 269"/>
            <p:cNvSpPr>
              <a:spLocks/>
            </p:cNvSpPr>
            <p:nvPr/>
          </p:nvSpPr>
          <p:spPr bwMode="auto">
            <a:xfrm>
              <a:off x="3471863" y="3876675"/>
              <a:ext cx="279400" cy="188913"/>
            </a:xfrm>
            <a:custGeom>
              <a:avLst/>
              <a:gdLst>
                <a:gd name="T0" fmla="*/ 28 w 43"/>
                <a:gd name="T1" fmla="*/ 0 h 29"/>
                <a:gd name="T2" fmla="*/ 9 w 43"/>
                <a:gd name="T3" fmla="*/ 4 h 29"/>
                <a:gd name="T4" fmla="*/ 3 w 43"/>
                <a:gd name="T5" fmla="*/ 22 h 29"/>
                <a:gd name="T6" fmla="*/ 15 w 43"/>
                <a:gd name="T7" fmla="*/ 29 h 29"/>
                <a:gd name="T8" fmla="*/ 21 w 43"/>
                <a:gd name="T9" fmla="*/ 28 h 29"/>
                <a:gd name="T10" fmla="*/ 40 w 43"/>
                <a:gd name="T11" fmla="*/ 4 h 29"/>
                <a:gd name="T12" fmla="*/ 28 w 43"/>
                <a:gd name="T1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29">
                  <a:moveTo>
                    <a:pt x="28" y="0"/>
                  </a:moveTo>
                  <a:cubicBezTo>
                    <a:pt x="21" y="0"/>
                    <a:pt x="13" y="2"/>
                    <a:pt x="9" y="4"/>
                  </a:cubicBezTo>
                  <a:cubicBezTo>
                    <a:pt x="2" y="7"/>
                    <a:pt x="0" y="15"/>
                    <a:pt x="3" y="22"/>
                  </a:cubicBezTo>
                  <a:cubicBezTo>
                    <a:pt x="5" y="27"/>
                    <a:pt x="10" y="29"/>
                    <a:pt x="15" y="29"/>
                  </a:cubicBezTo>
                  <a:cubicBezTo>
                    <a:pt x="17" y="29"/>
                    <a:pt x="19" y="29"/>
                    <a:pt x="21" y="28"/>
                  </a:cubicBezTo>
                  <a:cubicBezTo>
                    <a:pt x="27" y="25"/>
                    <a:pt x="43" y="11"/>
                    <a:pt x="40" y="4"/>
                  </a:cubicBezTo>
                  <a:cubicBezTo>
                    <a:pt x="38" y="1"/>
                    <a:pt x="34" y="0"/>
                    <a:pt x="28" y="0"/>
                  </a:cubicBezTo>
                </a:path>
              </a:pathLst>
            </a:custGeom>
            <a:solidFill>
              <a:srgbClr val="CB48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4" name="Freeform 270"/>
            <p:cNvSpPr>
              <a:spLocks/>
            </p:cNvSpPr>
            <p:nvPr/>
          </p:nvSpPr>
          <p:spPr bwMode="auto">
            <a:xfrm>
              <a:off x="3835401" y="3889375"/>
              <a:ext cx="277813" cy="195263"/>
            </a:xfrm>
            <a:custGeom>
              <a:avLst/>
              <a:gdLst>
                <a:gd name="T0" fmla="*/ 13 w 43"/>
                <a:gd name="T1" fmla="*/ 0 h 30"/>
                <a:gd name="T2" fmla="*/ 4 w 43"/>
                <a:gd name="T3" fmla="*/ 3 h 30"/>
                <a:gd name="T4" fmla="*/ 21 w 43"/>
                <a:gd name="T5" fmla="*/ 28 h 30"/>
                <a:gd name="T6" fmla="*/ 27 w 43"/>
                <a:gd name="T7" fmla="*/ 30 h 30"/>
                <a:gd name="T8" fmla="*/ 39 w 43"/>
                <a:gd name="T9" fmla="*/ 23 h 30"/>
                <a:gd name="T10" fmla="*/ 34 w 43"/>
                <a:gd name="T11" fmla="*/ 5 h 30"/>
                <a:gd name="T12" fmla="*/ 13 w 43"/>
                <a:gd name="T1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30">
                  <a:moveTo>
                    <a:pt x="13" y="0"/>
                  </a:moveTo>
                  <a:cubicBezTo>
                    <a:pt x="8" y="0"/>
                    <a:pt x="5" y="1"/>
                    <a:pt x="4" y="3"/>
                  </a:cubicBezTo>
                  <a:cubicBezTo>
                    <a:pt x="0" y="9"/>
                    <a:pt x="15" y="25"/>
                    <a:pt x="21" y="28"/>
                  </a:cubicBezTo>
                  <a:cubicBezTo>
                    <a:pt x="23" y="29"/>
                    <a:pt x="25" y="30"/>
                    <a:pt x="27" y="30"/>
                  </a:cubicBezTo>
                  <a:cubicBezTo>
                    <a:pt x="32" y="30"/>
                    <a:pt x="36" y="27"/>
                    <a:pt x="39" y="23"/>
                  </a:cubicBezTo>
                  <a:cubicBezTo>
                    <a:pt x="43" y="16"/>
                    <a:pt x="40" y="8"/>
                    <a:pt x="34" y="5"/>
                  </a:cubicBezTo>
                  <a:cubicBezTo>
                    <a:pt x="30" y="2"/>
                    <a:pt x="20" y="0"/>
                    <a:pt x="13" y="0"/>
                  </a:cubicBezTo>
                </a:path>
              </a:pathLst>
            </a:custGeom>
            <a:solidFill>
              <a:srgbClr val="CB48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5" name="Freeform 271"/>
            <p:cNvSpPr>
              <a:spLocks/>
            </p:cNvSpPr>
            <p:nvPr/>
          </p:nvSpPr>
          <p:spPr bwMode="auto">
            <a:xfrm>
              <a:off x="3478213" y="3663950"/>
              <a:ext cx="279400" cy="193675"/>
            </a:xfrm>
            <a:custGeom>
              <a:avLst/>
              <a:gdLst>
                <a:gd name="T0" fmla="*/ 15 w 43"/>
                <a:gd name="T1" fmla="*/ 0 h 30"/>
                <a:gd name="T2" fmla="*/ 4 w 43"/>
                <a:gd name="T3" fmla="*/ 6 h 30"/>
                <a:gd name="T4" fmla="*/ 8 w 43"/>
                <a:gd name="T5" fmla="*/ 25 h 30"/>
                <a:gd name="T6" fmla="*/ 30 w 43"/>
                <a:gd name="T7" fmla="*/ 30 h 30"/>
                <a:gd name="T8" fmla="*/ 39 w 43"/>
                <a:gd name="T9" fmla="*/ 27 h 30"/>
                <a:gd name="T10" fmla="*/ 22 w 43"/>
                <a:gd name="T11" fmla="*/ 1 h 30"/>
                <a:gd name="T12" fmla="*/ 15 w 43"/>
                <a:gd name="T1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30">
                  <a:moveTo>
                    <a:pt x="15" y="0"/>
                  </a:moveTo>
                  <a:cubicBezTo>
                    <a:pt x="11" y="0"/>
                    <a:pt x="6" y="2"/>
                    <a:pt x="4" y="6"/>
                  </a:cubicBezTo>
                  <a:cubicBezTo>
                    <a:pt x="0" y="13"/>
                    <a:pt x="2" y="21"/>
                    <a:pt x="8" y="25"/>
                  </a:cubicBezTo>
                  <a:cubicBezTo>
                    <a:pt x="12" y="27"/>
                    <a:pt x="22" y="30"/>
                    <a:pt x="30" y="30"/>
                  </a:cubicBezTo>
                  <a:cubicBezTo>
                    <a:pt x="34" y="30"/>
                    <a:pt x="38" y="29"/>
                    <a:pt x="39" y="27"/>
                  </a:cubicBezTo>
                  <a:cubicBezTo>
                    <a:pt x="43" y="20"/>
                    <a:pt x="28" y="5"/>
                    <a:pt x="22" y="1"/>
                  </a:cubicBezTo>
                  <a:cubicBezTo>
                    <a:pt x="20" y="0"/>
                    <a:pt x="18" y="0"/>
                    <a:pt x="15" y="0"/>
                  </a:cubicBezTo>
                </a:path>
              </a:pathLst>
            </a:custGeom>
            <a:solidFill>
              <a:srgbClr val="CB48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86" name="组合 185"/>
          <p:cNvGrpSpPr/>
          <p:nvPr/>
        </p:nvGrpSpPr>
        <p:grpSpPr>
          <a:xfrm>
            <a:off x="8304211" y="5936377"/>
            <a:ext cx="414338" cy="427038"/>
            <a:chOff x="5557838" y="3838575"/>
            <a:chExt cx="414338" cy="427038"/>
          </a:xfrm>
        </p:grpSpPr>
        <p:sp>
          <p:nvSpPr>
            <p:cNvPr id="187" name="Oval 279"/>
            <p:cNvSpPr>
              <a:spLocks noChangeArrowheads="1"/>
            </p:cNvSpPr>
            <p:nvPr/>
          </p:nvSpPr>
          <p:spPr bwMode="auto">
            <a:xfrm>
              <a:off x="5726113" y="4013200"/>
              <a:ext cx="77788" cy="77788"/>
            </a:xfrm>
            <a:prstGeom prst="ellipse">
              <a:avLst/>
            </a:prstGeom>
            <a:solidFill>
              <a:srgbClr val="FFEE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8" name="Oval 280"/>
            <p:cNvSpPr>
              <a:spLocks noChangeArrowheads="1"/>
            </p:cNvSpPr>
            <p:nvPr/>
          </p:nvSpPr>
          <p:spPr bwMode="auto">
            <a:xfrm>
              <a:off x="5713413" y="3838575"/>
              <a:ext cx="109538" cy="168275"/>
            </a:xfrm>
            <a:prstGeom prst="ellipse">
              <a:avLst/>
            </a:prstGeom>
            <a:solidFill>
              <a:srgbClr val="FFEE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9" name="Oval 281"/>
            <p:cNvSpPr>
              <a:spLocks noChangeArrowheads="1"/>
            </p:cNvSpPr>
            <p:nvPr/>
          </p:nvSpPr>
          <p:spPr bwMode="auto">
            <a:xfrm>
              <a:off x="5713413" y="4097338"/>
              <a:ext cx="109538" cy="168275"/>
            </a:xfrm>
            <a:prstGeom prst="ellipse">
              <a:avLst/>
            </a:prstGeom>
            <a:solidFill>
              <a:srgbClr val="FFEE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0" name="Freeform 282"/>
            <p:cNvSpPr>
              <a:spLocks/>
            </p:cNvSpPr>
            <p:nvPr/>
          </p:nvSpPr>
          <p:spPr bwMode="auto">
            <a:xfrm>
              <a:off x="5797551" y="3922713"/>
              <a:ext cx="174625" cy="123825"/>
            </a:xfrm>
            <a:custGeom>
              <a:avLst/>
              <a:gdLst>
                <a:gd name="T0" fmla="*/ 17 w 27"/>
                <a:gd name="T1" fmla="*/ 0 h 19"/>
                <a:gd name="T2" fmla="*/ 14 w 27"/>
                <a:gd name="T3" fmla="*/ 1 h 19"/>
                <a:gd name="T4" fmla="*/ 2 w 27"/>
                <a:gd name="T5" fmla="*/ 17 h 19"/>
                <a:gd name="T6" fmla="*/ 9 w 27"/>
                <a:gd name="T7" fmla="*/ 19 h 19"/>
                <a:gd name="T8" fmla="*/ 21 w 27"/>
                <a:gd name="T9" fmla="*/ 17 h 19"/>
                <a:gd name="T10" fmla="*/ 25 w 27"/>
                <a:gd name="T11" fmla="*/ 5 h 19"/>
                <a:gd name="T12" fmla="*/ 17 w 27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19">
                  <a:moveTo>
                    <a:pt x="17" y="0"/>
                  </a:moveTo>
                  <a:cubicBezTo>
                    <a:pt x="16" y="0"/>
                    <a:pt x="15" y="1"/>
                    <a:pt x="14" y="1"/>
                  </a:cubicBezTo>
                  <a:cubicBezTo>
                    <a:pt x="10" y="3"/>
                    <a:pt x="0" y="12"/>
                    <a:pt x="2" y="17"/>
                  </a:cubicBezTo>
                  <a:cubicBezTo>
                    <a:pt x="3" y="19"/>
                    <a:pt x="6" y="19"/>
                    <a:pt x="9" y="19"/>
                  </a:cubicBezTo>
                  <a:cubicBezTo>
                    <a:pt x="14" y="19"/>
                    <a:pt x="19" y="18"/>
                    <a:pt x="21" y="17"/>
                  </a:cubicBezTo>
                  <a:cubicBezTo>
                    <a:pt x="26" y="15"/>
                    <a:pt x="27" y="10"/>
                    <a:pt x="25" y="5"/>
                  </a:cubicBezTo>
                  <a:cubicBezTo>
                    <a:pt x="24" y="2"/>
                    <a:pt x="21" y="0"/>
                    <a:pt x="17" y="0"/>
                  </a:cubicBezTo>
                </a:path>
              </a:pathLst>
            </a:custGeom>
            <a:solidFill>
              <a:srgbClr val="FFEE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1" name="Freeform 283"/>
            <p:cNvSpPr>
              <a:spLocks/>
            </p:cNvSpPr>
            <p:nvPr/>
          </p:nvSpPr>
          <p:spPr bwMode="auto">
            <a:xfrm>
              <a:off x="5557838" y="4059238"/>
              <a:ext cx="180975" cy="115888"/>
            </a:xfrm>
            <a:custGeom>
              <a:avLst/>
              <a:gdLst>
                <a:gd name="T0" fmla="*/ 19 w 28"/>
                <a:gd name="T1" fmla="*/ 0 h 18"/>
                <a:gd name="T2" fmla="*/ 6 w 28"/>
                <a:gd name="T3" fmla="*/ 2 h 18"/>
                <a:gd name="T4" fmla="*/ 2 w 28"/>
                <a:gd name="T5" fmla="*/ 13 h 18"/>
                <a:gd name="T6" fmla="*/ 10 w 28"/>
                <a:gd name="T7" fmla="*/ 18 h 18"/>
                <a:gd name="T8" fmla="*/ 14 w 28"/>
                <a:gd name="T9" fmla="*/ 18 h 18"/>
                <a:gd name="T10" fmla="*/ 26 w 28"/>
                <a:gd name="T11" fmla="*/ 2 h 18"/>
                <a:gd name="T12" fmla="*/ 19 w 28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18">
                  <a:moveTo>
                    <a:pt x="19" y="0"/>
                  </a:moveTo>
                  <a:cubicBezTo>
                    <a:pt x="14" y="0"/>
                    <a:pt x="8" y="1"/>
                    <a:pt x="6" y="2"/>
                  </a:cubicBezTo>
                  <a:cubicBezTo>
                    <a:pt x="2" y="4"/>
                    <a:pt x="0" y="9"/>
                    <a:pt x="2" y="13"/>
                  </a:cubicBezTo>
                  <a:cubicBezTo>
                    <a:pt x="4" y="16"/>
                    <a:pt x="7" y="18"/>
                    <a:pt x="10" y="18"/>
                  </a:cubicBezTo>
                  <a:cubicBezTo>
                    <a:pt x="11" y="18"/>
                    <a:pt x="12" y="18"/>
                    <a:pt x="14" y="18"/>
                  </a:cubicBezTo>
                  <a:cubicBezTo>
                    <a:pt x="18" y="16"/>
                    <a:pt x="28" y="6"/>
                    <a:pt x="26" y="2"/>
                  </a:cubicBezTo>
                  <a:cubicBezTo>
                    <a:pt x="25" y="0"/>
                    <a:pt x="22" y="0"/>
                    <a:pt x="19" y="0"/>
                  </a:cubicBezTo>
                </a:path>
              </a:pathLst>
            </a:custGeom>
            <a:solidFill>
              <a:srgbClr val="FFEE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2" name="Freeform 284"/>
            <p:cNvSpPr>
              <a:spLocks/>
            </p:cNvSpPr>
            <p:nvPr/>
          </p:nvSpPr>
          <p:spPr bwMode="auto">
            <a:xfrm>
              <a:off x="5791201" y="4059238"/>
              <a:ext cx="174625" cy="128588"/>
            </a:xfrm>
            <a:custGeom>
              <a:avLst/>
              <a:gdLst>
                <a:gd name="T0" fmla="*/ 8 w 27"/>
                <a:gd name="T1" fmla="*/ 0 h 20"/>
                <a:gd name="T2" fmla="*/ 3 w 27"/>
                <a:gd name="T3" fmla="*/ 2 h 20"/>
                <a:gd name="T4" fmla="*/ 14 w 27"/>
                <a:gd name="T5" fmla="*/ 19 h 20"/>
                <a:gd name="T6" fmla="*/ 18 w 27"/>
                <a:gd name="T7" fmla="*/ 20 h 20"/>
                <a:gd name="T8" fmla="*/ 25 w 27"/>
                <a:gd name="T9" fmla="*/ 15 h 20"/>
                <a:gd name="T10" fmla="*/ 22 w 27"/>
                <a:gd name="T11" fmla="*/ 4 h 20"/>
                <a:gd name="T12" fmla="*/ 8 w 27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0">
                  <a:moveTo>
                    <a:pt x="8" y="0"/>
                  </a:moveTo>
                  <a:cubicBezTo>
                    <a:pt x="6" y="0"/>
                    <a:pt x="3" y="1"/>
                    <a:pt x="3" y="2"/>
                  </a:cubicBezTo>
                  <a:cubicBezTo>
                    <a:pt x="0" y="7"/>
                    <a:pt x="10" y="16"/>
                    <a:pt x="14" y="19"/>
                  </a:cubicBezTo>
                  <a:cubicBezTo>
                    <a:pt x="15" y="19"/>
                    <a:pt x="16" y="20"/>
                    <a:pt x="18" y="20"/>
                  </a:cubicBezTo>
                  <a:cubicBezTo>
                    <a:pt x="21" y="20"/>
                    <a:pt x="23" y="18"/>
                    <a:pt x="25" y="15"/>
                  </a:cubicBezTo>
                  <a:cubicBezTo>
                    <a:pt x="27" y="11"/>
                    <a:pt x="26" y="6"/>
                    <a:pt x="22" y="4"/>
                  </a:cubicBezTo>
                  <a:cubicBezTo>
                    <a:pt x="20" y="2"/>
                    <a:pt x="13" y="0"/>
                    <a:pt x="8" y="0"/>
                  </a:cubicBezTo>
                </a:path>
              </a:pathLst>
            </a:custGeom>
            <a:solidFill>
              <a:srgbClr val="FFEE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3" name="Freeform 285"/>
            <p:cNvSpPr>
              <a:spLocks/>
            </p:cNvSpPr>
            <p:nvPr/>
          </p:nvSpPr>
          <p:spPr bwMode="auto">
            <a:xfrm>
              <a:off x="5564188" y="3916363"/>
              <a:ext cx="174625" cy="122238"/>
            </a:xfrm>
            <a:custGeom>
              <a:avLst/>
              <a:gdLst>
                <a:gd name="T0" fmla="*/ 10 w 27"/>
                <a:gd name="T1" fmla="*/ 0 h 19"/>
                <a:gd name="T2" fmla="*/ 2 w 27"/>
                <a:gd name="T3" fmla="*/ 4 h 19"/>
                <a:gd name="T4" fmla="*/ 5 w 27"/>
                <a:gd name="T5" fmla="*/ 16 h 19"/>
                <a:gd name="T6" fmla="*/ 19 w 27"/>
                <a:gd name="T7" fmla="*/ 19 h 19"/>
                <a:gd name="T8" fmla="*/ 25 w 27"/>
                <a:gd name="T9" fmla="*/ 17 h 19"/>
                <a:gd name="T10" fmla="*/ 14 w 27"/>
                <a:gd name="T11" fmla="*/ 1 h 19"/>
                <a:gd name="T12" fmla="*/ 10 w 27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19">
                  <a:moveTo>
                    <a:pt x="10" y="0"/>
                  </a:moveTo>
                  <a:cubicBezTo>
                    <a:pt x="7" y="0"/>
                    <a:pt x="4" y="2"/>
                    <a:pt x="2" y="4"/>
                  </a:cubicBezTo>
                  <a:cubicBezTo>
                    <a:pt x="0" y="9"/>
                    <a:pt x="1" y="14"/>
                    <a:pt x="5" y="16"/>
                  </a:cubicBezTo>
                  <a:cubicBezTo>
                    <a:pt x="8" y="17"/>
                    <a:pt x="14" y="19"/>
                    <a:pt x="19" y="19"/>
                  </a:cubicBezTo>
                  <a:cubicBezTo>
                    <a:pt x="22" y="19"/>
                    <a:pt x="24" y="19"/>
                    <a:pt x="25" y="17"/>
                  </a:cubicBezTo>
                  <a:cubicBezTo>
                    <a:pt x="27" y="13"/>
                    <a:pt x="18" y="3"/>
                    <a:pt x="14" y="1"/>
                  </a:cubicBezTo>
                  <a:cubicBezTo>
                    <a:pt x="13" y="0"/>
                    <a:pt x="11" y="0"/>
                    <a:pt x="10" y="0"/>
                  </a:cubicBezTo>
                </a:path>
              </a:pathLst>
            </a:custGeom>
            <a:solidFill>
              <a:srgbClr val="FFEE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94" name="组合 193"/>
          <p:cNvGrpSpPr/>
          <p:nvPr/>
        </p:nvGrpSpPr>
        <p:grpSpPr>
          <a:xfrm>
            <a:off x="4723606" y="2055018"/>
            <a:ext cx="2744787" cy="2747963"/>
            <a:chOff x="4723606" y="2055018"/>
            <a:chExt cx="2744787" cy="2747963"/>
          </a:xfrm>
        </p:grpSpPr>
        <p:sp>
          <p:nvSpPr>
            <p:cNvPr id="195" name="Freeform 21"/>
            <p:cNvSpPr/>
            <p:nvPr/>
          </p:nvSpPr>
          <p:spPr bwMode="auto">
            <a:xfrm>
              <a:off x="4723606" y="2055018"/>
              <a:ext cx="1679575" cy="1682750"/>
            </a:xfrm>
            <a:custGeom>
              <a:avLst/>
              <a:gdLst>
                <a:gd name="T0" fmla="*/ 0 w 878"/>
                <a:gd name="T1" fmla="*/ 557 h 879"/>
                <a:gd name="T2" fmla="*/ 0 w 878"/>
                <a:gd name="T3" fmla="*/ 879 h 879"/>
                <a:gd name="T4" fmla="*/ 878 w 878"/>
                <a:gd name="T5" fmla="*/ 0 h 879"/>
                <a:gd name="T6" fmla="*/ 557 w 878"/>
                <a:gd name="T7" fmla="*/ 0 h 879"/>
                <a:gd name="T8" fmla="*/ 0 w 878"/>
                <a:gd name="T9" fmla="*/ 557 h 8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8" h="879">
                  <a:moveTo>
                    <a:pt x="0" y="557"/>
                  </a:moveTo>
                  <a:cubicBezTo>
                    <a:pt x="0" y="879"/>
                    <a:pt x="0" y="879"/>
                    <a:pt x="0" y="879"/>
                  </a:cubicBezTo>
                  <a:cubicBezTo>
                    <a:pt x="485" y="879"/>
                    <a:pt x="878" y="486"/>
                    <a:pt x="878" y="0"/>
                  </a:cubicBezTo>
                  <a:cubicBezTo>
                    <a:pt x="557" y="0"/>
                    <a:pt x="557" y="0"/>
                    <a:pt x="557" y="0"/>
                  </a:cubicBezTo>
                  <a:cubicBezTo>
                    <a:pt x="557" y="308"/>
                    <a:pt x="307" y="557"/>
                    <a:pt x="0" y="557"/>
                  </a:cubicBezTo>
                  <a:close/>
                </a:path>
              </a:pathLst>
            </a:custGeom>
            <a:solidFill>
              <a:srgbClr val="1C50A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华文细黑" panose="02010600040101010101" pitchFamily="2" charset="-122"/>
                <a:cs typeface="+mn-cs"/>
              </a:endParaRPr>
            </a:p>
          </p:txBody>
        </p:sp>
        <p:sp>
          <p:nvSpPr>
            <p:cNvPr id="196" name="Freeform 22"/>
            <p:cNvSpPr/>
            <p:nvPr/>
          </p:nvSpPr>
          <p:spPr bwMode="auto">
            <a:xfrm>
              <a:off x="4723606" y="3123406"/>
              <a:ext cx="1679575" cy="1679575"/>
            </a:xfrm>
            <a:custGeom>
              <a:avLst/>
              <a:gdLst>
                <a:gd name="T0" fmla="*/ 557 w 878"/>
                <a:gd name="T1" fmla="*/ 878 h 878"/>
                <a:gd name="T2" fmla="*/ 878 w 878"/>
                <a:gd name="T3" fmla="*/ 878 h 878"/>
                <a:gd name="T4" fmla="*/ 0 w 878"/>
                <a:gd name="T5" fmla="*/ 0 h 878"/>
                <a:gd name="T6" fmla="*/ 0 w 878"/>
                <a:gd name="T7" fmla="*/ 321 h 878"/>
                <a:gd name="T8" fmla="*/ 557 w 878"/>
                <a:gd name="T9" fmla="*/ 878 h 8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8" h="878">
                  <a:moveTo>
                    <a:pt x="557" y="878"/>
                  </a:moveTo>
                  <a:cubicBezTo>
                    <a:pt x="878" y="878"/>
                    <a:pt x="878" y="878"/>
                    <a:pt x="878" y="878"/>
                  </a:cubicBezTo>
                  <a:cubicBezTo>
                    <a:pt x="878" y="393"/>
                    <a:pt x="485" y="0"/>
                    <a:pt x="0" y="0"/>
                  </a:cubicBezTo>
                  <a:cubicBezTo>
                    <a:pt x="0" y="321"/>
                    <a:pt x="0" y="321"/>
                    <a:pt x="0" y="321"/>
                  </a:cubicBezTo>
                  <a:cubicBezTo>
                    <a:pt x="307" y="321"/>
                    <a:pt x="557" y="571"/>
                    <a:pt x="557" y="878"/>
                  </a:cubicBezTo>
                  <a:close/>
                </a:path>
              </a:pathLst>
            </a:custGeom>
            <a:solidFill>
              <a:sysClr val="windowText" lastClr="000000">
                <a:lumMod val="75000"/>
                <a:lumOff val="25000"/>
              </a:sys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ea typeface="华文细黑" panose="02010600040101010101" pitchFamily="2" charset="-122"/>
              </a:endParaRPr>
            </a:p>
          </p:txBody>
        </p:sp>
        <p:sp>
          <p:nvSpPr>
            <p:cNvPr id="197" name="Freeform 23"/>
            <p:cNvSpPr/>
            <p:nvPr/>
          </p:nvSpPr>
          <p:spPr bwMode="auto">
            <a:xfrm>
              <a:off x="5788818" y="2055018"/>
              <a:ext cx="1679575" cy="1682750"/>
            </a:xfrm>
            <a:custGeom>
              <a:avLst/>
              <a:gdLst>
                <a:gd name="T0" fmla="*/ 321 w 878"/>
                <a:gd name="T1" fmla="*/ 0 h 879"/>
                <a:gd name="T2" fmla="*/ 0 w 878"/>
                <a:gd name="T3" fmla="*/ 0 h 879"/>
                <a:gd name="T4" fmla="*/ 878 w 878"/>
                <a:gd name="T5" fmla="*/ 879 h 879"/>
                <a:gd name="T6" fmla="*/ 878 w 878"/>
                <a:gd name="T7" fmla="*/ 557 h 879"/>
                <a:gd name="T8" fmla="*/ 321 w 878"/>
                <a:gd name="T9" fmla="*/ 0 h 8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8" h="879">
                  <a:moveTo>
                    <a:pt x="32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86"/>
                    <a:pt x="393" y="879"/>
                    <a:pt x="878" y="879"/>
                  </a:cubicBezTo>
                  <a:cubicBezTo>
                    <a:pt x="878" y="557"/>
                    <a:pt x="878" y="557"/>
                    <a:pt x="878" y="557"/>
                  </a:cubicBezTo>
                  <a:cubicBezTo>
                    <a:pt x="571" y="557"/>
                    <a:pt x="321" y="308"/>
                    <a:pt x="321" y="0"/>
                  </a:cubicBezTo>
                  <a:close/>
                </a:path>
              </a:pathLst>
            </a:custGeom>
            <a:solidFill>
              <a:sysClr val="windowText" lastClr="000000">
                <a:lumMod val="75000"/>
                <a:lumOff val="25000"/>
              </a:sys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ea typeface="华文细黑" panose="02010600040101010101" pitchFamily="2" charset="-122"/>
              </a:endParaRPr>
            </a:p>
          </p:txBody>
        </p:sp>
        <p:sp>
          <p:nvSpPr>
            <p:cNvPr id="198" name="Freeform 24"/>
            <p:cNvSpPr/>
            <p:nvPr/>
          </p:nvSpPr>
          <p:spPr bwMode="auto">
            <a:xfrm>
              <a:off x="5788818" y="3123406"/>
              <a:ext cx="1679575" cy="1679575"/>
            </a:xfrm>
            <a:custGeom>
              <a:avLst/>
              <a:gdLst>
                <a:gd name="T0" fmla="*/ 878 w 878"/>
                <a:gd name="T1" fmla="*/ 321 h 878"/>
                <a:gd name="T2" fmla="*/ 878 w 878"/>
                <a:gd name="T3" fmla="*/ 0 h 878"/>
                <a:gd name="T4" fmla="*/ 0 w 878"/>
                <a:gd name="T5" fmla="*/ 878 h 878"/>
                <a:gd name="T6" fmla="*/ 321 w 878"/>
                <a:gd name="T7" fmla="*/ 878 h 878"/>
                <a:gd name="T8" fmla="*/ 878 w 878"/>
                <a:gd name="T9" fmla="*/ 321 h 8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8" h="878">
                  <a:moveTo>
                    <a:pt x="878" y="321"/>
                  </a:moveTo>
                  <a:cubicBezTo>
                    <a:pt x="878" y="0"/>
                    <a:pt x="878" y="0"/>
                    <a:pt x="878" y="0"/>
                  </a:cubicBezTo>
                  <a:cubicBezTo>
                    <a:pt x="393" y="0"/>
                    <a:pt x="0" y="393"/>
                    <a:pt x="0" y="878"/>
                  </a:cubicBezTo>
                  <a:cubicBezTo>
                    <a:pt x="321" y="878"/>
                    <a:pt x="321" y="878"/>
                    <a:pt x="321" y="878"/>
                  </a:cubicBezTo>
                  <a:cubicBezTo>
                    <a:pt x="321" y="571"/>
                    <a:pt x="571" y="321"/>
                    <a:pt x="878" y="321"/>
                  </a:cubicBezTo>
                  <a:close/>
                </a:path>
              </a:pathLst>
            </a:custGeom>
            <a:solidFill>
              <a:srgbClr val="1C50A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华文细黑" panose="02010600040101010101" pitchFamily="2" charset="-122"/>
                <a:cs typeface="+mn-cs"/>
              </a:endParaRPr>
            </a:p>
          </p:txBody>
        </p:sp>
        <p:sp>
          <p:nvSpPr>
            <p:cNvPr id="199" name="Freeform 25"/>
            <p:cNvSpPr>
              <a:spLocks noEditPoints="1"/>
            </p:cNvSpPr>
            <p:nvPr/>
          </p:nvSpPr>
          <p:spPr bwMode="auto">
            <a:xfrm>
              <a:off x="7022306" y="3345656"/>
              <a:ext cx="282575" cy="227012"/>
            </a:xfrm>
            <a:custGeom>
              <a:avLst/>
              <a:gdLst>
                <a:gd name="T0" fmla="*/ 127 w 147"/>
                <a:gd name="T1" fmla="*/ 45 h 119"/>
                <a:gd name="T2" fmla="*/ 116 w 147"/>
                <a:gd name="T3" fmla="*/ 45 h 119"/>
                <a:gd name="T4" fmla="*/ 35 w 147"/>
                <a:gd name="T5" fmla="*/ 18 h 119"/>
                <a:gd name="T6" fmla="*/ 17 w 147"/>
                <a:gd name="T7" fmla="*/ 18 h 119"/>
                <a:gd name="T8" fmla="*/ 34 w 147"/>
                <a:gd name="T9" fmla="*/ 21 h 119"/>
                <a:gd name="T10" fmla="*/ 10 w 147"/>
                <a:gd name="T11" fmla="*/ 21 h 119"/>
                <a:gd name="T12" fmla="*/ 10 w 147"/>
                <a:gd name="T13" fmla="*/ 15 h 119"/>
                <a:gd name="T14" fmla="*/ 13 w 147"/>
                <a:gd name="T15" fmla="*/ 11 h 119"/>
                <a:gd name="T16" fmla="*/ 40 w 147"/>
                <a:gd name="T17" fmla="*/ 4 h 119"/>
                <a:gd name="T18" fmla="*/ 101 w 147"/>
                <a:gd name="T19" fmla="*/ 0 h 119"/>
                <a:gd name="T20" fmla="*/ 113 w 147"/>
                <a:gd name="T21" fmla="*/ 21 h 119"/>
                <a:gd name="T22" fmla="*/ 147 w 147"/>
                <a:gd name="T23" fmla="*/ 26 h 119"/>
                <a:gd name="T24" fmla="*/ 147 w 147"/>
                <a:gd name="T25" fmla="*/ 113 h 119"/>
                <a:gd name="T26" fmla="*/ 141 w 147"/>
                <a:gd name="T27" fmla="*/ 119 h 119"/>
                <a:gd name="T28" fmla="*/ 0 w 147"/>
                <a:gd name="T29" fmla="*/ 113 h 119"/>
                <a:gd name="T30" fmla="*/ 0 w 147"/>
                <a:gd name="T31" fmla="*/ 26 h 119"/>
                <a:gd name="T32" fmla="*/ 6 w 147"/>
                <a:gd name="T33" fmla="*/ 21 h 119"/>
                <a:gd name="T34" fmla="*/ 73 w 147"/>
                <a:gd name="T35" fmla="*/ 43 h 119"/>
                <a:gd name="T36" fmla="*/ 87 w 147"/>
                <a:gd name="T37" fmla="*/ 49 h 119"/>
                <a:gd name="T38" fmla="*/ 73 w 147"/>
                <a:gd name="T39" fmla="*/ 81 h 119"/>
                <a:gd name="T40" fmla="*/ 73 w 147"/>
                <a:gd name="T41" fmla="*/ 43 h 119"/>
                <a:gd name="T42" fmla="*/ 82 w 147"/>
                <a:gd name="T43" fmla="*/ 54 h 119"/>
                <a:gd name="T44" fmla="*/ 61 w 147"/>
                <a:gd name="T45" fmla="*/ 62 h 119"/>
                <a:gd name="T46" fmla="*/ 86 w 147"/>
                <a:gd name="T47" fmla="*/ 62 h 119"/>
                <a:gd name="T48" fmla="*/ 82 w 147"/>
                <a:gd name="T49" fmla="*/ 54 h 119"/>
                <a:gd name="T50" fmla="*/ 38 w 147"/>
                <a:gd name="T51" fmla="*/ 32 h 119"/>
                <a:gd name="T52" fmla="*/ 11 w 147"/>
                <a:gd name="T53" fmla="*/ 108 h 119"/>
                <a:gd name="T54" fmla="*/ 136 w 147"/>
                <a:gd name="T55" fmla="*/ 32 h 119"/>
                <a:gd name="T56" fmla="*/ 109 w 147"/>
                <a:gd name="T57" fmla="*/ 32 h 119"/>
                <a:gd name="T58" fmla="*/ 97 w 147"/>
                <a:gd name="T59" fmla="*/ 12 h 119"/>
                <a:gd name="T60" fmla="*/ 44 w 147"/>
                <a:gd name="T61" fmla="*/ 28 h 119"/>
                <a:gd name="T62" fmla="*/ 73 w 147"/>
                <a:gd name="T63" fmla="*/ 23 h 119"/>
                <a:gd name="T64" fmla="*/ 112 w 147"/>
                <a:gd name="T65" fmla="*/ 62 h 119"/>
                <a:gd name="T66" fmla="*/ 34 w 147"/>
                <a:gd name="T67" fmla="*/ 62 h 119"/>
                <a:gd name="T68" fmla="*/ 73 w 147"/>
                <a:gd name="T69" fmla="*/ 35 h 119"/>
                <a:gd name="T70" fmla="*/ 46 w 147"/>
                <a:gd name="T71" fmla="*/ 62 h 119"/>
                <a:gd name="T72" fmla="*/ 101 w 147"/>
                <a:gd name="T73" fmla="*/ 62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7" h="119">
                  <a:moveTo>
                    <a:pt x="122" y="40"/>
                  </a:moveTo>
                  <a:cubicBezTo>
                    <a:pt x="125" y="40"/>
                    <a:pt x="127" y="42"/>
                    <a:pt x="127" y="45"/>
                  </a:cubicBezTo>
                  <a:cubicBezTo>
                    <a:pt x="127" y="48"/>
                    <a:pt x="125" y="50"/>
                    <a:pt x="122" y="50"/>
                  </a:cubicBezTo>
                  <a:cubicBezTo>
                    <a:pt x="119" y="50"/>
                    <a:pt x="116" y="48"/>
                    <a:pt x="116" y="45"/>
                  </a:cubicBezTo>
                  <a:cubicBezTo>
                    <a:pt x="116" y="42"/>
                    <a:pt x="119" y="40"/>
                    <a:pt x="122" y="40"/>
                  </a:cubicBezTo>
                  <a:close/>
                  <a:moveTo>
                    <a:pt x="35" y="18"/>
                  </a:moveTo>
                  <a:cubicBezTo>
                    <a:pt x="35" y="18"/>
                    <a:pt x="35" y="18"/>
                    <a:pt x="35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5" y="18"/>
                    <a:pt x="35" y="18"/>
                    <a:pt x="35" y="18"/>
                  </a:cubicBezTo>
                  <a:close/>
                  <a:moveTo>
                    <a:pt x="10" y="21"/>
                  </a:moveTo>
                  <a:cubicBezTo>
                    <a:pt x="10" y="21"/>
                    <a:pt x="10" y="21"/>
                    <a:pt x="10" y="21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3"/>
                    <a:pt x="12" y="11"/>
                    <a:pt x="13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1" y="2"/>
                    <a:pt x="44" y="0"/>
                    <a:pt x="46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4" y="0"/>
                    <a:pt x="106" y="2"/>
                    <a:pt x="107" y="4"/>
                  </a:cubicBezTo>
                  <a:cubicBezTo>
                    <a:pt x="113" y="21"/>
                    <a:pt x="113" y="21"/>
                    <a:pt x="113" y="21"/>
                  </a:cubicBezTo>
                  <a:cubicBezTo>
                    <a:pt x="141" y="21"/>
                    <a:pt x="141" y="21"/>
                    <a:pt x="141" y="21"/>
                  </a:cubicBezTo>
                  <a:cubicBezTo>
                    <a:pt x="144" y="21"/>
                    <a:pt x="147" y="23"/>
                    <a:pt x="147" y="26"/>
                  </a:cubicBezTo>
                  <a:cubicBezTo>
                    <a:pt x="147" y="27"/>
                    <a:pt x="147" y="27"/>
                    <a:pt x="147" y="27"/>
                  </a:cubicBezTo>
                  <a:cubicBezTo>
                    <a:pt x="147" y="113"/>
                    <a:pt x="147" y="113"/>
                    <a:pt x="147" y="113"/>
                  </a:cubicBezTo>
                  <a:cubicBezTo>
                    <a:pt x="147" y="117"/>
                    <a:pt x="144" y="119"/>
                    <a:pt x="141" y="119"/>
                  </a:cubicBezTo>
                  <a:cubicBezTo>
                    <a:pt x="141" y="119"/>
                    <a:pt x="141" y="119"/>
                    <a:pt x="141" y="119"/>
                  </a:cubicBezTo>
                  <a:cubicBezTo>
                    <a:pt x="6" y="119"/>
                    <a:pt x="6" y="119"/>
                    <a:pt x="6" y="119"/>
                  </a:cubicBezTo>
                  <a:cubicBezTo>
                    <a:pt x="3" y="119"/>
                    <a:pt x="0" y="117"/>
                    <a:pt x="0" y="113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3"/>
                    <a:pt x="3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  <a:moveTo>
                    <a:pt x="73" y="43"/>
                  </a:moveTo>
                  <a:cubicBezTo>
                    <a:pt x="73" y="43"/>
                    <a:pt x="73" y="43"/>
                    <a:pt x="73" y="43"/>
                  </a:cubicBezTo>
                  <a:cubicBezTo>
                    <a:pt x="79" y="43"/>
                    <a:pt x="83" y="45"/>
                    <a:pt x="87" y="49"/>
                  </a:cubicBezTo>
                  <a:cubicBezTo>
                    <a:pt x="90" y="52"/>
                    <a:pt x="92" y="57"/>
                    <a:pt x="92" y="62"/>
                  </a:cubicBezTo>
                  <a:cubicBezTo>
                    <a:pt x="92" y="73"/>
                    <a:pt x="84" y="81"/>
                    <a:pt x="73" y="81"/>
                  </a:cubicBezTo>
                  <a:cubicBezTo>
                    <a:pt x="63" y="81"/>
                    <a:pt x="54" y="73"/>
                    <a:pt x="54" y="62"/>
                  </a:cubicBezTo>
                  <a:cubicBezTo>
                    <a:pt x="54" y="52"/>
                    <a:pt x="63" y="43"/>
                    <a:pt x="73" y="43"/>
                  </a:cubicBezTo>
                  <a:close/>
                  <a:moveTo>
                    <a:pt x="82" y="54"/>
                  </a:moveTo>
                  <a:cubicBezTo>
                    <a:pt x="82" y="54"/>
                    <a:pt x="82" y="54"/>
                    <a:pt x="82" y="54"/>
                  </a:cubicBezTo>
                  <a:cubicBezTo>
                    <a:pt x="80" y="51"/>
                    <a:pt x="77" y="50"/>
                    <a:pt x="73" y="50"/>
                  </a:cubicBezTo>
                  <a:cubicBezTo>
                    <a:pt x="67" y="50"/>
                    <a:pt x="61" y="56"/>
                    <a:pt x="61" y="62"/>
                  </a:cubicBezTo>
                  <a:cubicBezTo>
                    <a:pt x="61" y="69"/>
                    <a:pt x="67" y="74"/>
                    <a:pt x="73" y="74"/>
                  </a:cubicBezTo>
                  <a:cubicBezTo>
                    <a:pt x="80" y="74"/>
                    <a:pt x="86" y="69"/>
                    <a:pt x="86" y="62"/>
                  </a:cubicBezTo>
                  <a:cubicBezTo>
                    <a:pt x="86" y="59"/>
                    <a:pt x="84" y="56"/>
                    <a:pt x="82" y="54"/>
                  </a:cubicBezTo>
                  <a:cubicBezTo>
                    <a:pt x="82" y="54"/>
                    <a:pt x="82" y="54"/>
                    <a:pt x="82" y="54"/>
                  </a:cubicBezTo>
                  <a:close/>
                  <a:moveTo>
                    <a:pt x="38" y="32"/>
                  </a:moveTo>
                  <a:cubicBezTo>
                    <a:pt x="38" y="32"/>
                    <a:pt x="38" y="32"/>
                    <a:pt x="38" y="32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1" y="108"/>
                    <a:pt x="11" y="108"/>
                    <a:pt x="11" y="108"/>
                  </a:cubicBezTo>
                  <a:cubicBezTo>
                    <a:pt x="136" y="108"/>
                    <a:pt x="136" y="108"/>
                    <a:pt x="136" y="108"/>
                  </a:cubicBezTo>
                  <a:cubicBezTo>
                    <a:pt x="136" y="32"/>
                    <a:pt x="136" y="32"/>
                    <a:pt x="136" y="32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6" y="32"/>
                    <a:pt x="104" y="31"/>
                    <a:pt x="103" y="28"/>
                  </a:cubicBezTo>
                  <a:cubicBezTo>
                    <a:pt x="97" y="12"/>
                    <a:pt x="97" y="12"/>
                    <a:pt x="97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44" y="28"/>
                    <a:pt x="44" y="28"/>
                    <a:pt x="44" y="28"/>
                  </a:cubicBezTo>
                  <a:cubicBezTo>
                    <a:pt x="43" y="30"/>
                    <a:pt x="41" y="32"/>
                    <a:pt x="38" y="32"/>
                  </a:cubicBezTo>
                  <a:close/>
                  <a:moveTo>
                    <a:pt x="73" y="23"/>
                  </a:moveTo>
                  <a:cubicBezTo>
                    <a:pt x="73" y="23"/>
                    <a:pt x="73" y="23"/>
                    <a:pt x="73" y="23"/>
                  </a:cubicBezTo>
                  <a:cubicBezTo>
                    <a:pt x="95" y="23"/>
                    <a:pt x="112" y="41"/>
                    <a:pt x="112" y="62"/>
                  </a:cubicBezTo>
                  <a:cubicBezTo>
                    <a:pt x="112" y="84"/>
                    <a:pt x="95" y="101"/>
                    <a:pt x="73" y="101"/>
                  </a:cubicBezTo>
                  <a:cubicBezTo>
                    <a:pt x="52" y="101"/>
                    <a:pt x="34" y="84"/>
                    <a:pt x="34" y="62"/>
                  </a:cubicBezTo>
                  <a:cubicBezTo>
                    <a:pt x="34" y="41"/>
                    <a:pt x="52" y="23"/>
                    <a:pt x="73" y="23"/>
                  </a:cubicBezTo>
                  <a:close/>
                  <a:moveTo>
                    <a:pt x="73" y="35"/>
                  </a:moveTo>
                  <a:cubicBezTo>
                    <a:pt x="73" y="35"/>
                    <a:pt x="73" y="35"/>
                    <a:pt x="73" y="35"/>
                  </a:cubicBezTo>
                  <a:cubicBezTo>
                    <a:pt x="58" y="35"/>
                    <a:pt x="46" y="47"/>
                    <a:pt x="46" y="62"/>
                  </a:cubicBezTo>
                  <a:cubicBezTo>
                    <a:pt x="46" y="77"/>
                    <a:pt x="58" y="90"/>
                    <a:pt x="73" y="90"/>
                  </a:cubicBezTo>
                  <a:cubicBezTo>
                    <a:pt x="89" y="90"/>
                    <a:pt x="101" y="77"/>
                    <a:pt x="101" y="62"/>
                  </a:cubicBezTo>
                  <a:cubicBezTo>
                    <a:pt x="101" y="47"/>
                    <a:pt x="89" y="35"/>
                    <a:pt x="73" y="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>
                    <a:lumMod val="50000"/>
                    <a:lumOff val="50000"/>
                  </a:prstClr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200" name="Freeform 26"/>
            <p:cNvSpPr>
              <a:spLocks noEditPoints="1"/>
            </p:cNvSpPr>
            <p:nvPr/>
          </p:nvSpPr>
          <p:spPr bwMode="auto">
            <a:xfrm>
              <a:off x="4861718" y="3342481"/>
              <a:ext cx="279400" cy="233362"/>
            </a:xfrm>
            <a:custGeom>
              <a:avLst/>
              <a:gdLst>
                <a:gd name="T0" fmla="*/ 146 w 146"/>
                <a:gd name="T1" fmla="*/ 94 h 122"/>
                <a:gd name="T2" fmla="*/ 118 w 146"/>
                <a:gd name="T3" fmla="*/ 122 h 122"/>
                <a:gd name="T4" fmla="*/ 28 w 146"/>
                <a:gd name="T5" fmla="*/ 122 h 122"/>
                <a:gd name="T6" fmla="*/ 0 w 146"/>
                <a:gd name="T7" fmla="*/ 94 h 122"/>
                <a:gd name="T8" fmla="*/ 0 w 146"/>
                <a:gd name="T9" fmla="*/ 28 h 122"/>
                <a:gd name="T10" fmla="*/ 28 w 146"/>
                <a:gd name="T11" fmla="*/ 0 h 122"/>
                <a:gd name="T12" fmla="*/ 118 w 146"/>
                <a:gd name="T13" fmla="*/ 0 h 122"/>
                <a:gd name="T14" fmla="*/ 146 w 146"/>
                <a:gd name="T15" fmla="*/ 28 h 122"/>
                <a:gd name="T16" fmla="*/ 146 w 146"/>
                <a:gd name="T17" fmla="*/ 94 h 122"/>
                <a:gd name="T18" fmla="*/ 49 w 146"/>
                <a:gd name="T19" fmla="*/ 27 h 122"/>
                <a:gd name="T20" fmla="*/ 49 w 146"/>
                <a:gd name="T21" fmla="*/ 27 h 122"/>
                <a:gd name="T22" fmla="*/ 101 w 146"/>
                <a:gd name="T23" fmla="*/ 58 h 122"/>
                <a:gd name="T24" fmla="*/ 102 w 146"/>
                <a:gd name="T25" fmla="*/ 62 h 122"/>
                <a:gd name="T26" fmla="*/ 101 w 146"/>
                <a:gd name="T27" fmla="*/ 64 h 122"/>
                <a:gd name="T28" fmla="*/ 48 w 146"/>
                <a:gd name="T29" fmla="*/ 94 h 122"/>
                <a:gd name="T30" fmla="*/ 44 w 146"/>
                <a:gd name="T31" fmla="*/ 93 h 122"/>
                <a:gd name="T32" fmla="*/ 43 w 146"/>
                <a:gd name="T33" fmla="*/ 91 h 122"/>
                <a:gd name="T34" fmla="*/ 43 w 146"/>
                <a:gd name="T35" fmla="*/ 91 h 122"/>
                <a:gd name="T36" fmla="*/ 43 w 146"/>
                <a:gd name="T37" fmla="*/ 30 h 122"/>
                <a:gd name="T38" fmla="*/ 47 w 146"/>
                <a:gd name="T39" fmla="*/ 27 h 122"/>
                <a:gd name="T40" fmla="*/ 49 w 146"/>
                <a:gd name="T41" fmla="*/ 27 h 122"/>
                <a:gd name="T42" fmla="*/ 50 w 146"/>
                <a:gd name="T43" fmla="*/ 36 h 122"/>
                <a:gd name="T44" fmla="*/ 50 w 146"/>
                <a:gd name="T45" fmla="*/ 36 h 122"/>
                <a:gd name="T46" fmla="*/ 50 w 146"/>
                <a:gd name="T47" fmla="*/ 85 h 122"/>
                <a:gd name="T48" fmla="*/ 93 w 146"/>
                <a:gd name="T49" fmla="*/ 61 h 122"/>
                <a:gd name="T50" fmla="*/ 50 w 146"/>
                <a:gd name="T51" fmla="*/ 36 h 122"/>
                <a:gd name="T52" fmla="*/ 11 w 146"/>
                <a:gd name="T53" fmla="*/ 94 h 122"/>
                <a:gd name="T54" fmla="*/ 11 w 146"/>
                <a:gd name="T55" fmla="*/ 94 h 122"/>
                <a:gd name="T56" fmla="*/ 28 w 146"/>
                <a:gd name="T57" fmla="*/ 110 h 122"/>
                <a:gd name="T58" fmla="*/ 118 w 146"/>
                <a:gd name="T59" fmla="*/ 110 h 122"/>
                <a:gd name="T60" fmla="*/ 135 w 146"/>
                <a:gd name="T61" fmla="*/ 94 h 122"/>
                <a:gd name="T62" fmla="*/ 135 w 146"/>
                <a:gd name="T63" fmla="*/ 28 h 122"/>
                <a:gd name="T64" fmla="*/ 118 w 146"/>
                <a:gd name="T65" fmla="*/ 11 h 122"/>
                <a:gd name="T66" fmla="*/ 28 w 146"/>
                <a:gd name="T67" fmla="*/ 11 h 122"/>
                <a:gd name="T68" fmla="*/ 11 w 146"/>
                <a:gd name="T69" fmla="*/ 28 h 122"/>
                <a:gd name="T70" fmla="*/ 11 w 146"/>
                <a:gd name="T71" fmla="*/ 9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6" h="122">
                  <a:moveTo>
                    <a:pt x="146" y="94"/>
                  </a:moveTo>
                  <a:cubicBezTo>
                    <a:pt x="146" y="109"/>
                    <a:pt x="133" y="122"/>
                    <a:pt x="118" y="122"/>
                  </a:cubicBezTo>
                  <a:cubicBezTo>
                    <a:pt x="28" y="122"/>
                    <a:pt x="28" y="122"/>
                    <a:pt x="28" y="122"/>
                  </a:cubicBezTo>
                  <a:cubicBezTo>
                    <a:pt x="13" y="122"/>
                    <a:pt x="0" y="109"/>
                    <a:pt x="0" y="9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2"/>
                    <a:pt x="13" y="0"/>
                    <a:pt x="28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33" y="0"/>
                    <a:pt x="146" y="12"/>
                    <a:pt x="146" y="28"/>
                  </a:cubicBezTo>
                  <a:cubicBezTo>
                    <a:pt x="146" y="94"/>
                    <a:pt x="146" y="94"/>
                    <a:pt x="146" y="94"/>
                  </a:cubicBezTo>
                  <a:close/>
                  <a:moveTo>
                    <a:pt x="49" y="27"/>
                  </a:moveTo>
                  <a:cubicBezTo>
                    <a:pt x="49" y="27"/>
                    <a:pt x="49" y="27"/>
                    <a:pt x="49" y="27"/>
                  </a:cubicBezTo>
                  <a:cubicBezTo>
                    <a:pt x="66" y="38"/>
                    <a:pt x="84" y="48"/>
                    <a:pt x="101" y="58"/>
                  </a:cubicBezTo>
                  <a:cubicBezTo>
                    <a:pt x="103" y="59"/>
                    <a:pt x="103" y="61"/>
                    <a:pt x="102" y="62"/>
                  </a:cubicBezTo>
                  <a:cubicBezTo>
                    <a:pt x="102" y="63"/>
                    <a:pt x="102" y="63"/>
                    <a:pt x="101" y="64"/>
                  </a:cubicBezTo>
                  <a:cubicBezTo>
                    <a:pt x="84" y="74"/>
                    <a:pt x="66" y="84"/>
                    <a:pt x="48" y="94"/>
                  </a:cubicBezTo>
                  <a:cubicBezTo>
                    <a:pt x="47" y="95"/>
                    <a:pt x="45" y="94"/>
                    <a:pt x="44" y="93"/>
                  </a:cubicBezTo>
                  <a:cubicBezTo>
                    <a:pt x="44" y="92"/>
                    <a:pt x="43" y="92"/>
                    <a:pt x="43" y="91"/>
                  </a:cubicBezTo>
                  <a:cubicBezTo>
                    <a:pt x="43" y="91"/>
                    <a:pt x="43" y="91"/>
                    <a:pt x="43" y="91"/>
                  </a:cubicBezTo>
                  <a:cubicBezTo>
                    <a:pt x="43" y="71"/>
                    <a:pt x="43" y="51"/>
                    <a:pt x="43" y="30"/>
                  </a:cubicBezTo>
                  <a:cubicBezTo>
                    <a:pt x="43" y="28"/>
                    <a:pt x="45" y="27"/>
                    <a:pt x="47" y="27"/>
                  </a:cubicBezTo>
                  <a:cubicBezTo>
                    <a:pt x="47" y="27"/>
                    <a:pt x="48" y="27"/>
                    <a:pt x="49" y="27"/>
                  </a:cubicBezTo>
                  <a:close/>
                  <a:moveTo>
                    <a:pt x="50" y="36"/>
                  </a:moveTo>
                  <a:cubicBezTo>
                    <a:pt x="50" y="36"/>
                    <a:pt x="50" y="36"/>
                    <a:pt x="50" y="36"/>
                  </a:cubicBezTo>
                  <a:cubicBezTo>
                    <a:pt x="50" y="53"/>
                    <a:pt x="50" y="69"/>
                    <a:pt x="50" y="85"/>
                  </a:cubicBezTo>
                  <a:cubicBezTo>
                    <a:pt x="64" y="77"/>
                    <a:pt x="78" y="69"/>
                    <a:pt x="93" y="61"/>
                  </a:cubicBezTo>
                  <a:cubicBezTo>
                    <a:pt x="78" y="53"/>
                    <a:pt x="64" y="44"/>
                    <a:pt x="50" y="36"/>
                  </a:cubicBezTo>
                  <a:close/>
                  <a:moveTo>
                    <a:pt x="11" y="94"/>
                  </a:moveTo>
                  <a:cubicBezTo>
                    <a:pt x="11" y="94"/>
                    <a:pt x="11" y="94"/>
                    <a:pt x="11" y="94"/>
                  </a:cubicBezTo>
                  <a:cubicBezTo>
                    <a:pt x="11" y="103"/>
                    <a:pt x="19" y="110"/>
                    <a:pt x="28" y="110"/>
                  </a:cubicBezTo>
                  <a:cubicBezTo>
                    <a:pt x="118" y="110"/>
                    <a:pt x="118" y="110"/>
                    <a:pt x="118" y="110"/>
                  </a:cubicBezTo>
                  <a:cubicBezTo>
                    <a:pt x="127" y="110"/>
                    <a:pt x="135" y="103"/>
                    <a:pt x="135" y="94"/>
                  </a:cubicBezTo>
                  <a:cubicBezTo>
                    <a:pt x="135" y="28"/>
                    <a:pt x="135" y="28"/>
                    <a:pt x="135" y="28"/>
                  </a:cubicBezTo>
                  <a:cubicBezTo>
                    <a:pt x="135" y="18"/>
                    <a:pt x="127" y="11"/>
                    <a:pt x="11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19" y="11"/>
                    <a:pt x="11" y="18"/>
                    <a:pt x="11" y="28"/>
                  </a:cubicBezTo>
                  <a:cubicBezTo>
                    <a:pt x="11" y="94"/>
                    <a:pt x="11" y="94"/>
                    <a:pt x="11" y="9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>
                    <a:lumMod val="50000"/>
                    <a:lumOff val="50000"/>
                  </a:prstClr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201" name="Freeform 27"/>
            <p:cNvSpPr>
              <a:spLocks noEditPoints="1"/>
            </p:cNvSpPr>
            <p:nvPr/>
          </p:nvSpPr>
          <p:spPr bwMode="auto">
            <a:xfrm>
              <a:off x="5976143" y="2212181"/>
              <a:ext cx="280988" cy="233362"/>
            </a:xfrm>
            <a:custGeom>
              <a:avLst/>
              <a:gdLst>
                <a:gd name="T0" fmla="*/ 6 w 147"/>
                <a:gd name="T1" fmla="*/ 0 h 122"/>
                <a:gd name="T2" fmla="*/ 6 w 147"/>
                <a:gd name="T3" fmla="*/ 0 h 122"/>
                <a:gd name="T4" fmla="*/ 141 w 147"/>
                <a:gd name="T5" fmla="*/ 0 h 122"/>
                <a:gd name="T6" fmla="*/ 147 w 147"/>
                <a:gd name="T7" fmla="*/ 5 h 122"/>
                <a:gd name="T8" fmla="*/ 147 w 147"/>
                <a:gd name="T9" fmla="*/ 5 h 122"/>
                <a:gd name="T10" fmla="*/ 147 w 147"/>
                <a:gd name="T11" fmla="*/ 103 h 122"/>
                <a:gd name="T12" fmla="*/ 141 w 147"/>
                <a:gd name="T13" fmla="*/ 108 h 122"/>
                <a:gd name="T14" fmla="*/ 141 w 147"/>
                <a:gd name="T15" fmla="*/ 108 h 122"/>
                <a:gd name="T16" fmla="*/ 79 w 147"/>
                <a:gd name="T17" fmla="*/ 108 h 122"/>
                <a:gd name="T18" fmla="*/ 79 w 147"/>
                <a:gd name="T19" fmla="*/ 115 h 122"/>
                <a:gd name="T20" fmla="*/ 79 w 147"/>
                <a:gd name="T21" fmla="*/ 115 h 122"/>
                <a:gd name="T22" fmla="*/ 110 w 147"/>
                <a:gd name="T23" fmla="*/ 115 h 122"/>
                <a:gd name="T24" fmla="*/ 114 w 147"/>
                <a:gd name="T25" fmla="*/ 119 h 122"/>
                <a:gd name="T26" fmla="*/ 110 w 147"/>
                <a:gd name="T27" fmla="*/ 122 h 122"/>
                <a:gd name="T28" fmla="*/ 36 w 147"/>
                <a:gd name="T29" fmla="*/ 122 h 122"/>
                <a:gd name="T30" fmla="*/ 33 w 147"/>
                <a:gd name="T31" fmla="*/ 119 h 122"/>
                <a:gd name="T32" fmla="*/ 36 w 147"/>
                <a:gd name="T33" fmla="*/ 115 h 122"/>
                <a:gd name="T34" fmla="*/ 68 w 147"/>
                <a:gd name="T35" fmla="*/ 115 h 122"/>
                <a:gd name="T36" fmla="*/ 68 w 147"/>
                <a:gd name="T37" fmla="*/ 115 h 122"/>
                <a:gd name="T38" fmla="*/ 68 w 147"/>
                <a:gd name="T39" fmla="*/ 108 h 122"/>
                <a:gd name="T40" fmla="*/ 6 w 147"/>
                <a:gd name="T41" fmla="*/ 108 h 122"/>
                <a:gd name="T42" fmla="*/ 0 w 147"/>
                <a:gd name="T43" fmla="*/ 103 h 122"/>
                <a:gd name="T44" fmla="*/ 0 w 147"/>
                <a:gd name="T45" fmla="*/ 103 h 122"/>
                <a:gd name="T46" fmla="*/ 0 w 147"/>
                <a:gd name="T47" fmla="*/ 5 h 122"/>
                <a:gd name="T48" fmla="*/ 6 w 147"/>
                <a:gd name="T49" fmla="*/ 0 h 122"/>
                <a:gd name="T50" fmla="*/ 125 w 147"/>
                <a:gd name="T51" fmla="*/ 81 h 122"/>
                <a:gd name="T52" fmla="*/ 125 w 147"/>
                <a:gd name="T53" fmla="*/ 81 h 122"/>
                <a:gd name="T54" fmla="*/ 131 w 147"/>
                <a:gd name="T55" fmla="*/ 87 h 122"/>
                <a:gd name="T56" fmla="*/ 125 w 147"/>
                <a:gd name="T57" fmla="*/ 93 h 122"/>
                <a:gd name="T58" fmla="*/ 120 w 147"/>
                <a:gd name="T59" fmla="*/ 87 h 122"/>
                <a:gd name="T60" fmla="*/ 125 w 147"/>
                <a:gd name="T61" fmla="*/ 81 h 122"/>
                <a:gd name="T62" fmla="*/ 135 w 147"/>
                <a:gd name="T63" fmla="*/ 11 h 122"/>
                <a:gd name="T64" fmla="*/ 135 w 147"/>
                <a:gd name="T65" fmla="*/ 11 h 122"/>
                <a:gd name="T66" fmla="*/ 11 w 147"/>
                <a:gd name="T67" fmla="*/ 11 h 122"/>
                <a:gd name="T68" fmla="*/ 11 w 147"/>
                <a:gd name="T69" fmla="*/ 97 h 122"/>
                <a:gd name="T70" fmla="*/ 135 w 147"/>
                <a:gd name="T71" fmla="*/ 97 h 122"/>
                <a:gd name="T72" fmla="*/ 135 w 147"/>
                <a:gd name="T73" fmla="*/ 1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7" h="122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141" y="0"/>
                    <a:pt x="141" y="0"/>
                    <a:pt x="141" y="0"/>
                  </a:cubicBezTo>
                  <a:cubicBezTo>
                    <a:pt x="144" y="0"/>
                    <a:pt x="147" y="2"/>
                    <a:pt x="147" y="5"/>
                  </a:cubicBezTo>
                  <a:cubicBezTo>
                    <a:pt x="147" y="5"/>
                    <a:pt x="147" y="5"/>
                    <a:pt x="147" y="5"/>
                  </a:cubicBezTo>
                  <a:cubicBezTo>
                    <a:pt x="147" y="103"/>
                    <a:pt x="147" y="103"/>
                    <a:pt x="147" y="103"/>
                  </a:cubicBezTo>
                  <a:cubicBezTo>
                    <a:pt x="147" y="106"/>
                    <a:pt x="144" y="108"/>
                    <a:pt x="141" y="108"/>
                  </a:cubicBezTo>
                  <a:cubicBezTo>
                    <a:pt x="141" y="108"/>
                    <a:pt x="141" y="108"/>
                    <a:pt x="141" y="108"/>
                  </a:cubicBezTo>
                  <a:cubicBezTo>
                    <a:pt x="79" y="108"/>
                    <a:pt x="79" y="108"/>
                    <a:pt x="79" y="108"/>
                  </a:cubicBezTo>
                  <a:cubicBezTo>
                    <a:pt x="79" y="115"/>
                    <a:pt x="79" y="115"/>
                    <a:pt x="79" y="115"/>
                  </a:cubicBezTo>
                  <a:cubicBezTo>
                    <a:pt x="79" y="115"/>
                    <a:pt x="79" y="115"/>
                    <a:pt x="79" y="115"/>
                  </a:cubicBezTo>
                  <a:cubicBezTo>
                    <a:pt x="110" y="115"/>
                    <a:pt x="110" y="115"/>
                    <a:pt x="110" y="115"/>
                  </a:cubicBezTo>
                  <a:cubicBezTo>
                    <a:pt x="112" y="115"/>
                    <a:pt x="114" y="117"/>
                    <a:pt x="114" y="119"/>
                  </a:cubicBezTo>
                  <a:cubicBezTo>
                    <a:pt x="114" y="120"/>
                    <a:pt x="112" y="122"/>
                    <a:pt x="110" y="122"/>
                  </a:cubicBezTo>
                  <a:cubicBezTo>
                    <a:pt x="36" y="122"/>
                    <a:pt x="36" y="122"/>
                    <a:pt x="36" y="122"/>
                  </a:cubicBezTo>
                  <a:cubicBezTo>
                    <a:pt x="35" y="122"/>
                    <a:pt x="33" y="120"/>
                    <a:pt x="33" y="119"/>
                  </a:cubicBezTo>
                  <a:cubicBezTo>
                    <a:pt x="33" y="117"/>
                    <a:pt x="35" y="115"/>
                    <a:pt x="36" y="115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08"/>
                    <a:pt x="68" y="108"/>
                    <a:pt x="68" y="108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2" y="108"/>
                    <a:pt x="0" y="106"/>
                    <a:pt x="0" y="103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6" y="0"/>
                  </a:cubicBezTo>
                  <a:close/>
                  <a:moveTo>
                    <a:pt x="125" y="81"/>
                  </a:moveTo>
                  <a:cubicBezTo>
                    <a:pt x="125" y="81"/>
                    <a:pt x="125" y="81"/>
                    <a:pt x="125" y="81"/>
                  </a:cubicBezTo>
                  <a:cubicBezTo>
                    <a:pt x="129" y="81"/>
                    <a:pt x="131" y="84"/>
                    <a:pt x="131" y="87"/>
                  </a:cubicBezTo>
                  <a:cubicBezTo>
                    <a:pt x="131" y="90"/>
                    <a:pt x="129" y="93"/>
                    <a:pt x="125" y="93"/>
                  </a:cubicBezTo>
                  <a:cubicBezTo>
                    <a:pt x="122" y="93"/>
                    <a:pt x="120" y="90"/>
                    <a:pt x="120" y="87"/>
                  </a:cubicBezTo>
                  <a:cubicBezTo>
                    <a:pt x="120" y="84"/>
                    <a:pt x="122" y="81"/>
                    <a:pt x="125" y="81"/>
                  </a:cubicBezTo>
                  <a:close/>
                  <a:moveTo>
                    <a:pt x="135" y="11"/>
                  </a:moveTo>
                  <a:cubicBezTo>
                    <a:pt x="135" y="11"/>
                    <a:pt x="135" y="11"/>
                    <a:pt x="135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40"/>
                    <a:pt x="11" y="68"/>
                    <a:pt x="11" y="97"/>
                  </a:cubicBezTo>
                  <a:cubicBezTo>
                    <a:pt x="53" y="97"/>
                    <a:pt x="94" y="97"/>
                    <a:pt x="135" y="97"/>
                  </a:cubicBezTo>
                  <a:cubicBezTo>
                    <a:pt x="135" y="68"/>
                    <a:pt x="135" y="40"/>
                    <a:pt x="135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>
                    <a:lumMod val="50000"/>
                    <a:lumOff val="50000"/>
                  </a:prstClr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202" name="Freeform 28"/>
            <p:cNvSpPr>
              <a:spLocks noEditPoints="1"/>
            </p:cNvSpPr>
            <p:nvPr/>
          </p:nvSpPr>
          <p:spPr bwMode="auto">
            <a:xfrm>
              <a:off x="5944393" y="3301206"/>
              <a:ext cx="309563" cy="252412"/>
            </a:xfrm>
            <a:custGeom>
              <a:avLst/>
              <a:gdLst>
                <a:gd name="T0" fmla="*/ 125 w 162"/>
                <a:gd name="T1" fmla="*/ 29 h 132"/>
                <a:gd name="T2" fmla="*/ 146 w 162"/>
                <a:gd name="T3" fmla="*/ 77 h 132"/>
                <a:gd name="T4" fmla="*/ 162 w 162"/>
                <a:gd name="T5" fmla="*/ 106 h 132"/>
                <a:gd name="T6" fmla="*/ 154 w 162"/>
                <a:gd name="T7" fmla="*/ 125 h 132"/>
                <a:gd name="T8" fmla="*/ 146 w 162"/>
                <a:gd name="T9" fmla="*/ 127 h 132"/>
                <a:gd name="T10" fmla="*/ 21 w 162"/>
                <a:gd name="T11" fmla="*/ 132 h 132"/>
                <a:gd name="T12" fmla="*/ 16 w 162"/>
                <a:gd name="T13" fmla="*/ 125 h 132"/>
                <a:gd name="T14" fmla="*/ 2 w 162"/>
                <a:gd name="T15" fmla="*/ 121 h 132"/>
                <a:gd name="T16" fmla="*/ 3 w 162"/>
                <a:gd name="T17" fmla="*/ 94 h 132"/>
                <a:gd name="T18" fmla="*/ 8 w 162"/>
                <a:gd name="T19" fmla="*/ 58 h 132"/>
                <a:gd name="T20" fmla="*/ 46 w 162"/>
                <a:gd name="T21" fmla="*/ 30 h 132"/>
                <a:gd name="T22" fmla="*/ 97 w 162"/>
                <a:gd name="T23" fmla="*/ 122 h 132"/>
                <a:gd name="T24" fmla="*/ 97 w 162"/>
                <a:gd name="T25" fmla="*/ 117 h 132"/>
                <a:gd name="T26" fmla="*/ 103 w 162"/>
                <a:gd name="T27" fmla="*/ 98 h 132"/>
                <a:gd name="T28" fmla="*/ 117 w 162"/>
                <a:gd name="T29" fmla="*/ 111 h 132"/>
                <a:gd name="T30" fmla="*/ 115 w 162"/>
                <a:gd name="T31" fmla="*/ 88 h 132"/>
                <a:gd name="T32" fmla="*/ 112 w 162"/>
                <a:gd name="T33" fmla="*/ 83 h 132"/>
                <a:gd name="T34" fmla="*/ 112 w 162"/>
                <a:gd name="T35" fmla="*/ 82 h 132"/>
                <a:gd name="T36" fmla="*/ 109 w 162"/>
                <a:gd name="T37" fmla="*/ 79 h 132"/>
                <a:gd name="T38" fmla="*/ 64 w 162"/>
                <a:gd name="T39" fmla="*/ 68 h 132"/>
                <a:gd name="T40" fmla="*/ 50 w 162"/>
                <a:gd name="T41" fmla="*/ 82 h 132"/>
                <a:gd name="T42" fmla="*/ 50 w 162"/>
                <a:gd name="T43" fmla="*/ 82 h 132"/>
                <a:gd name="T44" fmla="*/ 45 w 162"/>
                <a:gd name="T45" fmla="*/ 100 h 132"/>
                <a:gd name="T46" fmla="*/ 59 w 162"/>
                <a:gd name="T47" fmla="*/ 112 h 132"/>
                <a:gd name="T48" fmla="*/ 65 w 162"/>
                <a:gd name="T49" fmla="*/ 98 h 132"/>
                <a:gd name="T50" fmla="*/ 65 w 162"/>
                <a:gd name="T51" fmla="*/ 117 h 132"/>
                <a:gd name="T52" fmla="*/ 81 w 162"/>
                <a:gd name="T53" fmla="*/ 61 h 132"/>
                <a:gd name="T54" fmla="*/ 81 w 162"/>
                <a:gd name="T55" fmla="*/ 11 h 132"/>
                <a:gd name="T56" fmla="*/ 26 w 162"/>
                <a:gd name="T57" fmla="*/ 122 h 132"/>
                <a:gd name="T58" fmla="*/ 37 w 162"/>
                <a:gd name="T59" fmla="*/ 118 h 132"/>
                <a:gd name="T60" fmla="*/ 36 w 162"/>
                <a:gd name="T61" fmla="*/ 86 h 132"/>
                <a:gd name="T62" fmla="*/ 12 w 162"/>
                <a:gd name="T63" fmla="*/ 98 h 132"/>
                <a:gd name="T64" fmla="*/ 11 w 162"/>
                <a:gd name="T65" fmla="*/ 114 h 132"/>
                <a:gd name="T66" fmla="*/ 23 w 162"/>
                <a:gd name="T67" fmla="*/ 102 h 132"/>
                <a:gd name="T68" fmla="*/ 46 w 162"/>
                <a:gd name="T69" fmla="*/ 42 h 132"/>
                <a:gd name="T70" fmla="*/ 37 w 162"/>
                <a:gd name="T71" fmla="*/ 40 h 132"/>
                <a:gd name="T72" fmla="*/ 24 w 162"/>
                <a:gd name="T73" fmla="*/ 71 h 132"/>
                <a:gd name="T74" fmla="*/ 41 w 162"/>
                <a:gd name="T75" fmla="*/ 76 h 132"/>
                <a:gd name="T76" fmla="*/ 56 w 162"/>
                <a:gd name="T77" fmla="*/ 62 h 132"/>
                <a:gd name="T78" fmla="*/ 56 w 162"/>
                <a:gd name="T79" fmla="*/ 61 h 132"/>
                <a:gd name="T80" fmla="*/ 46 w 162"/>
                <a:gd name="T81" fmla="*/ 42 h 132"/>
                <a:gd name="T82" fmla="*/ 136 w 162"/>
                <a:gd name="T83" fmla="*/ 122 h 132"/>
                <a:gd name="T84" fmla="*/ 139 w 162"/>
                <a:gd name="T85" fmla="*/ 102 h 132"/>
                <a:gd name="T86" fmla="*/ 151 w 162"/>
                <a:gd name="T87" fmla="*/ 114 h 132"/>
                <a:gd name="T88" fmla="*/ 150 w 162"/>
                <a:gd name="T89" fmla="*/ 98 h 132"/>
                <a:gd name="T90" fmla="*/ 137 w 162"/>
                <a:gd name="T91" fmla="*/ 84 h 132"/>
                <a:gd name="T92" fmla="*/ 128 w 162"/>
                <a:gd name="T93" fmla="*/ 111 h 132"/>
                <a:gd name="T94" fmla="*/ 136 w 162"/>
                <a:gd name="T95" fmla="*/ 122 h 132"/>
                <a:gd name="T96" fmla="*/ 116 w 162"/>
                <a:gd name="T97" fmla="*/ 42 h 132"/>
                <a:gd name="T98" fmla="*/ 116 w 162"/>
                <a:gd name="T99" fmla="*/ 42 h 132"/>
                <a:gd name="T100" fmla="*/ 106 w 162"/>
                <a:gd name="T101" fmla="*/ 61 h 132"/>
                <a:gd name="T102" fmla="*/ 116 w 162"/>
                <a:gd name="T103" fmla="*/ 72 h 132"/>
                <a:gd name="T104" fmla="*/ 121 w 162"/>
                <a:gd name="T105" fmla="*/ 76 h 132"/>
                <a:gd name="T106" fmla="*/ 138 w 162"/>
                <a:gd name="T107" fmla="*/ 71 h 132"/>
                <a:gd name="T108" fmla="*/ 125 w 162"/>
                <a:gd name="T109" fmla="*/ 4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62" h="132">
                  <a:moveTo>
                    <a:pt x="81" y="0"/>
                  </a:moveTo>
                  <a:cubicBezTo>
                    <a:pt x="99" y="0"/>
                    <a:pt x="114" y="13"/>
                    <a:pt x="116" y="30"/>
                  </a:cubicBezTo>
                  <a:cubicBezTo>
                    <a:pt x="119" y="30"/>
                    <a:pt x="122" y="29"/>
                    <a:pt x="125" y="29"/>
                  </a:cubicBezTo>
                  <a:cubicBezTo>
                    <a:pt x="133" y="29"/>
                    <a:pt x="140" y="32"/>
                    <a:pt x="145" y="37"/>
                  </a:cubicBezTo>
                  <a:cubicBezTo>
                    <a:pt x="150" y="43"/>
                    <a:pt x="154" y="50"/>
                    <a:pt x="154" y="58"/>
                  </a:cubicBezTo>
                  <a:cubicBezTo>
                    <a:pt x="154" y="65"/>
                    <a:pt x="151" y="72"/>
                    <a:pt x="146" y="77"/>
                  </a:cubicBezTo>
                  <a:cubicBezTo>
                    <a:pt x="153" y="84"/>
                    <a:pt x="153" y="84"/>
                    <a:pt x="153" y="84"/>
                  </a:cubicBezTo>
                  <a:cubicBezTo>
                    <a:pt x="156" y="87"/>
                    <a:pt x="158" y="90"/>
                    <a:pt x="159" y="94"/>
                  </a:cubicBezTo>
                  <a:cubicBezTo>
                    <a:pt x="161" y="98"/>
                    <a:pt x="162" y="102"/>
                    <a:pt x="162" y="106"/>
                  </a:cubicBezTo>
                  <a:cubicBezTo>
                    <a:pt x="162" y="115"/>
                    <a:pt x="162" y="115"/>
                    <a:pt x="162" y="115"/>
                  </a:cubicBezTo>
                  <a:cubicBezTo>
                    <a:pt x="162" y="117"/>
                    <a:pt x="161" y="119"/>
                    <a:pt x="160" y="121"/>
                  </a:cubicBezTo>
                  <a:cubicBezTo>
                    <a:pt x="158" y="123"/>
                    <a:pt x="156" y="124"/>
                    <a:pt x="154" y="125"/>
                  </a:cubicBezTo>
                  <a:cubicBezTo>
                    <a:pt x="153" y="125"/>
                    <a:pt x="153" y="125"/>
                    <a:pt x="153" y="125"/>
                  </a:cubicBezTo>
                  <a:cubicBezTo>
                    <a:pt x="146" y="125"/>
                    <a:pt x="146" y="125"/>
                    <a:pt x="146" y="125"/>
                  </a:cubicBezTo>
                  <a:cubicBezTo>
                    <a:pt x="146" y="127"/>
                    <a:pt x="146" y="127"/>
                    <a:pt x="146" y="127"/>
                  </a:cubicBezTo>
                  <a:cubicBezTo>
                    <a:pt x="146" y="130"/>
                    <a:pt x="144" y="132"/>
                    <a:pt x="141" y="132"/>
                  </a:cubicBezTo>
                  <a:cubicBezTo>
                    <a:pt x="141" y="132"/>
                    <a:pt x="141" y="132"/>
                    <a:pt x="141" y="132"/>
                  </a:cubicBezTo>
                  <a:cubicBezTo>
                    <a:pt x="21" y="132"/>
                    <a:pt x="21" y="132"/>
                    <a:pt x="21" y="132"/>
                  </a:cubicBezTo>
                  <a:cubicBezTo>
                    <a:pt x="21" y="132"/>
                    <a:pt x="21" y="132"/>
                    <a:pt x="21" y="132"/>
                  </a:cubicBezTo>
                  <a:cubicBezTo>
                    <a:pt x="18" y="132"/>
                    <a:pt x="16" y="130"/>
                    <a:pt x="16" y="127"/>
                  </a:cubicBezTo>
                  <a:cubicBezTo>
                    <a:pt x="16" y="125"/>
                    <a:pt x="16" y="125"/>
                    <a:pt x="16" y="125"/>
                  </a:cubicBezTo>
                  <a:cubicBezTo>
                    <a:pt x="9" y="125"/>
                    <a:pt x="9" y="125"/>
                    <a:pt x="9" y="125"/>
                  </a:cubicBezTo>
                  <a:cubicBezTo>
                    <a:pt x="9" y="125"/>
                    <a:pt x="9" y="125"/>
                    <a:pt x="8" y="125"/>
                  </a:cubicBezTo>
                  <a:cubicBezTo>
                    <a:pt x="6" y="124"/>
                    <a:pt x="4" y="123"/>
                    <a:pt x="2" y="121"/>
                  </a:cubicBezTo>
                  <a:cubicBezTo>
                    <a:pt x="1" y="119"/>
                    <a:pt x="0" y="117"/>
                    <a:pt x="0" y="115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2"/>
                    <a:pt x="1" y="98"/>
                    <a:pt x="3" y="94"/>
                  </a:cubicBezTo>
                  <a:cubicBezTo>
                    <a:pt x="4" y="90"/>
                    <a:pt x="6" y="87"/>
                    <a:pt x="9" y="84"/>
                  </a:cubicBezTo>
                  <a:cubicBezTo>
                    <a:pt x="16" y="77"/>
                    <a:pt x="16" y="77"/>
                    <a:pt x="16" y="77"/>
                  </a:cubicBezTo>
                  <a:cubicBezTo>
                    <a:pt x="11" y="72"/>
                    <a:pt x="8" y="65"/>
                    <a:pt x="8" y="58"/>
                  </a:cubicBezTo>
                  <a:cubicBezTo>
                    <a:pt x="8" y="50"/>
                    <a:pt x="12" y="43"/>
                    <a:pt x="17" y="37"/>
                  </a:cubicBezTo>
                  <a:cubicBezTo>
                    <a:pt x="22" y="32"/>
                    <a:pt x="29" y="29"/>
                    <a:pt x="37" y="29"/>
                  </a:cubicBezTo>
                  <a:cubicBezTo>
                    <a:pt x="40" y="29"/>
                    <a:pt x="43" y="30"/>
                    <a:pt x="46" y="30"/>
                  </a:cubicBezTo>
                  <a:cubicBezTo>
                    <a:pt x="48" y="13"/>
                    <a:pt x="63" y="0"/>
                    <a:pt x="81" y="0"/>
                  </a:cubicBezTo>
                  <a:close/>
                  <a:moveTo>
                    <a:pt x="97" y="122"/>
                  </a:moveTo>
                  <a:cubicBezTo>
                    <a:pt x="97" y="122"/>
                    <a:pt x="97" y="122"/>
                    <a:pt x="97" y="122"/>
                  </a:cubicBezTo>
                  <a:cubicBezTo>
                    <a:pt x="97" y="117"/>
                    <a:pt x="97" y="117"/>
                    <a:pt x="97" y="117"/>
                  </a:cubicBezTo>
                  <a:cubicBezTo>
                    <a:pt x="97" y="117"/>
                    <a:pt x="97" y="117"/>
                    <a:pt x="97" y="117"/>
                  </a:cubicBezTo>
                  <a:cubicBezTo>
                    <a:pt x="97" y="117"/>
                    <a:pt x="97" y="117"/>
                    <a:pt x="97" y="117"/>
                  </a:cubicBezTo>
                  <a:cubicBezTo>
                    <a:pt x="97" y="98"/>
                    <a:pt x="97" y="98"/>
                    <a:pt x="97" y="98"/>
                  </a:cubicBezTo>
                  <a:cubicBezTo>
                    <a:pt x="97" y="96"/>
                    <a:pt x="99" y="95"/>
                    <a:pt x="100" y="95"/>
                  </a:cubicBezTo>
                  <a:cubicBezTo>
                    <a:pt x="102" y="95"/>
                    <a:pt x="103" y="96"/>
                    <a:pt x="103" y="98"/>
                  </a:cubicBezTo>
                  <a:cubicBezTo>
                    <a:pt x="103" y="112"/>
                    <a:pt x="103" y="112"/>
                    <a:pt x="103" y="112"/>
                  </a:cubicBezTo>
                  <a:cubicBezTo>
                    <a:pt x="117" y="112"/>
                    <a:pt x="117" y="112"/>
                    <a:pt x="117" y="112"/>
                  </a:cubicBezTo>
                  <a:cubicBezTo>
                    <a:pt x="117" y="112"/>
                    <a:pt x="117" y="111"/>
                    <a:pt x="117" y="111"/>
                  </a:cubicBezTo>
                  <a:cubicBezTo>
                    <a:pt x="117" y="100"/>
                    <a:pt x="117" y="100"/>
                    <a:pt x="117" y="100"/>
                  </a:cubicBezTo>
                  <a:cubicBezTo>
                    <a:pt x="117" y="96"/>
                    <a:pt x="117" y="92"/>
                    <a:pt x="115" y="88"/>
                  </a:cubicBezTo>
                  <a:cubicBezTo>
                    <a:pt x="115" y="88"/>
                    <a:pt x="115" y="88"/>
                    <a:pt x="115" y="88"/>
                  </a:cubicBezTo>
                  <a:cubicBezTo>
                    <a:pt x="115" y="88"/>
                    <a:pt x="115" y="88"/>
                    <a:pt x="115" y="88"/>
                  </a:cubicBezTo>
                  <a:cubicBezTo>
                    <a:pt x="114" y="86"/>
                    <a:pt x="113" y="84"/>
                    <a:pt x="112" y="83"/>
                  </a:cubicBezTo>
                  <a:cubicBezTo>
                    <a:pt x="112" y="83"/>
                    <a:pt x="112" y="83"/>
                    <a:pt x="112" y="83"/>
                  </a:cubicBezTo>
                  <a:cubicBezTo>
                    <a:pt x="112" y="82"/>
                    <a:pt x="112" y="82"/>
                    <a:pt x="112" y="82"/>
                  </a:cubicBezTo>
                  <a:cubicBezTo>
                    <a:pt x="112" y="82"/>
                    <a:pt x="112" y="82"/>
                    <a:pt x="112" y="82"/>
                  </a:cubicBezTo>
                  <a:cubicBezTo>
                    <a:pt x="112" y="82"/>
                    <a:pt x="112" y="82"/>
                    <a:pt x="112" y="82"/>
                  </a:cubicBezTo>
                  <a:cubicBezTo>
                    <a:pt x="112" y="82"/>
                    <a:pt x="112" y="82"/>
                    <a:pt x="112" y="82"/>
                  </a:cubicBezTo>
                  <a:cubicBezTo>
                    <a:pt x="111" y="81"/>
                    <a:pt x="110" y="80"/>
                    <a:pt x="109" y="79"/>
                  </a:cubicBezTo>
                  <a:cubicBezTo>
                    <a:pt x="109" y="79"/>
                    <a:pt x="109" y="79"/>
                    <a:pt x="109" y="79"/>
                  </a:cubicBezTo>
                  <a:cubicBezTo>
                    <a:pt x="98" y="68"/>
                    <a:pt x="98" y="68"/>
                    <a:pt x="98" y="68"/>
                  </a:cubicBezTo>
                  <a:cubicBezTo>
                    <a:pt x="93" y="70"/>
                    <a:pt x="87" y="72"/>
                    <a:pt x="81" y="72"/>
                  </a:cubicBezTo>
                  <a:cubicBezTo>
                    <a:pt x="75" y="72"/>
                    <a:pt x="69" y="70"/>
                    <a:pt x="64" y="68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2" y="80"/>
                    <a:pt x="51" y="81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49" y="84"/>
                    <a:pt x="48" y="86"/>
                    <a:pt x="47" y="88"/>
                  </a:cubicBezTo>
                  <a:cubicBezTo>
                    <a:pt x="45" y="92"/>
                    <a:pt x="45" y="96"/>
                    <a:pt x="45" y="100"/>
                  </a:cubicBezTo>
                  <a:cubicBezTo>
                    <a:pt x="45" y="111"/>
                    <a:pt x="45" y="111"/>
                    <a:pt x="45" y="111"/>
                  </a:cubicBezTo>
                  <a:cubicBezTo>
                    <a:pt x="45" y="111"/>
                    <a:pt x="45" y="112"/>
                    <a:pt x="45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59" y="96"/>
                    <a:pt x="60" y="95"/>
                    <a:pt x="62" y="95"/>
                  </a:cubicBezTo>
                  <a:cubicBezTo>
                    <a:pt x="63" y="95"/>
                    <a:pt x="65" y="96"/>
                    <a:pt x="65" y="98"/>
                  </a:cubicBezTo>
                  <a:cubicBezTo>
                    <a:pt x="65" y="117"/>
                    <a:pt x="65" y="117"/>
                    <a:pt x="65" y="117"/>
                  </a:cubicBezTo>
                  <a:cubicBezTo>
                    <a:pt x="65" y="117"/>
                    <a:pt x="65" y="117"/>
                    <a:pt x="65" y="117"/>
                  </a:cubicBezTo>
                  <a:cubicBezTo>
                    <a:pt x="65" y="117"/>
                    <a:pt x="65" y="117"/>
                    <a:pt x="65" y="117"/>
                  </a:cubicBezTo>
                  <a:cubicBezTo>
                    <a:pt x="65" y="122"/>
                    <a:pt x="65" y="122"/>
                    <a:pt x="65" y="122"/>
                  </a:cubicBezTo>
                  <a:cubicBezTo>
                    <a:pt x="97" y="122"/>
                    <a:pt x="97" y="122"/>
                    <a:pt x="97" y="122"/>
                  </a:cubicBezTo>
                  <a:close/>
                  <a:moveTo>
                    <a:pt x="81" y="61"/>
                  </a:moveTo>
                  <a:cubicBezTo>
                    <a:pt x="81" y="61"/>
                    <a:pt x="81" y="61"/>
                    <a:pt x="81" y="61"/>
                  </a:cubicBezTo>
                  <a:cubicBezTo>
                    <a:pt x="95" y="61"/>
                    <a:pt x="106" y="50"/>
                    <a:pt x="106" y="36"/>
                  </a:cubicBezTo>
                  <a:cubicBezTo>
                    <a:pt x="106" y="22"/>
                    <a:pt x="95" y="11"/>
                    <a:pt x="81" y="11"/>
                  </a:cubicBezTo>
                  <a:cubicBezTo>
                    <a:pt x="67" y="11"/>
                    <a:pt x="56" y="22"/>
                    <a:pt x="56" y="36"/>
                  </a:cubicBezTo>
                  <a:cubicBezTo>
                    <a:pt x="56" y="50"/>
                    <a:pt x="67" y="61"/>
                    <a:pt x="81" y="61"/>
                  </a:cubicBezTo>
                  <a:close/>
                  <a:moveTo>
                    <a:pt x="26" y="122"/>
                  </a:moveTo>
                  <a:cubicBezTo>
                    <a:pt x="26" y="122"/>
                    <a:pt x="26" y="122"/>
                    <a:pt x="26" y="122"/>
                  </a:cubicBezTo>
                  <a:cubicBezTo>
                    <a:pt x="41" y="122"/>
                    <a:pt x="41" y="122"/>
                    <a:pt x="41" y="122"/>
                  </a:cubicBezTo>
                  <a:cubicBezTo>
                    <a:pt x="39" y="121"/>
                    <a:pt x="38" y="120"/>
                    <a:pt x="37" y="118"/>
                  </a:cubicBezTo>
                  <a:cubicBezTo>
                    <a:pt x="35" y="116"/>
                    <a:pt x="34" y="113"/>
                    <a:pt x="34" y="111"/>
                  </a:cubicBezTo>
                  <a:cubicBezTo>
                    <a:pt x="34" y="100"/>
                    <a:pt x="34" y="100"/>
                    <a:pt x="34" y="100"/>
                  </a:cubicBezTo>
                  <a:cubicBezTo>
                    <a:pt x="34" y="95"/>
                    <a:pt x="35" y="90"/>
                    <a:pt x="36" y="86"/>
                  </a:cubicBezTo>
                  <a:cubicBezTo>
                    <a:pt x="32" y="86"/>
                    <a:pt x="28" y="85"/>
                    <a:pt x="25" y="84"/>
                  </a:cubicBezTo>
                  <a:cubicBezTo>
                    <a:pt x="17" y="91"/>
                    <a:pt x="17" y="91"/>
                    <a:pt x="17" y="91"/>
                  </a:cubicBezTo>
                  <a:cubicBezTo>
                    <a:pt x="15" y="94"/>
                    <a:pt x="13" y="96"/>
                    <a:pt x="12" y="98"/>
                  </a:cubicBezTo>
                  <a:cubicBezTo>
                    <a:pt x="12" y="98"/>
                    <a:pt x="12" y="98"/>
                    <a:pt x="12" y="98"/>
                  </a:cubicBezTo>
                  <a:cubicBezTo>
                    <a:pt x="11" y="101"/>
                    <a:pt x="11" y="103"/>
                    <a:pt x="11" y="106"/>
                  </a:cubicBezTo>
                  <a:cubicBezTo>
                    <a:pt x="11" y="114"/>
                    <a:pt x="11" y="114"/>
                    <a:pt x="11" y="114"/>
                  </a:cubicBezTo>
                  <a:cubicBezTo>
                    <a:pt x="20" y="114"/>
                    <a:pt x="20" y="114"/>
                    <a:pt x="20" y="114"/>
                  </a:cubicBezTo>
                  <a:cubicBezTo>
                    <a:pt x="20" y="105"/>
                    <a:pt x="20" y="105"/>
                    <a:pt x="20" y="105"/>
                  </a:cubicBezTo>
                  <a:cubicBezTo>
                    <a:pt x="20" y="103"/>
                    <a:pt x="21" y="102"/>
                    <a:pt x="23" y="102"/>
                  </a:cubicBezTo>
                  <a:cubicBezTo>
                    <a:pt x="25" y="102"/>
                    <a:pt x="26" y="103"/>
                    <a:pt x="26" y="105"/>
                  </a:cubicBezTo>
                  <a:cubicBezTo>
                    <a:pt x="26" y="122"/>
                    <a:pt x="26" y="122"/>
                    <a:pt x="26" y="122"/>
                  </a:cubicBezTo>
                  <a:close/>
                  <a:moveTo>
                    <a:pt x="46" y="42"/>
                  </a:moveTo>
                  <a:cubicBezTo>
                    <a:pt x="46" y="42"/>
                    <a:pt x="46" y="42"/>
                    <a:pt x="46" y="42"/>
                  </a:cubicBezTo>
                  <a:cubicBezTo>
                    <a:pt x="45" y="41"/>
                    <a:pt x="44" y="41"/>
                    <a:pt x="43" y="40"/>
                  </a:cubicBezTo>
                  <a:cubicBezTo>
                    <a:pt x="41" y="40"/>
                    <a:pt x="39" y="40"/>
                    <a:pt x="37" y="40"/>
                  </a:cubicBezTo>
                  <a:cubicBezTo>
                    <a:pt x="32" y="40"/>
                    <a:pt x="28" y="42"/>
                    <a:pt x="24" y="45"/>
                  </a:cubicBezTo>
                  <a:cubicBezTo>
                    <a:pt x="21" y="48"/>
                    <a:pt x="19" y="53"/>
                    <a:pt x="19" y="58"/>
                  </a:cubicBezTo>
                  <a:cubicBezTo>
                    <a:pt x="19" y="63"/>
                    <a:pt x="21" y="67"/>
                    <a:pt x="24" y="71"/>
                  </a:cubicBezTo>
                  <a:cubicBezTo>
                    <a:pt x="24" y="71"/>
                    <a:pt x="24" y="71"/>
                    <a:pt x="24" y="71"/>
                  </a:cubicBezTo>
                  <a:cubicBezTo>
                    <a:pt x="28" y="74"/>
                    <a:pt x="32" y="76"/>
                    <a:pt x="37" y="76"/>
                  </a:cubicBezTo>
                  <a:cubicBezTo>
                    <a:pt x="38" y="76"/>
                    <a:pt x="40" y="76"/>
                    <a:pt x="41" y="76"/>
                  </a:cubicBezTo>
                  <a:cubicBezTo>
                    <a:pt x="41" y="75"/>
                    <a:pt x="42" y="75"/>
                    <a:pt x="43" y="75"/>
                  </a:cubicBezTo>
                  <a:cubicBezTo>
                    <a:pt x="44" y="74"/>
                    <a:pt x="45" y="73"/>
                    <a:pt x="46" y="72"/>
                  </a:cubicBezTo>
                  <a:cubicBezTo>
                    <a:pt x="56" y="62"/>
                    <a:pt x="56" y="62"/>
                    <a:pt x="56" y="62"/>
                  </a:cubicBezTo>
                  <a:cubicBezTo>
                    <a:pt x="56" y="61"/>
                    <a:pt x="56" y="61"/>
                    <a:pt x="56" y="61"/>
                  </a:cubicBezTo>
                  <a:cubicBezTo>
                    <a:pt x="56" y="61"/>
                    <a:pt x="56" y="61"/>
                    <a:pt x="56" y="61"/>
                  </a:cubicBezTo>
                  <a:cubicBezTo>
                    <a:pt x="56" y="61"/>
                    <a:pt x="56" y="61"/>
                    <a:pt x="56" y="61"/>
                  </a:cubicBezTo>
                  <a:cubicBezTo>
                    <a:pt x="51" y="57"/>
                    <a:pt x="48" y="51"/>
                    <a:pt x="46" y="44"/>
                  </a:cubicBezTo>
                  <a:cubicBezTo>
                    <a:pt x="46" y="44"/>
                    <a:pt x="46" y="43"/>
                    <a:pt x="46" y="42"/>
                  </a:cubicBezTo>
                  <a:cubicBezTo>
                    <a:pt x="46" y="42"/>
                    <a:pt x="46" y="42"/>
                    <a:pt x="46" y="42"/>
                  </a:cubicBezTo>
                  <a:cubicBezTo>
                    <a:pt x="46" y="42"/>
                    <a:pt x="46" y="42"/>
                    <a:pt x="46" y="42"/>
                  </a:cubicBezTo>
                  <a:cubicBezTo>
                    <a:pt x="46" y="42"/>
                    <a:pt x="46" y="42"/>
                    <a:pt x="46" y="42"/>
                  </a:cubicBezTo>
                  <a:close/>
                  <a:moveTo>
                    <a:pt x="136" y="122"/>
                  </a:moveTo>
                  <a:cubicBezTo>
                    <a:pt x="136" y="122"/>
                    <a:pt x="136" y="122"/>
                    <a:pt x="136" y="122"/>
                  </a:cubicBezTo>
                  <a:cubicBezTo>
                    <a:pt x="136" y="105"/>
                    <a:pt x="136" y="105"/>
                    <a:pt x="136" y="105"/>
                  </a:cubicBezTo>
                  <a:cubicBezTo>
                    <a:pt x="136" y="103"/>
                    <a:pt x="137" y="102"/>
                    <a:pt x="139" y="102"/>
                  </a:cubicBezTo>
                  <a:cubicBezTo>
                    <a:pt x="141" y="102"/>
                    <a:pt x="142" y="103"/>
                    <a:pt x="142" y="105"/>
                  </a:cubicBezTo>
                  <a:cubicBezTo>
                    <a:pt x="142" y="114"/>
                    <a:pt x="142" y="114"/>
                    <a:pt x="142" y="114"/>
                  </a:cubicBezTo>
                  <a:cubicBezTo>
                    <a:pt x="151" y="114"/>
                    <a:pt x="151" y="114"/>
                    <a:pt x="151" y="114"/>
                  </a:cubicBezTo>
                  <a:cubicBezTo>
                    <a:pt x="151" y="106"/>
                    <a:pt x="151" y="106"/>
                    <a:pt x="151" y="106"/>
                  </a:cubicBezTo>
                  <a:cubicBezTo>
                    <a:pt x="151" y="103"/>
                    <a:pt x="151" y="101"/>
                    <a:pt x="150" y="98"/>
                  </a:cubicBezTo>
                  <a:cubicBezTo>
                    <a:pt x="150" y="98"/>
                    <a:pt x="150" y="98"/>
                    <a:pt x="150" y="98"/>
                  </a:cubicBezTo>
                  <a:cubicBezTo>
                    <a:pt x="150" y="98"/>
                    <a:pt x="150" y="98"/>
                    <a:pt x="150" y="98"/>
                  </a:cubicBezTo>
                  <a:cubicBezTo>
                    <a:pt x="149" y="96"/>
                    <a:pt x="147" y="94"/>
                    <a:pt x="145" y="91"/>
                  </a:cubicBezTo>
                  <a:cubicBezTo>
                    <a:pt x="137" y="84"/>
                    <a:pt x="137" y="84"/>
                    <a:pt x="137" y="84"/>
                  </a:cubicBezTo>
                  <a:cubicBezTo>
                    <a:pt x="134" y="85"/>
                    <a:pt x="130" y="86"/>
                    <a:pt x="126" y="86"/>
                  </a:cubicBezTo>
                  <a:cubicBezTo>
                    <a:pt x="127" y="90"/>
                    <a:pt x="128" y="95"/>
                    <a:pt x="128" y="100"/>
                  </a:cubicBezTo>
                  <a:cubicBezTo>
                    <a:pt x="128" y="111"/>
                    <a:pt x="128" y="111"/>
                    <a:pt x="128" y="111"/>
                  </a:cubicBezTo>
                  <a:cubicBezTo>
                    <a:pt x="128" y="113"/>
                    <a:pt x="127" y="116"/>
                    <a:pt x="125" y="118"/>
                  </a:cubicBezTo>
                  <a:cubicBezTo>
                    <a:pt x="124" y="120"/>
                    <a:pt x="123" y="121"/>
                    <a:pt x="121" y="122"/>
                  </a:cubicBezTo>
                  <a:cubicBezTo>
                    <a:pt x="136" y="122"/>
                    <a:pt x="136" y="122"/>
                    <a:pt x="136" y="122"/>
                  </a:cubicBezTo>
                  <a:close/>
                  <a:moveTo>
                    <a:pt x="116" y="42"/>
                  </a:moveTo>
                  <a:cubicBezTo>
                    <a:pt x="116" y="42"/>
                    <a:pt x="116" y="42"/>
                    <a:pt x="116" y="42"/>
                  </a:cubicBezTo>
                  <a:cubicBezTo>
                    <a:pt x="116" y="42"/>
                    <a:pt x="116" y="42"/>
                    <a:pt x="116" y="42"/>
                  </a:cubicBezTo>
                  <a:cubicBezTo>
                    <a:pt x="116" y="42"/>
                    <a:pt x="116" y="42"/>
                    <a:pt x="116" y="42"/>
                  </a:cubicBezTo>
                  <a:cubicBezTo>
                    <a:pt x="116" y="42"/>
                    <a:pt x="116" y="42"/>
                    <a:pt x="116" y="42"/>
                  </a:cubicBezTo>
                  <a:cubicBezTo>
                    <a:pt x="116" y="42"/>
                    <a:pt x="116" y="42"/>
                    <a:pt x="116" y="42"/>
                  </a:cubicBezTo>
                  <a:cubicBezTo>
                    <a:pt x="115" y="49"/>
                    <a:pt x="112" y="56"/>
                    <a:pt x="106" y="61"/>
                  </a:cubicBezTo>
                  <a:cubicBezTo>
                    <a:pt x="106" y="61"/>
                    <a:pt x="106" y="61"/>
                    <a:pt x="106" y="61"/>
                  </a:cubicBezTo>
                  <a:cubicBezTo>
                    <a:pt x="106" y="61"/>
                    <a:pt x="106" y="61"/>
                    <a:pt x="106" y="61"/>
                  </a:cubicBezTo>
                  <a:cubicBezTo>
                    <a:pt x="106" y="62"/>
                    <a:pt x="106" y="62"/>
                    <a:pt x="106" y="62"/>
                  </a:cubicBezTo>
                  <a:cubicBezTo>
                    <a:pt x="116" y="72"/>
                    <a:pt x="116" y="72"/>
                    <a:pt x="116" y="72"/>
                  </a:cubicBezTo>
                  <a:cubicBezTo>
                    <a:pt x="116" y="72"/>
                    <a:pt x="116" y="72"/>
                    <a:pt x="116" y="72"/>
                  </a:cubicBezTo>
                  <a:cubicBezTo>
                    <a:pt x="117" y="73"/>
                    <a:pt x="118" y="74"/>
                    <a:pt x="119" y="75"/>
                  </a:cubicBezTo>
                  <a:cubicBezTo>
                    <a:pt x="120" y="75"/>
                    <a:pt x="121" y="75"/>
                    <a:pt x="121" y="76"/>
                  </a:cubicBezTo>
                  <a:cubicBezTo>
                    <a:pt x="121" y="76"/>
                    <a:pt x="121" y="76"/>
                    <a:pt x="121" y="76"/>
                  </a:cubicBezTo>
                  <a:cubicBezTo>
                    <a:pt x="121" y="76"/>
                    <a:pt x="121" y="76"/>
                    <a:pt x="121" y="76"/>
                  </a:cubicBezTo>
                  <a:cubicBezTo>
                    <a:pt x="122" y="76"/>
                    <a:pt x="124" y="76"/>
                    <a:pt x="125" y="76"/>
                  </a:cubicBezTo>
                  <a:cubicBezTo>
                    <a:pt x="130" y="76"/>
                    <a:pt x="134" y="74"/>
                    <a:pt x="138" y="71"/>
                  </a:cubicBezTo>
                  <a:cubicBezTo>
                    <a:pt x="141" y="67"/>
                    <a:pt x="143" y="63"/>
                    <a:pt x="143" y="58"/>
                  </a:cubicBezTo>
                  <a:cubicBezTo>
                    <a:pt x="143" y="53"/>
                    <a:pt x="141" y="48"/>
                    <a:pt x="138" y="45"/>
                  </a:cubicBezTo>
                  <a:cubicBezTo>
                    <a:pt x="134" y="42"/>
                    <a:pt x="130" y="40"/>
                    <a:pt x="125" y="40"/>
                  </a:cubicBezTo>
                  <a:cubicBezTo>
                    <a:pt x="123" y="40"/>
                    <a:pt x="121" y="40"/>
                    <a:pt x="120" y="40"/>
                  </a:cubicBezTo>
                  <a:cubicBezTo>
                    <a:pt x="118" y="41"/>
                    <a:pt x="117" y="41"/>
                    <a:pt x="116" y="42"/>
                  </a:cubicBez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ea typeface="华文细黑" panose="02010600040101010101" pitchFamily="2" charset="-122"/>
              </a:endParaRPr>
            </a:p>
          </p:txBody>
        </p:sp>
        <p:sp>
          <p:nvSpPr>
            <p:cNvPr id="203" name="Freeform 29"/>
            <p:cNvSpPr>
              <a:spLocks noEditPoints="1"/>
            </p:cNvSpPr>
            <p:nvPr/>
          </p:nvSpPr>
          <p:spPr bwMode="auto">
            <a:xfrm>
              <a:off x="6019006" y="4387056"/>
              <a:ext cx="195262" cy="276225"/>
            </a:xfrm>
            <a:custGeom>
              <a:avLst/>
              <a:gdLst>
                <a:gd name="T0" fmla="*/ 38 w 102"/>
                <a:gd name="T1" fmla="*/ 124 h 144"/>
                <a:gd name="T2" fmla="*/ 38 w 102"/>
                <a:gd name="T3" fmla="*/ 124 h 144"/>
                <a:gd name="T4" fmla="*/ 65 w 102"/>
                <a:gd name="T5" fmla="*/ 124 h 144"/>
                <a:gd name="T6" fmla="*/ 68 w 102"/>
                <a:gd name="T7" fmla="*/ 127 h 144"/>
                <a:gd name="T8" fmla="*/ 68 w 102"/>
                <a:gd name="T9" fmla="*/ 127 h 144"/>
                <a:gd name="T10" fmla="*/ 68 w 102"/>
                <a:gd name="T11" fmla="*/ 141 h 144"/>
                <a:gd name="T12" fmla="*/ 65 w 102"/>
                <a:gd name="T13" fmla="*/ 144 h 144"/>
                <a:gd name="T14" fmla="*/ 65 w 102"/>
                <a:gd name="T15" fmla="*/ 144 h 144"/>
                <a:gd name="T16" fmla="*/ 38 w 102"/>
                <a:gd name="T17" fmla="*/ 144 h 144"/>
                <a:gd name="T18" fmla="*/ 34 w 102"/>
                <a:gd name="T19" fmla="*/ 141 h 144"/>
                <a:gd name="T20" fmla="*/ 34 w 102"/>
                <a:gd name="T21" fmla="*/ 141 h 144"/>
                <a:gd name="T22" fmla="*/ 34 w 102"/>
                <a:gd name="T23" fmla="*/ 127 h 144"/>
                <a:gd name="T24" fmla="*/ 38 w 102"/>
                <a:gd name="T25" fmla="*/ 124 h 144"/>
                <a:gd name="T26" fmla="*/ 51 w 102"/>
                <a:gd name="T27" fmla="*/ 0 h 144"/>
                <a:gd name="T28" fmla="*/ 51 w 102"/>
                <a:gd name="T29" fmla="*/ 0 h 144"/>
                <a:gd name="T30" fmla="*/ 87 w 102"/>
                <a:gd name="T31" fmla="*/ 15 h 144"/>
                <a:gd name="T32" fmla="*/ 87 w 102"/>
                <a:gd name="T33" fmla="*/ 15 h 144"/>
                <a:gd name="T34" fmla="*/ 87 w 102"/>
                <a:gd name="T35" fmla="*/ 15 h 144"/>
                <a:gd name="T36" fmla="*/ 102 w 102"/>
                <a:gd name="T37" fmla="*/ 51 h 144"/>
                <a:gd name="T38" fmla="*/ 98 w 102"/>
                <a:gd name="T39" fmla="*/ 72 h 144"/>
                <a:gd name="T40" fmla="*/ 86 w 102"/>
                <a:gd name="T41" fmla="*/ 89 h 144"/>
                <a:gd name="T42" fmla="*/ 81 w 102"/>
                <a:gd name="T43" fmla="*/ 94 h 144"/>
                <a:gd name="T44" fmla="*/ 68 w 102"/>
                <a:gd name="T45" fmla="*/ 114 h 144"/>
                <a:gd name="T46" fmla="*/ 62 w 102"/>
                <a:gd name="T47" fmla="*/ 119 h 144"/>
                <a:gd name="T48" fmla="*/ 41 w 102"/>
                <a:gd name="T49" fmla="*/ 119 h 144"/>
                <a:gd name="T50" fmla="*/ 35 w 102"/>
                <a:gd name="T51" fmla="*/ 114 h 144"/>
                <a:gd name="T52" fmla="*/ 22 w 102"/>
                <a:gd name="T53" fmla="*/ 94 h 144"/>
                <a:gd name="T54" fmla="*/ 17 w 102"/>
                <a:gd name="T55" fmla="*/ 89 h 144"/>
                <a:gd name="T56" fmla="*/ 17 w 102"/>
                <a:gd name="T57" fmla="*/ 89 h 144"/>
                <a:gd name="T58" fmla="*/ 5 w 102"/>
                <a:gd name="T59" fmla="*/ 72 h 144"/>
                <a:gd name="T60" fmla="*/ 0 w 102"/>
                <a:gd name="T61" fmla="*/ 51 h 144"/>
                <a:gd name="T62" fmla="*/ 15 w 102"/>
                <a:gd name="T63" fmla="*/ 15 h 144"/>
                <a:gd name="T64" fmla="*/ 16 w 102"/>
                <a:gd name="T65" fmla="*/ 14 h 144"/>
                <a:gd name="T66" fmla="*/ 51 w 102"/>
                <a:gd name="T67" fmla="*/ 0 h 144"/>
                <a:gd name="T68" fmla="*/ 80 w 102"/>
                <a:gd name="T69" fmla="*/ 23 h 144"/>
                <a:gd name="T70" fmla="*/ 80 w 102"/>
                <a:gd name="T71" fmla="*/ 23 h 144"/>
                <a:gd name="T72" fmla="*/ 51 w 102"/>
                <a:gd name="T73" fmla="*/ 11 h 144"/>
                <a:gd name="T74" fmla="*/ 23 w 102"/>
                <a:gd name="T75" fmla="*/ 22 h 144"/>
                <a:gd name="T76" fmla="*/ 23 w 102"/>
                <a:gd name="T77" fmla="*/ 23 h 144"/>
                <a:gd name="T78" fmla="*/ 11 w 102"/>
                <a:gd name="T79" fmla="*/ 51 h 144"/>
                <a:gd name="T80" fmla="*/ 15 w 102"/>
                <a:gd name="T81" fmla="*/ 67 h 144"/>
                <a:gd name="T82" fmla="*/ 24 w 102"/>
                <a:gd name="T83" fmla="*/ 80 h 144"/>
                <a:gd name="T84" fmla="*/ 25 w 102"/>
                <a:gd name="T85" fmla="*/ 81 h 144"/>
                <a:gd name="T86" fmla="*/ 30 w 102"/>
                <a:gd name="T87" fmla="*/ 86 h 144"/>
                <a:gd name="T88" fmla="*/ 45 w 102"/>
                <a:gd name="T89" fmla="*/ 108 h 144"/>
                <a:gd name="T90" fmla="*/ 57 w 102"/>
                <a:gd name="T91" fmla="*/ 108 h 144"/>
                <a:gd name="T92" fmla="*/ 73 w 102"/>
                <a:gd name="T93" fmla="*/ 86 h 144"/>
                <a:gd name="T94" fmla="*/ 78 w 102"/>
                <a:gd name="T95" fmla="*/ 81 h 144"/>
                <a:gd name="T96" fmla="*/ 78 w 102"/>
                <a:gd name="T97" fmla="*/ 80 h 144"/>
                <a:gd name="T98" fmla="*/ 88 w 102"/>
                <a:gd name="T99" fmla="*/ 67 h 144"/>
                <a:gd name="T100" fmla="*/ 91 w 102"/>
                <a:gd name="T101" fmla="*/ 51 h 144"/>
                <a:gd name="T102" fmla="*/ 80 w 102"/>
                <a:gd name="T103" fmla="*/ 23 h 144"/>
                <a:gd name="T104" fmla="*/ 62 w 102"/>
                <a:gd name="T105" fmla="*/ 131 h 144"/>
                <a:gd name="T106" fmla="*/ 62 w 102"/>
                <a:gd name="T107" fmla="*/ 131 h 144"/>
                <a:gd name="T108" fmla="*/ 41 w 102"/>
                <a:gd name="T109" fmla="*/ 131 h 144"/>
                <a:gd name="T110" fmla="*/ 41 w 102"/>
                <a:gd name="T111" fmla="*/ 138 h 144"/>
                <a:gd name="T112" fmla="*/ 62 w 102"/>
                <a:gd name="T113" fmla="*/ 138 h 144"/>
                <a:gd name="T114" fmla="*/ 62 w 102"/>
                <a:gd name="T115" fmla="*/ 131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2" h="144">
                  <a:moveTo>
                    <a:pt x="38" y="124"/>
                  </a:moveTo>
                  <a:cubicBezTo>
                    <a:pt x="38" y="124"/>
                    <a:pt x="38" y="124"/>
                    <a:pt x="38" y="124"/>
                  </a:cubicBezTo>
                  <a:cubicBezTo>
                    <a:pt x="65" y="124"/>
                    <a:pt x="65" y="124"/>
                    <a:pt x="65" y="124"/>
                  </a:cubicBezTo>
                  <a:cubicBezTo>
                    <a:pt x="67" y="124"/>
                    <a:pt x="68" y="125"/>
                    <a:pt x="68" y="127"/>
                  </a:cubicBezTo>
                  <a:cubicBezTo>
                    <a:pt x="68" y="127"/>
                    <a:pt x="68" y="127"/>
                    <a:pt x="68" y="127"/>
                  </a:cubicBezTo>
                  <a:cubicBezTo>
                    <a:pt x="68" y="141"/>
                    <a:pt x="68" y="141"/>
                    <a:pt x="68" y="141"/>
                  </a:cubicBezTo>
                  <a:cubicBezTo>
                    <a:pt x="68" y="143"/>
                    <a:pt x="67" y="144"/>
                    <a:pt x="65" y="144"/>
                  </a:cubicBezTo>
                  <a:cubicBezTo>
                    <a:pt x="65" y="144"/>
                    <a:pt x="65" y="144"/>
                    <a:pt x="65" y="144"/>
                  </a:cubicBezTo>
                  <a:cubicBezTo>
                    <a:pt x="38" y="144"/>
                    <a:pt x="38" y="144"/>
                    <a:pt x="38" y="144"/>
                  </a:cubicBezTo>
                  <a:cubicBezTo>
                    <a:pt x="36" y="144"/>
                    <a:pt x="34" y="143"/>
                    <a:pt x="34" y="141"/>
                  </a:cubicBezTo>
                  <a:cubicBezTo>
                    <a:pt x="34" y="141"/>
                    <a:pt x="34" y="141"/>
                    <a:pt x="34" y="141"/>
                  </a:cubicBezTo>
                  <a:cubicBezTo>
                    <a:pt x="34" y="127"/>
                    <a:pt x="34" y="127"/>
                    <a:pt x="34" y="127"/>
                  </a:cubicBezTo>
                  <a:cubicBezTo>
                    <a:pt x="34" y="125"/>
                    <a:pt x="36" y="124"/>
                    <a:pt x="38" y="124"/>
                  </a:cubicBezTo>
                  <a:close/>
                  <a:moveTo>
                    <a:pt x="51" y="0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65" y="0"/>
                    <a:pt x="78" y="5"/>
                    <a:pt x="87" y="15"/>
                  </a:cubicBezTo>
                  <a:cubicBezTo>
                    <a:pt x="87" y="15"/>
                    <a:pt x="87" y="15"/>
                    <a:pt x="87" y="15"/>
                  </a:cubicBezTo>
                  <a:cubicBezTo>
                    <a:pt x="87" y="15"/>
                    <a:pt x="87" y="15"/>
                    <a:pt x="87" y="15"/>
                  </a:cubicBezTo>
                  <a:cubicBezTo>
                    <a:pt x="97" y="24"/>
                    <a:pt x="102" y="37"/>
                    <a:pt x="102" y="51"/>
                  </a:cubicBezTo>
                  <a:cubicBezTo>
                    <a:pt x="102" y="58"/>
                    <a:pt x="101" y="65"/>
                    <a:pt x="98" y="72"/>
                  </a:cubicBezTo>
                  <a:cubicBezTo>
                    <a:pt x="95" y="78"/>
                    <a:pt x="91" y="84"/>
                    <a:pt x="86" y="89"/>
                  </a:cubicBezTo>
                  <a:cubicBezTo>
                    <a:pt x="85" y="90"/>
                    <a:pt x="82" y="92"/>
                    <a:pt x="81" y="94"/>
                  </a:cubicBezTo>
                  <a:cubicBezTo>
                    <a:pt x="73" y="101"/>
                    <a:pt x="69" y="105"/>
                    <a:pt x="68" y="114"/>
                  </a:cubicBezTo>
                  <a:cubicBezTo>
                    <a:pt x="67" y="117"/>
                    <a:pt x="65" y="119"/>
                    <a:pt x="62" y="119"/>
                  </a:cubicBezTo>
                  <a:cubicBezTo>
                    <a:pt x="41" y="119"/>
                    <a:pt x="41" y="119"/>
                    <a:pt x="41" y="119"/>
                  </a:cubicBezTo>
                  <a:cubicBezTo>
                    <a:pt x="38" y="119"/>
                    <a:pt x="35" y="117"/>
                    <a:pt x="35" y="114"/>
                  </a:cubicBezTo>
                  <a:cubicBezTo>
                    <a:pt x="34" y="105"/>
                    <a:pt x="30" y="101"/>
                    <a:pt x="22" y="94"/>
                  </a:cubicBezTo>
                  <a:cubicBezTo>
                    <a:pt x="20" y="92"/>
                    <a:pt x="18" y="90"/>
                    <a:pt x="17" y="89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2" y="84"/>
                    <a:pt x="7" y="78"/>
                    <a:pt x="5" y="72"/>
                  </a:cubicBezTo>
                  <a:cubicBezTo>
                    <a:pt x="2" y="65"/>
                    <a:pt x="0" y="58"/>
                    <a:pt x="0" y="51"/>
                  </a:cubicBezTo>
                  <a:cubicBezTo>
                    <a:pt x="0" y="37"/>
                    <a:pt x="6" y="24"/>
                    <a:pt x="15" y="15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25" y="5"/>
                    <a:pt x="37" y="0"/>
                    <a:pt x="51" y="0"/>
                  </a:cubicBezTo>
                  <a:close/>
                  <a:moveTo>
                    <a:pt x="80" y="23"/>
                  </a:moveTo>
                  <a:cubicBezTo>
                    <a:pt x="80" y="23"/>
                    <a:pt x="80" y="23"/>
                    <a:pt x="80" y="23"/>
                  </a:cubicBezTo>
                  <a:cubicBezTo>
                    <a:pt x="72" y="15"/>
                    <a:pt x="62" y="11"/>
                    <a:pt x="51" y="11"/>
                  </a:cubicBezTo>
                  <a:cubicBezTo>
                    <a:pt x="40" y="11"/>
                    <a:pt x="31" y="15"/>
                    <a:pt x="23" y="22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16" y="30"/>
                    <a:pt x="11" y="40"/>
                    <a:pt x="11" y="51"/>
                  </a:cubicBezTo>
                  <a:cubicBezTo>
                    <a:pt x="11" y="57"/>
                    <a:pt x="13" y="62"/>
                    <a:pt x="15" y="67"/>
                  </a:cubicBezTo>
                  <a:cubicBezTo>
                    <a:pt x="17" y="72"/>
                    <a:pt x="20" y="77"/>
                    <a:pt x="24" y="80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7" y="83"/>
                    <a:pt x="29" y="84"/>
                    <a:pt x="30" y="86"/>
                  </a:cubicBezTo>
                  <a:cubicBezTo>
                    <a:pt x="38" y="93"/>
                    <a:pt x="43" y="98"/>
                    <a:pt x="45" y="108"/>
                  </a:cubicBezTo>
                  <a:cubicBezTo>
                    <a:pt x="57" y="108"/>
                    <a:pt x="57" y="108"/>
                    <a:pt x="57" y="108"/>
                  </a:cubicBezTo>
                  <a:cubicBezTo>
                    <a:pt x="60" y="98"/>
                    <a:pt x="65" y="93"/>
                    <a:pt x="73" y="86"/>
                  </a:cubicBezTo>
                  <a:cubicBezTo>
                    <a:pt x="74" y="84"/>
                    <a:pt x="75" y="83"/>
                    <a:pt x="78" y="81"/>
                  </a:cubicBezTo>
                  <a:cubicBezTo>
                    <a:pt x="78" y="80"/>
                    <a:pt x="78" y="80"/>
                    <a:pt x="78" y="80"/>
                  </a:cubicBezTo>
                  <a:cubicBezTo>
                    <a:pt x="82" y="77"/>
                    <a:pt x="85" y="72"/>
                    <a:pt x="88" y="67"/>
                  </a:cubicBezTo>
                  <a:cubicBezTo>
                    <a:pt x="90" y="62"/>
                    <a:pt x="91" y="57"/>
                    <a:pt x="91" y="51"/>
                  </a:cubicBezTo>
                  <a:cubicBezTo>
                    <a:pt x="91" y="40"/>
                    <a:pt x="87" y="30"/>
                    <a:pt x="80" y="23"/>
                  </a:cubicBezTo>
                  <a:close/>
                  <a:moveTo>
                    <a:pt x="62" y="131"/>
                  </a:moveTo>
                  <a:cubicBezTo>
                    <a:pt x="62" y="131"/>
                    <a:pt x="62" y="131"/>
                    <a:pt x="62" y="131"/>
                  </a:cubicBezTo>
                  <a:cubicBezTo>
                    <a:pt x="41" y="131"/>
                    <a:pt x="41" y="131"/>
                    <a:pt x="41" y="131"/>
                  </a:cubicBezTo>
                  <a:cubicBezTo>
                    <a:pt x="41" y="138"/>
                    <a:pt x="41" y="138"/>
                    <a:pt x="41" y="138"/>
                  </a:cubicBezTo>
                  <a:cubicBezTo>
                    <a:pt x="62" y="138"/>
                    <a:pt x="62" y="138"/>
                    <a:pt x="62" y="138"/>
                  </a:cubicBezTo>
                  <a:cubicBezTo>
                    <a:pt x="62" y="131"/>
                    <a:pt x="62" y="131"/>
                    <a:pt x="62" y="1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>
                    <a:lumMod val="50000"/>
                    <a:lumOff val="50000"/>
                  </a:prstClr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204" name="Line 30"/>
            <p:cNvSpPr>
              <a:spLocks noChangeShapeType="1"/>
            </p:cNvSpPr>
            <p:nvPr/>
          </p:nvSpPr>
          <p:spPr bwMode="auto">
            <a:xfrm flipH="1">
              <a:off x="5001418" y="2288381"/>
              <a:ext cx="760413" cy="0"/>
            </a:xfrm>
            <a:prstGeom prst="line">
              <a:avLst/>
            </a:prstGeom>
            <a:noFill/>
            <a:ln w="6350" cmpd="sng">
              <a:solidFill>
                <a:srgbClr val="1C50A2"/>
              </a:solidFill>
              <a:prstDash val="dash"/>
              <a:round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ea typeface="华文细黑" panose="02010600040101010101" pitchFamily="2" charset="-122"/>
              </a:endParaRPr>
            </a:p>
          </p:txBody>
        </p:sp>
        <p:sp>
          <p:nvSpPr>
            <p:cNvPr id="205" name="Line 31"/>
            <p:cNvSpPr>
              <a:spLocks noChangeShapeType="1"/>
            </p:cNvSpPr>
            <p:nvPr/>
          </p:nvSpPr>
          <p:spPr bwMode="auto">
            <a:xfrm>
              <a:off x="5001418" y="3775868"/>
              <a:ext cx="0" cy="749300"/>
            </a:xfrm>
            <a:prstGeom prst="line">
              <a:avLst/>
            </a:prstGeom>
            <a:noFill/>
            <a:ln w="6350" cmpd="sng">
              <a:solidFill>
                <a:srgbClr val="1C50A2"/>
              </a:solidFill>
              <a:prstDash val="dash"/>
              <a:round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ea typeface="华文细黑" panose="02010600040101010101" pitchFamily="2" charset="-122"/>
              </a:endParaRPr>
            </a:p>
          </p:txBody>
        </p:sp>
        <p:sp>
          <p:nvSpPr>
            <p:cNvPr id="206" name="Line 32"/>
            <p:cNvSpPr>
              <a:spLocks noChangeShapeType="1"/>
            </p:cNvSpPr>
            <p:nvPr/>
          </p:nvSpPr>
          <p:spPr bwMode="auto">
            <a:xfrm>
              <a:off x="6441281" y="4525168"/>
              <a:ext cx="720725" cy="0"/>
            </a:xfrm>
            <a:prstGeom prst="line">
              <a:avLst/>
            </a:prstGeom>
            <a:noFill/>
            <a:ln w="6350" cmpd="sng">
              <a:solidFill>
                <a:srgbClr val="1C50A2"/>
              </a:solidFill>
              <a:prstDash val="dash"/>
              <a:round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ea typeface="华文细黑" panose="02010600040101010101" pitchFamily="2" charset="-122"/>
              </a:endParaRPr>
            </a:p>
          </p:txBody>
        </p:sp>
        <p:sp>
          <p:nvSpPr>
            <p:cNvPr id="207" name="Line 33"/>
            <p:cNvSpPr>
              <a:spLocks noChangeShapeType="1"/>
            </p:cNvSpPr>
            <p:nvPr/>
          </p:nvSpPr>
          <p:spPr bwMode="auto">
            <a:xfrm flipV="1">
              <a:off x="7162006" y="2288381"/>
              <a:ext cx="0" cy="788987"/>
            </a:xfrm>
            <a:prstGeom prst="line">
              <a:avLst/>
            </a:prstGeom>
            <a:noFill/>
            <a:ln w="6350" cmpd="sng">
              <a:solidFill>
                <a:srgbClr val="1C50A2"/>
              </a:solidFill>
              <a:prstDash val="dash"/>
              <a:round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ea typeface="华文细黑" panose="02010600040101010101" pitchFamily="2" charset="-122"/>
              </a:endParaRPr>
            </a:p>
          </p:txBody>
        </p:sp>
      </p:grpSp>
      <p:grpSp>
        <p:nvGrpSpPr>
          <p:cNvPr id="208" name="组合 207"/>
          <p:cNvGrpSpPr/>
          <p:nvPr/>
        </p:nvGrpSpPr>
        <p:grpSpPr>
          <a:xfrm>
            <a:off x="1997881" y="2083899"/>
            <a:ext cx="2108063" cy="882390"/>
            <a:chOff x="1068797" y="2701101"/>
            <a:chExt cx="2108063" cy="882390"/>
          </a:xfrm>
        </p:grpSpPr>
        <p:sp>
          <p:nvSpPr>
            <p:cNvPr id="209" name="îśḷîḓe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schemeClr val="bg1"/>
                </a:solidFill>
              </a:endParaRPr>
            </a:p>
          </p:txBody>
        </p:sp>
        <p:sp>
          <p:nvSpPr>
            <p:cNvPr id="210" name="íṧḻîďè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solidFill>
                    <a:schemeClr val="bg1"/>
                  </a:solidFill>
                  <a:latin typeface="+mj-ea"/>
                </a:rPr>
                <a:t>PPT</a:t>
              </a:r>
              <a:r>
                <a:rPr lang="zh-CN" altLang="en-US" sz="2000" b="1" dirty="0">
                  <a:solidFill>
                    <a:schemeClr val="bg1"/>
                  </a:solidFill>
                  <a:latin typeface="+mj-ea"/>
                </a:rPr>
                <a:t>标题文档</a:t>
              </a:r>
            </a:p>
          </p:txBody>
        </p:sp>
      </p:grpSp>
      <p:grpSp>
        <p:nvGrpSpPr>
          <p:cNvPr id="211" name="组合 210"/>
          <p:cNvGrpSpPr/>
          <p:nvPr/>
        </p:nvGrpSpPr>
        <p:grpSpPr>
          <a:xfrm>
            <a:off x="1997881" y="3437393"/>
            <a:ext cx="2108063" cy="882390"/>
            <a:chOff x="1068797" y="2701101"/>
            <a:chExt cx="2108063" cy="882390"/>
          </a:xfrm>
        </p:grpSpPr>
        <p:sp>
          <p:nvSpPr>
            <p:cNvPr id="212" name="îśḷîḓe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schemeClr val="bg1"/>
                </a:solidFill>
              </a:endParaRPr>
            </a:p>
          </p:txBody>
        </p:sp>
        <p:sp>
          <p:nvSpPr>
            <p:cNvPr id="213" name="íṧḻîďè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solidFill>
                    <a:schemeClr val="bg1"/>
                  </a:solidFill>
                  <a:latin typeface="+mj-ea"/>
                </a:rPr>
                <a:t>PPT</a:t>
              </a:r>
              <a:r>
                <a:rPr lang="zh-CN" altLang="en-US" sz="2000" b="1" dirty="0">
                  <a:solidFill>
                    <a:schemeClr val="bg1"/>
                  </a:solidFill>
                  <a:latin typeface="+mj-ea"/>
                </a:rPr>
                <a:t>标题文档</a:t>
              </a:r>
            </a:p>
          </p:txBody>
        </p:sp>
      </p:grpSp>
      <p:grpSp>
        <p:nvGrpSpPr>
          <p:cNvPr id="214" name="组合 213"/>
          <p:cNvGrpSpPr/>
          <p:nvPr/>
        </p:nvGrpSpPr>
        <p:grpSpPr>
          <a:xfrm>
            <a:off x="7855474" y="2083899"/>
            <a:ext cx="2108063" cy="882390"/>
            <a:chOff x="1068797" y="2701101"/>
            <a:chExt cx="2108063" cy="882390"/>
          </a:xfrm>
        </p:grpSpPr>
        <p:sp>
          <p:nvSpPr>
            <p:cNvPr id="215" name="îśḷîḓe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schemeClr val="bg1"/>
                </a:solidFill>
              </a:endParaRPr>
            </a:p>
          </p:txBody>
        </p:sp>
        <p:sp>
          <p:nvSpPr>
            <p:cNvPr id="216" name="íṧḻîďè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solidFill>
                    <a:schemeClr val="bg1"/>
                  </a:solidFill>
                  <a:latin typeface="+mj-ea"/>
                </a:rPr>
                <a:t>PPT</a:t>
              </a:r>
              <a:r>
                <a:rPr lang="zh-CN" altLang="en-US" sz="2000" b="1" dirty="0">
                  <a:solidFill>
                    <a:schemeClr val="bg1"/>
                  </a:solidFill>
                  <a:latin typeface="+mj-ea"/>
                </a:rPr>
                <a:t>标题文档</a:t>
              </a:r>
            </a:p>
          </p:txBody>
        </p:sp>
      </p:grpSp>
      <p:grpSp>
        <p:nvGrpSpPr>
          <p:cNvPr id="217" name="组合 216"/>
          <p:cNvGrpSpPr/>
          <p:nvPr/>
        </p:nvGrpSpPr>
        <p:grpSpPr>
          <a:xfrm>
            <a:off x="7855474" y="3437393"/>
            <a:ext cx="2108063" cy="882390"/>
            <a:chOff x="1068797" y="2701101"/>
            <a:chExt cx="2108063" cy="882390"/>
          </a:xfrm>
        </p:grpSpPr>
        <p:sp>
          <p:nvSpPr>
            <p:cNvPr id="218" name="îśḷîḓe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schemeClr val="bg1"/>
                </a:solidFill>
              </a:endParaRPr>
            </a:p>
          </p:txBody>
        </p:sp>
        <p:sp>
          <p:nvSpPr>
            <p:cNvPr id="219" name="íṧḻîďè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solidFill>
                    <a:schemeClr val="bg1"/>
                  </a:solidFill>
                  <a:latin typeface="+mj-ea"/>
                </a:rPr>
                <a:t>PPT</a:t>
              </a:r>
              <a:r>
                <a:rPr lang="zh-CN" altLang="en-US" sz="2000" b="1" dirty="0">
                  <a:solidFill>
                    <a:schemeClr val="bg1"/>
                  </a:solidFill>
                  <a:latin typeface="+mj-ea"/>
                </a:rPr>
                <a:t>标题文档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53283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7" name="图片 22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6" y="0"/>
            <a:ext cx="12188824" cy="6866158"/>
          </a:xfrm>
          <a:prstGeom prst="rect">
            <a:avLst/>
          </a:prstGeom>
        </p:spPr>
      </p:pic>
      <p:grpSp>
        <p:nvGrpSpPr>
          <p:cNvPr id="46" name="组合 45"/>
          <p:cNvGrpSpPr/>
          <p:nvPr/>
        </p:nvGrpSpPr>
        <p:grpSpPr>
          <a:xfrm>
            <a:off x="10336136" y="79777"/>
            <a:ext cx="1493744" cy="3582768"/>
            <a:chOff x="8591550" y="0"/>
            <a:chExt cx="1924050" cy="4614863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9528175" y="0"/>
              <a:ext cx="39687" cy="2698750"/>
            </a:xfrm>
            <a:custGeom>
              <a:avLst/>
              <a:gdLst>
                <a:gd name="T0" fmla="*/ 12 w 12"/>
                <a:gd name="T1" fmla="*/ 0 h 817"/>
                <a:gd name="T2" fmla="*/ 12 w 12"/>
                <a:gd name="T3" fmla="*/ 812 h 817"/>
                <a:gd name="T4" fmla="*/ 6 w 12"/>
                <a:gd name="T5" fmla="*/ 817 h 817"/>
                <a:gd name="T6" fmla="*/ 6 w 12"/>
                <a:gd name="T7" fmla="*/ 817 h 817"/>
                <a:gd name="T8" fmla="*/ 0 w 12"/>
                <a:gd name="T9" fmla="*/ 812 h 817"/>
                <a:gd name="T10" fmla="*/ 0 w 12"/>
                <a:gd name="T11" fmla="*/ 0 h 817"/>
                <a:gd name="T12" fmla="*/ 12 w 12"/>
                <a:gd name="T13" fmla="*/ 0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817">
                  <a:moveTo>
                    <a:pt x="12" y="0"/>
                  </a:moveTo>
                  <a:cubicBezTo>
                    <a:pt x="12" y="812"/>
                    <a:pt x="12" y="812"/>
                    <a:pt x="12" y="812"/>
                  </a:cubicBezTo>
                  <a:cubicBezTo>
                    <a:pt x="12" y="815"/>
                    <a:pt x="9" y="817"/>
                    <a:pt x="6" y="817"/>
                  </a:cubicBezTo>
                  <a:cubicBezTo>
                    <a:pt x="6" y="817"/>
                    <a:pt x="6" y="817"/>
                    <a:pt x="6" y="817"/>
                  </a:cubicBezTo>
                  <a:cubicBezTo>
                    <a:pt x="2" y="817"/>
                    <a:pt x="0" y="815"/>
                    <a:pt x="0" y="812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9D1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9221788" y="2686050"/>
              <a:ext cx="660400" cy="1862138"/>
            </a:xfrm>
            <a:prstGeom prst="rect">
              <a:avLst/>
            </a:pr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9283700" y="2747963"/>
              <a:ext cx="538162" cy="1738313"/>
            </a:xfrm>
            <a:custGeom>
              <a:avLst/>
              <a:gdLst>
                <a:gd name="T0" fmla="*/ 339 w 339"/>
                <a:gd name="T1" fmla="*/ 1095 h 1095"/>
                <a:gd name="T2" fmla="*/ 0 w 339"/>
                <a:gd name="T3" fmla="*/ 1095 h 1095"/>
                <a:gd name="T4" fmla="*/ 0 w 339"/>
                <a:gd name="T5" fmla="*/ 0 h 1095"/>
                <a:gd name="T6" fmla="*/ 339 w 339"/>
                <a:gd name="T7" fmla="*/ 0 h 1095"/>
                <a:gd name="T8" fmla="*/ 339 w 339"/>
                <a:gd name="T9" fmla="*/ 1095 h 1095"/>
                <a:gd name="T10" fmla="*/ 3 w 339"/>
                <a:gd name="T11" fmla="*/ 1093 h 1095"/>
                <a:gd name="T12" fmla="*/ 335 w 339"/>
                <a:gd name="T13" fmla="*/ 1093 h 1095"/>
                <a:gd name="T14" fmla="*/ 335 w 339"/>
                <a:gd name="T15" fmla="*/ 2 h 1095"/>
                <a:gd name="T16" fmla="*/ 3 w 339"/>
                <a:gd name="T17" fmla="*/ 2 h 1095"/>
                <a:gd name="T18" fmla="*/ 3 w 339"/>
                <a:gd name="T19" fmla="*/ 1093 h 1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9" h="1095">
                  <a:moveTo>
                    <a:pt x="339" y="1095"/>
                  </a:moveTo>
                  <a:lnTo>
                    <a:pt x="0" y="1095"/>
                  </a:lnTo>
                  <a:lnTo>
                    <a:pt x="0" y="0"/>
                  </a:lnTo>
                  <a:lnTo>
                    <a:pt x="339" y="0"/>
                  </a:lnTo>
                  <a:lnTo>
                    <a:pt x="339" y="1095"/>
                  </a:lnTo>
                  <a:close/>
                  <a:moveTo>
                    <a:pt x="3" y="1093"/>
                  </a:moveTo>
                  <a:lnTo>
                    <a:pt x="335" y="1093"/>
                  </a:lnTo>
                  <a:lnTo>
                    <a:pt x="335" y="2"/>
                  </a:lnTo>
                  <a:lnTo>
                    <a:pt x="3" y="2"/>
                  </a:lnTo>
                  <a:lnTo>
                    <a:pt x="3" y="1093"/>
                  </a:lnTo>
                  <a:close/>
                </a:path>
              </a:pathLst>
            </a:custGeom>
            <a:solidFill>
              <a:srgbClr val="9D1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9166225" y="4514850"/>
              <a:ext cx="774700" cy="100013"/>
            </a:xfrm>
            <a:custGeom>
              <a:avLst/>
              <a:gdLst>
                <a:gd name="T0" fmla="*/ 220 w 235"/>
                <a:gd name="T1" fmla="*/ 30 h 30"/>
                <a:gd name="T2" fmla="*/ 15 w 235"/>
                <a:gd name="T3" fmla="*/ 30 h 30"/>
                <a:gd name="T4" fmla="*/ 0 w 235"/>
                <a:gd name="T5" fmla="*/ 15 h 30"/>
                <a:gd name="T6" fmla="*/ 0 w 235"/>
                <a:gd name="T7" fmla="*/ 15 h 30"/>
                <a:gd name="T8" fmla="*/ 15 w 235"/>
                <a:gd name="T9" fmla="*/ 0 h 30"/>
                <a:gd name="T10" fmla="*/ 220 w 235"/>
                <a:gd name="T11" fmla="*/ 0 h 30"/>
                <a:gd name="T12" fmla="*/ 235 w 235"/>
                <a:gd name="T13" fmla="*/ 15 h 30"/>
                <a:gd name="T14" fmla="*/ 235 w 235"/>
                <a:gd name="T15" fmla="*/ 15 h 30"/>
                <a:gd name="T16" fmla="*/ 220 w 235"/>
                <a:gd name="T1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5" h="30">
                  <a:moveTo>
                    <a:pt x="220" y="30"/>
                  </a:moveTo>
                  <a:cubicBezTo>
                    <a:pt x="15" y="30"/>
                    <a:pt x="15" y="30"/>
                    <a:pt x="15" y="30"/>
                  </a:cubicBezTo>
                  <a:cubicBezTo>
                    <a:pt x="6" y="30"/>
                    <a:pt x="0" y="24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6" y="0"/>
                    <a:pt x="15" y="0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28" y="0"/>
                    <a:pt x="235" y="7"/>
                    <a:pt x="235" y="15"/>
                  </a:cubicBezTo>
                  <a:cubicBezTo>
                    <a:pt x="235" y="15"/>
                    <a:pt x="235" y="15"/>
                    <a:pt x="235" y="15"/>
                  </a:cubicBezTo>
                  <a:cubicBezTo>
                    <a:pt x="235" y="24"/>
                    <a:pt x="228" y="30"/>
                    <a:pt x="220" y="30"/>
                  </a:cubicBezTo>
                  <a:close/>
                </a:path>
              </a:pathLst>
            </a:custGeom>
            <a:solidFill>
              <a:srgbClr val="9D1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9166225" y="2613025"/>
              <a:ext cx="774700" cy="101600"/>
            </a:xfrm>
            <a:custGeom>
              <a:avLst/>
              <a:gdLst>
                <a:gd name="T0" fmla="*/ 220 w 235"/>
                <a:gd name="T1" fmla="*/ 31 h 31"/>
                <a:gd name="T2" fmla="*/ 15 w 235"/>
                <a:gd name="T3" fmla="*/ 31 h 31"/>
                <a:gd name="T4" fmla="*/ 0 w 235"/>
                <a:gd name="T5" fmla="*/ 15 h 31"/>
                <a:gd name="T6" fmla="*/ 0 w 235"/>
                <a:gd name="T7" fmla="*/ 15 h 31"/>
                <a:gd name="T8" fmla="*/ 15 w 235"/>
                <a:gd name="T9" fmla="*/ 0 h 31"/>
                <a:gd name="T10" fmla="*/ 220 w 235"/>
                <a:gd name="T11" fmla="*/ 0 h 31"/>
                <a:gd name="T12" fmla="*/ 235 w 235"/>
                <a:gd name="T13" fmla="*/ 15 h 31"/>
                <a:gd name="T14" fmla="*/ 235 w 235"/>
                <a:gd name="T15" fmla="*/ 15 h 31"/>
                <a:gd name="T16" fmla="*/ 220 w 235"/>
                <a:gd name="T1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5" h="31">
                  <a:moveTo>
                    <a:pt x="220" y="31"/>
                  </a:moveTo>
                  <a:cubicBezTo>
                    <a:pt x="15" y="31"/>
                    <a:pt x="15" y="31"/>
                    <a:pt x="15" y="31"/>
                  </a:cubicBezTo>
                  <a:cubicBezTo>
                    <a:pt x="6" y="31"/>
                    <a:pt x="0" y="24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6" y="0"/>
                    <a:pt x="15" y="0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28" y="0"/>
                    <a:pt x="235" y="7"/>
                    <a:pt x="235" y="15"/>
                  </a:cubicBezTo>
                  <a:cubicBezTo>
                    <a:pt x="235" y="15"/>
                    <a:pt x="235" y="15"/>
                    <a:pt x="235" y="15"/>
                  </a:cubicBezTo>
                  <a:cubicBezTo>
                    <a:pt x="235" y="24"/>
                    <a:pt x="228" y="31"/>
                    <a:pt x="220" y="31"/>
                  </a:cubicBezTo>
                  <a:close/>
                </a:path>
              </a:pathLst>
            </a:custGeom>
            <a:solidFill>
              <a:srgbClr val="9D1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Oval 10"/>
            <p:cNvSpPr>
              <a:spLocks noChangeArrowheads="1"/>
            </p:cNvSpPr>
            <p:nvPr/>
          </p:nvSpPr>
          <p:spPr bwMode="auto">
            <a:xfrm>
              <a:off x="9313863" y="547688"/>
              <a:ext cx="476250" cy="393700"/>
            </a:xfrm>
            <a:prstGeom prst="ellipse">
              <a:avLst/>
            </a:prstGeom>
            <a:solidFill>
              <a:srgbClr val="9D1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Oval 11"/>
            <p:cNvSpPr>
              <a:spLocks noChangeArrowheads="1"/>
            </p:cNvSpPr>
            <p:nvPr/>
          </p:nvSpPr>
          <p:spPr bwMode="auto">
            <a:xfrm>
              <a:off x="8591550" y="663575"/>
              <a:ext cx="1924050" cy="1774825"/>
            </a:xfrm>
            <a:prstGeom prst="ellipse">
              <a:avLst/>
            </a:pr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Oval 12"/>
            <p:cNvSpPr>
              <a:spLocks noChangeArrowheads="1"/>
            </p:cNvSpPr>
            <p:nvPr/>
          </p:nvSpPr>
          <p:spPr bwMode="auto">
            <a:xfrm>
              <a:off x="8974138" y="666750"/>
              <a:ext cx="1187450" cy="1754188"/>
            </a:xfrm>
            <a:prstGeom prst="ellipse">
              <a:avLst/>
            </a:prstGeom>
            <a:solidFill>
              <a:srgbClr val="E083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Oval 13"/>
            <p:cNvSpPr>
              <a:spLocks noChangeArrowheads="1"/>
            </p:cNvSpPr>
            <p:nvPr/>
          </p:nvSpPr>
          <p:spPr bwMode="auto">
            <a:xfrm>
              <a:off x="9337675" y="663575"/>
              <a:ext cx="431800" cy="1774825"/>
            </a:xfrm>
            <a:prstGeom prst="ellipse">
              <a:avLst/>
            </a:pr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9163050" y="2362200"/>
              <a:ext cx="795337" cy="131763"/>
            </a:xfrm>
            <a:custGeom>
              <a:avLst/>
              <a:gdLst>
                <a:gd name="T0" fmla="*/ 222 w 241"/>
                <a:gd name="T1" fmla="*/ 40 h 40"/>
                <a:gd name="T2" fmla="*/ 18 w 241"/>
                <a:gd name="T3" fmla="*/ 40 h 40"/>
                <a:gd name="T4" fmla="*/ 0 w 241"/>
                <a:gd name="T5" fmla="*/ 21 h 40"/>
                <a:gd name="T6" fmla="*/ 0 w 241"/>
                <a:gd name="T7" fmla="*/ 0 h 40"/>
                <a:gd name="T8" fmla="*/ 241 w 241"/>
                <a:gd name="T9" fmla="*/ 0 h 40"/>
                <a:gd name="T10" fmla="*/ 241 w 241"/>
                <a:gd name="T11" fmla="*/ 21 h 40"/>
                <a:gd name="T12" fmla="*/ 222 w 241"/>
                <a:gd name="T1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40">
                  <a:moveTo>
                    <a:pt x="222" y="40"/>
                  </a:moveTo>
                  <a:cubicBezTo>
                    <a:pt x="18" y="40"/>
                    <a:pt x="18" y="40"/>
                    <a:pt x="18" y="40"/>
                  </a:cubicBezTo>
                  <a:cubicBezTo>
                    <a:pt x="8" y="40"/>
                    <a:pt x="0" y="32"/>
                    <a:pt x="0" y="2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41" y="0"/>
                    <a:pt x="241" y="0"/>
                    <a:pt x="241" y="0"/>
                  </a:cubicBezTo>
                  <a:cubicBezTo>
                    <a:pt x="241" y="21"/>
                    <a:pt x="241" y="21"/>
                    <a:pt x="241" y="21"/>
                  </a:cubicBezTo>
                  <a:cubicBezTo>
                    <a:pt x="241" y="32"/>
                    <a:pt x="233" y="40"/>
                    <a:pt x="222" y="40"/>
                  </a:cubicBezTo>
                  <a:close/>
                </a:path>
              </a:pathLst>
            </a:custGeom>
            <a:solidFill>
              <a:srgbClr val="9D1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9491663" y="2847975"/>
              <a:ext cx="57150" cy="46038"/>
            </a:xfrm>
            <a:custGeom>
              <a:avLst/>
              <a:gdLst>
                <a:gd name="T0" fmla="*/ 8 w 17"/>
                <a:gd name="T1" fmla="*/ 11 h 14"/>
                <a:gd name="T2" fmla="*/ 13 w 17"/>
                <a:gd name="T3" fmla="*/ 14 h 14"/>
                <a:gd name="T4" fmla="*/ 17 w 17"/>
                <a:gd name="T5" fmla="*/ 10 h 14"/>
                <a:gd name="T6" fmla="*/ 16 w 17"/>
                <a:gd name="T7" fmla="*/ 5 h 14"/>
                <a:gd name="T8" fmla="*/ 9 w 17"/>
                <a:gd name="T9" fmla="*/ 1 h 14"/>
                <a:gd name="T10" fmla="*/ 3 w 17"/>
                <a:gd name="T11" fmla="*/ 0 h 14"/>
                <a:gd name="T12" fmla="*/ 0 w 17"/>
                <a:gd name="T13" fmla="*/ 1 h 14"/>
                <a:gd name="T14" fmla="*/ 1 w 17"/>
                <a:gd name="T15" fmla="*/ 4 h 14"/>
                <a:gd name="T16" fmla="*/ 8 w 17"/>
                <a:gd name="T17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4">
                  <a:moveTo>
                    <a:pt x="8" y="11"/>
                  </a:moveTo>
                  <a:cubicBezTo>
                    <a:pt x="10" y="13"/>
                    <a:pt x="11" y="14"/>
                    <a:pt x="13" y="14"/>
                  </a:cubicBezTo>
                  <a:cubicBezTo>
                    <a:pt x="14" y="14"/>
                    <a:pt x="16" y="13"/>
                    <a:pt x="17" y="10"/>
                  </a:cubicBezTo>
                  <a:cubicBezTo>
                    <a:pt x="17" y="8"/>
                    <a:pt x="17" y="6"/>
                    <a:pt x="16" y="5"/>
                  </a:cubicBezTo>
                  <a:cubicBezTo>
                    <a:pt x="15" y="3"/>
                    <a:pt x="12" y="2"/>
                    <a:pt x="9" y="1"/>
                  </a:cubicBezTo>
                  <a:cubicBezTo>
                    <a:pt x="6" y="0"/>
                    <a:pt x="4" y="0"/>
                    <a:pt x="3" y="0"/>
                  </a:cubicBezTo>
                  <a:cubicBezTo>
                    <a:pt x="3" y="0"/>
                    <a:pt x="1" y="0"/>
                    <a:pt x="0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4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9542463" y="2863850"/>
              <a:ext cx="187325" cy="311150"/>
            </a:xfrm>
            <a:custGeom>
              <a:avLst/>
              <a:gdLst>
                <a:gd name="T0" fmla="*/ 55 w 57"/>
                <a:gd name="T1" fmla="*/ 30 h 94"/>
                <a:gd name="T2" fmla="*/ 41 w 57"/>
                <a:gd name="T3" fmla="*/ 29 h 94"/>
                <a:gd name="T4" fmla="*/ 22 w 57"/>
                <a:gd name="T5" fmla="*/ 33 h 94"/>
                <a:gd name="T6" fmla="*/ 23 w 57"/>
                <a:gd name="T7" fmla="*/ 20 h 94"/>
                <a:gd name="T8" fmla="*/ 40 w 57"/>
                <a:gd name="T9" fmla="*/ 12 h 94"/>
                <a:gd name="T10" fmla="*/ 45 w 57"/>
                <a:gd name="T11" fmla="*/ 9 h 94"/>
                <a:gd name="T12" fmla="*/ 44 w 57"/>
                <a:gd name="T13" fmla="*/ 6 h 94"/>
                <a:gd name="T14" fmla="*/ 38 w 57"/>
                <a:gd name="T15" fmla="*/ 2 h 94"/>
                <a:gd name="T16" fmla="*/ 32 w 57"/>
                <a:gd name="T17" fmla="*/ 4 h 94"/>
                <a:gd name="T18" fmla="*/ 27 w 57"/>
                <a:gd name="T19" fmla="*/ 10 h 94"/>
                <a:gd name="T20" fmla="*/ 17 w 57"/>
                <a:gd name="T21" fmla="*/ 16 h 94"/>
                <a:gd name="T22" fmla="*/ 14 w 57"/>
                <a:gd name="T23" fmla="*/ 16 h 94"/>
                <a:gd name="T24" fmla="*/ 12 w 57"/>
                <a:gd name="T25" fmla="*/ 16 h 94"/>
                <a:gd name="T26" fmla="*/ 12 w 57"/>
                <a:gd name="T27" fmla="*/ 21 h 94"/>
                <a:gd name="T28" fmla="*/ 13 w 57"/>
                <a:gd name="T29" fmla="*/ 28 h 94"/>
                <a:gd name="T30" fmla="*/ 13 w 57"/>
                <a:gd name="T31" fmla="*/ 41 h 94"/>
                <a:gd name="T32" fmla="*/ 11 w 57"/>
                <a:gd name="T33" fmla="*/ 56 h 94"/>
                <a:gd name="T34" fmla="*/ 7 w 57"/>
                <a:gd name="T35" fmla="*/ 68 h 94"/>
                <a:gd name="T36" fmla="*/ 2 w 57"/>
                <a:gd name="T37" fmla="*/ 77 h 94"/>
                <a:gd name="T38" fmla="*/ 1 w 57"/>
                <a:gd name="T39" fmla="*/ 81 h 94"/>
                <a:gd name="T40" fmla="*/ 3 w 57"/>
                <a:gd name="T41" fmla="*/ 82 h 94"/>
                <a:gd name="T42" fmla="*/ 6 w 57"/>
                <a:gd name="T43" fmla="*/ 80 h 94"/>
                <a:gd name="T44" fmla="*/ 14 w 57"/>
                <a:gd name="T45" fmla="*/ 72 h 94"/>
                <a:gd name="T46" fmla="*/ 19 w 57"/>
                <a:gd name="T47" fmla="*/ 61 h 94"/>
                <a:gd name="T48" fmla="*/ 21 w 57"/>
                <a:gd name="T49" fmla="*/ 50 h 94"/>
                <a:gd name="T50" fmla="*/ 22 w 57"/>
                <a:gd name="T51" fmla="*/ 39 h 94"/>
                <a:gd name="T52" fmla="*/ 29 w 57"/>
                <a:gd name="T53" fmla="*/ 39 h 94"/>
                <a:gd name="T54" fmla="*/ 31 w 57"/>
                <a:gd name="T55" fmla="*/ 53 h 94"/>
                <a:gd name="T56" fmla="*/ 31 w 57"/>
                <a:gd name="T57" fmla="*/ 70 h 94"/>
                <a:gd name="T58" fmla="*/ 32 w 57"/>
                <a:gd name="T59" fmla="*/ 88 h 94"/>
                <a:gd name="T60" fmla="*/ 34 w 57"/>
                <a:gd name="T61" fmla="*/ 94 h 94"/>
                <a:gd name="T62" fmla="*/ 34 w 57"/>
                <a:gd name="T63" fmla="*/ 94 h 94"/>
                <a:gd name="T64" fmla="*/ 37 w 57"/>
                <a:gd name="T65" fmla="*/ 90 h 94"/>
                <a:gd name="T66" fmla="*/ 40 w 57"/>
                <a:gd name="T67" fmla="*/ 63 h 94"/>
                <a:gd name="T68" fmla="*/ 40 w 57"/>
                <a:gd name="T69" fmla="*/ 40 h 94"/>
                <a:gd name="T70" fmla="*/ 40 w 57"/>
                <a:gd name="T71" fmla="*/ 40 h 94"/>
                <a:gd name="T72" fmla="*/ 40 w 57"/>
                <a:gd name="T73" fmla="*/ 39 h 94"/>
                <a:gd name="T74" fmla="*/ 38 w 57"/>
                <a:gd name="T75" fmla="*/ 37 h 94"/>
                <a:gd name="T76" fmla="*/ 53 w 57"/>
                <a:gd name="T77" fmla="*/ 36 h 94"/>
                <a:gd name="T78" fmla="*/ 57 w 57"/>
                <a:gd name="T79" fmla="*/ 33 h 94"/>
                <a:gd name="T80" fmla="*/ 55 w 57"/>
                <a:gd name="T81" fmla="*/ 3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7" h="94">
                  <a:moveTo>
                    <a:pt x="55" y="30"/>
                  </a:moveTo>
                  <a:cubicBezTo>
                    <a:pt x="52" y="27"/>
                    <a:pt x="47" y="27"/>
                    <a:pt x="41" y="29"/>
                  </a:cubicBezTo>
                  <a:cubicBezTo>
                    <a:pt x="36" y="30"/>
                    <a:pt x="29" y="32"/>
                    <a:pt x="22" y="33"/>
                  </a:cubicBezTo>
                  <a:cubicBezTo>
                    <a:pt x="22" y="27"/>
                    <a:pt x="22" y="23"/>
                    <a:pt x="23" y="20"/>
                  </a:cubicBezTo>
                  <a:cubicBezTo>
                    <a:pt x="31" y="16"/>
                    <a:pt x="37" y="13"/>
                    <a:pt x="40" y="12"/>
                  </a:cubicBezTo>
                  <a:cubicBezTo>
                    <a:pt x="42" y="12"/>
                    <a:pt x="45" y="11"/>
                    <a:pt x="45" y="9"/>
                  </a:cubicBezTo>
                  <a:cubicBezTo>
                    <a:pt x="46" y="8"/>
                    <a:pt x="46" y="7"/>
                    <a:pt x="44" y="6"/>
                  </a:cubicBezTo>
                  <a:cubicBezTo>
                    <a:pt x="42" y="4"/>
                    <a:pt x="40" y="3"/>
                    <a:pt x="38" y="2"/>
                  </a:cubicBezTo>
                  <a:cubicBezTo>
                    <a:pt x="35" y="0"/>
                    <a:pt x="32" y="1"/>
                    <a:pt x="32" y="4"/>
                  </a:cubicBezTo>
                  <a:cubicBezTo>
                    <a:pt x="31" y="5"/>
                    <a:pt x="31" y="7"/>
                    <a:pt x="27" y="10"/>
                  </a:cubicBezTo>
                  <a:cubicBezTo>
                    <a:pt x="23" y="12"/>
                    <a:pt x="20" y="14"/>
                    <a:pt x="17" y="16"/>
                  </a:cubicBezTo>
                  <a:cubicBezTo>
                    <a:pt x="16" y="16"/>
                    <a:pt x="15" y="16"/>
                    <a:pt x="14" y="16"/>
                  </a:cubicBezTo>
                  <a:cubicBezTo>
                    <a:pt x="13" y="16"/>
                    <a:pt x="12" y="16"/>
                    <a:pt x="12" y="16"/>
                  </a:cubicBezTo>
                  <a:cubicBezTo>
                    <a:pt x="11" y="17"/>
                    <a:pt x="11" y="19"/>
                    <a:pt x="12" y="21"/>
                  </a:cubicBezTo>
                  <a:cubicBezTo>
                    <a:pt x="12" y="22"/>
                    <a:pt x="13" y="23"/>
                    <a:pt x="13" y="28"/>
                  </a:cubicBezTo>
                  <a:cubicBezTo>
                    <a:pt x="14" y="31"/>
                    <a:pt x="13" y="36"/>
                    <a:pt x="13" y="41"/>
                  </a:cubicBezTo>
                  <a:cubicBezTo>
                    <a:pt x="13" y="47"/>
                    <a:pt x="12" y="52"/>
                    <a:pt x="11" y="56"/>
                  </a:cubicBezTo>
                  <a:cubicBezTo>
                    <a:pt x="10" y="61"/>
                    <a:pt x="9" y="65"/>
                    <a:pt x="7" y="68"/>
                  </a:cubicBezTo>
                  <a:cubicBezTo>
                    <a:pt x="6" y="71"/>
                    <a:pt x="4" y="74"/>
                    <a:pt x="2" y="77"/>
                  </a:cubicBezTo>
                  <a:cubicBezTo>
                    <a:pt x="1" y="78"/>
                    <a:pt x="0" y="79"/>
                    <a:pt x="1" y="81"/>
                  </a:cubicBezTo>
                  <a:cubicBezTo>
                    <a:pt x="1" y="81"/>
                    <a:pt x="2" y="82"/>
                    <a:pt x="3" y="82"/>
                  </a:cubicBezTo>
                  <a:cubicBezTo>
                    <a:pt x="3" y="82"/>
                    <a:pt x="4" y="81"/>
                    <a:pt x="6" y="80"/>
                  </a:cubicBezTo>
                  <a:cubicBezTo>
                    <a:pt x="9" y="79"/>
                    <a:pt x="12" y="76"/>
                    <a:pt x="14" y="72"/>
                  </a:cubicBezTo>
                  <a:cubicBezTo>
                    <a:pt x="16" y="68"/>
                    <a:pt x="18" y="65"/>
                    <a:pt x="19" y="61"/>
                  </a:cubicBezTo>
                  <a:cubicBezTo>
                    <a:pt x="20" y="57"/>
                    <a:pt x="20" y="54"/>
                    <a:pt x="21" y="50"/>
                  </a:cubicBezTo>
                  <a:cubicBezTo>
                    <a:pt x="22" y="47"/>
                    <a:pt x="22" y="43"/>
                    <a:pt x="22" y="39"/>
                  </a:cubicBezTo>
                  <a:cubicBezTo>
                    <a:pt x="24" y="39"/>
                    <a:pt x="27" y="39"/>
                    <a:pt x="29" y="39"/>
                  </a:cubicBezTo>
                  <a:cubicBezTo>
                    <a:pt x="30" y="42"/>
                    <a:pt x="31" y="47"/>
                    <a:pt x="31" y="53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7"/>
                    <a:pt x="31" y="83"/>
                    <a:pt x="32" y="88"/>
                  </a:cubicBezTo>
                  <a:cubicBezTo>
                    <a:pt x="32" y="92"/>
                    <a:pt x="32" y="94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6" y="94"/>
                    <a:pt x="37" y="93"/>
                    <a:pt x="37" y="90"/>
                  </a:cubicBezTo>
                  <a:cubicBezTo>
                    <a:pt x="39" y="85"/>
                    <a:pt x="40" y="76"/>
                    <a:pt x="40" y="63"/>
                  </a:cubicBezTo>
                  <a:cubicBezTo>
                    <a:pt x="40" y="52"/>
                    <a:pt x="40" y="44"/>
                    <a:pt x="40" y="40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39" y="39"/>
                    <a:pt x="39" y="38"/>
                    <a:pt x="38" y="37"/>
                  </a:cubicBezTo>
                  <a:cubicBezTo>
                    <a:pt x="45" y="36"/>
                    <a:pt x="50" y="36"/>
                    <a:pt x="53" y="36"/>
                  </a:cubicBezTo>
                  <a:cubicBezTo>
                    <a:pt x="54" y="35"/>
                    <a:pt x="57" y="35"/>
                    <a:pt x="57" y="33"/>
                  </a:cubicBezTo>
                  <a:cubicBezTo>
                    <a:pt x="57" y="32"/>
                    <a:pt x="55" y="30"/>
                    <a:pt x="55" y="3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9402763" y="2890838"/>
              <a:ext cx="176212" cy="244475"/>
            </a:xfrm>
            <a:custGeom>
              <a:avLst/>
              <a:gdLst>
                <a:gd name="T0" fmla="*/ 47 w 53"/>
                <a:gd name="T1" fmla="*/ 49 h 74"/>
                <a:gd name="T2" fmla="*/ 37 w 53"/>
                <a:gd name="T3" fmla="*/ 42 h 74"/>
                <a:gd name="T4" fmla="*/ 51 w 53"/>
                <a:gd name="T5" fmla="*/ 38 h 74"/>
                <a:gd name="T6" fmla="*/ 43 w 53"/>
                <a:gd name="T7" fmla="*/ 34 h 74"/>
                <a:gd name="T8" fmla="*/ 37 w 53"/>
                <a:gd name="T9" fmla="*/ 34 h 74"/>
                <a:gd name="T10" fmla="*/ 48 w 53"/>
                <a:gd name="T11" fmla="*/ 27 h 74"/>
                <a:gd name="T12" fmla="*/ 52 w 53"/>
                <a:gd name="T13" fmla="*/ 22 h 74"/>
                <a:gd name="T14" fmla="*/ 41 w 53"/>
                <a:gd name="T15" fmla="*/ 22 h 74"/>
                <a:gd name="T16" fmla="*/ 46 w 53"/>
                <a:gd name="T17" fmla="*/ 13 h 74"/>
                <a:gd name="T18" fmla="*/ 43 w 53"/>
                <a:gd name="T19" fmla="*/ 9 h 74"/>
                <a:gd name="T20" fmla="*/ 52 w 53"/>
                <a:gd name="T21" fmla="*/ 3 h 74"/>
                <a:gd name="T22" fmla="*/ 41 w 53"/>
                <a:gd name="T23" fmla="*/ 1 h 74"/>
                <a:gd name="T24" fmla="*/ 19 w 53"/>
                <a:gd name="T25" fmla="*/ 6 h 74"/>
                <a:gd name="T26" fmla="*/ 17 w 53"/>
                <a:gd name="T27" fmla="*/ 12 h 74"/>
                <a:gd name="T28" fmla="*/ 20 w 53"/>
                <a:gd name="T29" fmla="*/ 13 h 74"/>
                <a:gd name="T30" fmla="*/ 23 w 53"/>
                <a:gd name="T31" fmla="*/ 23 h 74"/>
                <a:gd name="T32" fmla="*/ 15 w 53"/>
                <a:gd name="T33" fmla="*/ 27 h 74"/>
                <a:gd name="T34" fmla="*/ 0 w 53"/>
                <a:gd name="T35" fmla="*/ 30 h 74"/>
                <a:gd name="T36" fmla="*/ 11 w 53"/>
                <a:gd name="T37" fmla="*/ 35 h 74"/>
                <a:gd name="T38" fmla="*/ 28 w 53"/>
                <a:gd name="T39" fmla="*/ 33 h 74"/>
                <a:gd name="T40" fmla="*/ 12 w 53"/>
                <a:gd name="T41" fmla="*/ 39 h 74"/>
                <a:gd name="T42" fmla="*/ 8 w 53"/>
                <a:gd name="T43" fmla="*/ 41 h 74"/>
                <a:gd name="T44" fmla="*/ 14 w 53"/>
                <a:gd name="T45" fmla="*/ 47 h 74"/>
                <a:gd name="T46" fmla="*/ 9 w 53"/>
                <a:gd name="T47" fmla="*/ 57 h 74"/>
                <a:gd name="T48" fmla="*/ 12 w 53"/>
                <a:gd name="T49" fmla="*/ 68 h 74"/>
                <a:gd name="T50" fmla="*/ 19 w 53"/>
                <a:gd name="T51" fmla="*/ 51 h 74"/>
                <a:gd name="T52" fmla="*/ 29 w 53"/>
                <a:gd name="T53" fmla="*/ 44 h 74"/>
                <a:gd name="T54" fmla="*/ 28 w 53"/>
                <a:gd name="T55" fmla="*/ 62 h 74"/>
                <a:gd name="T56" fmla="*/ 24 w 53"/>
                <a:gd name="T57" fmla="*/ 62 h 74"/>
                <a:gd name="T58" fmla="*/ 21 w 53"/>
                <a:gd name="T59" fmla="*/ 63 h 74"/>
                <a:gd name="T60" fmla="*/ 29 w 53"/>
                <a:gd name="T61" fmla="*/ 72 h 74"/>
                <a:gd name="T62" fmla="*/ 35 w 53"/>
                <a:gd name="T63" fmla="*/ 72 h 74"/>
                <a:gd name="T64" fmla="*/ 37 w 53"/>
                <a:gd name="T65" fmla="*/ 60 h 74"/>
                <a:gd name="T66" fmla="*/ 42 w 53"/>
                <a:gd name="T67" fmla="*/ 55 h 74"/>
                <a:gd name="T68" fmla="*/ 49 w 53"/>
                <a:gd name="T69" fmla="*/ 56 h 74"/>
                <a:gd name="T70" fmla="*/ 23 w 53"/>
                <a:gd name="T71" fmla="*/ 13 h 74"/>
                <a:gd name="T72" fmla="*/ 37 w 53"/>
                <a:gd name="T73" fmla="*/ 10 h 74"/>
                <a:gd name="T74" fmla="*/ 33 w 53"/>
                <a:gd name="T75" fmla="*/ 23 h 74"/>
                <a:gd name="T76" fmla="*/ 30 w 53"/>
                <a:gd name="T77" fmla="*/ 2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3" h="74">
                  <a:moveTo>
                    <a:pt x="49" y="56"/>
                  </a:moveTo>
                  <a:cubicBezTo>
                    <a:pt x="50" y="54"/>
                    <a:pt x="50" y="52"/>
                    <a:pt x="47" y="49"/>
                  </a:cubicBezTo>
                  <a:cubicBezTo>
                    <a:pt x="45" y="47"/>
                    <a:pt x="41" y="46"/>
                    <a:pt x="37" y="46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40" y="42"/>
                    <a:pt x="43" y="41"/>
                    <a:pt x="46" y="41"/>
                  </a:cubicBezTo>
                  <a:cubicBezTo>
                    <a:pt x="49" y="40"/>
                    <a:pt x="51" y="40"/>
                    <a:pt x="51" y="38"/>
                  </a:cubicBezTo>
                  <a:cubicBezTo>
                    <a:pt x="52" y="38"/>
                    <a:pt x="52" y="37"/>
                    <a:pt x="50" y="35"/>
                  </a:cubicBezTo>
                  <a:cubicBezTo>
                    <a:pt x="48" y="34"/>
                    <a:pt x="46" y="33"/>
                    <a:pt x="43" y="34"/>
                  </a:cubicBezTo>
                  <a:cubicBezTo>
                    <a:pt x="41" y="35"/>
                    <a:pt x="39" y="35"/>
                    <a:pt x="37" y="36"/>
                  </a:cubicBezTo>
                  <a:cubicBezTo>
                    <a:pt x="37" y="35"/>
                    <a:pt x="37" y="34"/>
                    <a:pt x="37" y="34"/>
                  </a:cubicBezTo>
                  <a:cubicBezTo>
                    <a:pt x="38" y="33"/>
                    <a:pt x="37" y="31"/>
                    <a:pt x="35" y="30"/>
                  </a:cubicBezTo>
                  <a:cubicBezTo>
                    <a:pt x="41" y="29"/>
                    <a:pt x="45" y="28"/>
                    <a:pt x="48" y="27"/>
                  </a:cubicBezTo>
                  <a:cubicBezTo>
                    <a:pt x="51" y="27"/>
                    <a:pt x="53" y="27"/>
                    <a:pt x="53" y="25"/>
                  </a:cubicBezTo>
                  <a:cubicBezTo>
                    <a:pt x="53" y="24"/>
                    <a:pt x="53" y="23"/>
                    <a:pt x="52" y="22"/>
                  </a:cubicBezTo>
                  <a:cubicBezTo>
                    <a:pt x="50" y="21"/>
                    <a:pt x="48" y="20"/>
                    <a:pt x="46" y="21"/>
                  </a:cubicBezTo>
                  <a:cubicBezTo>
                    <a:pt x="44" y="21"/>
                    <a:pt x="43" y="21"/>
                    <a:pt x="41" y="22"/>
                  </a:cubicBezTo>
                  <a:cubicBezTo>
                    <a:pt x="43" y="19"/>
                    <a:pt x="44" y="17"/>
                    <a:pt x="45" y="16"/>
                  </a:cubicBezTo>
                  <a:cubicBezTo>
                    <a:pt x="46" y="15"/>
                    <a:pt x="47" y="14"/>
                    <a:pt x="46" y="13"/>
                  </a:cubicBezTo>
                  <a:cubicBezTo>
                    <a:pt x="46" y="12"/>
                    <a:pt x="45" y="11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51" y="7"/>
                    <a:pt x="52" y="6"/>
                    <a:pt x="52" y="5"/>
                  </a:cubicBezTo>
                  <a:cubicBezTo>
                    <a:pt x="52" y="4"/>
                    <a:pt x="52" y="4"/>
                    <a:pt x="52" y="3"/>
                  </a:cubicBezTo>
                  <a:cubicBezTo>
                    <a:pt x="52" y="2"/>
                    <a:pt x="50" y="1"/>
                    <a:pt x="48" y="1"/>
                  </a:cubicBezTo>
                  <a:cubicBezTo>
                    <a:pt x="46" y="0"/>
                    <a:pt x="43" y="0"/>
                    <a:pt x="41" y="1"/>
                  </a:cubicBezTo>
                  <a:cubicBezTo>
                    <a:pt x="39" y="1"/>
                    <a:pt x="36" y="3"/>
                    <a:pt x="31" y="4"/>
                  </a:cubicBezTo>
                  <a:cubicBezTo>
                    <a:pt x="27" y="5"/>
                    <a:pt x="23" y="6"/>
                    <a:pt x="19" y="6"/>
                  </a:cubicBezTo>
                  <a:cubicBezTo>
                    <a:pt x="17" y="7"/>
                    <a:pt x="15" y="7"/>
                    <a:pt x="15" y="9"/>
                  </a:cubicBezTo>
                  <a:cubicBezTo>
                    <a:pt x="14" y="10"/>
                    <a:pt x="16" y="11"/>
                    <a:pt x="17" y="12"/>
                  </a:cubicBezTo>
                  <a:cubicBezTo>
                    <a:pt x="19" y="12"/>
                    <a:pt x="20" y="12"/>
                    <a:pt x="21" y="13"/>
                  </a:cubicBezTo>
                  <a:cubicBezTo>
                    <a:pt x="21" y="13"/>
                    <a:pt x="21" y="13"/>
                    <a:pt x="20" y="13"/>
                  </a:cubicBezTo>
                  <a:cubicBezTo>
                    <a:pt x="20" y="14"/>
                    <a:pt x="20" y="14"/>
                    <a:pt x="20" y="15"/>
                  </a:cubicBezTo>
                  <a:cubicBezTo>
                    <a:pt x="20" y="17"/>
                    <a:pt x="21" y="20"/>
                    <a:pt x="23" y="23"/>
                  </a:cubicBezTo>
                  <a:cubicBezTo>
                    <a:pt x="23" y="24"/>
                    <a:pt x="24" y="24"/>
                    <a:pt x="24" y="25"/>
                  </a:cubicBezTo>
                  <a:cubicBezTo>
                    <a:pt x="21" y="26"/>
                    <a:pt x="18" y="26"/>
                    <a:pt x="15" y="27"/>
                  </a:cubicBezTo>
                  <a:cubicBezTo>
                    <a:pt x="11" y="27"/>
                    <a:pt x="7" y="28"/>
                    <a:pt x="5" y="28"/>
                  </a:cubicBezTo>
                  <a:cubicBezTo>
                    <a:pt x="3" y="28"/>
                    <a:pt x="0" y="28"/>
                    <a:pt x="0" y="30"/>
                  </a:cubicBezTo>
                  <a:cubicBezTo>
                    <a:pt x="0" y="31"/>
                    <a:pt x="1" y="32"/>
                    <a:pt x="3" y="34"/>
                  </a:cubicBezTo>
                  <a:cubicBezTo>
                    <a:pt x="5" y="36"/>
                    <a:pt x="8" y="36"/>
                    <a:pt x="11" y="35"/>
                  </a:cubicBezTo>
                  <a:cubicBezTo>
                    <a:pt x="13" y="35"/>
                    <a:pt x="18" y="33"/>
                    <a:pt x="27" y="31"/>
                  </a:cubicBezTo>
                  <a:cubicBezTo>
                    <a:pt x="27" y="32"/>
                    <a:pt x="27" y="33"/>
                    <a:pt x="28" y="33"/>
                  </a:cubicBezTo>
                  <a:cubicBezTo>
                    <a:pt x="28" y="34"/>
                    <a:pt x="29" y="36"/>
                    <a:pt x="29" y="37"/>
                  </a:cubicBezTo>
                  <a:cubicBezTo>
                    <a:pt x="21" y="39"/>
                    <a:pt x="16" y="40"/>
                    <a:pt x="12" y="39"/>
                  </a:cubicBezTo>
                  <a:cubicBezTo>
                    <a:pt x="12" y="39"/>
                    <a:pt x="12" y="39"/>
                    <a:pt x="11" y="39"/>
                  </a:cubicBezTo>
                  <a:cubicBezTo>
                    <a:pt x="10" y="39"/>
                    <a:pt x="8" y="39"/>
                    <a:pt x="8" y="41"/>
                  </a:cubicBezTo>
                  <a:cubicBezTo>
                    <a:pt x="7" y="43"/>
                    <a:pt x="9" y="44"/>
                    <a:pt x="10" y="45"/>
                  </a:cubicBezTo>
                  <a:cubicBezTo>
                    <a:pt x="11" y="46"/>
                    <a:pt x="13" y="46"/>
                    <a:pt x="14" y="47"/>
                  </a:cubicBezTo>
                  <a:cubicBezTo>
                    <a:pt x="14" y="48"/>
                    <a:pt x="13" y="49"/>
                    <a:pt x="12" y="51"/>
                  </a:cubicBezTo>
                  <a:cubicBezTo>
                    <a:pt x="11" y="53"/>
                    <a:pt x="10" y="55"/>
                    <a:pt x="9" y="57"/>
                  </a:cubicBezTo>
                  <a:cubicBezTo>
                    <a:pt x="7" y="59"/>
                    <a:pt x="7" y="62"/>
                    <a:pt x="9" y="65"/>
                  </a:cubicBezTo>
                  <a:cubicBezTo>
                    <a:pt x="10" y="67"/>
                    <a:pt x="11" y="68"/>
                    <a:pt x="12" y="68"/>
                  </a:cubicBezTo>
                  <a:cubicBezTo>
                    <a:pt x="15" y="68"/>
                    <a:pt x="16" y="65"/>
                    <a:pt x="17" y="63"/>
                  </a:cubicBezTo>
                  <a:cubicBezTo>
                    <a:pt x="19" y="58"/>
                    <a:pt x="19" y="54"/>
                    <a:pt x="19" y="51"/>
                  </a:cubicBezTo>
                  <a:cubicBezTo>
                    <a:pt x="19" y="50"/>
                    <a:pt x="19" y="47"/>
                    <a:pt x="18" y="46"/>
                  </a:cubicBezTo>
                  <a:cubicBezTo>
                    <a:pt x="20" y="46"/>
                    <a:pt x="23" y="45"/>
                    <a:pt x="29" y="44"/>
                  </a:cubicBezTo>
                  <a:cubicBezTo>
                    <a:pt x="29" y="49"/>
                    <a:pt x="29" y="54"/>
                    <a:pt x="29" y="57"/>
                  </a:cubicBezTo>
                  <a:cubicBezTo>
                    <a:pt x="28" y="61"/>
                    <a:pt x="28" y="62"/>
                    <a:pt x="28" y="62"/>
                  </a:cubicBezTo>
                  <a:cubicBezTo>
                    <a:pt x="28" y="62"/>
                    <a:pt x="27" y="62"/>
                    <a:pt x="26" y="62"/>
                  </a:cubicBezTo>
                  <a:cubicBezTo>
                    <a:pt x="26" y="62"/>
                    <a:pt x="25" y="62"/>
                    <a:pt x="24" y="62"/>
                  </a:cubicBezTo>
                  <a:cubicBezTo>
                    <a:pt x="24" y="62"/>
                    <a:pt x="23" y="62"/>
                    <a:pt x="23" y="62"/>
                  </a:cubicBezTo>
                  <a:cubicBezTo>
                    <a:pt x="22" y="62"/>
                    <a:pt x="21" y="62"/>
                    <a:pt x="21" y="63"/>
                  </a:cubicBezTo>
                  <a:cubicBezTo>
                    <a:pt x="21" y="64"/>
                    <a:pt x="22" y="65"/>
                    <a:pt x="24" y="67"/>
                  </a:cubicBezTo>
                  <a:cubicBezTo>
                    <a:pt x="26" y="69"/>
                    <a:pt x="28" y="71"/>
                    <a:pt x="29" y="72"/>
                  </a:cubicBezTo>
                  <a:cubicBezTo>
                    <a:pt x="30" y="74"/>
                    <a:pt x="31" y="74"/>
                    <a:pt x="32" y="74"/>
                  </a:cubicBezTo>
                  <a:cubicBezTo>
                    <a:pt x="34" y="74"/>
                    <a:pt x="35" y="73"/>
                    <a:pt x="35" y="72"/>
                  </a:cubicBezTo>
                  <a:cubicBezTo>
                    <a:pt x="36" y="70"/>
                    <a:pt x="37" y="69"/>
                    <a:pt x="37" y="67"/>
                  </a:cubicBezTo>
                  <a:cubicBezTo>
                    <a:pt x="37" y="66"/>
                    <a:pt x="37" y="63"/>
                    <a:pt x="37" y="60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39" y="53"/>
                    <a:pt x="40" y="54"/>
                    <a:pt x="42" y="55"/>
                  </a:cubicBezTo>
                  <a:cubicBezTo>
                    <a:pt x="43" y="57"/>
                    <a:pt x="45" y="58"/>
                    <a:pt x="46" y="58"/>
                  </a:cubicBezTo>
                  <a:cubicBezTo>
                    <a:pt x="47" y="58"/>
                    <a:pt x="48" y="57"/>
                    <a:pt x="49" y="56"/>
                  </a:cubicBezTo>
                  <a:close/>
                  <a:moveTo>
                    <a:pt x="26" y="15"/>
                  </a:moveTo>
                  <a:cubicBezTo>
                    <a:pt x="25" y="14"/>
                    <a:pt x="24" y="13"/>
                    <a:pt x="23" y="13"/>
                  </a:cubicBezTo>
                  <a:cubicBezTo>
                    <a:pt x="25" y="13"/>
                    <a:pt x="27" y="13"/>
                    <a:pt x="28" y="12"/>
                  </a:cubicBezTo>
                  <a:cubicBezTo>
                    <a:pt x="31" y="12"/>
                    <a:pt x="34" y="11"/>
                    <a:pt x="37" y="10"/>
                  </a:cubicBezTo>
                  <a:cubicBezTo>
                    <a:pt x="37" y="11"/>
                    <a:pt x="37" y="11"/>
                    <a:pt x="37" y="12"/>
                  </a:cubicBezTo>
                  <a:cubicBezTo>
                    <a:pt x="37" y="14"/>
                    <a:pt x="35" y="18"/>
                    <a:pt x="33" y="23"/>
                  </a:cubicBezTo>
                  <a:cubicBezTo>
                    <a:pt x="31" y="24"/>
                    <a:pt x="30" y="24"/>
                    <a:pt x="29" y="24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31" y="21"/>
                    <a:pt x="30" y="18"/>
                    <a:pt x="26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9399588" y="3273425"/>
              <a:ext cx="333375" cy="339725"/>
            </a:xfrm>
            <a:custGeom>
              <a:avLst/>
              <a:gdLst>
                <a:gd name="T0" fmla="*/ 92 w 101"/>
                <a:gd name="T1" fmla="*/ 47 h 103"/>
                <a:gd name="T2" fmla="*/ 62 w 101"/>
                <a:gd name="T3" fmla="*/ 50 h 103"/>
                <a:gd name="T4" fmla="*/ 78 w 101"/>
                <a:gd name="T5" fmla="*/ 37 h 103"/>
                <a:gd name="T6" fmla="*/ 79 w 101"/>
                <a:gd name="T7" fmla="*/ 31 h 103"/>
                <a:gd name="T8" fmla="*/ 62 w 101"/>
                <a:gd name="T9" fmla="*/ 31 h 103"/>
                <a:gd name="T10" fmla="*/ 59 w 101"/>
                <a:gd name="T11" fmla="*/ 21 h 103"/>
                <a:gd name="T12" fmla="*/ 80 w 101"/>
                <a:gd name="T13" fmla="*/ 14 h 103"/>
                <a:gd name="T14" fmla="*/ 69 w 101"/>
                <a:gd name="T15" fmla="*/ 10 h 103"/>
                <a:gd name="T16" fmla="*/ 43 w 101"/>
                <a:gd name="T17" fmla="*/ 16 h 103"/>
                <a:gd name="T18" fmla="*/ 50 w 101"/>
                <a:gd name="T19" fmla="*/ 6 h 103"/>
                <a:gd name="T20" fmla="*/ 44 w 101"/>
                <a:gd name="T21" fmla="*/ 1 h 103"/>
                <a:gd name="T22" fmla="*/ 39 w 101"/>
                <a:gd name="T23" fmla="*/ 1 h 103"/>
                <a:gd name="T24" fmla="*/ 34 w 101"/>
                <a:gd name="T25" fmla="*/ 15 h 103"/>
                <a:gd name="T26" fmla="*/ 20 w 101"/>
                <a:gd name="T27" fmla="*/ 35 h 103"/>
                <a:gd name="T28" fmla="*/ 21 w 101"/>
                <a:gd name="T29" fmla="*/ 36 h 103"/>
                <a:gd name="T30" fmla="*/ 24 w 101"/>
                <a:gd name="T31" fmla="*/ 35 h 103"/>
                <a:gd name="T32" fmla="*/ 29 w 101"/>
                <a:gd name="T33" fmla="*/ 45 h 103"/>
                <a:gd name="T34" fmla="*/ 20 w 101"/>
                <a:gd name="T35" fmla="*/ 56 h 103"/>
                <a:gd name="T36" fmla="*/ 1 w 101"/>
                <a:gd name="T37" fmla="*/ 60 h 103"/>
                <a:gd name="T38" fmla="*/ 6 w 101"/>
                <a:gd name="T39" fmla="*/ 67 h 103"/>
                <a:gd name="T40" fmla="*/ 30 w 101"/>
                <a:gd name="T41" fmla="*/ 63 h 103"/>
                <a:gd name="T42" fmla="*/ 52 w 101"/>
                <a:gd name="T43" fmla="*/ 92 h 103"/>
                <a:gd name="T44" fmla="*/ 56 w 101"/>
                <a:gd name="T45" fmla="*/ 103 h 103"/>
                <a:gd name="T46" fmla="*/ 62 w 101"/>
                <a:gd name="T47" fmla="*/ 58 h 103"/>
                <a:gd name="T48" fmla="*/ 94 w 101"/>
                <a:gd name="T49" fmla="*/ 57 h 103"/>
                <a:gd name="T50" fmla="*/ 101 w 101"/>
                <a:gd name="T51" fmla="*/ 54 h 103"/>
                <a:gd name="T52" fmla="*/ 26 w 101"/>
                <a:gd name="T53" fmla="*/ 34 h 103"/>
                <a:gd name="T54" fmla="*/ 41 w 101"/>
                <a:gd name="T55" fmla="*/ 24 h 103"/>
                <a:gd name="T56" fmla="*/ 51 w 101"/>
                <a:gd name="T57" fmla="*/ 25 h 103"/>
                <a:gd name="T58" fmla="*/ 41 w 101"/>
                <a:gd name="T59" fmla="*/ 36 h 103"/>
                <a:gd name="T60" fmla="*/ 28 w 101"/>
                <a:gd name="T61" fmla="*/ 34 h 103"/>
                <a:gd name="T62" fmla="*/ 26 w 101"/>
                <a:gd name="T63" fmla="*/ 34 h 103"/>
                <a:gd name="T64" fmla="*/ 52 w 101"/>
                <a:gd name="T65" fmla="*/ 52 h 103"/>
                <a:gd name="T66" fmla="*/ 38 w 101"/>
                <a:gd name="T67" fmla="*/ 4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1" h="103">
                  <a:moveTo>
                    <a:pt x="98" y="51"/>
                  </a:moveTo>
                  <a:cubicBezTo>
                    <a:pt x="96" y="49"/>
                    <a:pt x="94" y="48"/>
                    <a:pt x="92" y="47"/>
                  </a:cubicBezTo>
                  <a:cubicBezTo>
                    <a:pt x="89" y="47"/>
                    <a:pt x="85" y="47"/>
                    <a:pt x="78" y="48"/>
                  </a:cubicBezTo>
                  <a:cubicBezTo>
                    <a:pt x="72" y="49"/>
                    <a:pt x="67" y="50"/>
                    <a:pt x="62" y="50"/>
                  </a:cubicBezTo>
                  <a:cubicBezTo>
                    <a:pt x="62" y="39"/>
                    <a:pt x="62" y="39"/>
                    <a:pt x="62" y="39"/>
                  </a:cubicBezTo>
                  <a:cubicBezTo>
                    <a:pt x="70" y="39"/>
                    <a:pt x="75" y="38"/>
                    <a:pt x="78" y="37"/>
                  </a:cubicBezTo>
                  <a:cubicBezTo>
                    <a:pt x="78" y="37"/>
                    <a:pt x="80" y="36"/>
                    <a:pt x="81" y="35"/>
                  </a:cubicBezTo>
                  <a:cubicBezTo>
                    <a:pt x="81" y="33"/>
                    <a:pt x="80" y="32"/>
                    <a:pt x="79" y="31"/>
                  </a:cubicBezTo>
                  <a:cubicBezTo>
                    <a:pt x="77" y="29"/>
                    <a:pt x="74" y="29"/>
                    <a:pt x="71" y="30"/>
                  </a:cubicBezTo>
                  <a:cubicBezTo>
                    <a:pt x="68" y="30"/>
                    <a:pt x="65" y="31"/>
                    <a:pt x="62" y="31"/>
                  </a:cubicBezTo>
                  <a:cubicBezTo>
                    <a:pt x="62" y="28"/>
                    <a:pt x="62" y="27"/>
                    <a:pt x="62" y="27"/>
                  </a:cubicBezTo>
                  <a:cubicBezTo>
                    <a:pt x="63" y="25"/>
                    <a:pt x="62" y="24"/>
                    <a:pt x="59" y="21"/>
                  </a:cubicBezTo>
                  <a:cubicBezTo>
                    <a:pt x="69" y="19"/>
                    <a:pt x="75" y="18"/>
                    <a:pt x="77" y="17"/>
                  </a:cubicBezTo>
                  <a:cubicBezTo>
                    <a:pt x="78" y="17"/>
                    <a:pt x="80" y="16"/>
                    <a:pt x="80" y="14"/>
                  </a:cubicBezTo>
                  <a:cubicBezTo>
                    <a:pt x="80" y="12"/>
                    <a:pt x="78" y="11"/>
                    <a:pt x="77" y="11"/>
                  </a:cubicBezTo>
                  <a:cubicBezTo>
                    <a:pt x="74" y="10"/>
                    <a:pt x="71" y="9"/>
                    <a:pt x="69" y="10"/>
                  </a:cubicBezTo>
                  <a:cubicBezTo>
                    <a:pt x="67" y="11"/>
                    <a:pt x="63" y="12"/>
                    <a:pt x="59" y="13"/>
                  </a:cubicBezTo>
                  <a:cubicBezTo>
                    <a:pt x="55" y="14"/>
                    <a:pt x="50" y="15"/>
                    <a:pt x="43" y="16"/>
                  </a:cubicBezTo>
                  <a:cubicBezTo>
                    <a:pt x="46" y="13"/>
                    <a:pt x="48" y="11"/>
                    <a:pt x="49" y="10"/>
                  </a:cubicBezTo>
                  <a:cubicBezTo>
                    <a:pt x="50" y="9"/>
                    <a:pt x="50" y="7"/>
                    <a:pt x="50" y="6"/>
                  </a:cubicBezTo>
                  <a:cubicBezTo>
                    <a:pt x="50" y="6"/>
                    <a:pt x="50" y="5"/>
                    <a:pt x="49" y="4"/>
                  </a:cubicBezTo>
                  <a:cubicBezTo>
                    <a:pt x="48" y="3"/>
                    <a:pt x="47" y="2"/>
                    <a:pt x="44" y="1"/>
                  </a:cubicBezTo>
                  <a:cubicBezTo>
                    <a:pt x="43" y="1"/>
                    <a:pt x="42" y="0"/>
                    <a:pt x="41" y="0"/>
                  </a:cubicBezTo>
                  <a:cubicBezTo>
                    <a:pt x="40" y="0"/>
                    <a:pt x="39" y="1"/>
                    <a:pt x="39" y="1"/>
                  </a:cubicBezTo>
                  <a:cubicBezTo>
                    <a:pt x="38" y="2"/>
                    <a:pt x="38" y="3"/>
                    <a:pt x="38" y="4"/>
                  </a:cubicBezTo>
                  <a:cubicBezTo>
                    <a:pt x="38" y="6"/>
                    <a:pt x="37" y="9"/>
                    <a:pt x="34" y="15"/>
                  </a:cubicBezTo>
                  <a:cubicBezTo>
                    <a:pt x="31" y="20"/>
                    <a:pt x="27" y="25"/>
                    <a:pt x="23" y="29"/>
                  </a:cubicBezTo>
                  <a:cubicBezTo>
                    <a:pt x="20" y="32"/>
                    <a:pt x="19" y="34"/>
                    <a:pt x="20" y="35"/>
                  </a:cubicBezTo>
                  <a:cubicBezTo>
                    <a:pt x="20" y="36"/>
                    <a:pt x="21" y="36"/>
                    <a:pt x="21" y="3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2" y="36"/>
                    <a:pt x="23" y="36"/>
                    <a:pt x="24" y="35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37"/>
                    <a:pt x="25" y="38"/>
                    <a:pt x="26" y="39"/>
                  </a:cubicBezTo>
                  <a:cubicBezTo>
                    <a:pt x="28" y="41"/>
                    <a:pt x="29" y="43"/>
                    <a:pt x="29" y="45"/>
                  </a:cubicBezTo>
                  <a:cubicBezTo>
                    <a:pt x="30" y="48"/>
                    <a:pt x="31" y="51"/>
                    <a:pt x="31" y="55"/>
                  </a:cubicBezTo>
                  <a:cubicBezTo>
                    <a:pt x="28" y="55"/>
                    <a:pt x="25" y="56"/>
                    <a:pt x="20" y="56"/>
                  </a:cubicBezTo>
                  <a:cubicBezTo>
                    <a:pt x="13" y="57"/>
                    <a:pt x="9" y="58"/>
                    <a:pt x="6" y="58"/>
                  </a:cubicBezTo>
                  <a:cubicBezTo>
                    <a:pt x="3" y="58"/>
                    <a:pt x="1" y="59"/>
                    <a:pt x="1" y="60"/>
                  </a:cubicBezTo>
                  <a:cubicBezTo>
                    <a:pt x="0" y="61"/>
                    <a:pt x="0" y="62"/>
                    <a:pt x="1" y="63"/>
                  </a:cubicBezTo>
                  <a:cubicBezTo>
                    <a:pt x="2" y="65"/>
                    <a:pt x="4" y="66"/>
                    <a:pt x="6" y="67"/>
                  </a:cubicBezTo>
                  <a:cubicBezTo>
                    <a:pt x="9" y="67"/>
                    <a:pt x="12" y="67"/>
                    <a:pt x="16" y="66"/>
                  </a:cubicBezTo>
                  <a:cubicBezTo>
                    <a:pt x="20" y="65"/>
                    <a:pt x="25" y="64"/>
                    <a:pt x="30" y="63"/>
                  </a:cubicBezTo>
                  <a:cubicBezTo>
                    <a:pt x="36" y="62"/>
                    <a:pt x="43" y="60"/>
                    <a:pt x="52" y="59"/>
                  </a:cubicBezTo>
                  <a:cubicBezTo>
                    <a:pt x="52" y="75"/>
                    <a:pt x="52" y="86"/>
                    <a:pt x="52" y="92"/>
                  </a:cubicBezTo>
                  <a:cubicBezTo>
                    <a:pt x="52" y="101"/>
                    <a:pt x="53" y="103"/>
                    <a:pt x="55" y="103"/>
                  </a:cubicBezTo>
                  <a:cubicBezTo>
                    <a:pt x="55" y="103"/>
                    <a:pt x="56" y="103"/>
                    <a:pt x="56" y="103"/>
                  </a:cubicBezTo>
                  <a:cubicBezTo>
                    <a:pt x="57" y="102"/>
                    <a:pt x="58" y="101"/>
                    <a:pt x="60" y="91"/>
                  </a:cubicBezTo>
                  <a:cubicBezTo>
                    <a:pt x="61" y="84"/>
                    <a:pt x="62" y="73"/>
                    <a:pt x="62" y="58"/>
                  </a:cubicBezTo>
                  <a:cubicBezTo>
                    <a:pt x="71" y="57"/>
                    <a:pt x="78" y="57"/>
                    <a:pt x="82" y="57"/>
                  </a:cubicBezTo>
                  <a:cubicBezTo>
                    <a:pt x="87" y="57"/>
                    <a:pt x="91" y="57"/>
                    <a:pt x="94" y="57"/>
                  </a:cubicBezTo>
                  <a:cubicBezTo>
                    <a:pt x="97" y="58"/>
                    <a:pt x="99" y="57"/>
                    <a:pt x="100" y="56"/>
                  </a:cubicBezTo>
                  <a:cubicBezTo>
                    <a:pt x="101" y="56"/>
                    <a:pt x="101" y="55"/>
                    <a:pt x="101" y="54"/>
                  </a:cubicBezTo>
                  <a:cubicBezTo>
                    <a:pt x="101" y="53"/>
                    <a:pt x="100" y="52"/>
                    <a:pt x="98" y="51"/>
                  </a:cubicBezTo>
                  <a:close/>
                  <a:moveTo>
                    <a:pt x="26" y="34"/>
                  </a:moveTo>
                  <a:cubicBezTo>
                    <a:pt x="30" y="32"/>
                    <a:pt x="34" y="28"/>
                    <a:pt x="38" y="23"/>
                  </a:cubicBezTo>
                  <a:cubicBezTo>
                    <a:pt x="39" y="23"/>
                    <a:pt x="40" y="23"/>
                    <a:pt x="41" y="24"/>
                  </a:cubicBezTo>
                  <a:cubicBezTo>
                    <a:pt x="44" y="24"/>
                    <a:pt x="47" y="24"/>
                    <a:pt x="50" y="23"/>
                  </a:cubicBezTo>
                  <a:cubicBezTo>
                    <a:pt x="51" y="24"/>
                    <a:pt x="51" y="24"/>
                    <a:pt x="51" y="25"/>
                  </a:cubicBezTo>
                  <a:cubicBezTo>
                    <a:pt x="51" y="27"/>
                    <a:pt x="52" y="30"/>
                    <a:pt x="52" y="33"/>
                  </a:cubicBezTo>
                  <a:cubicBezTo>
                    <a:pt x="48" y="34"/>
                    <a:pt x="44" y="35"/>
                    <a:pt x="41" y="36"/>
                  </a:cubicBezTo>
                  <a:cubicBezTo>
                    <a:pt x="38" y="36"/>
                    <a:pt x="36" y="36"/>
                    <a:pt x="35" y="36"/>
                  </a:cubicBezTo>
                  <a:cubicBezTo>
                    <a:pt x="33" y="35"/>
                    <a:pt x="31" y="34"/>
                    <a:pt x="28" y="34"/>
                  </a:cubicBezTo>
                  <a:cubicBezTo>
                    <a:pt x="28" y="34"/>
                    <a:pt x="27" y="34"/>
                    <a:pt x="27" y="34"/>
                  </a:cubicBezTo>
                  <a:cubicBezTo>
                    <a:pt x="27" y="34"/>
                    <a:pt x="26" y="34"/>
                    <a:pt x="26" y="34"/>
                  </a:cubicBezTo>
                  <a:close/>
                  <a:moveTo>
                    <a:pt x="52" y="41"/>
                  </a:moveTo>
                  <a:cubicBezTo>
                    <a:pt x="52" y="52"/>
                    <a:pt x="52" y="52"/>
                    <a:pt x="52" y="52"/>
                  </a:cubicBezTo>
                  <a:cubicBezTo>
                    <a:pt x="48" y="52"/>
                    <a:pt x="43" y="53"/>
                    <a:pt x="39" y="53"/>
                  </a:cubicBezTo>
                  <a:cubicBezTo>
                    <a:pt x="39" y="50"/>
                    <a:pt x="39" y="47"/>
                    <a:pt x="38" y="43"/>
                  </a:cubicBezTo>
                  <a:cubicBezTo>
                    <a:pt x="43" y="42"/>
                    <a:pt x="47" y="42"/>
                    <a:pt x="52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9448800" y="3713163"/>
              <a:ext cx="82550" cy="303213"/>
            </a:xfrm>
            <a:custGeom>
              <a:avLst/>
              <a:gdLst>
                <a:gd name="T0" fmla="*/ 21 w 25"/>
                <a:gd name="T1" fmla="*/ 38 h 92"/>
                <a:gd name="T2" fmla="*/ 25 w 25"/>
                <a:gd name="T3" fmla="*/ 33 h 92"/>
                <a:gd name="T4" fmla="*/ 20 w 25"/>
                <a:gd name="T5" fmla="*/ 27 h 92"/>
                <a:gd name="T6" fmla="*/ 13 w 25"/>
                <a:gd name="T7" fmla="*/ 25 h 92"/>
                <a:gd name="T8" fmla="*/ 14 w 25"/>
                <a:gd name="T9" fmla="*/ 10 h 92"/>
                <a:gd name="T10" fmla="*/ 12 w 25"/>
                <a:gd name="T11" fmla="*/ 4 h 92"/>
                <a:gd name="T12" fmla="*/ 5 w 25"/>
                <a:gd name="T13" fmla="*/ 1 h 92"/>
                <a:gd name="T14" fmla="*/ 3 w 25"/>
                <a:gd name="T15" fmla="*/ 0 h 92"/>
                <a:gd name="T16" fmla="*/ 1 w 25"/>
                <a:gd name="T17" fmla="*/ 2 h 92"/>
                <a:gd name="T18" fmla="*/ 2 w 25"/>
                <a:gd name="T19" fmla="*/ 6 h 92"/>
                <a:gd name="T20" fmla="*/ 5 w 25"/>
                <a:gd name="T21" fmla="*/ 25 h 92"/>
                <a:gd name="T22" fmla="*/ 4 w 25"/>
                <a:gd name="T23" fmla="*/ 55 h 92"/>
                <a:gd name="T24" fmla="*/ 2 w 25"/>
                <a:gd name="T25" fmla="*/ 75 h 92"/>
                <a:gd name="T26" fmla="*/ 4 w 25"/>
                <a:gd name="T27" fmla="*/ 88 h 92"/>
                <a:gd name="T28" fmla="*/ 7 w 25"/>
                <a:gd name="T29" fmla="*/ 92 h 92"/>
                <a:gd name="T30" fmla="*/ 11 w 25"/>
                <a:gd name="T31" fmla="*/ 84 h 92"/>
                <a:gd name="T32" fmla="*/ 13 w 25"/>
                <a:gd name="T33" fmla="*/ 33 h 92"/>
                <a:gd name="T34" fmla="*/ 19 w 25"/>
                <a:gd name="T35" fmla="*/ 37 h 92"/>
                <a:gd name="T36" fmla="*/ 21 w 25"/>
                <a:gd name="T37" fmla="*/ 3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" h="92">
                  <a:moveTo>
                    <a:pt x="21" y="38"/>
                  </a:moveTo>
                  <a:cubicBezTo>
                    <a:pt x="22" y="38"/>
                    <a:pt x="24" y="37"/>
                    <a:pt x="25" y="33"/>
                  </a:cubicBezTo>
                  <a:cubicBezTo>
                    <a:pt x="25" y="30"/>
                    <a:pt x="23" y="28"/>
                    <a:pt x="20" y="27"/>
                  </a:cubicBezTo>
                  <a:cubicBezTo>
                    <a:pt x="17" y="26"/>
                    <a:pt x="15" y="25"/>
                    <a:pt x="13" y="25"/>
                  </a:cubicBezTo>
                  <a:cubicBezTo>
                    <a:pt x="13" y="13"/>
                    <a:pt x="14" y="11"/>
                    <a:pt x="14" y="10"/>
                  </a:cubicBezTo>
                  <a:cubicBezTo>
                    <a:pt x="15" y="9"/>
                    <a:pt x="15" y="7"/>
                    <a:pt x="12" y="4"/>
                  </a:cubicBezTo>
                  <a:cubicBezTo>
                    <a:pt x="10" y="3"/>
                    <a:pt x="8" y="2"/>
                    <a:pt x="5" y="1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1" y="0"/>
                    <a:pt x="1" y="1"/>
                    <a:pt x="1" y="2"/>
                  </a:cubicBezTo>
                  <a:cubicBezTo>
                    <a:pt x="0" y="3"/>
                    <a:pt x="1" y="5"/>
                    <a:pt x="2" y="6"/>
                  </a:cubicBezTo>
                  <a:cubicBezTo>
                    <a:pt x="3" y="8"/>
                    <a:pt x="5" y="13"/>
                    <a:pt x="5" y="25"/>
                  </a:cubicBezTo>
                  <a:cubicBezTo>
                    <a:pt x="5" y="35"/>
                    <a:pt x="5" y="45"/>
                    <a:pt x="4" y="55"/>
                  </a:cubicBezTo>
                  <a:cubicBezTo>
                    <a:pt x="4" y="65"/>
                    <a:pt x="3" y="72"/>
                    <a:pt x="2" y="75"/>
                  </a:cubicBezTo>
                  <a:cubicBezTo>
                    <a:pt x="1" y="78"/>
                    <a:pt x="1" y="83"/>
                    <a:pt x="4" y="88"/>
                  </a:cubicBezTo>
                  <a:cubicBezTo>
                    <a:pt x="4" y="90"/>
                    <a:pt x="6" y="92"/>
                    <a:pt x="7" y="92"/>
                  </a:cubicBezTo>
                  <a:cubicBezTo>
                    <a:pt x="10" y="92"/>
                    <a:pt x="11" y="89"/>
                    <a:pt x="11" y="84"/>
                  </a:cubicBezTo>
                  <a:cubicBezTo>
                    <a:pt x="12" y="77"/>
                    <a:pt x="13" y="60"/>
                    <a:pt x="13" y="33"/>
                  </a:cubicBezTo>
                  <a:cubicBezTo>
                    <a:pt x="15" y="35"/>
                    <a:pt x="17" y="37"/>
                    <a:pt x="19" y="37"/>
                  </a:cubicBezTo>
                  <a:cubicBezTo>
                    <a:pt x="20" y="38"/>
                    <a:pt x="21" y="38"/>
                    <a:pt x="21" y="3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9402763" y="3805238"/>
              <a:ext cx="39687" cy="88900"/>
            </a:xfrm>
            <a:custGeom>
              <a:avLst/>
              <a:gdLst>
                <a:gd name="T0" fmla="*/ 7 w 12"/>
                <a:gd name="T1" fmla="*/ 0 h 27"/>
                <a:gd name="T2" fmla="*/ 4 w 12"/>
                <a:gd name="T3" fmla="*/ 5 h 27"/>
                <a:gd name="T4" fmla="*/ 2 w 12"/>
                <a:gd name="T5" fmla="*/ 15 h 27"/>
                <a:gd name="T6" fmla="*/ 2 w 12"/>
                <a:gd name="T7" fmla="*/ 25 h 27"/>
                <a:gd name="T8" fmla="*/ 5 w 12"/>
                <a:gd name="T9" fmla="*/ 27 h 27"/>
                <a:gd name="T10" fmla="*/ 9 w 12"/>
                <a:gd name="T11" fmla="*/ 24 h 27"/>
                <a:gd name="T12" fmla="*/ 12 w 12"/>
                <a:gd name="T13" fmla="*/ 12 h 27"/>
                <a:gd name="T14" fmla="*/ 10 w 12"/>
                <a:gd name="T15" fmla="*/ 2 h 27"/>
                <a:gd name="T16" fmla="*/ 7 w 12"/>
                <a:gd name="T1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7">
                  <a:moveTo>
                    <a:pt x="7" y="0"/>
                  </a:moveTo>
                  <a:cubicBezTo>
                    <a:pt x="5" y="0"/>
                    <a:pt x="4" y="3"/>
                    <a:pt x="4" y="5"/>
                  </a:cubicBezTo>
                  <a:cubicBezTo>
                    <a:pt x="4" y="9"/>
                    <a:pt x="3" y="12"/>
                    <a:pt x="2" y="15"/>
                  </a:cubicBezTo>
                  <a:cubicBezTo>
                    <a:pt x="0" y="19"/>
                    <a:pt x="0" y="22"/>
                    <a:pt x="2" y="25"/>
                  </a:cubicBezTo>
                  <a:cubicBezTo>
                    <a:pt x="2" y="26"/>
                    <a:pt x="4" y="27"/>
                    <a:pt x="5" y="27"/>
                  </a:cubicBezTo>
                  <a:cubicBezTo>
                    <a:pt x="7" y="27"/>
                    <a:pt x="8" y="25"/>
                    <a:pt x="9" y="24"/>
                  </a:cubicBezTo>
                  <a:cubicBezTo>
                    <a:pt x="11" y="20"/>
                    <a:pt x="12" y="16"/>
                    <a:pt x="12" y="12"/>
                  </a:cubicBezTo>
                  <a:cubicBezTo>
                    <a:pt x="12" y="8"/>
                    <a:pt x="11" y="5"/>
                    <a:pt x="10" y="2"/>
                  </a:cubicBezTo>
                  <a:cubicBezTo>
                    <a:pt x="9" y="1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21"/>
            <p:cNvSpPr>
              <a:spLocks noEditPoints="1"/>
            </p:cNvSpPr>
            <p:nvPr/>
          </p:nvSpPr>
          <p:spPr bwMode="auto">
            <a:xfrm>
              <a:off x="9491663" y="3713163"/>
              <a:ext cx="238125" cy="290513"/>
            </a:xfrm>
            <a:custGeom>
              <a:avLst/>
              <a:gdLst>
                <a:gd name="T0" fmla="*/ 65 w 72"/>
                <a:gd name="T1" fmla="*/ 81 h 88"/>
                <a:gd name="T2" fmla="*/ 48 w 72"/>
                <a:gd name="T3" fmla="*/ 70 h 88"/>
                <a:gd name="T4" fmla="*/ 35 w 72"/>
                <a:gd name="T5" fmla="*/ 54 h 88"/>
                <a:gd name="T6" fmla="*/ 51 w 72"/>
                <a:gd name="T7" fmla="*/ 52 h 88"/>
                <a:gd name="T8" fmla="*/ 64 w 72"/>
                <a:gd name="T9" fmla="*/ 51 h 88"/>
                <a:gd name="T10" fmla="*/ 70 w 72"/>
                <a:gd name="T11" fmla="*/ 49 h 88"/>
                <a:gd name="T12" fmla="*/ 68 w 72"/>
                <a:gd name="T13" fmla="*/ 45 h 88"/>
                <a:gd name="T14" fmla="*/ 58 w 72"/>
                <a:gd name="T15" fmla="*/ 42 h 88"/>
                <a:gd name="T16" fmla="*/ 49 w 72"/>
                <a:gd name="T17" fmla="*/ 44 h 88"/>
                <a:gd name="T18" fmla="*/ 54 w 72"/>
                <a:gd name="T19" fmla="*/ 32 h 88"/>
                <a:gd name="T20" fmla="*/ 56 w 72"/>
                <a:gd name="T21" fmla="*/ 28 h 88"/>
                <a:gd name="T22" fmla="*/ 54 w 72"/>
                <a:gd name="T23" fmla="*/ 25 h 88"/>
                <a:gd name="T24" fmla="*/ 48 w 72"/>
                <a:gd name="T25" fmla="*/ 21 h 88"/>
                <a:gd name="T26" fmla="*/ 42 w 72"/>
                <a:gd name="T27" fmla="*/ 22 h 88"/>
                <a:gd name="T28" fmla="*/ 34 w 72"/>
                <a:gd name="T29" fmla="*/ 25 h 88"/>
                <a:gd name="T30" fmla="*/ 37 w 72"/>
                <a:gd name="T31" fmla="*/ 9 h 88"/>
                <a:gd name="T32" fmla="*/ 37 w 72"/>
                <a:gd name="T33" fmla="*/ 6 h 88"/>
                <a:gd name="T34" fmla="*/ 34 w 72"/>
                <a:gd name="T35" fmla="*/ 3 h 88"/>
                <a:gd name="T36" fmla="*/ 27 w 72"/>
                <a:gd name="T37" fmla="*/ 0 h 88"/>
                <a:gd name="T38" fmla="*/ 24 w 72"/>
                <a:gd name="T39" fmla="*/ 2 h 88"/>
                <a:gd name="T40" fmla="*/ 24 w 72"/>
                <a:gd name="T41" fmla="*/ 6 h 88"/>
                <a:gd name="T42" fmla="*/ 26 w 72"/>
                <a:gd name="T43" fmla="*/ 27 h 88"/>
                <a:gd name="T44" fmla="*/ 16 w 72"/>
                <a:gd name="T45" fmla="*/ 28 h 88"/>
                <a:gd name="T46" fmla="*/ 12 w 72"/>
                <a:gd name="T47" fmla="*/ 30 h 88"/>
                <a:gd name="T48" fmla="*/ 13 w 72"/>
                <a:gd name="T49" fmla="*/ 33 h 88"/>
                <a:gd name="T50" fmla="*/ 20 w 72"/>
                <a:gd name="T51" fmla="*/ 35 h 88"/>
                <a:gd name="T52" fmla="*/ 26 w 72"/>
                <a:gd name="T53" fmla="*/ 34 h 88"/>
                <a:gd name="T54" fmla="*/ 24 w 72"/>
                <a:gd name="T55" fmla="*/ 48 h 88"/>
                <a:gd name="T56" fmla="*/ 6 w 72"/>
                <a:gd name="T57" fmla="*/ 50 h 88"/>
                <a:gd name="T58" fmla="*/ 5 w 72"/>
                <a:gd name="T59" fmla="*/ 50 h 88"/>
                <a:gd name="T60" fmla="*/ 2 w 72"/>
                <a:gd name="T61" fmla="*/ 52 h 88"/>
                <a:gd name="T62" fmla="*/ 4 w 72"/>
                <a:gd name="T63" fmla="*/ 55 h 88"/>
                <a:gd name="T64" fmla="*/ 13 w 72"/>
                <a:gd name="T65" fmla="*/ 57 h 88"/>
                <a:gd name="T66" fmla="*/ 23 w 72"/>
                <a:gd name="T67" fmla="*/ 56 h 88"/>
                <a:gd name="T68" fmla="*/ 16 w 72"/>
                <a:gd name="T69" fmla="*/ 71 h 88"/>
                <a:gd name="T70" fmla="*/ 4 w 72"/>
                <a:gd name="T71" fmla="*/ 82 h 88"/>
                <a:gd name="T72" fmla="*/ 1 w 72"/>
                <a:gd name="T73" fmla="*/ 86 h 88"/>
                <a:gd name="T74" fmla="*/ 2 w 72"/>
                <a:gd name="T75" fmla="*/ 87 h 88"/>
                <a:gd name="T76" fmla="*/ 6 w 72"/>
                <a:gd name="T77" fmla="*/ 86 h 88"/>
                <a:gd name="T78" fmla="*/ 21 w 72"/>
                <a:gd name="T79" fmla="*/ 77 h 88"/>
                <a:gd name="T80" fmla="*/ 30 w 72"/>
                <a:gd name="T81" fmla="*/ 58 h 88"/>
                <a:gd name="T82" fmla="*/ 41 w 72"/>
                <a:gd name="T83" fmla="*/ 79 h 88"/>
                <a:gd name="T84" fmla="*/ 53 w 72"/>
                <a:gd name="T85" fmla="*/ 88 h 88"/>
                <a:gd name="T86" fmla="*/ 58 w 72"/>
                <a:gd name="T87" fmla="*/ 88 h 88"/>
                <a:gd name="T88" fmla="*/ 67 w 72"/>
                <a:gd name="T89" fmla="*/ 88 h 88"/>
                <a:gd name="T90" fmla="*/ 72 w 72"/>
                <a:gd name="T91" fmla="*/ 85 h 88"/>
                <a:gd name="T92" fmla="*/ 65 w 72"/>
                <a:gd name="T93" fmla="*/ 81 h 88"/>
                <a:gd name="T94" fmla="*/ 42 w 72"/>
                <a:gd name="T95" fmla="*/ 35 h 88"/>
                <a:gd name="T96" fmla="*/ 41 w 72"/>
                <a:gd name="T97" fmla="*/ 45 h 88"/>
                <a:gd name="T98" fmla="*/ 33 w 72"/>
                <a:gd name="T99" fmla="*/ 46 h 88"/>
                <a:gd name="T100" fmla="*/ 34 w 72"/>
                <a:gd name="T101" fmla="*/ 32 h 88"/>
                <a:gd name="T102" fmla="*/ 42 w 72"/>
                <a:gd name="T103" fmla="*/ 31 h 88"/>
                <a:gd name="T104" fmla="*/ 42 w 72"/>
                <a:gd name="T105" fmla="*/ 3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2" h="88">
                  <a:moveTo>
                    <a:pt x="65" y="81"/>
                  </a:moveTo>
                  <a:cubicBezTo>
                    <a:pt x="58" y="79"/>
                    <a:pt x="52" y="76"/>
                    <a:pt x="48" y="70"/>
                  </a:cubicBezTo>
                  <a:cubicBezTo>
                    <a:pt x="43" y="65"/>
                    <a:pt x="39" y="60"/>
                    <a:pt x="35" y="54"/>
                  </a:cubicBezTo>
                  <a:cubicBezTo>
                    <a:pt x="41" y="53"/>
                    <a:pt x="46" y="52"/>
                    <a:pt x="51" y="52"/>
                  </a:cubicBezTo>
                  <a:cubicBezTo>
                    <a:pt x="56" y="51"/>
                    <a:pt x="60" y="51"/>
                    <a:pt x="64" y="51"/>
                  </a:cubicBezTo>
                  <a:cubicBezTo>
                    <a:pt x="67" y="51"/>
                    <a:pt x="69" y="50"/>
                    <a:pt x="70" y="49"/>
                  </a:cubicBezTo>
                  <a:cubicBezTo>
                    <a:pt x="70" y="47"/>
                    <a:pt x="68" y="45"/>
                    <a:pt x="68" y="45"/>
                  </a:cubicBezTo>
                  <a:cubicBezTo>
                    <a:pt x="65" y="43"/>
                    <a:pt x="62" y="42"/>
                    <a:pt x="58" y="42"/>
                  </a:cubicBezTo>
                  <a:cubicBezTo>
                    <a:pt x="56" y="43"/>
                    <a:pt x="53" y="44"/>
                    <a:pt x="49" y="44"/>
                  </a:cubicBezTo>
                  <a:cubicBezTo>
                    <a:pt x="51" y="36"/>
                    <a:pt x="53" y="33"/>
                    <a:pt x="54" y="32"/>
                  </a:cubicBezTo>
                  <a:cubicBezTo>
                    <a:pt x="56" y="31"/>
                    <a:pt x="56" y="29"/>
                    <a:pt x="56" y="28"/>
                  </a:cubicBezTo>
                  <a:cubicBezTo>
                    <a:pt x="56" y="27"/>
                    <a:pt x="56" y="26"/>
                    <a:pt x="54" y="25"/>
                  </a:cubicBezTo>
                  <a:cubicBezTo>
                    <a:pt x="52" y="23"/>
                    <a:pt x="50" y="22"/>
                    <a:pt x="48" y="21"/>
                  </a:cubicBezTo>
                  <a:cubicBezTo>
                    <a:pt x="46" y="20"/>
                    <a:pt x="43" y="21"/>
                    <a:pt x="42" y="22"/>
                  </a:cubicBezTo>
                  <a:cubicBezTo>
                    <a:pt x="41" y="23"/>
                    <a:pt x="39" y="24"/>
                    <a:pt x="34" y="25"/>
                  </a:cubicBezTo>
                  <a:cubicBezTo>
                    <a:pt x="35" y="13"/>
                    <a:pt x="36" y="10"/>
                    <a:pt x="37" y="9"/>
                  </a:cubicBezTo>
                  <a:cubicBezTo>
                    <a:pt x="37" y="8"/>
                    <a:pt x="38" y="7"/>
                    <a:pt x="37" y="6"/>
                  </a:cubicBezTo>
                  <a:cubicBezTo>
                    <a:pt x="37" y="5"/>
                    <a:pt x="36" y="4"/>
                    <a:pt x="34" y="3"/>
                  </a:cubicBezTo>
                  <a:cubicBezTo>
                    <a:pt x="32" y="2"/>
                    <a:pt x="30" y="1"/>
                    <a:pt x="27" y="0"/>
                  </a:cubicBezTo>
                  <a:cubicBezTo>
                    <a:pt x="25" y="0"/>
                    <a:pt x="24" y="1"/>
                    <a:pt x="24" y="2"/>
                  </a:cubicBezTo>
                  <a:cubicBezTo>
                    <a:pt x="23" y="3"/>
                    <a:pt x="24" y="5"/>
                    <a:pt x="24" y="6"/>
                  </a:cubicBezTo>
                  <a:cubicBezTo>
                    <a:pt x="25" y="7"/>
                    <a:pt x="26" y="11"/>
                    <a:pt x="26" y="27"/>
                  </a:cubicBezTo>
                  <a:cubicBezTo>
                    <a:pt x="22" y="28"/>
                    <a:pt x="18" y="28"/>
                    <a:pt x="16" y="28"/>
                  </a:cubicBezTo>
                  <a:cubicBezTo>
                    <a:pt x="15" y="29"/>
                    <a:pt x="12" y="29"/>
                    <a:pt x="12" y="30"/>
                  </a:cubicBezTo>
                  <a:cubicBezTo>
                    <a:pt x="11" y="32"/>
                    <a:pt x="13" y="33"/>
                    <a:pt x="13" y="33"/>
                  </a:cubicBezTo>
                  <a:cubicBezTo>
                    <a:pt x="16" y="35"/>
                    <a:pt x="18" y="35"/>
                    <a:pt x="20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9"/>
                    <a:pt x="25" y="44"/>
                    <a:pt x="24" y="48"/>
                  </a:cubicBezTo>
                  <a:cubicBezTo>
                    <a:pt x="15" y="49"/>
                    <a:pt x="9" y="50"/>
                    <a:pt x="6" y="50"/>
                  </a:cubicBezTo>
                  <a:cubicBezTo>
                    <a:pt x="6" y="50"/>
                    <a:pt x="5" y="50"/>
                    <a:pt x="5" y="50"/>
                  </a:cubicBezTo>
                  <a:cubicBezTo>
                    <a:pt x="4" y="50"/>
                    <a:pt x="2" y="50"/>
                    <a:pt x="2" y="52"/>
                  </a:cubicBezTo>
                  <a:cubicBezTo>
                    <a:pt x="1" y="53"/>
                    <a:pt x="3" y="55"/>
                    <a:pt x="4" y="55"/>
                  </a:cubicBezTo>
                  <a:cubicBezTo>
                    <a:pt x="6" y="57"/>
                    <a:pt x="10" y="58"/>
                    <a:pt x="13" y="57"/>
                  </a:cubicBezTo>
                  <a:cubicBezTo>
                    <a:pt x="16" y="57"/>
                    <a:pt x="19" y="56"/>
                    <a:pt x="23" y="56"/>
                  </a:cubicBezTo>
                  <a:cubicBezTo>
                    <a:pt x="21" y="62"/>
                    <a:pt x="19" y="67"/>
                    <a:pt x="16" y="71"/>
                  </a:cubicBezTo>
                  <a:cubicBezTo>
                    <a:pt x="12" y="75"/>
                    <a:pt x="8" y="79"/>
                    <a:pt x="4" y="82"/>
                  </a:cubicBezTo>
                  <a:cubicBezTo>
                    <a:pt x="1" y="83"/>
                    <a:pt x="0" y="84"/>
                    <a:pt x="1" y="86"/>
                  </a:cubicBezTo>
                  <a:cubicBezTo>
                    <a:pt x="1" y="86"/>
                    <a:pt x="1" y="87"/>
                    <a:pt x="2" y="87"/>
                  </a:cubicBezTo>
                  <a:cubicBezTo>
                    <a:pt x="3" y="87"/>
                    <a:pt x="4" y="87"/>
                    <a:pt x="6" y="86"/>
                  </a:cubicBezTo>
                  <a:cubicBezTo>
                    <a:pt x="11" y="84"/>
                    <a:pt x="16" y="81"/>
                    <a:pt x="21" y="77"/>
                  </a:cubicBezTo>
                  <a:cubicBezTo>
                    <a:pt x="25" y="73"/>
                    <a:pt x="28" y="67"/>
                    <a:pt x="30" y="58"/>
                  </a:cubicBezTo>
                  <a:cubicBezTo>
                    <a:pt x="35" y="68"/>
                    <a:pt x="39" y="75"/>
                    <a:pt x="41" y="79"/>
                  </a:cubicBezTo>
                  <a:cubicBezTo>
                    <a:pt x="44" y="85"/>
                    <a:pt x="48" y="88"/>
                    <a:pt x="53" y="88"/>
                  </a:cubicBezTo>
                  <a:cubicBezTo>
                    <a:pt x="55" y="88"/>
                    <a:pt x="56" y="88"/>
                    <a:pt x="58" y="88"/>
                  </a:cubicBezTo>
                  <a:cubicBezTo>
                    <a:pt x="61" y="88"/>
                    <a:pt x="64" y="88"/>
                    <a:pt x="67" y="88"/>
                  </a:cubicBezTo>
                  <a:cubicBezTo>
                    <a:pt x="69" y="88"/>
                    <a:pt x="72" y="87"/>
                    <a:pt x="72" y="85"/>
                  </a:cubicBezTo>
                  <a:cubicBezTo>
                    <a:pt x="72" y="84"/>
                    <a:pt x="70" y="83"/>
                    <a:pt x="65" y="81"/>
                  </a:cubicBezTo>
                  <a:close/>
                  <a:moveTo>
                    <a:pt x="42" y="35"/>
                  </a:moveTo>
                  <a:cubicBezTo>
                    <a:pt x="42" y="37"/>
                    <a:pt x="42" y="40"/>
                    <a:pt x="41" y="45"/>
                  </a:cubicBezTo>
                  <a:cubicBezTo>
                    <a:pt x="39" y="46"/>
                    <a:pt x="36" y="46"/>
                    <a:pt x="33" y="46"/>
                  </a:cubicBezTo>
                  <a:cubicBezTo>
                    <a:pt x="33" y="43"/>
                    <a:pt x="34" y="38"/>
                    <a:pt x="34" y="32"/>
                  </a:cubicBezTo>
                  <a:cubicBezTo>
                    <a:pt x="39" y="31"/>
                    <a:pt x="41" y="31"/>
                    <a:pt x="42" y="31"/>
                  </a:cubicBezTo>
                  <a:cubicBezTo>
                    <a:pt x="42" y="31"/>
                    <a:pt x="42" y="32"/>
                    <a:pt x="42" y="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9459913" y="4116388"/>
              <a:ext cx="223837" cy="312738"/>
            </a:xfrm>
            <a:custGeom>
              <a:avLst/>
              <a:gdLst>
                <a:gd name="T0" fmla="*/ 54 w 68"/>
                <a:gd name="T1" fmla="*/ 42 h 95"/>
                <a:gd name="T2" fmla="*/ 64 w 68"/>
                <a:gd name="T3" fmla="*/ 41 h 95"/>
                <a:gd name="T4" fmla="*/ 67 w 68"/>
                <a:gd name="T5" fmla="*/ 39 h 95"/>
                <a:gd name="T6" fmla="*/ 65 w 68"/>
                <a:gd name="T7" fmla="*/ 35 h 95"/>
                <a:gd name="T8" fmla="*/ 54 w 68"/>
                <a:gd name="T9" fmla="*/ 33 h 95"/>
                <a:gd name="T10" fmla="*/ 37 w 68"/>
                <a:gd name="T11" fmla="*/ 36 h 95"/>
                <a:gd name="T12" fmla="*/ 39 w 68"/>
                <a:gd name="T13" fmla="*/ 29 h 95"/>
                <a:gd name="T14" fmla="*/ 39 w 68"/>
                <a:gd name="T15" fmla="*/ 25 h 95"/>
                <a:gd name="T16" fmla="*/ 36 w 68"/>
                <a:gd name="T17" fmla="*/ 22 h 95"/>
                <a:gd name="T18" fmla="*/ 28 w 68"/>
                <a:gd name="T19" fmla="*/ 20 h 95"/>
                <a:gd name="T20" fmla="*/ 25 w 68"/>
                <a:gd name="T21" fmla="*/ 21 h 95"/>
                <a:gd name="T22" fmla="*/ 26 w 68"/>
                <a:gd name="T23" fmla="*/ 25 h 95"/>
                <a:gd name="T24" fmla="*/ 28 w 68"/>
                <a:gd name="T25" fmla="*/ 37 h 95"/>
                <a:gd name="T26" fmla="*/ 14 w 68"/>
                <a:gd name="T27" fmla="*/ 39 h 95"/>
                <a:gd name="T28" fmla="*/ 12 w 68"/>
                <a:gd name="T29" fmla="*/ 39 h 95"/>
                <a:gd name="T30" fmla="*/ 16 w 68"/>
                <a:gd name="T31" fmla="*/ 20 h 95"/>
                <a:gd name="T32" fmla="*/ 39 w 68"/>
                <a:gd name="T33" fmla="*/ 14 h 95"/>
                <a:gd name="T34" fmla="*/ 53 w 68"/>
                <a:gd name="T35" fmla="*/ 12 h 95"/>
                <a:gd name="T36" fmla="*/ 57 w 68"/>
                <a:gd name="T37" fmla="*/ 10 h 95"/>
                <a:gd name="T38" fmla="*/ 54 w 68"/>
                <a:gd name="T39" fmla="*/ 5 h 95"/>
                <a:gd name="T40" fmla="*/ 45 w 68"/>
                <a:gd name="T41" fmla="*/ 0 h 95"/>
                <a:gd name="T42" fmla="*/ 42 w 68"/>
                <a:gd name="T43" fmla="*/ 0 h 95"/>
                <a:gd name="T44" fmla="*/ 39 w 68"/>
                <a:gd name="T45" fmla="*/ 1 h 95"/>
                <a:gd name="T46" fmla="*/ 39 w 68"/>
                <a:gd name="T47" fmla="*/ 4 h 95"/>
                <a:gd name="T48" fmla="*/ 14 w 68"/>
                <a:gd name="T49" fmla="*/ 14 h 95"/>
                <a:gd name="T50" fmla="*/ 8 w 68"/>
                <a:gd name="T51" fmla="*/ 12 h 95"/>
                <a:gd name="T52" fmla="*/ 5 w 68"/>
                <a:gd name="T53" fmla="*/ 13 h 95"/>
                <a:gd name="T54" fmla="*/ 6 w 68"/>
                <a:gd name="T55" fmla="*/ 18 h 95"/>
                <a:gd name="T56" fmla="*/ 6 w 68"/>
                <a:gd name="T57" fmla="*/ 29 h 95"/>
                <a:gd name="T58" fmla="*/ 3 w 68"/>
                <a:gd name="T59" fmla="*/ 39 h 95"/>
                <a:gd name="T60" fmla="*/ 0 w 68"/>
                <a:gd name="T61" fmla="*/ 46 h 95"/>
                <a:gd name="T62" fmla="*/ 4 w 68"/>
                <a:gd name="T63" fmla="*/ 51 h 95"/>
                <a:gd name="T64" fmla="*/ 8 w 68"/>
                <a:gd name="T65" fmla="*/ 49 h 95"/>
                <a:gd name="T66" fmla="*/ 28 w 68"/>
                <a:gd name="T67" fmla="*/ 45 h 95"/>
                <a:gd name="T68" fmla="*/ 28 w 68"/>
                <a:gd name="T69" fmla="*/ 76 h 95"/>
                <a:gd name="T70" fmla="*/ 26 w 68"/>
                <a:gd name="T71" fmla="*/ 80 h 95"/>
                <a:gd name="T72" fmla="*/ 19 w 68"/>
                <a:gd name="T73" fmla="*/ 79 h 95"/>
                <a:gd name="T74" fmla="*/ 17 w 68"/>
                <a:gd name="T75" fmla="*/ 78 h 95"/>
                <a:gd name="T76" fmla="*/ 15 w 68"/>
                <a:gd name="T77" fmla="*/ 79 h 95"/>
                <a:gd name="T78" fmla="*/ 18 w 68"/>
                <a:gd name="T79" fmla="*/ 84 h 95"/>
                <a:gd name="T80" fmla="*/ 24 w 68"/>
                <a:gd name="T81" fmla="*/ 92 h 95"/>
                <a:gd name="T82" fmla="*/ 28 w 68"/>
                <a:gd name="T83" fmla="*/ 95 h 95"/>
                <a:gd name="T84" fmla="*/ 30 w 68"/>
                <a:gd name="T85" fmla="*/ 95 h 95"/>
                <a:gd name="T86" fmla="*/ 35 w 68"/>
                <a:gd name="T87" fmla="*/ 89 h 95"/>
                <a:gd name="T88" fmla="*/ 37 w 68"/>
                <a:gd name="T89" fmla="*/ 80 h 95"/>
                <a:gd name="T90" fmla="*/ 37 w 68"/>
                <a:gd name="T91" fmla="*/ 44 h 95"/>
                <a:gd name="T92" fmla="*/ 54 w 68"/>
                <a:gd name="T93" fmla="*/ 4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8" h="95">
                  <a:moveTo>
                    <a:pt x="54" y="42"/>
                  </a:moveTo>
                  <a:cubicBezTo>
                    <a:pt x="58" y="42"/>
                    <a:pt x="61" y="42"/>
                    <a:pt x="64" y="41"/>
                  </a:cubicBezTo>
                  <a:cubicBezTo>
                    <a:pt x="65" y="41"/>
                    <a:pt x="67" y="41"/>
                    <a:pt x="67" y="39"/>
                  </a:cubicBezTo>
                  <a:cubicBezTo>
                    <a:pt x="68" y="37"/>
                    <a:pt x="66" y="36"/>
                    <a:pt x="65" y="35"/>
                  </a:cubicBezTo>
                  <a:cubicBezTo>
                    <a:pt x="62" y="32"/>
                    <a:pt x="58" y="32"/>
                    <a:pt x="54" y="33"/>
                  </a:cubicBezTo>
                  <a:cubicBezTo>
                    <a:pt x="50" y="34"/>
                    <a:pt x="44" y="35"/>
                    <a:pt x="37" y="36"/>
                  </a:cubicBezTo>
                  <a:cubicBezTo>
                    <a:pt x="37" y="32"/>
                    <a:pt x="38" y="30"/>
                    <a:pt x="39" y="29"/>
                  </a:cubicBezTo>
                  <a:cubicBezTo>
                    <a:pt x="39" y="27"/>
                    <a:pt x="40" y="26"/>
                    <a:pt x="39" y="25"/>
                  </a:cubicBezTo>
                  <a:cubicBezTo>
                    <a:pt x="39" y="24"/>
                    <a:pt x="38" y="23"/>
                    <a:pt x="36" y="22"/>
                  </a:cubicBezTo>
                  <a:cubicBezTo>
                    <a:pt x="34" y="21"/>
                    <a:pt x="31" y="20"/>
                    <a:pt x="28" y="20"/>
                  </a:cubicBezTo>
                  <a:cubicBezTo>
                    <a:pt x="26" y="20"/>
                    <a:pt x="25" y="20"/>
                    <a:pt x="25" y="21"/>
                  </a:cubicBezTo>
                  <a:cubicBezTo>
                    <a:pt x="24" y="23"/>
                    <a:pt x="25" y="24"/>
                    <a:pt x="26" y="25"/>
                  </a:cubicBezTo>
                  <a:cubicBezTo>
                    <a:pt x="27" y="27"/>
                    <a:pt x="28" y="30"/>
                    <a:pt x="28" y="37"/>
                  </a:cubicBezTo>
                  <a:cubicBezTo>
                    <a:pt x="21" y="39"/>
                    <a:pt x="16" y="39"/>
                    <a:pt x="14" y="39"/>
                  </a:cubicBezTo>
                  <a:cubicBezTo>
                    <a:pt x="13" y="39"/>
                    <a:pt x="13" y="39"/>
                    <a:pt x="12" y="39"/>
                  </a:cubicBezTo>
                  <a:cubicBezTo>
                    <a:pt x="13" y="38"/>
                    <a:pt x="14" y="31"/>
                    <a:pt x="16" y="20"/>
                  </a:cubicBezTo>
                  <a:cubicBezTo>
                    <a:pt x="25" y="18"/>
                    <a:pt x="33" y="16"/>
                    <a:pt x="39" y="14"/>
                  </a:cubicBezTo>
                  <a:cubicBezTo>
                    <a:pt x="46" y="13"/>
                    <a:pt x="50" y="12"/>
                    <a:pt x="53" y="12"/>
                  </a:cubicBezTo>
                  <a:cubicBezTo>
                    <a:pt x="54" y="12"/>
                    <a:pt x="56" y="12"/>
                    <a:pt x="57" y="10"/>
                  </a:cubicBezTo>
                  <a:cubicBezTo>
                    <a:pt x="58" y="8"/>
                    <a:pt x="56" y="7"/>
                    <a:pt x="54" y="5"/>
                  </a:cubicBezTo>
                  <a:cubicBezTo>
                    <a:pt x="51" y="3"/>
                    <a:pt x="48" y="1"/>
                    <a:pt x="45" y="0"/>
                  </a:cubicBezTo>
                  <a:cubicBezTo>
                    <a:pt x="44" y="0"/>
                    <a:pt x="43" y="0"/>
                    <a:pt x="42" y="0"/>
                  </a:cubicBezTo>
                  <a:cubicBezTo>
                    <a:pt x="41" y="0"/>
                    <a:pt x="40" y="0"/>
                    <a:pt x="39" y="1"/>
                  </a:cubicBezTo>
                  <a:cubicBezTo>
                    <a:pt x="39" y="2"/>
                    <a:pt x="39" y="3"/>
                    <a:pt x="39" y="4"/>
                  </a:cubicBezTo>
                  <a:cubicBezTo>
                    <a:pt x="38" y="5"/>
                    <a:pt x="35" y="7"/>
                    <a:pt x="14" y="14"/>
                  </a:cubicBezTo>
                  <a:cubicBezTo>
                    <a:pt x="12" y="13"/>
                    <a:pt x="9" y="12"/>
                    <a:pt x="8" y="12"/>
                  </a:cubicBezTo>
                  <a:cubicBezTo>
                    <a:pt x="6" y="12"/>
                    <a:pt x="5" y="13"/>
                    <a:pt x="5" y="13"/>
                  </a:cubicBezTo>
                  <a:cubicBezTo>
                    <a:pt x="4" y="14"/>
                    <a:pt x="5" y="16"/>
                    <a:pt x="6" y="18"/>
                  </a:cubicBezTo>
                  <a:cubicBezTo>
                    <a:pt x="7" y="20"/>
                    <a:pt x="7" y="24"/>
                    <a:pt x="6" y="29"/>
                  </a:cubicBezTo>
                  <a:cubicBezTo>
                    <a:pt x="5" y="36"/>
                    <a:pt x="4" y="38"/>
                    <a:pt x="3" y="39"/>
                  </a:cubicBezTo>
                  <a:cubicBezTo>
                    <a:pt x="1" y="40"/>
                    <a:pt x="0" y="43"/>
                    <a:pt x="0" y="46"/>
                  </a:cubicBezTo>
                  <a:cubicBezTo>
                    <a:pt x="1" y="50"/>
                    <a:pt x="3" y="51"/>
                    <a:pt x="4" y="51"/>
                  </a:cubicBezTo>
                  <a:cubicBezTo>
                    <a:pt x="5" y="51"/>
                    <a:pt x="6" y="50"/>
                    <a:pt x="8" y="49"/>
                  </a:cubicBezTo>
                  <a:cubicBezTo>
                    <a:pt x="9" y="48"/>
                    <a:pt x="14" y="47"/>
                    <a:pt x="28" y="45"/>
                  </a:cubicBezTo>
                  <a:cubicBezTo>
                    <a:pt x="28" y="62"/>
                    <a:pt x="28" y="73"/>
                    <a:pt x="28" y="76"/>
                  </a:cubicBezTo>
                  <a:cubicBezTo>
                    <a:pt x="28" y="78"/>
                    <a:pt x="27" y="80"/>
                    <a:pt x="26" y="80"/>
                  </a:cubicBezTo>
                  <a:cubicBezTo>
                    <a:pt x="25" y="80"/>
                    <a:pt x="23" y="80"/>
                    <a:pt x="19" y="79"/>
                  </a:cubicBezTo>
                  <a:cubicBezTo>
                    <a:pt x="18" y="78"/>
                    <a:pt x="18" y="78"/>
                    <a:pt x="17" y="78"/>
                  </a:cubicBezTo>
                  <a:cubicBezTo>
                    <a:pt x="16" y="78"/>
                    <a:pt x="15" y="79"/>
                    <a:pt x="15" y="79"/>
                  </a:cubicBezTo>
                  <a:cubicBezTo>
                    <a:pt x="14" y="81"/>
                    <a:pt x="16" y="82"/>
                    <a:pt x="18" y="84"/>
                  </a:cubicBezTo>
                  <a:cubicBezTo>
                    <a:pt x="21" y="87"/>
                    <a:pt x="23" y="90"/>
                    <a:pt x="24" y="92"/>
                  </a:cubicBezTo>
                  <a:cubicBezTo>
                    <a:pt x="25" y="95"/>
                    <a:pt x="27" y="95"/>
                    <a:pt x="28" y="95"/>
                  </a:cubicBezTo>
                  <a:cubicBezTo>
                    <a:pt x="29" y="95"/>
                    <a:pt x="29" y="95"/>
                    <a:pt x="30" y="95"/>
                  </a:cubicBezTo>
                  <a:cubicBezTo>
                    <a:pt x="32" y="94"/>
                    <a:pt x="34" y="92"/>
                    <a:pt x="35" y="89"/>
                  </a:cubicBezTo>
                  <a:cubicBezTo>
                    <a:pt x="37" y="86"/>
                    <a:pt x="37" y="83"/>
                    <a:pt x="37" y="80"/>
                  </a:cubicBezTo>
                  <a:cubicBezTo>
                    <a:pt x="37" y="77"/>
                    <a:pt x="37" y="67"/>
                    <a:pt x="37" y="44"/>
                  </a:cubicBezTo>
                  <a:cubicBezTo>
                    <a:pt x="45" y="43"/>
                    <a:pt x="51" y="42"/>
                    <a:pt x="54" y="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9432925" y="4300538"/>
              <a:ext cx="66675" cy="88900"/>
            </a:xfrm>
            <a:custGeom>
              <a:avLst/>
              <a:gdLst>
                <a:gd name="T0" fmla="*/ 15 w 20"/>
                <a:gd name="T1" fmla="*/ 0 h 27"/>
                <a:gd name="T2" fmla="*/ 11 w 20"/>
                <a:gd name="T3" fmla="*/ 4 h 27"/>
                <a:gd name="T4" fmla="*/ 3 w 20"/>
                <a:gd name="T5" fmla="*/ 15 h 27"/>
                <a:gd name="T6" fmla="*/ 2 w 20"/>
                <a:gd name="T7" fmla="*/ 24 h 27"/>
                <a:gd name="T8" fmla="*/ 6 w 20"/>
                <a:gd name="T9" fmla="*/ 27 h 27"/>
                <a:gd name="T10" fmla="*/ 13 w 20"/>
                <a:gd name="T11" fmla="*/ 21 h 27"/>
                <a:gd name="T12" fmla="*/ 19 w 20"/>
                <a:gd name="T13" fmla="*/ 4 h 27"/>
                <a:gd name="T14" fmla="*/ 15 w 20"/>
                <a:gd name="T1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27">
                  <a:moveTo>
                    <a:pt x="15" y="0"/>
                  </a:moveTo>
                  <a:cubicBezTo>
                    <a:pt x="14" y="0"/>
                    <a:pt x="13" y="1"/>
                    <a:pt x="11" y="4"/>
                  </a:cubicBezTo>
                  <a:cubicBezTo>
                    <a:pt x="7" y="10"/>
                    <a:pt x="5" y="13"/>
                    <a:pt x="3" y="15"/>
                  </a:cubicBezTo>
                  <a:cubicBezTo>
                    <a:pt x="2" y="16"/>
                    <a:pt x="0" y="19"/>
                    <a:pt x="2" y="24"/>
                  </a:cubicBezTo>
                  <a:cubicBezTo>
                    <a:pt x="3" y="26"/>
                    <a:pt x="5" y="27"/>
                    <a:pt x="6" y="27"/>
                  </a:cubicBezTo>
                  <a:cubicBezTo>
                    <a:pt x="8" y="27"/>
                    <a:pt x="10" y="25"/>
                    <a:pt x="13" y="21"/>
                  </a:cubicBezTo>
                  <a:cubicBezTo>
                    <a:pt x="18" y="15"/>
                    <a:pt x="20" y="9"/>
                    <a:pt x="19" y="4"/>
                  </a:cubicBezTo>
                  <a:cubicBezTo>
                    <a:pt x="18" y="3"/>
                    <a:pt x="18" y="0"/>
                    <a:pt x="1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9601200" y="4303713"/>
              <a:ext cx="98425" cy="82550"/>
            </a:xfrm>
            <a:custGeom>
              <a:avLst/>
              <a:gdLst>
                <a:gd name="T0" fmla="*/ 26 w 30"/>
                <a:gd name="T1" fmla="*/ 10 h 25"/>
                <a:gd name="T2" fmla="*/ 11 w 30"/>
                <a:gd name="T3" fmla="*/ 1 h 25"/>
                <a:gd name="T4" fmla="*/ 4 w 30"/>
                <a:gd name="T5" fmla="*/ 0 h 25"/>
                <a:gd name="T6" fmla="*/ 1 w 30"/>
                <a:gd name="T7" fmla="*/ 1 h 25"/>
                <a:gd name="T8" fmla="*/ 1 w 30"/>
                <a:gd name="T9" fmla="*/ 4 h 25"/>
                <a:gd name="T10" fmla="*/ 9 w 30"/>
                <a:gd name="T11" fmla="*/ 11 h 25"/>
                <a:gd name="T12" fmla="*/ 19 w 30"/>
                <a:gd name="T13" fmla="*/ 21 h 25"/>
                <a:gd name="T14" fmla="*/ 25 w 30"/>
                <a:gd name="T15" fmla="*/ 25 h 25"/>
                <a:gd name="T16" fmla="*/ 28 w 30"/>
                <a:gd name="T17" fmla="*/ 22 h 25"/>
                <a:gd name="T18" fmla="*/ 26 w 30"/>
                <a:gd name="T19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25">
                  <a:moveTo>
                    <a:pt x="26" y="10"/>
                  </a:moveTo>
                  <a:cubicBezTo>
                    <a:pt x="23" y="6"/>
                    <a:pt x="18" y="3"/>
                    <a:pt x="11" y="1"/>
                  </a:cubicBezTo>
                  <a:cubicBezTo>
                    <a:pt x="7" y="0"/>
                    <a:pt x="5" y="0"/>
                    <a:pt x="4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0" y="2"/>
                    <a:pt x="1" y="3"/>
                    <a:pt x="1" y="4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2" y="14"/>
                    <a:pt x="15" y="18"/>
                    <a:pt x="19" y="21"/>
                  </a:cubicBezTo>
                  <a:cubicBezTo>
                    <a:pt x="21" y="23"/>
                    <a:pt x="23" y="25"/>
                    <a:pt x="25" y="25"/>
                  </a:cubicBezTo>
                  <a:cubicBezTo>
                    <a:pt x="26" y="25"/>
                    <a:pt x="28" y="24"/>
                    <a:pt x="28" y="22"/>
                  </a:cubicBezTo>
                  <a:cubicBezTo>
                    <a:pt x="30" y="18"/>
                    <a:pt x="29" y="14"/>
                    <a:pt x="2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44003" y="106159"/>
            <a:ext cx="1493744" cy="3582768"/>
            <a:chOff x="2027238" y="0"/>
            <a:chExt cx="1924050" cy="4614863"/>
          </a:xfrm>
        </p:grpSpPr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2963863" y="0"/>
              <a:ext cx="39687" cy="2698750"/>
            </a:xfrm>
            <a:custGeom>
              <a:avLst/>
              <a:gdLst>
                <a:gd name="T0" fmla="*/ 12 w 12"/>
                <a:gd name="T1" fmla="*/ 0 h 817"/>
                <a:gd name="T2" fmla="*/ 12 w 12"/>
                <a:gd name="T3" fmla="*/ 812 h 817"/>
                <a:gd name="T4" fmla="*/ 6 w 12"/>
                <a:gd name="T5" fmla="*/ 817 h 817"/>
                <a:gd name="T6" fmla="*/ 6 w 12"/>
                <a:gd name="T7" fmla="*/ 817 h 817"/>
                <a:gd name="T8" fmla="*/ 0 w 12"/>
                <a:gd name="T9" fmla="*/ 812 h 817"/>
                <a:gd name="T10" fmla="*/ 0 w 12"/>
                <a:gd name="T11" fmla="*/ 0 h 817"/>
                <a:gd name="T12" fmla="*/ 12 w 12"/>
                <a:gd name="T13" fmla="*/ 0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817">
                  <a:moveTo>
                    <a:pt x="12" y="0"/>
                  </a:moveTo>
                  <a:cubicBezTo>
                    <a:pt x="12" y="812"/>
                    <a:pt x="12" y="812"/>
                    <a:pt x="12" y="812"/>
                  </a:cubicBezTo>
                  <a:cubicBezTo>
                    <a:pt x="12" y="815"/>
                    <a:pt x="9" y="817"/>
                    <a:pt x="6" y="817"/>
                  </a:cubicBezTo>
                  <a:cubicBezTo>
                    <a:pt x="6" y="817"/>
                    <a:pt x="6" y="817"/>
                    <a:pt x="6" y="817"/>
                  </a:cubicBezTo>
                  <a:cubicBezTo>
                    <a:pt x="3" y="817"/>
                    <a:pt x="0" y="815"/>
                    <a:pt x="0" y="812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9D1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Rectangle 26"/>
            <p:cNvSpPr>
              <a:spLocks noChangeArrowheads="1"/>
            </p:cNvSpPr>
            <p:nvPr/>
          </p:nvSpPr>
          <p:spPr bwMode="auto">
            <a:xfrm>
              <a:off x="2657475" y="2686050"/>
              <a:ext cx="663575" cy="1862138"/>
            </a:xfrm>
            <a:prstGeom prst="rect">
              <a:avLst/>
            </a:pr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27"/>
            <p:cNvSpPr>
              <a:spLocks noEditPoints="1"/>
            </p:cNvSpPr>
            <p:nvPr/>
          </p:nvSpPr>
          <p:spPr bwMode="auto">
            <a:xfrm>
              <a:off x="2720975" y="2747963"/>
              <a:ext cx="536575" cy="1738313"/>
            </a:xfrm>
            <a:custGeom>
              <a:avLst/>
              <a:gdLst>
                <a:gd name="T0" fmla="*/ 338 w 338"/>
                <a:gd name="T1" fmla="*/ 1095 h 1095"/>
                <a:gd name="T2" fmla="*/ 0 w 338"/>
                <a:gd name="T3" fmla="*/ 1095 h 1095"/>
                <a:gd name="T4" fmla="*/ 0 w 338"/>
                <a:gd name="T5" fmla="*/ 0 h 1095"/>
                <a:gd name="T6" fmla="*/ 338 w 338"/>
                <a:gd name="T7" fmla="*/ 0 h 1095"/>
                <a:gd name="T8" fmla="*/ 338 w 338"/>
                <a:gd name="T9" fmla="*/ 1095 h 1095"/>
                <a:gd name="T10" fmla="*/ 4 w 338"/>
                <a:gd name="T11" fmla="*/ 1093 h 1095"/>
                <a:gd name="T12" fmla="*/ 334 w 338"/>
                <a:gd name="T13" fmla="*/ 1093 h 1095"/>
                <a:gd name="T14" fmla="*/ 334 w 338"/>
                <a:gd name="T15" fmla="*/ 2 h 1095"/>
                <a:gd name="T16" fmla="*/ 4 w 338"/>
                <a:gd name="T17" fmla="*/ 2 h 1095"/>
                <a:gd name="T18" fmla="*/ 4 w 338"/>
                <a:gd name="T19" fmla="*/ 1093 h 1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8" h="1095">
                  <a:moveTo>
                    <a:pt x="338" y="1095"/>
                  </a:moveTo>
                  <a:lnTo>
                    <a:pt x="0" y="1095"/>
                  </a:lnTo>
                  <a:lnTo>
                    <a:pt x="0" y="0"/>
                  </a:lnTo>
                  <a:lnTo>
                    <a:pt x="338" y="0"/>
                  </a:lnTo>
                  <a:lnTo>
                    <a:pt x="338" y="1095"/>
                  </a:lnTo>
                  <a:close/>
                  <a:moveTo>
                    <a:pt x="4" y="1093"/>
                  </a:moveTo>
                  <a:lnTo>
                    <a:pt x="334" y="1093"/>
                  </a:lnTo>
                  <a:lnTo>
                    <a:pt x="334" y="2"/>
                  </a:lnTo>
                  <a:lnTo>
                    <a:pt x="4" y="2"/>
                  </a:lnTo>
                  <a:lnTo>
                    <a:pt x="4" y="1093"/>
                  </a:lnTo>
                  <a:close/>
                </a:path>
              </a:pathLst>
            </a:custGeom>
            <a:solidFill>
              <a:srgbClr val="9D1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2601913" y="4514850"/>
              <a:ext cx="774700" cy="100013"/>
            </a:xfrm>
            <a:custGeom>
              <a:avLst/>
              <a:gdLst>
                <a:gd name="T0" fmla="*/ 220 w 235"/>
                <a:gd name="T1" fmla="*/ 30 h 30"/>
                <a:gd name="T2" fmla="*/ 15 w 235"/>
                <a:gd name="T3" fmla="*/ 30 h 30"/>
                <a:gd name="T4" fmla="*/ 0 w 235"/>
                <a:gd name="T5" fmla="*/ 15 h 30"/>
                <a:gd name="T6" fmla="*/ 0 w 235"/>
                <a:gd name="T7" fmla="*/ 15 h 30"/>
                <a:gd name="T8" fmla="*/ 15 w 235"/>
                <a:gd name="T9" fmla="*/ 0 h 30"/>
                <a:gd name="T10" fmla="*/ 220 w 235"/>
                <a:gd name="T11" fmla="*/ 0 h 30"/>
                <a:gd name="T12" fmla="*/ 235 w 235"/>
                <a:gd name="T13" fmla="*/ 15 h 30"/>
                <a:gd name="T14" fmla="*/ 235 w 235"/>
                <a:gd name="T15" fmla="*/ 15 h 30"/>
                <a:gd name="T16" fmla="*/ 220 w 235"/>
                <a:gd name="T1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5" h="30">
                  <a:moveTo>
                    <a:pt x="220" y="30"/>
                  </a:moveTo>
                  <a:cubicBezTo>
                    <a:pt x="15" y="30"/>
                    <a:pt x="15" y="30"/>
                    <a:pt x="15" y="30"/>
                  </a:cubicBezTo>
                  <a:cubicBezTo>
                    <a:pt x="7" y="30"/>
                    <a:pt x="0" y="24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28" y="0"/>
                    <a:pt x="235" y="7"/>
                    <a:pt x="235" y="15"/>
                  </a:cubicBezTo>
                  <a:cubicBezTo>
                    <a:pt x="235" y="15"/>
                    <a:pt x="235" y="15"/>
                    <a:pt x="235" y="15"/>
                  </a:cubicBezTo>
                  <a:cubicBezTo>
                    <a:pt x="235" y="24"/>
                    <a:pt x="228" y="30"/>
                    <a:pt x="220" y="30"/>
                  </a:cubicBezTo>
                  <a:close/>
                </a:path>
              </a:pathLst>
            </a:custGeom>
            <a:solidFill>
              <a:srgbClr val="9D1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2601913" y="2613025"/>
              <a:ext cx="774700" cy="101600"/>
            </a:xfrm>
            <a:custGeom>
              <a:avLst/>
              <a:gdLst>
                <a:gd name="T0" fmla="*/ 220 w 235"/>
                <a:gd name="T1" fmla="*/ 31 h 31"/>
                <a:gd name="T2" fmla="*/ 15 w 235"/>
                <a:gd name="T3" fmla="*/ 31 h 31"/>
                <a:gd name="T4" fmla="*/ 0 w 235"/>
                <a:gd name="T5" fmla="*/ 15 h 31"/>
                <a:gd name="T6" fmla="*/ 0 w 235"/>
                <a:gd name="T7" fmla="*/ 15 h 31"/>
                <a:gd name="T8" fmla="*/ 15 w 235"/>
                <a:gd name="T9" fmla="*/ 0 h 31"/>
                <a:gd name="T10" fmla="*/ 220 w 235"/>
                <a:gd name="T11" fmla="*/ 0 h 31"/>
                <a:gd name="T12" fmla="*/ 235 w 235"/>
                <a:gd name="T13" fmla="*/ 15 h 31"/>
                <a:gd name="T14" fmla="*/ 235 w 235"/>
                <a:gd name="T15" fmla="*/ 15 h 31"/>
                <a:gd name="T16" fmla="*/ 220 w 235"/>
                <a:gd name="T1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5" h="31">
                  <a:moveTo>
                    <a:pt x="220" y="31"/>
                  </a:moveTo>
                  <a:cubicBezTo>
                    <a:pt x="15" y="31"/>
                    <a:pt x="15" y="31"/>
                    <a:pt x="15" y="31"/>
                  </a:cubicBezTo>
                  <a:cubicBezTo>
                    <a:pt x="7" y="31"/>
                    <a:pt x="0" y="24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28" y="0"/>
                    <a:pt x="235" y="7"/>
                    <a:pt x="235" y="15"/>
                  </a:cubicBezTo>
                  <a:cubicBezTo>
                    <a:pt x="235" y="15"/>
                    <a:pt x="235" y="15"/>
                    <a:pt x="235" y="15"/>
                  </a:cubicBezTo>
                  <a:cubicBezTo>
                    <a:pt x="235" y="24"/>
                    <a:pt x="228" y="31"/>
                    <a:pt x="220" y="31"/>
                  </a:cubicBezTo>
                  <a:close/>
                </a:path>
              </a:pathLst>
            </a:custGeom>
            <a:solidFill>
              <a:srgbClr val="9D1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Oval 30"/>
            <p:cNvSpPr>
              <a:spLocks noChangeArrowheads="1"/>
            </p:cNvSpPr>
            <p:nvPr/>
          </p:nvSpPr>
          <p:spPr bwMode="auto">
            <a:xfrm>
              <a:off x="2752725" y="547688"/>
              <a:ext cx="473075" cy="393700"/>
            </a:xfrm>
            <a:prstGeom prst="ellipse">
              <a:avLst/>
            </a:prstGeom>
            <a:solidFill>
              <a:srgbClr val="9D1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Oval 31"/>
            <p:cNvSpPr>
              <a:spLocks noChangeArrowheads="1"/>
            </p:cNvSpPr>
            <p:nvPr/>
          </p:nvSpPr>
          <p:spPr bwMode="auto">
            <a:xfrm>
              <a:off x="2027238" y="663575"/>
              <a:ext cx="1924050" cy="1774825"/>
            </a:xfrm>
            <a:prstGeom prst="ellipse">
              <a:avLst/>
            </a:pr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Oval 32"/>
            <p:cNvSpPr>
              <a:spLocks noChangeArrowheads="1"/>
            </p:cNvSpPr>
            <p:nvPr/>
          </p:nvSpPr>
          <p:spPr bwMode="auto">
            <a:xfrm>
              <a:off x="2409825" y="666750"/>
              <a:ext cx="1189037" cy="1754188"/>
            </a:xfrm>
            <a:prstGeom prst="ellipse">
              <a:avLst/>
            </a:prstGeom>
            <a:solidFill>
              <a:srgbClr val="E083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Oval 33"/>
            <p:cNvSpPr>
              <a:spLocks noChangeArrowheads="1"/>
            </p:cNvSpPr>
            <p:nvPr/>
          </p:nvSpPr>
          <p:spPr bwMode="auto">
            <a:xfrm>
              <a:off x="2773363" y="663575"/>
              <a:ext cx="431800" cy="1774825"/>
            </a:xfrm>
            <a:prstGeom prst="ellipse">
              <a:avLst/>
            </a:prstGeom>
            <a:solidFill>
              <a:srgbClr val="FF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2598738" y="2362200"/>
              <a:ext cx="798512" cy="131763"/>
            </a:xfrm>
            <a:custGeom>
              <a:avLst/>
              <a:gdLst>
                <a:gd name="T0" fmla="*/ 223 w 242"/>
                <a:gd name="T1" fmla="*/ 40 h 40"/>
                <a:gd name="T2" fmla="*/ 19 w 242"/>
                <a:gd name="T3" fmla="*/ 40 h 40"/>
                <a:gd name="T4" fmla="*/ 0 w 242"/>
                <a:gd name="T5" fmla="*/ 21 h 40"/>
                <a:gd name="T6" fmla="*/ 0 w 242"/>
                <a:gd name="T7" fmla="*/ 0 h 40"/>
                <a:gd name="T8" fmla="*/ 242 w 242"/>
                <a:gd name="T9" fmla="*/ 0 h 40"/>
                <a:gd name="T10" fmla="*/ 242 w 242"/>
                <a:gd name="T11" fmla="*/ 21 h 40"/>
                <a:gd name="T12" fmla="*/ 223 w 242"/>
                <a:gd name="T1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2" h="40">
                  <a:moveTo>
                    <a:pt x="223" y="40"/>
                  </a:moveTo>
                  <a:cubicBezTo>
                    <a:pt x="19" y="40"/>
                    <a:pt x="19" y="40"/>
                    <a:pt x="19" y="40"/>
                  </a:cubicBezTo>
                  <a:cubicBezTo>
                    <a:pt x="8" y="40"/>
                    <a:pt x="0" y="32"/>
                    <a:pt x="0" y="2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242" y="21"/>
                    <a:pt x="242" y="21"/>
                    <a:pt x="242" y="21"/>
                  </a:cubicBezTo>
                  <a:cubicBezTo>
                    <a:pt x="242" y="32"/>
                    <a:pt x="233" y="40"/>
                    <a:pt x="223" y="40"/>
                  </a:cubicBezTo>
                  <a:close/>
                </a:path>
              </a:pathLst>
            </a:custGeom>
            <a:solidFill>
              <a:srgbClr val="9D1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35"/>
            <p:cNvSpPr>
              <a:spLocks/>
            </p:cNvSpPr>
            <p:nvPr/>
          </p:nvSpPr>
          <p:spPr bwMode="auto">
            <a:xfrm>
              <a:off x="2928938" y="2847975"/>
              <a:ext cx="55562" cy="46038"/>
            </a:xfrm>
            <a:custGeom>
              <a:avLst/>
              <a:gdLst>
                <a:gd name="T0" fmla="*/ 8 w 17"/>
                <a:gd name="T1" fmla="*/ 11 h 14"/>
                <a:gd name="T2" fmla="*/ 13 w 17"/>
                <a:gd name="T3" fmla="*/ 14 h 14"/>
                <a:gd name="T4" fmla="*/ 17 w 17"/>
                <a:gd name="T5" fmla="*/ 10 h 14"/>
                <a:gd name="T6" fmla="*/ 16 w 17"/>
                <a:gd name="T7" fmla="*/ 5 h 14"/>
                <a:gd name="T8" fmla="*/ 9 w 17"/>
                <a:gd name="T9" fmla="*/ 1 h 14"/>
                <a:gd name="T10" fmla="*/ 3 w 17"/>
                <a:gd name="T11" fmla="*/ 0 h 14"/>
                <a:gd name="T12" fmla="*/ 1 w 17"/>
                <a:gd name="T13" fmla="*/ 1 h 14"/>
                <a:gd name="T14" fmla="*/ 1 w 17"/>
                <a:gd name="T15" fmla="*/ 4 h 14"/>
                <a:gd name="T16" fmla="*/ 8 w 17"/>
                <a:gd name="T17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4">
                  <a:moveTo>
                    <a:pt x="8" y="11"/>
                  </a:moveTo>
                  <a:cubicBezTo>
                    <a:pt x="10" y="13"/>
                    <a:pt x="12" y="14"/>
                    <a:pt x="13" y="14"/>
                  </a:cubicBezTo>
                  <a:cubicBezTo>
                    <a:pt x="14" y="14"/>
                    <a:pt x="16" y="13"/>
                    <a:pt x="17" y="10"/>
                  </a:cubicBezTo>
                  <a:cubicBezTo>
                    <a:pt x="17" y="8"/>
                    <a:pt x="17" y="6"/>
                    <a:pt x="16" y="5"/>
                  </a:cubicBezTo>
                  <a:cubicBezTo>
                    <a:pt x="15" y="3"/>
                    <a:pt x="13" y="2"/>
                    <a:pt x="9" y="1"/>
                  </a:cubicBezTo>
                  <a:cubicBezTo>
                    <a:pt x="6" y="0"/>
                    <a:pt x="5" y="0"/>
                    <a:pt x="3" y="0"/>
                  </a:cubicBezTo>
                  <a:cubicBezTo>
                    <a:pt x="3" y="0"/>
                    <a:pt x="1" y="0"/>
                    <a:pt x="1" y="1"/>
                  </a:cubicBezTo>
                  <a:cubicBezTo>
                    <a:pt x="1" y="2"/>
                    <a:pt x="0" y="3"/>
                    <a:pt x="1" y="4"/>
                  </a:cubicBezTo>
                  <a:cubicBezTo>
                    <a:pt x="2" y="5"/>
                    <a:pt x="4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36"/>
            <p:cNvSpPr>
              <a:spLocks/>
            </p:cNvSpPr>
            <p:nvPr/>
          </p:nvSpPr>
          <p:spPr bwMode="auto">
            <a:xfrm>
              <a:off x="2981325" y="2863850"/>
              <a:ext cx="187325" cy="311150"/>
            </a:xfrm>
            <a:custGeom>
              <a:avLst/>
              <a:gdLst>
                <a:gd name="T0" fmla="*/ 54 w 57"/>
                <a:gd name="T1" fmla="*/ 30 h 94"/>
                <a:gd name="T2" fmla="*/ 40 w 57"/>
                <a:gd name="T3" fmla="*/ 29 h 94"/>
                <a:gd name="T4" fmla="*/ 21 w 57"/>
                <a:gd name="T5" fmla="*/ 33 h 94"/>
                <a:gd name="T6" fmla="*/ 22 w 57"/>
                <a:gd name="T7" fmla="*/ 20 h 94"/>
                <a:gd name="T8" fmla="*/ 40 w 57"/>
                <a:gd name="T9" fmla="*/ 12 h 94"/>
                <a:gd name="T10" fmla="*/ 45 w 57"/>
                <a:gd name="T11" fmla="*/ 9 h 94"/>
                <a:gd name="T12" fmla="*/ 44 w 57"/>
                <a:gd name="T13" fmla="*/ 6 h 94"/>
                <a:gd name="T14" fmla="*/ 37 w 57"/>
                <a:gd name="T15" fmla="*/ 2 h 94"/>
                <a:gd name="T16" fmla="*/ 31 w 57"/>
                <a:gd name="T17" fmla="*/ 4 h 94"/>
                <a:gd name="T18" fmla="*/ 26 w 57"/>
                <a:gd name="T19" fmla="*/ 10 h 94"/>
                <a:gd name="T20" fmla="*/ 17 w 57"/>
                <a:gd name="T21" fmla="*/ 16 h 94"/>
                <a:gd name="T22" fmla="*/ 13 w 57"/>
                <a:gd name="T23" fmla="*/ 16 h 94"/>
                <a:gd name="T24" fmla="*/ 11 w 57"/>
                <a:gd name="T25" fmla="*/ 16 h 94"/>
                <a:gd name="T26" fmla="*/ 11 w 57"/>
                <a:gd name="T27" fmla="*/ 21 h 94"/>
                <a:gd name="T28" fmla="*/ 13 w 57"/>
                <a:gd name="T29" fmla="*/ 28 h 94"/>
                <a:gd name="T30" fmla="*/ 12 w 57"/>
                <a:gd name="T31" fmla="*/ 41 h 94"/>
                <a:gd name="T32" fmla="*/ 10 w 57"/>
                <a:gd name="T33" fmla="*/ 56 h 94"/>
                <a:gd name="T34" fmla="*/ 7 w 57"/>
                <a:gd name="T35" fmla="*/ 68 h 94"/>
                <a:gd name="T36" fmla="*/ 1 w 57"/>
                <a:gd name="T37" fmla="*/ 77 h 94"/>
                <a:gd name="T38" fmla="*/ 0 w 57"/>
                <a:gd name="T39" fmla="*/ 81 h 94"/>
                <a:gd name="T40" fmla="*/ 2 w 57"/>
                <a:gd name="T41" fmla="*/ 82 h 94"/>
                <a:gd name="T42" fmla="*/ 5 w 57"/>
                <a:gd name="T43" fmla="*/ 80 h 94"/>
                <a:gd name="T44" fmla="*/ 13 w 57"/>
                <a:gd name="T45" fmla="*/ 72 h 94"/>
                <a:gd name="T46" fmla="*/ 18 w 57"/>
                <a:gd name="T47" fmla="*/ 61 h 94"/>
                <a:gd name="T48" fmla="*/ 20 w 57"/>
                <a:gd name="T49" fmla="*/ 50 h 94"/>
                <a:gd name="T50" fmla="*/ 21 w 57"/>
                <a:gd name="T51" fmla="*/ 39 h 94"/>
                <a:gd name="T52" fmla="*/ 29 w 57"/>
                <a:gd name="T53" fmla="*/ 39 h 94"/>
                <a:gd name="T54" fmla="*/ 30 w 57"/>
                <a:gd name="T55" fmla="*/ 53 h 94"/>
                <a:gd name="T56" fmla="*/ 30 w 57"/>
                <a:gd name="T57" fmla="*/ 70 h 94"/>
                <a:gd name="T58" fmla="*/ 31 w 57"/>
                <a:gd name="T59" fmla="*/ 88 h 94"/>
                <a:gd name="T60" fmla="*/ 34 w 57"/>
                <a:gd name="T61" fmla="*/ 94 h 94"/>
                <a:gd name="T62" fmla="*/ 34 w 57"/>
                <a:gd name="T63" fmla="*/ 94 h 94"/>
                <a:gd name="T64" fmla="*/ 37 w 57"/>
                <a:gd name="T65" fmla="*/ 90 h 94"/>
                <a:gd name="T66" fmla="*/ 39 w 57"/>
                <a:gd name="T67" fmla="*/ 63 h 94"/>
                <a:gd name="T68" fmla="*/ 39 w 57"/>
                <a:gd name="T69" fmla="*/ 40 h 94"/>
                <a:gd name="T70" fmla="*/ 39 w 57"/>
                <a:gd name="T71" fmla="*/ 40 h 94"/>
                <a:gd name="T72" fmla="*/ 39 w 57"/>
                <a:gd name="T73" fmla="*/ 39 h 94"/>
                <a:gd name="T74" fmla="*/ 37 w 57"/>
                <a:gd name="T75" fmla="*/ 37 h 94"/>
                <a:gd name="T76" fmla="*/ 52 w 57"/>
                <a:gd name="T77" fmla="*/ 36 h 94"/>
                <a:gd name="T78" fmla="*/ 56 w 57"/>
                <a:gd name="T79" fmla="*/ 33 h 94"/>
                <a:gd name="T80" fmla="*/ 54 w 57"/>
                <a:gd name="T81" fmla="*/ 3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7" h="94">
                  <a:moveTo>
                    <a:pt x="54" y="30"/>
                  </a:moveTo>
                  <a:cubicBezTo>
                    <a:pt x="51" y="27"/>
                    <a:pt x="46" y="27"/>
                    <a:pt x="40" y="29"/>
                  </a:cubicBezTo>
                  <a:cubicBezTo>
                    <a:pt x="35" y="30"/>
                    <a:pt x="29" y="32"/>
                    <a:pt x="21" y="33"/>
                  </a:cubicBezTo>
                  <a:cubicBezTo>
                    <a:pt x="22" y="27"/>
                    <a:pt x="22" y="23"/>
                    <a:pt x="22" y="20"/>
                  </a:cubicBezTo>
                  <a:cubicBezTo>
                    <a:pt x="30" y="16"/>
                    <a:pt x="36" y="13"/>
                    <a:pt x="40" y="12"/>
                  </a:cubicBezTo>
                  <a:cubicBezTo>
                    <a:pt x="42" y="12"/>
                    <a:pt x="44" y="11"/>
                    <a:pt x="45" y="9"/>
                  </a:cubicBezTo>
                  <a:cubicBezTo>
                    <a:pt x="45" y="8"/>
                    <a:pt x="45" y="7"/>
                    <a:pt x="44" y="6"/>
                  </a:cubicBezTo>
                  <a:cubicBezTo>
                    <a:pt x="42" y="4"/>
                    <a:pt x="40" y="3"/>
                    <a:pt x="37" y="2"/>
                  </a:cubicBezTo>
                  <a:cubicBezTo>
                    <a:pt x="34" y="0"/>
                    <a:pt x="32" y="1"/>
                    <a:pt x="31" y="4"/>
                  </a:cubicBezTo>
                  <a:cubicBezTo>
                    <a:pt x="31" y="5"/>
                    <a:pt x="30" y="7"/>
                    <a:pt x="26" y="10"/>
                  </a:cubicBezTo>
                  <a:cubicBezTo>
                    <a:pt x="23" y="12"/>
                    <a:pt x="20" y="14"/>
                    <a:pt x="17" y="16"/>
                  </a:cubicBezTo>
                  <a:cubicBezTo>
                    <a:pt x="15" y="16"/>
                    <a:pt x="14" y="16"/>
                    <a:pt x="13" y="16"/>
                  </a:cubicBezTo>
                  <a:cubicBezTo>
                    <a:pt x="13" y="16"/>
                    <a:pt x="12" y="16"/>
                    <a:pt x="11" y="16"/>
                  </a:cubicBezTo>
                  <a:cubicBezTo>
                    <a:pt x="10" y="17"/>
                    <a:pt x="10" y="19"/>
                    <a:pt x="11" y="21"/>
                  </a:cubicBezTo>
                  <a:cubicBezTo>
                    <a:pt x="12" y="22"/>
                    <a:pt x="12" y="23"/>
                    <a:pt x="13" y="28"/>
                  </a:cubicBezTo>
                  <a:cubicBezTo>
                    <a:pt x="13" y="31"/>
                    <a:pt x="13" y="36"/>
                    <a:pt x="12" y="41"/>
                  </a:cubicBezTo>
                  <a:cubicBezTo>
                    <a:pt x="12" y="47"/>
                    <a:pt x="11" y="52"/>
                    <a:pt x="10" y="56"/>
                  </a:cubicBezTo>
                  <a:cubicBezTo>
                    <a:pt x="10" y="61"/>
                    <a:pt x="8" y="65"/>
                    <a:pt x="7" y="68"/>
                  </a:cubicBezTo>
                  <a:cubicBezTo>
                    <a:pt x="5" y="71"/>
                    <a:pt x="3" y="74"/>
                    <a:pt x="1" y="77"/>
                  </a:cubicBezTo>
                  <a:cubicBezTo>
                    <a:pt x="0" y="78"/>
                    <a:pt x="0" y="79"/>
                    <a:pt x="0" y="81"/>
                  </a:cubicBezTo>
                  <a:cubicBezTo>
                    <a:pt x="1" y="81"/>
                    <a:pt x="1" y="82"/>
                    <a:pt x="2" y="82"/>
                  </a:cubicBezTo>
                  <a:cubicBezTo>
                    <a:pt x="3" y="82"/>
                    <a:pt x="4" y="81"/>
                    <a:pt x="5" y="80"/>
                  </a:cubicBezTo>
                  <a:cubicBezTo>
                    <a:pt x="8" y="79"/>
                    <a:pt x="11" y="76"/>
                    <a:pt x="13" y="72"/>
                  </a:cubicBezTo>
                  <a:cubicBezTo>
                    <a:pt x="16" y="68"/>
                    <a:pt x="17" y="65"/>
                    <a:pt x="18" y="61"/>
                  </a:cubicBezTo>
                  <a:cubicBezTo>
                    <a:pt x="19" y="57"/>
                    <a:pt x="20" y="54"/>
                    <a:pt x="20" y="50"/>
                  </a:cubicBezTo>
                  <a:cubicBezTo>
                    <a:pt x="21" y="47"/>
                    <a:pt x="21" y="43"/>
                    <a:pt x="21" y="39"/>
                  </a:cubicBezTo>
                  <a:cubicBezTo>
                    <a:pt x="24" y="39"/>
                    <a:pt x="26" y="39"/>
                    <a:pt x="29" y="39"/>
                  </a:cubicBezTo>
                  <a:cubicBezTo>
                    <a:pt x="30" y="42"/>
                    <a:pt x="30" y="47"/>
                    <a:pt x="30" y="53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30" y="77"/>
                    <a:pt x="30" y="83"/>
                    <a:pt x="31" y="88"/>
                  </a:cubicBezTo>
                  <a:cubicBezTo>
                    <a:pt x="31" y="92"/>
                    <a:pt x="31" y="94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5" y="94"/>
                    <a:pt x="36" y="93"/>
                    <a:pt x="37" y="90"/>
                  </a:cubicBezTo>
                  <a:cubicBezTo>
                    <a:pt x="38" y="85"/>
                    <a:pt x="39" y="76"/>
                    <a:pt x="39" y="63"/>
                  </a:cubicBezTo>
                  <a:cubicBezTo>
                    <a:pt x="39" y="52"/>
                    <a:pt x="39" y="44"/>
                    <a:pt x="39" y="40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8" y="39"/>
                    <a:pt x="38" y="38"/>
                    <a:pt x="37" y="37"/>
                  </a:cubicBezTo>
                  <a:cubicBezTo>
                    <a:pt x="44" y="36"/>
                    <a:pt x="49" y="36"/>
                    <a:pt x="52" y="36"/>
                  </a:cubicBezTo>
                  <a:cubicBezTo>
                    <a:pt x="54" y="35"/>
                    <a:pt x="56" y="35"/>
                    <a:pt x="56" y="33"/>
                  </a:cubicBezTo>
                  <a:cubicBezTo>
                    <a:pt x="57" y="32"/>
                    <a:pt x="55" y="30"/>
                    <a:pt x="54" y="3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37"/>
            <p:cNvSpPr>
              <a:spLocks noEditPoints="1"/>
            </p:cNvSpPr>
            <p:nvPr/>
          </p:nvSpPr>
          <p:spPr bwMode="auto">
            <a:xfrm>
              <a:off x="2838450" y="2890838"/>
              <a:ext cx="179387" cy="244475"/>
            </a:xfrm>
            <a:custGeom>
              <a:avLst/>
              <a:gdLst>
                <a:gd name="T0" fmla="*/ 47 w 54"/>
                <a:gd name="T1" fmla="*/ 49 h 74"/>
                <a:gd name="T2" fmla="*/ 38 w 54"/>
                <a:gd name="T3" fmla="*/ 42 h 74"/>
                <a:gd name="T4" fmla="*/ 52 w 54"/>
                <a:gd name="T5" fmla="*/ 38 h 74"/>
                <a:gd name="T6" fmla="*/ 43 w 54"/>
                <a:gd name="T7" fmla="*/ 34 h 74"/>
                <a:gd name="T8" fmla="*/ 37 w 54"/>
                <a:gd name="T9" fmla="*/ 34 h 74"/>
                <a:gd name="T10" fmla="*/ 48 w 54"/>
                <a:gd name="T11" fmla="*/ 27 h 74"/>
                <a:gd name="T12" fmla="*/ 52 w 54"/>
                <a:gd name="T13" fmla="*/ 22 h 74"/>
                <a:gd name="T14" fmla="*/ 41 w 54"/>
                <a:gd name="T15" fmla="*/ 22 h 74"/>
                <a:gd name="T16" fmla="*/ 47 w 54"/>
                <a:gd name="T17" fmla="*/ 13 h 74"/>
                <a:gd name="T18" fmla="*/ 43 w 54"/>
                <a:gd name="T19" fmla="*/ 9 h 74"/>
                <a:gd name="T20" fmla="*/ 52 w 54"/>
                <a:gd name="T21" fmla="*/ 3 h 74"/>
                <a:gd name="T22" fmla="*/ 41 w 54"/>
                <a:gd name="T23" fmla="*/ 1 h 74"/>
                <a:gd name="T24" fmla="*/ 20 w 54"/>
                <a:gd name="T25" fmla="*/ 6 h 74"/>
                <a:gd name="T26" fmla="*/ 18 w 54"/>
                <a:gd name="T27" fmla="*/ 12 h 74"/>
                <a:gd name="T28" fmla="*/ 21 w 54"/>
                <a:gd name="T29" fmla="*/ 13 h 74"/>
                <a:gd name="T30" fmla="*/ 23 w 54"/>
                <a:gd name="T31" fmla="*/ 23 h 74"/>
                <a:gd name="T32" fmla="*/ 16 w 54"/>
                <a:gd name="T33" fmla="*/ 27 h 74"/>
                <a:gd name="T34" fmla="*/ 0 w 54"/>
                <a:gd name="T35" fmla="*/ 30 h 74"/>
                <a:gd name="T36" fmla="*/ 11 w 54"/>
                <a:gd name="T37" fmla="*/ 35 h 74"/>
                <a:gd name="T38" fmla="*/ 28 w 54"/>
                <a:gd name="T39" fmla="*/ 33 h 74"/>
                <a:gd name="T40" fmla="*/ 13 w 54"/>
                <a:gd name="T41" fmla="*/ 39 h 74"/>
                <a:gd name="T42" fmla="*/ 8 w 54"/>
                <a:gd name="T43" fmla="*/ 41 h 74"/>
                <a:gd name="T44" fmla="*/ 15 w 54"/>
                <a:gd name="T45" fmla="*/ 47 h 74"/>
                <a:gd name="T46" fmla="*/ 9 w 54"/>
                <a:gd name="T47" fmla="*/ 57 h 74"/>
                <a:gd name="T48" fmla="*/ 13 w 54"/>
                <a:gd name="T49" fmla="*/ 68 h 74"/>
                <a:gd name="T50" fmla="*/ 19 w 54"/>
                <a:gd name="T51" fmla="*/ 51 h 74"/>
                <a:gd name="T52" fmla="*/ 29 w 54"/>
                <a:gd name="T53" fmla="*/ 44 h 74"/>
                <a:gd name="T54" fmla="*/ 28 w 54"/>
                <a:gd name="T55" fmla="*/ 62 h 74"/>
                <a:gd name="T56" fmla="*/ 24 w 54"/>
                <a:gd name="T57" fmla="*/ 62 h 74"/>
                <a:gd name="T58" fmla="*/ 21 w 54"/>
                <a:gd name="T59" fmla="*/ 63 h 74"/>
                <a:gd name="T60" fmla="*/ 29 w 54"/>
                <a:gd name="T61" fmla="*/ 72 h 74"/>
                <a:gd name="T62" fmla="*/ 35 w 54"/>
                <a:gd name="T63" fmla="*/ 72 h 74"/>
                <a:gd name="T64" fmla="*/ 38 w 54"/>
                <a:gd name="T65" fmla="*/ 60 h 74"/>
                <a:gd name="T66" fmla="*/ 42 w 54"/>
                <a:gd name="T67" fmla="*/ 55 h 74"/>
                <a:gd name="T68" fmla="*/ 49 w 54"/>
                <a:gd name="T69" fmla="*/ 56 h 74"/>
                <a:gd name="T70" fmla="*/ 23 w 54"/>
                <a:gd name="T71" fmla="*/ 13 h 74"/>
                <a:gd name="T72" fmla="*/ 37 w 54"/>
                <a:gd name="T73" fmla="*/ 10 h 74"/>
                <a:gd name="T74" fmla="*/ 33 w 54"/>
                <a:gd name="T75" fmla="*/ 23 h 74"/>
                <a:gd name="T76" fmla="*/ 30 w 54"/>
                <a:gd name="T77" fmla="*/ 2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4" h="74">
                  <a:moveTo>
                    <a:pt x="49" y="56"/>
                  </a:moveTo>
                  <a:cubicBezTo>
                    <a:pt x="50" y="54"/>
                    <a:pt x="50" y="52"/>
                    <a:pt x="47" y="49"/>
                  </a:cubicBezTo>
                  <a:cubicBezTo>
                    <a:pt x="45" y="47"/>
                    <a:pt x="42" y="46"/>
                    <a:pt x="38" y="46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41" y="42"/>
                    <a:pt x="44" y="41"/>
                    <a:pt x="47" y="41"/>
                  </a:cubicBezTo>
                  <a:cubicBezTo>
                    <a:pt x="49" y="40"/>
                    <a:pt x="51" y="40"/>
                    <a:pt x="52" y="38"/>
                  </a:cubicBezTo>
                  <a:cubicBezTo>
                    <a:pt x="52" y="38"/>
                    <a:pt x="52" y="37"/>
                    <a:pt x="51" y="35"/>
                  </a:cubicBezTo>
                  <a:cubicBezTo>
                    <a:pt x="49" y="34"/>
                    <a:pt x="46" y="33"/>
                    <a:pt x="43" y="34"/>
                  </a:cubicBezTo>
                  <a:cubicBezTo>
                    <a:pt x="41" y="35"/>
                    <a:pt x="39" y="35"/>
                    <a:pt x="38" y="36"/>
                  </a:cubicBezTo>
                  <a:cubicBezTo>
                    <a:pt x="37" y="35"/>
                    <a:pt x="37" y="34"/>
                    <a:pt x="37" y="34"/>
                  </a:cubicBezTo>
                  <a:cubicBezTo>
                    <a:pt x="38" y="33"/>
                    <a:pt x="37" y="31"/>
                    <a:pt x="35" y="30"/>
                  </a:cubicBezTo>
                  <a:cubicBezTo>
                    <a:pt x="41" y="29"/>
                    <a:pt x="45" y="28"/>
                    <a:pt x="48" y="27"/>
                  </a:cubicBezTo>
                  <a:cubicBezTo>
                    <a:pt x="51" y="27"/>
                    <a:pt x="53" y="27"/>
                    <a:pt x="54" y="25"/>
                  </a:cubicBezTo>
                  <a:cubicBezTo>
                    <a:pt x="54" y="24"/>
                    <a:pt x="54" y="23"/>
                    <a:pt x="52" y="22"/>
                  </a:cubicBezTo>
                  <a:cubicBezTo>
                    <a:pt x="51" y="21"/>
                    <a:pt x="48" y="20"/>
                    <a:pt x="46" y="21"/>
                  </a:cubicBezTo>
                  <a:cubicBezTo>
                    <a:pt x="44" y="21"/>
                    <a:pt x="43" y="21"/>
                    <a:pt x="41" y="22"/>
                  </a:cubicBezTo>
                  <a:cubicBezTo>
                    <a:pt x="43" y="19"/>
                    <a:pt x="44" y="17"/>
                    <a:pt x="45" y="16"/>
                  </a:cubicBezTo>
                  <a:cubicBezTo>
                    <a:pt x="47" y="15"/>
                    <a:pt x="47" y="14"/>
                    <a:pt x="47" y="13"/>
                  </a:cubicBezTo>
                  <a:cubicBezTo>
                    <a:pt x="47" y="12"/>
                    <a:pt x="46" y="11"/>
                    <a:pt x="44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51" y="7"/>
                    <a:pt x="52" y="6"/>
                    <a:pt x="53" y="5"/>
                  </a:cubicBezTo>
                  <a:cubicBezTo>
                    <a:pt x="53" y="4"/>
                    <a:pt x="53" y="4"/>
                    <a:pt x="52" y="3"/>
                  </a:cubicBezTo>
                  <a:cubicBezTo>
                    <a:pt x="52" y="2"/>
                    <a:pt x="51" y="1"/>
                    <a:pt x="48" y="1"/>
                  </a:cubicBezTo>
                  <a:cubicBezTo>
                    <a:pt x="46" y="0"/>
                    <a:pt x="43" y="0"/>
                    <a:pt x="41" y="1"/>
                  </a:cubicBezTo>
                  <a:cubicBezTo>
                    <a:pt x="39" y="1"/>
                    <a:pt x="36" y="3"/>
                    <a:pt x="32" y="4"/>
                  </a:cubicBezTo>
                  <a:cubicBezTo>
                    <a:pt x="28" y="5"/>
                    <a:pt x="23" y="6"/>
                    <a:pt x="20" y="6"/>
                  </a:cubicBezTo>
                  <a:cubicBezTo>
                    <a:pt x="17" y="7"/>
                    <a:pt x="15" y="7"/>
                    <a:pt x="15" y="9"/>
                  </a:cubicBezTo>
                  <a:cubicBezTo>
                    <a:pt x="15" y="10"/>
                    <a:pt x="17" y="11"/>
                    <a:pt x="18" y="12"/>
                  </a:cubicBezTo>
                  <a:cubicBezTo>
                    <a:pt x="19" y="12"/>
                    <a:pt x="20" y="12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0" y="14"/>
                    <a:pt x="20" y="14"/>
                    <a:pt x="20" y="15"/>
                  </a:cubicBezTo>
                  <a:cubicBezTo>
                    <a:pt x="20" y="17"/>
                    <a:pt x="21" y="20"/>
                    <a:pt x="23" y="23"/>
                  </a:cubicBezTo>
                  <a:cubicBezTo>
                    <a:pt x="23" y="24"/>
                    <a:pt x="24" y="24"/>
                    <a:pt x="25" y="25"/>
                  </a:cubicBezTo>
                  <a:cubicBezTo>
                    <a:pt x="21" y="26"/>
                    <a:pt x="18" y="26"/>
                    <a:pt x="16" y="27"/>
                  </a:cubicBezTo>
                  <a:cubicBezTo>
                    <a:pt x="11" y="27"/>
                    <a:pt x="7" y="28"/>
                    <a:pt x="5" y="28"/>
                  </a:cubicBezTo>
                  <a:cubicBezTo>
                    <a:pt x="4" y="28"/>
                    <a:pt x="0" y="28"/>
                    <a:pt x="0" y="30"/>
                  </a:cubicBezTo>
                  <a:cubicBezTo>
                    <a:pt x="0" y="31"/>
                    <a:pt x="1" y="32"/>
                    <a:pt x="4" y="34"/>
                  </a:cubicBezTo>
                  <a:cubicBezTo>
                    <a:pt x="6" y="36"/>
                    <a:pt x="8" y="36"/>
                    <a:pt x="11" y="35"/>
                  </a:cubicBezTo>
                  <a:cubicBezTo>
                    <a:pt x="13" y="35"/>
                    <a:pt x="19" y="33"/>
                    <a:pt x="27" y="31"/>
                  </a:cubicBezTo>
                  <a:cubicBezTo>
                    <a:pt x="27" y="32"/>
                    <a:pt x="28" y="33"/>
                    <a:pt x="28" y="33"/>
                  </a:cubicBezTo>
                  <a:cubicBezTo>
                    <a:pt x="29" y="34"/>
                    <a:pt x="29" y="36"/>
                    <a:pt x="29" y="37"/>
                  </a:cubicBezTo>
                  <a:cubicBezTo>
                    <a:pt x="21" y="39"/>
                    <a:pt x="16" y="40"/>
                    <a:pt x="13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1" y="39"/>
                    <a:pt x="8" y="39"/>
                    <a:pt x="8" y="41"/>
                  </a:cubicBezTo>
                  <a:cubicBezTo>
                    <a:pt x="7" y="43"/>
                    <a:pt x="9" y="44"/>
                    <a:pt x="10" y="45"/>
                  </a:cubicBezTo>
                  <a:cubicBezTo>
                    <a:pt x="12" y="46"/>
                    <a:pt x="13" y="46"/>
                    <a:pt x="15" y="47"/>
                  </a:cubicBezTo>
                  <a:cubicBezTo>
                    <a:pt x="14" y="48"/>
                    <a:pt x="13" y="49"/>
                    <a:pt x="12" y="51"/>
                  </a:cubicBezTo>
                  <a:cubicBezTo>
                    <a:pt x="11" y="53"/>
                    <a:pt x="10" y="55"/>
                    <a:pt x="9" y="57"/>
                  </a:cubicBezTo>
                  <a:cubicBezTo>
                    <a:pt x="7" y="59"/>
                    <a:pt x="8" y="62"/>
                    <a:pt x="9" y="65"/>
                  </a:cubicBezTo>
                  <a:cubicBezTo>
                    <a:pt x="10" y="67"/>
                    <a:pt x="11" y="68"/>
                    <a:pt x="13" y="68"/>
                  </a:cubicBezTo>
                  <a:cubicBezTo>
                    <a:pt x="15" y="68"/>
                    <a:pt x="16" y="65"/>
                    <a:pt x="17" y="63"/>
                  </a:cubicBezTo>
                  <a:cubicBezTo>
                    <a:pt x="19" y="58"/>
                    <a:pt x="20" y="54"/>
                    <a:pt x="19" y="51"/>
                  </a:cubicBezTo>
                  <a:cubicBezTo>
                    <a:pt x="19" y="50"/>
                    <a:pt x="19" y="47"/>
                    <a:pt x="18" y="46"/>
                  </a:cubicBezTo>
                  <a:cubicBezTo>
                    <a:pt x="20" y="46"/>
                    <a:pt x="24" y="45"/>
                    <a:pt x="29" y="44"/>
                  </a:cubicBezTo>
                  <a:cubicBezTo>
                    <a:pt x="29" y="49"/>
                    <a:pt x="29" y="54"/>
                    <a:pt x="29" y="57"/>
                  </a:cubicBezTo>
                  <a:cubicBezTo>
                    <a:pt x="29" y="61"/>
                    <a:pt x="28" y="62"/>
                    <a:pt x="28" y="62"/>
                  </a:cubicBezTo>
                  <a:cubicBezTo>
                    <a:pt x="28" y="62"/>
                    <a:pt x="27" y="62"/>
                    <a:pt x="26" y="62"/>
                  </a:cubicBezTo>
                  <a:cubicBezTo>
                    <a:pt x="26" y="62"/>
                    <a:pt x="25" y="62"/>
                    <a:pt x="24" y="62"/>
                  </a:cubicBezTo>
                  <a:cubicBezTo>
                    <a:pt x="24" y="62"/>
                    <a:pt x="24" y="62"/>
                    <a:pt x="23" y="62"/>
                  </a:cubicBezTo>
                  <a:cubicBezTo>
                    <a:pt x="22" y="62"/>
                    <a:pt x="21" y="62"/>
                    <a:pt x="21" y="63"/>
                  </a:cubicBezTo>
                  <a:cubicBezTo>
                    <a:pt x="21" y="64"/>
                    <a:pt x="22" y="65"/>
                    <a:pt x="24" y="67"/>
                  </a:cubicBezTo>
                  <a:cubicBezTo>
                    <a:pt x="27" y="69"/>
                    <a:pt x="28" y="71"/>
                    <a:pt x="29" y="72"/>
                  </a:cubicBezTo>
                  <a:cubicBezTo>
                    <a:pt x="30" y="74"/>
                    <a:pt x="31" y="74"/>
                    <a:pt x="32" y="74"/>
                  </a:cubicBezTo>
                  <a:cubicBezTo>
                    <a:pt x="34" y="74"/>
                    <a:pt x="35" y="73"/>
                    <a:pt x="35" y="72"/>
                  </a:cubicBezTo>
                  <a:cubicBezTo>
                    <a:pt x="36" y="70"/>
                    <a:pt x="37" y="69"/>
                    <a:pt x="37" y="67"/>
                  </a:cubicBezTo>
                  <a:cubicBezTo>
                    <a:pt x="37" y="66"/>
                    <a:pt x="38" y="63"/>
                    <a:pt x="38" y="60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9" y="53"/>
                    <a:pt x="40" y="54"/>
                    <a:pt x="42" y="55"/>
                  </a:cubicBezTo>
                  <a:cubicBezTo>
                    <a:pt x="43" y="57"/>
                    <a:pt x="45" y="58"/>
                    <a:pt x="46" y="58"/>
                  </a:cubicBezTo>
                  <a:cubicBezTo>
                    <a:pt x="47" y="58"/>
                    <a:pt x="48" y="57"/>
                    <a:pt x="49" y="56"/>
                  </a:cubicBezTo>
                  <a:close/>
                  <a:moveTo>
                    <a:pt x="27" y="15"/>
                  </a:moveTo>
                  <a:cubicBezTo>
                    <a:pt x="25" y="14"/>
                    <a:pt x="24" y="13"/>
                    <a:pt x="23" y="13"/>
                  </a:cubicBezTo>
                  <a:cubicBezTo>
                    <a:pt x="25" y="13"/>
                    <a:pt x="27" y="13"/>
                    <a:pt x="29" y="12"/>
                  </a:cubicBezTo>
                  <a:cubicBezTo>
                    <a:pt x="31" y="12"/>
                    <a:pt x="34" y="11"/>
                    <a:pt x="37" y="10"/>
                  </a:cubicBezTo>
                  <a:cubicBezTo>
                    <a:pt x="37" y="11"/>
                    <a:pt x="37" y="11"/>
                    <a:pt x="37" y="12"/>
                  </a:cubicBezTo>
                  <a:cubicBezTo>
                    <a:pt x="37" y="14"/>
                    <a:pt x="36" y="18"/>
                    <a:pt x="33" y="23"/>
                  </a:cubicBezTo>
                  <a:cubicBezTo>
                    <a:pt x="32" y="24"/>
                    <a:pt x="31" y="24"/>
                    <a:pt x="30" y="24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31" y="21"/>
                    <a:pt x="30" y="18"/>
                    <a:pt x="27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38"/>
            <p:cNvSpPr>
              <a:spLocks noEditPoints="1"/>
            </p:cNvSpPr>
            <p:nvPr/>
          </p:nvSpPr>
          <p:spPr bwMode="auto">
            <a:xfrm>
              <a:off x="2835275" y="3273425"/>
              <a:ext cx="333375" cy="339725"/>
            </a:xfrm>
            <a:custGeom>
              <a:avLst/>
              <a:gdLst>
                <a:gd name="T0" fmla="*/ 92 w 101"/>
                <a:gd name="T1" fmla="*/ 47 h 103"/>
                <a:gd name="T2" fmla="*/ 62 w 101"/>
                <a:gd name="T3" fmla="*/ 50 h 103"/>
                <a:gd name="T4" fmla="*/ 78 w 101"/>
                <a:gd name="T5" fmla="*/ 37 h 103"/>
                <a:gd name="T6" fmla="*/ 79 w 101"/>
                <a:gd name="T7" fmla="*/ 31 h 103"/>
                <a:gd name="T8" fmla="*/ 62 w 101"/>
                <a:gd name="T9" fmla="*/ 31 h 103"/>
                <a:gd name="T10" fmla="*/ 60 w 101"/>
                <a:gd name="T11" fmla="*/ 21 h 103"/>
                <a:gd name="T12" fmla="*/ 80 w 101"/>
                <a:gd name="T13" fmla="*/ 14 h 103"/>
                <a:gd name="T14" fmla="*/ 69 w 101"/>
                <a:gd name="T15" fmla="*/ 10 h 103"/>
                <a:gd name="T16" fmla="*/ 44 w 101"/>
                <a:gd name="T17" fmla="*/ 16 h 103"/>
                <a:gd name="T18" fmla="*/ 51 w 101"/>
                <a:gd name="T19" fmla="*/ 6 h 103"/>
                <a:gd name="T20" fmla="*/ 44 w 101"/>
                <a:gd name="T21" fmla="*/ 1 h 103"/>
                <a:gd name="T22" fmla="*/ 39 w 101"/>
                <a:gd name="T23" fmla="*/ 1 h 103"/>
                <a:gd name="T24" fmla="*/ 34 w 101"/>
                <a:gd name="T25" fmla="*/ 15 h 103"/>
                <a:gd name="T26" fmla="*/ 20 w 101"/>
                <a:gd name="T27" fmla="*/ 35 h 103"/>
                <a:gd name="T28" fmla="*/ 22 w 101"/>
                <a:gd name="T29" fmla="*/ 36 h 103"/>
                <a:gd name="T30" fmla="*/ 24 w 101"/>
                <a:gd name="T31" fmla="*/ 35 h 103"/>
                <a:gd name="T32" fmla="*/ 30 w 101"/>
                <a:gd name="T33" fmla="*/ 45 h 103"/>
                <a:gd name="T34" fmla="*/ 20 w 101"/>
                <a:gd name="T35" fmla="*/ 56 h 103"/>
                <a:gd name="T36" fmla="*/ 1 w 101"/>
                <a:gd name="T37" fmla="*/ 60 h 103"/>
                <a:gd name="T38" fmla="*/ 7 w 101"/>
                <a:gd name="T39" fmla="*/ 67 h 103"/>
                <a:gd name="T40" fmla="*/ 31 w 101"/>
                <a:gd name="T41" fmla="*/ 63 h 103"/>
                <a:gd name="T42" fmla="*/ 53 w 101"/>
                <a:gd name="T43" fmla="*/ 92 h 103"/>
                <a:gd name="T44" fmla="*/ 56 w 101"/>
                <a:gd name="T45" fmla="*/ 103 h 103"/>
                <a:gd name="T46" fmla="*/ 62 w 101"/>
                <a:gd name="T47" fmla="*/ 58 h 103"/>
                <a:gd name="T48" fmla="*/ 94 w 101"/>
                <a:gd name="T49" fmla="*/ 57 h 103"/>
                <a:gd name="T50" fmla="*/ 101 w 101"/>
                <a:gd name="T51" fmla="*/ 54 h 103"/>
                <a:gd name="T52" fmla="*/ 26 w 101"/>
                <a:gd name="T53" fmla="*/ 34 h 103"/>
                <a:gd name="T54" fmla="*/ 42 w 101"/>
                <a:gd name="T55" fmla="*/ 24 h 103"/>
                <a:gd name="T56" fmla="*/ 51 w 101"/>
                <a:gd name="T57" fmla="*/ 25 h 103"/>
                <a:gd name="T58" fmla="*/ 41 w 101"/>
                <a:gd name="T59" fmla="*/ 36 h 103"/>
                <a:gd name="T60" fmla="*/ 28 w 101"/>
                <a:gd name="T61" fmla="*/ 34 h 103"/>
                <a:gd name="T62" fmla="*/ 26 w 101"/>
                <a:gd name="T63" fmla="*/ 34 h 103"/>
                <a:gd name="T64" fmla="*/ 53 w 101"/>
                <a:gd name="T65" fmla="*/ 52 h 103"/>
                <a:gd name="T66" fmla="*/ 39 w 101"/>
                <a:gd name="T67" fmla="*/ 4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1" h="103">
                  <a:moveTo>
                    <a:pt x="99" y="51"/>
                  </a:moveTo>
                  <a:cubicBezTo>
                    <a:pt x="96" y="49"/>
                    <a:pt x="94" y="48"/>
                    <a:pt x="92" y="47"/>
                  </a:cubicBezTo>
                  <a:cubicBezTo>
                    <a:pt x="89" y="47"/>
                    <a:pt x="85" y="47"/>
                    <a:pt x="78" y="48"/>
                  </a:cubicBezTo>
                  <a:cubicBezTo>
                    <a:pt x="72" y="49"/>
                    <a:pt x="67" y="50"/>
                    <a:pt x="62" y="50"/>
                  </a:cubicBezTo>
                  <a:cubicBezTo>
                    <a:pt x="62" y="39"/>
                    <a:pt x="62" y="39"/>
                    <a:pt x="62" y="39"/>
                  </a:cubicBezTo>
                  <a:cubicBezTo>
                    <a:pt x="71" y="39"/>
                    <a:pt x="76" y="38"/>
                    <a:pt x="78" y="37"/>
                  </a:cubicBezTo>
                  <a:cubicBezTo>
                    <a:pt x="79" y="37"/>
                    <a:pt x="81" y="36"/>
                    <a:pt x="81" y="35"/>
                  </a:cubicBezTo>
                  <a:cubicBezTo>
                    <a:pt x="81" y="33"/>
                    <a:pt x="81" y="32"/>
                    <a:pt x="79" y="31"/>
                  </a:cubicBezTo>
                  <a:cubicBezTo>
                    <a:pt x="77" y="29"/>
                    <a:pt x="74" y="29"/>
                    <a:pt x="71" y="30"/>
                  </a:cubicBezTo>
                  <a:cubicBezTo>
                    <a:pt x="68" y="30"/>
                    <a:pt x="65" y="31"/>
                    <a:pt x="62" y="31"/>
                  </a:cubicBezTo>
                  <a:cubicBezTo>
                    <a:pt x="62" y="28"/>
                    <a:pt x="62" y="27"/>
                    <a:pt x="63" y="27"/>
                  </a:cubicBezTo>
                  <a:cubicBezTo>
                    <a:pt x="63" y="25"/>
                    <a:pt x="63" y="24"/>
                    <a:pt x="60" y="21"/>
                  </a:cubicBezTo>
                  <a:cubicBezTo>
                    <a:pt x="69" y="19"/>
                    <a:pt x="75" y="18"/>
                    <a:pt x="77" y="17"/>
                  </a:cubicBezTo>
                  <a:cubicBezTo>
                    <a:pt x="78" y="17"/>
                    <a:pt x="80" y="16"/>
                    <a:pt x="80" y="14"/>
                  </a:cubicBezTo>
                  <a:cubicBezTo>
                    <a:pt x="80" y="12"/>
                    <a:pt x="78" y="11"/>
                    <a:pt x="77" y="11"/>
                  </a:cubicBezTo>
                  <a:cubicBezTo>
                    <a:pt x="74" y="10"/>
                    <a:pt x="71" y="9"/>
                    <a:pt x="69" y="10"/>
                  </a:cubicBezTo>
                  <a:cubicBezTo>
                    <a:pt x="67" y="11"/>
                    <a:pt x="64" y="12"/>
                    <a:pt x="59" y="13"/>
                  </a:cubicBezTo>
                  <a:cubicBezTo>
                    <a:pt x="55" y="14"/>
                    <a:pt x="50" y="15"/>
                    <a:pt x="44" y="16"/>
                  </a:cubicBezTo>
                  <a:cubicBezTo>
                    <a:pt x="46" y="13"/>
                    <a:pt x="48" y="11"/>
                    <a:pt x="49" y="10"/>
                  </a:cubicBezTo>
                  <a:cubicBezTo>
                    <a:pt x="50" y="9"/>
                    <a:pt x="51" y="7"/>
                    <a:pt x="51" y="6"/>
                  </a:cubicBezTo>
                  <a:cubicBezTo>
                    <a:pt x="51" y="6"/>
                    <a:pt x="50" y="5"/>
                    <a:pt x="50" y="4"/>
                  </a:cubicBezTo>
                  <a:cubicBezTo>
                    <a:pt x="49" y="3"/>
                    <a:pt x="47" y="2"/>
                    <a:pt x="44" y="1"/>
                  </a:cubicBezTo>
                  <a:cubicBezTo>
                    <a:pt x="43" y="1"/>
                    <a:pt x="42" y="0"/>
                    <a:pt x="41" y="0"/>
                  </a:cubicBezTo>
                  <a:cubicBezTo>
                    <a:pt x="40" y="0"/>
                    <a:pt x="39" y="1"/>
                    <a:pt x="39" y="1"/>
                  </a:cubicBezTo>
                  <a:cubicBezTo>
                    <a:pt x="38" y="2"/>
                    <a:pt x="38" y="3"/>
                    <a:pt x="38" y="4"/>
                  </a:cubicBezTo>
                  <a:cubicBezTo>
                    <a:pt x="38" y="6"/>
                    <a:pt x="38" y="9"/>
                    <a:pt x="34" y="15"/>
                  </a:cubicBezTo>
                  <a:cubicBezTo>
                    <a:pt x="31" y="20"/>
                    <a:pt x="28" y="25"/>
                    <a:pt x="23" y="29"/>
                  </a:cubicBezTo>
                  <a:cubicBezTo>
                    <a:pt x="20" y="32"/>
                    <a:pt x="19" y="34"/>
                    <a:pt x="20" y="35"/>
                  </a:cubicBezTo>
                  <a:cubicBezTo>
                    <a:pt x="20" y="36"/>
                    <a:pt x="21" y="36"/>
                    <a:pt x="22" y="3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2" y="36"/>
                    <a:pt x="23" y="36"/>
                    <a:pt x="25" y="35"/>
                  </a:cubicBezTo>
                  <a:cubicBezTo>
                    <a:pt x="25" y="35"/>
                    <a:pt x="25" y="35"/>
                    <a:pt x="24" y="35"/>
                  </a:cubicBezTo>
                  <a:cubicBezTo>
                    <a:pt x="24" y="37"/>
                    <a:pt x="25" y="38"/>
                    <a:pt x="26" y="39"/>
                  </a:cubicBezTo>
                  <a:cubicBezTo>
                    <a:pt x="28" y="41"/>
                    <a:pt x="29" y="43"/>
                    <a:pt x="30" y="45"/>
                  </a:cubicBezTo>
                  <a:cubicBezTo>
                    <a:pt x="30" y="48"/>
                    <a:pt x="31" y="51"/>
                    <a:pt x="31" y="55"/>
                  </a:cubicBezTo>
                  <a:cubicBezTo>
                    <a:pt x="29" y="55"/>
                    <a:pt x="25" y="56"/>
                    <a:pt x="20" y="56"/>
                  </a:cubicBezTo>
                  <a:cubicBezTo>
                    <a:pt x="14" y="57"/>
                    <a:pt x="9" y="58"/>
                    <a:pt x="6" y="58"/>
                  </a:cubicBezTo>
                  <a:cubicBezTo>
                    <a:pt x="4" y="58"/>
                    <a:pt x="2" y="59"/>
                    <a:pt x="1" y="60"/>
                  </a:cubicBezTo>
                  <a:cubicBezTo>
                    <a:pt x="1" y="61"/>
                    <a:pt x="0" y="62"/>
                    <a:pt x="1" y="63"/>
                  </a:cubicBezTo>
                  <a:cubicBezTo>
                    <a:pt x="3" y="65"/>
                    <a:pt x="5" y="66"/>
                    <a:pt x="7" y="67"/>
                  </a:cubicBezTo>
                  <a:cubicBezTo>
                    <a:pt x="9" y="67"/>
                    <a:pt x="12" y="67"/>
                    <a:pt x="16" y="66"/>
                  </a:cubicBezTo>
                  <a:cubicBezTo>
                    <a:pt x="20" y="65"/>
                    <a:pt x="25" y="64"/>
                    <a:pt x="31" y="63"/>
                  </a:cubicBezTo>
                  <a:cubicBezTo>
                    <a:pt x="36" y="62"/>
                    <a:pt x="43" y="60"/>
                    <a:pt x="53" y="59"/>
                  </a:cubicBezTo>
                  <a:cubicBezTo>
                    <a:pt x="52" y="75"/>
                    <a:pt x="52" y="86"/>
                    <a:pt x="53" y="92"/>
                  </a:cubicBezTo>
                  <a:cubicBezTo>
                    <a:pt x="53" y="101"/>
                    <a:pt x="53" y="103"/>
                    <a:pt x="55" y="103"/>
                  </a:cubicBezTo>
                  <a:cubicBezTo>
                    <a:pt x="56" y="103"/>
                    <a:pt x="56" y="103"/>
                    <a:pt x="56" y="103"/>
                  </a:cubicBezTo>
                  <a:cubicBezTo>
                    <a:pt x="57" y="102"/>
                    <a:pt x="58" y="101"/>
                    <a:pt x="60" y="91"/>
                  </a:cubicBezTo>
                  <a:cubicBezTo>
                    <a:pt x="61" y="84"/>
                    <a:pt x="62" y="73"/>
                    <a:pt x="62" y="58"/>
                  </a:cubicBezTo>
                  <a:cubicBezTo>
                    <a:pt x="72" y="57"/>
                    <a:pt x="78" y="57"/>
                    <a:pt x="83" y="57"/>
                  </a:cubicBezTo>
                  <a:cubicBezTo>
                    <a:pt x="87" y="57"/>
                    <a:pt x="91" y="57"/>
                    <a:pt x="94" y="57"/>
                  </a:cubicBezTo>
                  <a:cubicBezTo>
                    <a:pt x="97" y="58"/>
                    <a:pt x="99" y="57"/>
                    <a:pt x="100" y="56"/>
                  </a:cubicBezTo>
                  <a:cubicBezTo>
                    <a:pt x="101" y="56"/>
                    <a:pt x="101" y="55"/>
                    <a:pt x="101" y="54"/>
                  </a:cubicBezTo>
                  <a:cubicBezTo>
                    <a:pt x="101" y="53"/>
                    <a:pt x="100" y="52"/>
                    <a:pt x="99" y="51"/>
                  </a:cubicBezTo>
                  <a:close/>
                  <a:moveTo>
                    <a:pt x="26" y="34"/>
                  </a:moveTo>
                  <a:cubicBezTo>
                    <a:pt x="30" y="32"/>
                    <a:pt x="34" y="28"/>
                    <a:pt x="38" y="23"/>
                  </a:cubicBezTo>
                  <a:cubicBezTo>
                    <a:pt x="39" y="23"/>
                    <a:pt x="40" y="23"/>
                    <a:pt x="42" y="24"/>
                  </a:cubicBezTo>
                  <a:cubicBezTo>
                    <a:pt x="44" y="24"/>
                    <a:pt x="47" y="24"/>
                    <a:pt x="51" y="23"/>
                  </a:cubicBezTo>
                  <a:cubicBezTo>
                    <a:pt x="51" y="24"/>
                    <a:pt x="51" y="24"/>
                    <a:pt x="51" y="25"/>
                  </a:cubicBezTo>
                  <a:cubicBezTo>
                    <a:pt x="52" y="27"/>
                    <a:pt x="52" y="30"/>
                    <a:pt x="52" y="33"/>
                  </a:cubicBezTo>
                  <a:cubicBezTo>
                    <a:pt x="48" y="34"/>
                    <a:pt x="44" y="35"/>
                    <a:pt x="41" y="36"/>
                  </a:cubicBezTo>
                  <a:cubicBezTo>
                    <a:pt x="39" y="36"/>
                    <a:pt x="37" y="36"/>
                    <a:pt x="35" y="36"/>
                  </a:cubicBezTo>
                  <a:cubicBezTo>
                    <a:pt x="33" y="35"/>
                    <a:pt x="31" y="34"/>
                    <a:pt x="28" y="34"/>
                  </a:cubicBezTo>
                  <a:cubicBezTo>
                    <a:pt x="28" y="34"/>
                    <a:pt x="27" y="34"/>
                    <a:pt x="27" y="34"/>
                  </a:cubicBezTo>
                  <a:cubicBezTo>
                    <a:pt x="27" y="34"/>
                    <a:pt x="27" y="34"/>
                    <a:pt x="26" y="34"/>
                  </a:cubicBezTo>
                  <a:close/>
                  <a:moveTo>
                    <a:pt x="53" y="41"/>
                  </a:moveTo>
                  <a:cubicBezTo>
                    <a:pt x="53" y="52"/>
                    <a:pt x="53" y="52"/>
                    <a:pt x="53" y="52"/>
                  </a:cubicBezTo>
                  <a:cubicBezTo>
                    <a:pt x="48" y="52"/>
                    <a:pt x="43" y="53"/>
                    <a:pt x="39" y="53"/>
                  </a:cubicBezTo>
                  <a:cubicBezTo>
                    <a:pt x="39" y="50"/>
                    <a:pt x="39" y="47"/>
                    <a:pt x="39" y="43"/>
                  </a:cubicBezTo>
                  <a:cubicBezTo>
                    <a:pt x="43" y="42"/>
                    <a:pt x="47" y="42"/>
                    <a:pt x="53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39"/>
            <p:cNvSpPr>
              <a:spLocks/>
            </p:cNvSpPr>
            <p:nvPr/>
          </p:nvSpPr>
          <p:spPr bwMode="auto">
            <a:xfrm>
              <a:off x="2886075" y="3713163"/>
              <a:ext cx="80962" cy="303213"/>
            </a:xfrm>
            <a:custGeom>
              <a:avLst/>
              <a:gdLst>
                <a:gd name="T0" fmla="*/ 22 w 25"/>
                <a:gd name="T1" fmla="*/ 38 h 92"/>
                <a:gd name="T2" fmla="*/ 25 w 25"/>
                <a:gd name="T3" fmla="*/ 33 h 92"/>
                <a:gd name="T4" fmla="*/ 20 w 25"/>
                <a:gd name="T5" fmla="*/ 27 h 92"/>
                <a:gd name="T6" fmla="*/ 13 w 25"/>
                <a:gd name="T7" fmla="*/ 25 h 92"/>
                <a:gd name="T8" fmla="*/ 14 w 25"/>
                <a:gd name="T9" fmla="*/ 10 h 92"/>
                <a:gd name="T10" fmla="*/ 12 w 25"/>
                <a:gd name="T11" fmla="*/ 4 h 92"/>
                <a:gd name="T12" fmla="*/ 5 w 25"/>
                <a:gd name="T13" fmla="*/ 1 h 92"/>
                <a:gd name="T14" fmla="*/ 3 w 25"/>
                <a:gd name="T15" fmla="*/ 0 h 92"/>
                <a:gd name="T16" fmla="*/ 1 w 25"/>
                <a:gd name="T17" fmla="*/ 2 h 92"/>
                <a:gd name="T18" fmla="*/ 2 w 25"/>
                <a:gd name="T19" fmla="*/ 6 h 92"/>
                <a:gd name="T20" fmla="*/ 5 w 25"/>
                <a:gd name="T21" fmla="*/ 25 h 92"/>
                <a:gd name="T22" fmla="*/ 5 w 25"/>
                <a:gd name="T23" fmla="*/ 55 h 92"/>
                <a:gd name="T24" fmla="*/ 2 w 25"/>
                <a:gd name="T25" fmla="*/ 75 h 92"/>
                <a:gd name="T26" fmla="*/ 4 w 25"/>
                <a:gd name="T27" fmla="*/ 88 h 92"/>
                <a:gd name="T28" fmla="*/ 8 w 25"/>
                <a:gd name="T29" fmla="*/ 92 h 92"/>
                <a:gd name="T30" fmla="*/ 11 w 25"/>
                <a:gd name="T31" fmla="*/ 84 h 92"/>
                <a:gd name="T32" fmla="*/ 13 w 25"/>
                <a:gd name="T33" fmla="*/ 33 h 92"/>
                <a:gd name="T34" fmla="*/ 19 w 25"/>
                <a:gd name="T35" fmla="*/ 37 h 92"/>
                <a:gd name="T36" fmla="*/ 22 w 25"/>
                <a:gd name="T37" fmla="*/ 3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" h="92">
                  <a:moveTo>
                    <a:pt x="22" y="38"/>
                  </a:moveTo>
                  <a:cubicBezTo>
                    <a:pt x="23" y="38"/>
                    <a:pt x="25" y="37"/>
                    <a:pt x="25" y="33"/>
                  </a:cubicBezTo>
                  <a:cubicBezTo>
                    <a:pt x="25" y="30"/>
                    <a:pt x="23" y="28"/>
                    <a:pt x="20" y="27"/>
                  </a:cubicBezTo>
                  <a:cubicBezTo>
                    <a:pt x="18" y="26"/>
                    <a:pt x="15" y="25"/>
                    <a:pt x="13" y="25"/>
                  </a:cubicBezTo>
                  <a:cubicBezTo>
                    <a:pt x="13" y="13"/>
                    <a:pt x="14" y="11"/>
                    <a:pt x="14" y="10"/>
                  </a:cubicBezTo>
                  <a:cubicBezTo>
                    <a:pt x="15" y="9"/>
                    <a:pt x="16" y="7"/>
                    <a:pt x="12" y="4"/>
                  </a:cubicBezTo>
                  <a:cubicBezTo>
                    <a:pt x="11" y="3"/>
                    <a:pt x="8" y="2"/>
                    <a:pt x="5" y="1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2" y="0"/>
                    <a:pt x="1" y="1"/>
                    <a:pt x="1" y="2"/>
                  </a:cubicBezTo>
                  <a:cubicBezTo>
                    <a:pt x="0" y="3"/>
                    <a:pt x="1" y="5"/>
                    <a:pt x="2" y="6"/>
                  </a:cubicBezTo>
                  <a:cubicBezTo>
                    <a:pt x="4" y="8"/>
                    <a:pt x="5" y="13"/>
                    <a:pt x="5" y="25"/>
                  </a:cubicBezTo>
                  <a:cubicBezTo>
                    <a:pt x="6" y="35"/>
                    <a:pt x="5" y="45"/>
                    <a:pt x="5" y="55"/>
                  </a:cubicBezTo>
                  <a:cubicBezTo>
                    <a:pt x="4" y="65"/>
                    <a:pt x="3" y="72"/>
                    <a:pt x="2" y="75"/>
                  </a:cubicBezTo>
                  <a:cubicBezTo>
                    <a:pt x="1" y="78"/>
                    <a:pt x="2" y="83"/>
                    <a:pt x="4" y="88"/>
                  </a:cubicBezTo>
                  <a:cubicBezTo>
                    <a:pt x="5" y="90"/>
                    <a:pt x="6" y="92"/>
                    <a:pt x="8" y="92"/>
                  </a:cubicBezTo>
                  <a:cubicBezTo>
                    <a:pt x="10" y="92"/>
                    <a:pt x="11" y="89"/>
                    <a:pt x="11" y="84"/>
                  </a:cubicBezTo>
                  <a:cubicBezTo>
                    <a:pt x="12" y="77"/>
                    <a:pt x="13" y="60"/>
                    <a:pt x="13" y="33"/>
                  </a:cubicBezTo>
                  <a:cubicBezTo>
                    <a:pt x="16" y="35"/>
                    <a:pt x="18" y="37"/>
                    <a:pt x="19" y="37"/>
                  </a:cubicBezTo>
                  <a:cubicBezTo>
                    <a:pt x="20" y="38"/>
                    <a:pt x="21" y="38"/>
                    <a:pt x="22" y="3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40"/>
            <p:cNvSpPr>
              <a:spLocks/>
            </p:cNvSpPr>
            <p:nvPr/>
          </p:nvSpPr>
          <p:spPr bwMode="auto">
            <a:xfrm>
              <a:off x="2838450" y="3805238"/>
              <a:ext cx="39687" cy="88900"/>
            </a:xfrm>
            <a:custGeom>
              <a:avLst/>
              <a:gdLst>
                <a:gd name="T0" fmla="*/ 7 w 12"/>
                <a:gd name="T1" fmla="*/ 0 h 27"/>
                <a:gd name="T2" fmla="*/ 4 w 12"/>
                <a:gd name="T3" fmla="*/ 5 h 27"/>
                <a:gd name="T4" fmla="*/ 2 w 12"/>
                <a:gd name="T5" fmla="*/ 15 h 27"/>
                <a:gd name="T6" fmla="*/ 2 w 12"/>
                <a:gd name="T7" fmla="*/ 25 h 27"/>
                <a:gd name="T8" fmla="*/ 5 w 12"/>
                <a:gd name="T9" fmla="*/ 27 h 27"/>
                <a:gd name="T10" fmla="*/ 9 w 12"/>
                <a:gd name="T11" fmla="*/ 24 h 27"/>
                <a:gd name="T12" fmla="*/ 12 w 12"/>
                <a:gd name="T13" fmla="*/ 12 h 27"/>
                <a:gd name="T14" fmla="*/ 10 w 12"/>
                <a:gd name="T15" fmla="*/ 2 h 27"/>
                <a:gd name="T16" fmla="*/ 7 w 12"/>
                <a:gd name="T1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7">
                  <a:moveTo>
                    <a:pt x="7" y="0"/>
                  </a:moveTo>
                  <a:cubicBezTo>
                    <a:pt x="5" y="0"/>
                    <a:pt x="4" y="3"/>
                    <a:pt x="4" y="5"/>
                  </a:cubicBezTo>
                  <a:cubicBezTo>
                    <a:pt x="4" y="9"/>
                    <a:pt x="3" y="12"/>
                    <a:pt x="2" y="15"/>
                  </a:cubicBezTo>
                  <a:cubicBezTo>
                    <a:pt x="0" y="19"/>
                    <a:pt x="0" y="22"/>
                    <a:pt x="2" y="25"/>
                  </a:cubicBezTo>
                  <a:cubicBezTo>
                    <a:pt x="3" y="26"/>
                    <a:pt x="4" y="27"/>
                    <a:pt x="5" y="27"/>
                  </a:cubicBezTo>
                  <a:cubicBezTo>
                    <a:pt x="7" y="27"/>
                    <a:pt x="8" y="25"/>
                    <a:pt x="9" y="24"/>
                  </a:cubicBezTo>
                  <a:cubicBezTo>
                    <a:pt x="11" y="20"/>
                    <a:pt x="12" y="16"/>
                    <a:pt x="12" y="12"/>
                  </a:cubicBezTo>
                  <a:cubicBezTo>
                    <a:pt x="12" y="8"/>
                    <a:pt x="12" y="5"/>
                    <a:pt x="10" y="2"/>
                  </a:cubicBezTo>
                  <a:cubicBezTo>
                    <a:pt x="9" y="1"/>
                    <a:pt x="9" y="0"/>
                    <a:pt x="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41"/>
            <p:cNvSpPr>
              <a:spLocks noEditPoints="1"/>
            </p:cNvSpPr>
            <p:nvPr/>
          </p:nvSpPr>
          <p:spPr bwMode="auto">
            <a:xfrm>
              <a:off x="2928938" y="3713163"/>
              <a:ext cx="236537" cy="290513"/>
            </a:xfrm>
            <a:custGeom>
              <a:avLst/>
              <a:gdLst>
                <a:gd name="T0" fmla="*/ 65 w 72"/>
                <a:gd name="T1" fmla="*/ 81 h 88"/>
                <a:gd name="T2" fmla="*/ 48 w 72"/>
                <a:gd name="T3" fmla="*/ 70 h 88"/>
                <a:gd name="T4" fmla="*/ 35 w 72"/>
                <a:gd name="T5" fmla="*/ 54 h 88"/>
                <a:gd name="T6" fmla="*/ 51 w 72"/>
                <a:gd name="T7" fmla="*/ 52 h 88"/>
                <a:gd name="T8" fmla="*/ 65 w 72"/>
                <a:gd name="T9" fmla="*/ 51 h 88"/>
                <a:gd name="T10" fmla="*/ 70 w 72"/>
                <a:gd name="T11" fmla="*/ 49 h 88"/>
                <a:gd name="T12" fmla="*/ 68 w 72"/>
                <a:gd name="T13" fmla="*/ 45 h 88"/>
                <a:gd name="T14" fmla="*/ 59 w 72"/>
                <a:gd name="T15" fmla="*/ 42 h 88"/>
                <a:gd name="T16" fmla="*/ 50 w 72"/>
                <a:gd name="T17" fmla="*/ 44 h 88"/>
                <a:gd name="T18" fmla="*/ 54 w 72"/>
                <a:gd name="T19" fmla="*/ 32 h 88"/>
                <a:gd name="T20" fmla="*/ 57 w 72"/>
                <a:gd name="T21" fmla="*/ 28 h 88"/>
                <a:gd name="T22" fmla="*/ 55 w 72"/>
                <a:gd name="T23" fmla="*/ 25 h 88"/>
                <a:gd name="T24" fmla="*/ 49 w 72"/>
                <a:gd name="T25" fmla="*/ 21 h 88"/>
                <a:gd name="T26" fmla="*/ 42 w 72"/>
                <a:gd name="T27" fmla="*/ 22 h 88"/>
                <a:gd name="T28" fmla="*/ 35 w 72"/>
                <a:gd name="T29" fmla="*/ 25 h 88"/>
                <a:gd name="T30" fmla="*/ 37 w 72"/>
                <a:gd name="T31" fmla="*/ 9 h 88"/>
                <a:gd name="T32" fmla="*/ 38 w 72"/>
                <a:gd name="T33" fmla="*/ 6 h 88"/>
                <a:gd name="T34" fmla="*/ 35 w 72"/>
                <a:gd name="T35" fmla="*/ 3 h 88"/>
                <a:gd name="T36" fmla="*/ 28 w 72"/>
                <a:gd name="T37" fmla="*/ 0 h 88"/>
                <a:gd name="T38" fmla="*/ 24 w 72"/>
                <a:gd name="T39" fmla="*/ 2 h 88"/>
                <a:gd name="T40" fmla="*/ 25 w 72"/>
                <a:gd name="T41" fmla="*/ 6 h 88"/>
                <a:gd name="T42" fmla="*/ 26 w 72"/>
                <a:gd name="T43" fmla="*/ 27 h 88"/>
                <a:gd name="T44" fmla="*/ 16 w 72"/>
                <a:gd name="T45" fmla="*/ 28 h 88"/>
                <a:gd name="T46" fmla="*/ 12 w 72"/>
                <a:gd name="T47" fmla="*/ 30 h 88"/>
                <a:gd name="T48" fmla="*/ 14 w 72"/>
                <a:gd name="T49" fmla="*/ 33 h 88"/>
                <a:gd name="T50" fmla="*/ 20 w 72"/>
                <a:gd name="T51" fmla="*/ 35 h 88"/>
                <a:gd name="T52" fmla="*/ 26 w 72"/>
                <a:gd name="T53" fmla="*/ 34 h 88"/>
                <a:gd name="T54" fmla="*/ 24 w 72"/>
                <a:gd name="T55" fmla="*/ 48 h 88"/>
                <a:gd name="T56" fmla="*/ 6 w 72"/>
                <a:gd name="T57" fmla="*/ 50 h 88"/>
                <a:gd name="T58" fmla="*/ 5 w 72"/>
                <a:gd name="T59" fmla="*/ 50 h 88"/>
                <a:gd name="T60" fmla="*/ 2 w 72"/>
                <a:gd name="T61" fmla="*/ 52 h 88"/>
                <a:gd name="T62" fmla="*/ 4 w 72"/>
                <a:gd name="T63" fmla="*/ 55 h 88"/>
                <a:gd name="T64" fmla="*/ 13 w 72"/>
                <a:gd name="T65" fmla="*/ 57 h 88"/>
                <a:gd name="T66" fmla="*/ 23 w 72"/>
                <a:gd name="T67" fmla="*/ 56 h 88"/>
                <a:gd name="T68" fmla="*/ 16 w 72"/>
                <a:gd name="T69" fmla="*/ 71 h 88"/>
                <a:gd name="T70" fmla="*/ 5 w 72"/>
                <a:gd name="T71" fmla="*/ 82 h 88"/>
                <a:gd name="T72" fmla="*/ 1 w 72"/>
                <a:gd name="T73" fmla="*/ 86 h 88"/>
                <a:gd name="T74" fmla="*/ 3 w 72"/>
                <a:gd name="T75" fmla="*/ 87 h 88"/>
                <a:gd name="T76" fmla="*/ 6 w 72"/>
                <a:gd name="T77" fmla="*/ 86 h 88"/>
                <a:gd name="T78" fmla="*/ 21 w 72"/>
                <a:gd name="T79" fmla="*/ 77 h 88"/>
                <a:gd name="T80" fmla="*/ 31 w 72"/>
                <a:gd name="T81" fmla="*/ 58 h 88"/>
                <a:gd name="T82" fmla="*/ 42 w 72"/>
                <a:gd name="T83" fmla="*/ 79 h 88"/>
                <a:gd name="T84" fmla="*/ 53 w 72"/>
                <a:gd name="T85" fmla="*/ 88 h 88"/>
                <a:gd name="T86" fmla="*/ 58 w 72"/>
                <a:gd name="T87" fmla="*/ 88 h 88"/>
                <a:gd name="T88" fmla="*/ 68 w 72"/>
                <a:gd name="T89" fmla="*/ 88 h 88"/>
                <a:gd name="T90" fmla="*/ 72 w 72"/>
                <a:gd name="T91" fmla="*/ 85 h 88"/>
                <a:gd name="T92" fmla="*/ 65 w 72"/>
                <a:gd name="T93" fmla="*/ 81 h 88"/>
                <a:gd name="T94" fmla="*/ 42 w 72"/>
                <a:gd name="T95" fmla="*/ 35 h 88"/>
                <a:gd name="T96" fmla="*/ 41 w 72"/>
                <a:gd name="T97" fmla="*/ 45 h 88"/>
                <a:gd name="T98" fmla="*/ 33 w 72"/>
                <a:gd name="T99" fmla="*/ 46 h 88"/>
                <a:gd name="T100" fmla="*/ 34 w 72"/>
                <a:gd name="T101" fmla="*/ 32 h 88"/>
                <a:gd name="T102" fmla="*/ 42 w 72"/>
                <a:gd name="T103" fmla="*/ 31 h 88"/>
                <a:gd name="T104" fmla="*/ 42 w 72"/>
                <a:gd name="T105" fmla="*/ 3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2" h="88">
                  <a:moveTo>
                    <a:pt x="65" y="81"/>
                  </a:moveTo>
                  <a:cubicBezTo>
                    <a:pt x="59" y="79"/>
                    <a:pt x="53" y="76"/>
                    <a:pt x="48" y="70"/>
                  </a:cubicBezTo>
                  <a:cubicBezTo>
                    <a:pt x="43" y="65"/>
                    <a:pt x="39" y="60"/>
                    <a:pt x="35" y="54"/>
                  </a:cubicBezTo>
                  <a:cubicBezTo>
                    <a:pt x="41" y="53"/>
                    <a:pt x="47" y="52"/>
                    <a:pt x="51" y="52"/>
                  </a:cubicBezTo>
                  <a:cubicBezTo>
                    <a:pt x="56" y="51"/>
                    <a:pt x="60" y="51"/>
                    <a:pt x="65" y="51"/>
                  </a:cubicBezTo>
                  <a:cubicBezTo>
                    <a:pt x="67" y="51"/>
                    <a:pt x="69" y="50"/>
                    <a:pt x="70" y="49"/>
                  </a:cubicBezTo>
                  <a:cubicBezTo>
                    <a:pt x="71" y="47"/>
                    <a:pt x="69" y="45"/>
                    <a:pt x="68" y="45"/>
                  </a:cubicBezTo>
                  <a:cubicBezTo>
                    <a:pt x="65" y="43"/>
                    <a:pt x="62" y="42"/>
                    <a:pt x="59" y="42"/>
                  </a:cubicBezTo>
                  <a:cubicBezTo>
                    <a:pt x="56" y="43"/>
                    <a:pt x="53" y="44"/>
                    <a:pt x="50" y="44"/>
                  </a:cubicBezTo>
                  <a:cubicBezTo>
                    <a:pt x="51" y="36"/>
                    <a:pt x="53" y="33"/>
                    <a:pt x="54" y="32"/>
                  </a:cubicBezTo>
                  <a:cubicBezTo>
                    <a:pt x="56" y="31"/>
                    <a:pt x="57" y="29"/>
                    <a:pt x="57" y="28"/>
                  </a:cubicBezTo>
                  <a:cubicBezTo>
                    <a:pt x="57" y="27"/>
                    <a:pt x="56" y="26"/>
                    <a:pt x="55" y="25"/>
                  </a:cubicBezTo>
                  <a:cubicBezTo>
                    <a:pt x="53" y="23"/>
                    <a:pt x="51" y="22"/>
                    <a:pt x="49" y="21"/>
                  </a:cubicBezTo>
                  <a:cubicBezTo>
                    <a:pt x="46" y="20"/>
                    <a:pt x="44" y="21"/>
                    <a:pt x="42" y="22"/>
                  </a:cubicBezTo>
                  <a:cubicBezTo>
                    <a:pt x="41" y="23"/>
                    <a:pt x="39" y="24"/>
                    <a:pt x="35" y="25"/>
                  </a:cubicBezTo>
                  <a:cubicBezTo>
                    <a:pt x="36" y="13"/>
                    <a:pt x="37" y="10"/>
                    <a:pt x="37" y="9"/>
                  </a:cubicBezTo>
                  <a:cubicBezTo>
                    <a:pt x="38" y="8"/>
                    <a:pt x="38" y="7"/>
                    <a:pt x="38" y="6"/>
                  </a:cubicBezTo>
                  <a:cubicBezTo>
                    <a:pt x="37" y="5"/>
                    <a:pt x="36" y="4"/>
                    <a:pt x="35" y="3"/>
                  </a:cubicBezTo>
                  <a:cubicBezTo>
                    <a:pt x="32" y="2"/>
                    <a:pt x="30" y="1"/>
                    <a:pt x="28" y="0"/>
                  </a:cubicBezTo>
                  <a:cubicBezTo>
                    <a:pt x="25" y="0"/>
                    <a:pt x="24" y="1"/>
                    <a:pt x="24" y="2"/>
                  </a:cubicBezTo>
                  <a:cubicBezTo>
                    <a:pt x="23" y="3"/>
                    <a:pt x="24" y="5"/>
                    <a:pt x="25" y="6"/>
                  </a:cubicBezTo>
                  <a:cubicBezTo>
                    <a:pt x="25" y="7"/>
                    <a:pt x="27" y="11"/>
                    <a:pt x="26" y="27"/>
                  </a:cubicBezTo>
                  <a:cubicBezTo>
                    <a:pt x="22" y="28"/>
                    <a:pt x="19" y="28"/>
                    <a:pt x="16" y="28"/>
                  </a:cubicBezTo>
                  <a:cubicBezTo>
                    <a:pt x="15" y="29"/>
                    <a:pt x="13" y="29"/>
                    <a:pt x="12" y="30"/>
                  </a:cubicBezTo>
                  <a:cubicBezTo>
                    <a:pt x="12" y="32"/>
                    <a:pt x="13" y="33"/>
                    <a:pt x="14" y="33"/>
                  </a:cubicBezTo>
                  <a:cubicBezTo>
                    <a:pt x="16" y="35"/>
                    <a:pt x="18" y="35"/>
                    <a:pt x="20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9"/>
                    <a:pt x="25" y="44"/>
                    <a:pt x="24" y="48"/>
                  </a:cubicBezTo>
                  <a:cubicBezTo>
                    <a:pt x="15" y="49"/>
                    <a:pt x="9" y="50"/>
                    <a:pt x="6" y="50"/>
                  </a:cubicBezTo>
                  <a:cubicBezTo>
                    <a:pt x="6" y="50"/>
                    <a:pt x="6" y="50"/>
                    <a:pt x="5" y="50"/>
                  </a:cubicBezTo>
                  <a:cubicBezTo>
                    <a:pt x="5" y="50"/>
                    <a:pt x="3" y="50"/>
                    <a:pt x="2" y="52"/>
                  </a:cubicBezTo>
                  <a:cubicBezTo>
                    <a:pt x="1" y="53"/>
                    <a:pt x="3" y="55"/>
                    <a:pt x="4" y="55"/>
                  </a:cubicBezTo>
                  <a:cubicBezTo>
                    <a:pt x="7" y="57"/>
                    <a:pt x="10" y="58"/>
                    <a:pt x="13" y="57"/>
                  </a:cubicBezTo>
                  <a:cubicBezTo>
                    <a:pt x="16" y="57"/>
                    <a:pt x="19" y="56"/>
                    <a:pt x="23" y="56"/>
                  </a:cubicBezTo>
                  <a:cubicBezTo>
                    <a:pt x="21" y="62"/>
                    <a:pt x="19" y="67"/>
                    <a:pt x="16" y="71"/>
                  </a:cubicBezTo>
                  <a:cubicBezTo>
                    <a:pt x="13" y="75"/>
                    <a:pt x="9" y="79"/>
                    <a:pt x="5" y="82"/>
                  </a:cubicBezTo>
                  <a:cubicBezTo>
                    <a:pt x="2" y="83"/>
                    <a:pt x="0" y="84"/>
                    <a:pt x="1" y="86"/>
                  </a:cubicBezTo>
                  <a:cubicBezTo>
                    <a:pt x="1" y="86"/>
                    <a:pt x="2" y="87"/>
                    <a:pt x="3" y="87"/>
                  </a:cubicBezTo>
                  <a:cubicBezTo>
                    <a:pt x="3" y="87"/>
                    <a:pt x="4" y="87"/>
                    <a:pt x="6" y="86"/>
                  </a:cubicBezTo>
                  <a:cubicBezTo>
                    <a:pt x="11" y="84"/>
                    <a:pt x="16" y="81"/>
                    <a:pt x="21" y="77"/>
                  </a:cubicBezTo>
                  <a:cubicBezTo>
                    <a:pt x="25" y="73"/>
                    <a:pt x="28" y="67"/>
                    <a:pt x="31" y="58"/>
                  </a:cubicBezTo>
                  <a:cubicBezTo>
                    <a:pt x="36" y="68"/>
                    <a:pt x="39" y="75"/>
                    <a:pt x="42" y="79"/>
                  </a:cubicBezTo>
                  <a:cubicBezTo>
                    <a:pt x="45" y="85"/>
                    <a:pt x="49" y="88"/>
                    <a:pt x="53" y="88"/>
                  </a:cubicBezTo>
                  <a:cubicBezTo>
                    <a:pt x="55" y="88"/>
                    <a:pt x="56" y="88"/>
                    <a:pt x="58" y="88"/>
                  </a:cubicBezTo>
                  <a:cubicBezTo>
                    <a:pt x="61" y="88"/>
                    <a:pt x="64" y="88"/>
                    <a:pt x="68" y="88"/>
                  </a:cubicBezTo>
                  <a:cubicBezTo>
                    <a:pt x="69" y="88"/>
                    <a:pt x="72" y="87"/>
                    <a:pt x="72" y="85"/>
                  </a:cubicBezTo>
                  <a:cubicBezTo>
                    <a:pt x="72" y="84"/>
                    <a:pt x="70" y="83"/>
                    <a:pt x="65" y="81"/>
                  </a:cubicBezTo>
                  <a:close/>
                  <a:moveTo>
                    <a:pt x="42" y="35"/>
                  </a:moveTo>
                  <a:cubicBezTo>
                    <a:pt x="42" y="37"/>
                    <a:pt x="42" y="40"/>
                    <a:pt x="41" y="45"/>
                  </a:cubicBezTo>
                  <a:cubicBezTo>
                    <a:pt x="39" y="46"/>
                    <a:pt x="36" y="46"/>
                    <a:pt x="33" y="46"/>
                  </a:cubicBezTo>
                  <a:cubicBezTo>
                    <a:pt x="33" y="43"/>
                    <a:pt x="34" y="38"/>
                    <a:pt x="34" y="32"/>
                  </a:cubicBezTo>
                  <a:cubicBezTo>
                    <a:pt x="40" y="31"/>
                    <a:pt x="42" y="31"/>
                    <a:pt x="42" y="31"/>
                  </a:cubicBezTo>
                  <a:cubicBezTo>
                    <a:pt x="42" y="31"/>
                    <a:pt x="43" y="32"/>
                    <a:pt x="42" y="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42"/>
            <p:cNvSpPr>
              <a:spLocks/>
            </p:cNvSpPr>
            <p:nvPr/>
          </p:nvSpPr>
          <p:spPr bwMode="auto">
            <a:xfrm>
              <a:off x="2895600" y="4116388"/>
              <a:ext cx="223837" cy="312738"/>
            </a:xfrm>
            <a:custGeom>
              <a:avLst/>
              <a:gdLst>
                <a:gd name="T0" fmla="*/ 55 w 68"/>
                <a:gd name="T1" fmla="*/ 42 h 95"/>
                <a:gd name="T2" fmla="*/ 64 w 68"/>
                <a:gd name="T3" fmla="*/ 41 h 95"/>
                <a:gd name="T4" fmla="*/ 67 w 68"/>
                <a:gd name="T5" fmla="*/ 39 h 95"/>
                <a:gd name="T6" fmla="*/ 65 w 68"/>
                <a:gd name="T7" fmla="*/ 35 h 95"/>
                <a:gd name="T8" fmla="*/ 54 w 68"/>
                <a:gd name="T9" fmla="*/ 33 h 95"/>
                <a:gd name="T10" fmla="*/ 37 w 68"/>
                <a:gd name="T11" fmla="*/ 36 h 95"/>
                <a:gd name="T12" fmla="*/ 39 w 68"/>
                <a:gd name="T13" fmla="*/ 29 h 95"/>
                <a:gd name="T14" fmla="*/ 40 w 68"/>
                <a:gd name="T15" fmla="*/ 25 h 95"/>
                <a:gd name="T16" fmla="*/ 37 w 68"/>
                <a:gd name="T17" fmla="*/ 22 h 95"/>
                <a:gd name="T18" fmla="*/ 29 w 68"/>
                <a:gd name="T19" fmla="*/ 20 h 95"/>
                <a:gd name="T20" fmla="*/ 25 w 68"/>
                <a:gd name="T21" fmla="*/ 21 h 95"/>
                <a:gd name="T22" fmla="*/ 26 w 68"/>
                <a:gd name="T23" fmla="*/ 25 h 95"/>
                <a:gd name="T24" fmla="*/ 29 w 68"/>
                <a:gd name="T25" fmla="*/ 37 h 95"/>
                <a:gd name="T26" fmla="*/ 14 w 68"/>
                <a:gd name="T27" fmla="*/ 39 h 95"/>
                <a:gd name="T28" fmla="*/ 13 w 68"/>
                <a:gd name="T29" fmla="*/ 39 h 95"/>
                <a:gd name="T30" fmla="*/ 16 w 68"/>
                <a:gd name="T31" fmla="*/ 20 h 95"/>
                <a:gd name="T32" fmla="*/ 39 w 68"/>
                <a:gd name="T33" fmla="*/ 14 h 95"/>
                <a:gd name="T34" fmla="*/ 54 w 68"/>
                <a:gd name="T35" fmla="*/ 12 h 95"/>
                <a:gd name="T36" fmla="*/ 57 w 68"/>
                <a:gd name="T37" fmla="*/ 10 h 95"/>
                <a:gd name="T38" fmla="*/ 55 w 68"/>
                <a:gd name="T39" fmla="*/ 5 h 95"/>
                <a:gd name="T40" fmla="*/ 45 w 68"/>
                <a:gd name="T41" fmla="*/ 0 h 95"/>
                <a:gd name="T42" fmla="*/ 42 w 68"/>
                <a:gd name="T43" fmla="*/ 0 h 95"/>
                <a:gd name="T44" fmla="*/ 40 w 68"/>
                <a:gd name="T45" fmla="*/ 1 h 95"/>
                <a:gd name="T46" fmla="*/ 39 w 68"/>
                <a:gd name="T47" fmla="*/ 4 h 95"/>
                <a:gd name="T48" fmla="*/ 14 w 68"/>
                <a:gd name="T49" fmla="*/ 14 h 95"/>
                <a:gd name="T50" fmla="*/ 8 w 68"/>
                <a:gd name="T51" fmla="*/ 12 h 95"/>
                <a:gd name="T52" fmla="*/ 5 w 68"/>
                <a:gd name="T53" fmla="*/ 13 h 95"/>
                <a:gd name="T54" fmla="*/ 6 w 68"/>
                <a:gd name="T55" fmla="*/ 18 h 95"/>
                <a:gd name="T56" fmla="*/ 7 w 68"/>
                <a:gd name="T57" fmla="*/ 29 h 95"/>
                <a:gd name="T58" fmla="*/ 3 w 68"/>
                <a:gd name="T59" fmla="*/ 39 h 95"/>
                <a:gd name="T60" fmla="*/ 1 w 68"/>
                <a:gd name="T61" fmla="*/ 46 h 95"/>
                <a:gd name="T62" fmla="*/ 4 w 68"/>
                <a:gd name="T63" fmla="*/ 51 h 95"/>
                <a:gd name="T64" fmla="*/ 8 w 68"/>
                <a:gd name="T65" fmla="*/ 49 h 95"/>
                <a:gd name="T66" fmla="*/ 29 w 68"/>
                <a:gd name="T67" fmla="*/ 45 h 95"/>
                <a:gd name="T68" fmla="*/ 28 w 68"/>
                <a:gd name="T69" fmla="*/ 76 h 95"/>
                <a:gd name="T70" fmla="*/ 27 w 68"/>
                <a:gd name="T71" fmla="*/ 80 h 95"/>
                <a:gd name="T72" fmla="*/ 20 w 68"/>
                <a:gd name="T73" fmla="*/ 79 h 95"/>
                <a:gd name="T74" fmla="*/ 17 w 68"/>
                <a:gd name="T75" fmla="*/ 78 h 95"/>
                <a:gd name="T76" fmla="*/ 15 w 68"/>
                <a:gd name="T77" fmla="*/ 79 h 95"/>
                <a:gd name="T78" fmla="*/ 18 w 68"/>
                <a:gd name="T79" fmla="*/ 84 h 95"/>
                <a:gd name="T80" fmla="*/ 24 w 68"/>
                <a:gd name="T81" fmla="*/ 92 h 95"/>
                <a:gd name="T82" fmla="*/ 28 w 68"/>
                <a:gd name="T83" fmla="*/ 95 h 95"/>
                <a:gd name="T84" fmla="*/ 30 w 68"/>
                <a:gd name="T85" fmla="*/ 95 h 95"/>
                <a:gd name="T86" fmla="*/ 36 w 68"/>
                <a:gd name="T87" fmla="*/ 89 h 95"/>
                <a:gd name="T88" fmla="*/ 38 w 68"/>
                <a:gd name="T89" fmla="*/ 80 h 95"/>
                <a:gd name="T90" fmla="*/ 37 w 68"/>
                <a:gd name="T91" fmla="*/ 44 h 95"/>
                <a:gd name="T92" fmla="*/ 55 w 68"/>
                <a:gd name="T93" fmla="*/ 4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8" h="95">
                  <a:moveTo>
                    <a:pt x="55" y="42"/>
                  </a:moveTo>
                  <a:cubicBezTo>
                    <a:pt x="58" y="42"/>
                    <a:pt x="61" y="42"/>
                    <a:pt x="64" y="41"/>
                  </a:cubicBezTo>
                  <a:cubicBezTo>
                    <a:pt x="65" y="41"/>
                    <a:pt x="67" y="41"/>
                    <a:pt x="67" y="39"/>
                  </a:cubicBezTo>
                  <a:cubicBezTo>
                    <a:pt x="68" y="37"/>
                    <a:pt x="66" y="36"/>
                    <a:pt x="65" y="35"/>
                  </a:cubicBezTo>
                  <a:cubicBezTo>
                    <a:pt x="62" y="32"/>
                    <a:pt x="58" y="32"/>
                    <a:pt x="54" y="33"/>
                  </a:cubicBezTo>
                  <a:cubicBezTo>
                    <a:pt x="50" y="34"/>
                    <a:pt x="45" y="35"/>
                    <a:pt x="37" y="36"/>
                  </a:cubicBezTo>
                  <a:cubicBezTo>
                    <a:pt x="37" y="32"/>
                    <a:pt x="38" y="30"/>
                    <a:pt x="39" y="29"/>
                  </a:cubicBezTo>
                  <a:cubicBezTo>
                    <a:pt x="40" y="27"/>
                    <a:pt x="40" y="26"/>
                    <a:pt x="40" y="25"/>
                  </a:cubicBezTo>
                  <a:cubicBezTo>
                    <a:pt x="39" y="24"/>
                    <a:pt x="38" y="23"/>
                    <a:pt x="37" y="22"/>
                  </a:cubicBezTo>
                  <a:cubicBezTo>
                    <a:pt x="34" y="21"/>
                    <a:pt x="32" y="20"/>
                    <a:pt x="29" y="20"/>
                  </a:cubicBezTo>
                  <a:cubicBezTo>
                    <a:pt x="26" y="20"/>
                    <a:pt x="25" y="20"/>
                    <a:pt x="25" y="21"/>
                  </a:cubicBezTo>
                  <a:cubicBezTo>
                    <a:pt x="24" y="23"/>
                    <a:pt x="25" y="24"/>
                    <a:pt x="26" y="25"/>
                  </a:cubicBezTo>
                  <a:cubicBezTo>
                    <a:pt x="27" y="27"/>
                    <a:pt x="28" y="30"/>
                    <a:pt x="29" y="37"/>
                  </a:cubicBezTo>
                  <a:cubicBezTo>
                    <a:pt x="21" y="39"/>
                    <a:pt x="16" y="39"/>
                    <a:pt x="14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38"/>
                    <a:pt x="14" y="31"/>
                    <a:pt x="16" y="20"/>
                  </a:cubicBezTo>
                  <a:cubicBezTo>
                    <a:pt x="25" y="18"/>
                    <a:pt x="33" y="16"/>
                    <a:pt x="39" y="14"/>
                  </a:cubicBezTo>
                  <a:cubicBezTo>
                    <a:pt x="46" y="13"/>
                    <a:pt x="51" y="12"/>
                    <a:pt x="54" y="12"/>
                  </a:cubicBezTo>
                  <a:cubicBezTo>
                    <a:pt x="54" y="12"/>
                    <a:pt x="57" y="12"/>
                    <a:pt x="57" y="10"/>
                  </a:cubicBezTo>
                  <a:cubicBezTo>
                    <a:pt x="58" y="8"/>
                    <a:pt x="56" y="7"/>
                    <a:pt x="55" y="5"/>
                  </a:cubicBezTo>
                  <a:cubicBezTo>
                    <a:pt x="52" y="3"/>
                    <a:pt x="48" y="1"/>
                    <a:pt x="45" y="0"/>
                  </a:cubicBezTo>
                  <a:cubicBezTo>
                    <a:pt x="44" y="0"/>
                    <a:pt x="43" y="0"/>
                    <a:pt x="42" y="0"/>
                  </a:cubicBezTo>
                  <a:cubicBezTo>
                    <a:pt x="41" y="0"/>
                    <a:pt x="40" y="0"/>
                    <a:pt x="40" y="1"/>
                  </a:cubicBezTo>
                  <a:cubicBezTo>
                    <a:pt x="39" y="2"/>
                    <a:pt x="39" y="3"/>
                    <a:pt x="39" y="4"/>
                  </a:cubicBezTo>
                  <a:cubicBezTo>
                    <a:pt x="39" y="5"/>
                    <a:pt x="35" y="7"/>
                    <a:pt x="14" y="14"/>
                  </a:cubicBezTo>
                  <a:cubicBezTo>
                    <a:pt x="12" y="13"/>
                    <a:pt x="10" y="12"/>
                    <a:pt x="8" y="12"/>
                  </a:cubicBezTo>
                  <a:cubicBezTo>
                    <a:pt x="6" y="12"/>
                    <a:pt x="6" y="13"/>
                    <a:pt x="5" y="13"/>
                  </a:cubicBezTo>
                  <a:cubicBezTo>
                    <a:pt x="5" y="14"/>
                    <a:pt x="5" y="16"/>
                    <a:pt x="6" y="18"/>
                  </a:cubicBezTo>
                  <a:cubicBezTo>
                    <a:pt x="7" y="20"/>
                    <a:pt x="7" y="24"/>
                    <a:pt x="7" y="29"/>
                  </a:cubicBezTo>
                  <a:cubicBezTo>
                    <a:pt x="6" y="36"/>
                    <a:pt x="4" y="38"/>
                    <a:pt x="3" y="39"/>
                  </a:cubicBezTo>
                  <a:cubicBezTo>
                    <a:pt x="1" y="40"/>
                    <a:pt x="0" y="43"/>
                    <a:pt x="1" y="46"/>
                  </a:cubicBezTo>
                  <a:cubicBezTo>
                    <a:pt x="1" y="50"/>
                    <a:pt x="3" y="51"/>
                    <a:pt x="4" y="51"/>
                  </a:cubicBezTo>
                  <a:cubicBezTo>
                    <a:pt x="5" y="51"/>
                    <a:pt x="7" y="50"/>
                    <a:pt x="8" y="49"/>
                  </a:cubicBezTo>
                  <a:cubicBezTo>
                    <a:pt x="10" y="48"/>
                    <a:pt x="14" y="47"/>
                    <a:pt x="29" y="45"/>
                  </a:cubicBezTo>
                  <a:cubicBezTo>
                    <a:pt x="29" y="62"/>
                    <a:pt x="28" y="73"/>
                    <a:pt x="28" y="76"/>
                  </a:cubicBezTo>
                  <a:cubicBezTo>
                    <a:pt x="28" y="78"/>
                    <a:pt x="27" y="80"/>
                    <a:pt x="27" y="80"/>
                  </a:cubicBezTo>
                  <a:cubicBezTo>
                    <a:pt x="25" y="80"/>
                    <a:pt x="23" y="80"/>
                    <a:pt x="20" y="79"/>
                  </a:cubicBezTo>
                  <a:cubicBezTo>
                    <a:pt x="19" y="78"/>
                    <a:pt x="18" y="78"/>
                    <a:pt x="17" y="78"/>
                  </a:cubicBezTo>
                  <a:cubicBezTo>
                    <a:pt x="16" y="78"/>
                    <a:pt x="15" y="79"/>
                    <a:pt x="15" y="79"/>
                  </a:cubicBezTo>
                  <a:cubicBezTo>
                    <a:pt x="15" y="81"/>
                    <a:pt x="16" y="82"/>
                    <a:pt x="18" y="84"/>
                  </a:cubicBezTo>
                  <a:cubicBezTo>
                    <a:pt x="22" y="87"/>
                    <a:pt x="24" y="90"/>
                    <a:pt x="24" y="92"/>
                  </a:cubicBezTo>
                  <a:cubicBezTo>
                    <a:pt x="25" y="95"/>
                    <a:pt x="27" y="95"/>
                    <a:pt x="28" y="95"/>
                  </a:cubicBezTo>
                  <a:cubicBezTo>
                    <a:pt x="29" y="95"/>
                    <a:pt x="30" y="95"/>
                    <a:pt x="30" y="95"/>
                  </a:cubicBezTo>
                  <a:cubicBezTo>
                    <a:pt x="32" y="94"/>
                    <a:pt x="34" y="92"/>
                    <a:pt x="36" y="89"/>
                  </a:cubicBezTo>
                  <a:cubicBezTo>
                    <a:pt x="37" y="86"/>
                    <a:pt x="38" y="83"/>
                    <a:pt x="38" y="80"/>
                  </a:cubicBezTo>
                  <a:cubicBezTo>
                    <a:pt x="38" y="77"/>
                    <a:pt x="37" y="67"/>
                    <a:pt x="37" y="44"/>
                  </a:cubicBezTo>
                  <a:cubicBezTo>
                    <a:pt x="46" y="43"/>
                    <a:pt x="51" y="42"/>
                    <a:pt x="55" y="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43"/>
            <p:cNvSpPr>
              <a:spLocks/>
            </p:cNvSpPr>
            <p:nvPr/>
          </p:nvSpPr>
          <p:spPr bwMode="auto">
            <a:xfrm>
              <a:off x="2868613" y="4300538"/>
              <a:ext cx="66675" cy="88900"/>
            </a:xfrm>
            <a:custGeom>
              <a:avLst/>
              <a:gdLst>
                <a:gd name="T0" fmla="*/ 16 w 20"/>
                <a:gd name="T1" fmla="*/ 0 h 27"/>
                <a:gd name="T2" fmla="*/ 11 w 20"/>
                <a:gd name="T3" fmla="*/ 4 h 27"/>
                <a:gd name="T4" fmla="*/ 3 w 20"/>
                <a:gd name="T5" fmla="*/ 15 h 27"/>
                <a:gd name="T6" fmla="*/ 3 w 20"/>
                <a:gd name="T7" fmla="*/ 24 h 27"/>
                <a:gd name="T8" fmla="*/ 6 w 20"/>
                <a:gd name="T9" fmla="*/ 27 h 27"/>
                <a:gd name="T10" fmla="*/ 14 w 20"/>
                <a:gd name="T11" fmla="*/ 21 h 27"/>
                <a:gd name="T12" fmla="*/ 19 w 20"/>
                <a:gd name="T13" fmla="*/ 4 h 27"/>
                <a:gd name="T14" fmla="*/ 16 w 20"/>
                <a:gd name="T1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27">
                  <a:moveTo>
                    <a:pt x="16" y="0"/>
                  </a:moveTo>
                  <a:cubicBezTo>
                    <a:pt x="14" y="0"/>
                    <a:pt x="13" y="1"/>
                    <a:pt x="11" y="4"/>
                  </a:cubicBezTo>
                  <a:cubicBezTo>
                    <a:pt x="8" y="10"/>
                    <a:pt x="5" y="13"/>
                    <a:pt x="3" y="15"/>
                  </a:cubicBezTo>
                  <a:cubicBezTo>
                    <a:pt x="2" y="16"/>
                    <a:pt x="0" y="19"/>
                    <a:pt x="3" y="24"/>
                  </a:cubicBezTo>
                  <a:cubicBezTo>
                    <a:pt x="4" y="26"/>
                    <a:pt x="5" y="27"/>
                    <a:pt x="6" y="27"/>
                  </a:cubicBezTo>
                  <a:cubicBezTo>
                    <a:pt x="8" y="27"/>
                    <a:pt x="11" y="25"/>
                    <a:pt x="14" y="21"/>
                  </a:cubicBezTo>
                  <a:cubicBezTo>
                    <a:pt x="18" y="15"/>
                    <a:pt x="20" y="9"/>
                    <a:pt x="19" y="4"/>
                  </a:cubicBezTo>
                  <a:cubicBezTo>
                    <a:pt x="19" y="3"/>
                    <a:pt x="18" y="0"/>
                    <a:pt x="1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44"/>
            <p:cNvSpPr>
              <a:spLocks/>
            </p:cNvSpPr>
            <p:nvPr/>
          </p:nvSpPr>
          <p:spPr bwMode="auto">
            <a:xfrm>
              <a:off x="3040063" y="4303713"/>
              <a:ext cx="95250" cy="82550"/>
            </a:xfrm>
            <a:custGeom>
              <a:avLst/>
              <a:gdLst>
                <a:gd name="T0" fmla="*/ 25 w 29"/>
                <a:gd name="T1" fmla="*/ 10 h 25"/>
                <a:gd name="T2" fmla="*/ 10 w 29"/>
                <a:gd name="T3" fmla="*/ 1 h 25"/>
                <a:gd name="T4" fmla="*/ 3 w 29"/>
                <a:gd name="T5" fmla="*/ 0 h 25"/>
                <a:gd name="T6" fmla="*/ 0 w 29"/>
                <a:gd name="T7" fmla="*/ 1 h 25"/>
                <a:gd name="T8" fmla="*/ 1 w 29"/>
                <a:gd name="T9" fmla="*/ 4 h 25"/>
                <a:gd name="T10" fmla="*/ 8 w 29"/>
                <a:gd name="T11" fmla="*/ 11 h 25"/>
                <a:gd name="T12" fmla="*/ 18 w 29"/>
                <a:gd name="T13" fmla="*/ 21 h 25"/>
                <a:gd name="T14" fmla="*/ 24 w 29"/>
                <a:gd name="T15" fmla="*/ 25 h 25"/>
                <a:gd name="T16" fmla="*/ 28 w 29"/>
                <a:gd name="T17" fmla="*/ 22 h 25"/>
                <a:gd name="T18" fmla="*/ 25 w 29"/>
                <a:gd name="T19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25">
                  <a:moveTo>
                    <a:pt x="25" y="10"/>
                  </a:moveTo>
                  <a:cubicBezTo>
                    <a:pt x="22" y="6"/>
                    <a:pt x="17" y="3"/>
                    <a:pt x="10" y="1"/>
                  </a:cubicBezTo>
                  <a:cubicBezTo>
                    <a:pt x="7" y="0"/>
                    <a:pt x="4" y="0"/>
                    <a:pt x="3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11" y="14"/>
                    <a:pt x="14" y="18"/>
                    <a:pt x="18" y="21"/>
                  </a:cubicBezTo>
                  <a:cubicBezTo>
                    <a:pt x="21" y="23"/>
                    <a:pt x="22" y="25"/>
                    <a:pt x="24" y="25"/>
                  </a:cubicBezTo>
                  <a:cubicBezTo>
                    <a:pt x="25" y="25"/>
                    <a:pt x="27" y="24"/>
                    <a:pt x="28" y="22"/>
                  </a:cubicBezTo>
                  <a:cubicBezTo>
                    <a:pt x="29" y="18"/>
                    <a:pt x="28" y="14"/>
                    <a:pt x="25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1" name="Freeform 48"/>
          <p:cNvSpPr>
            <a:spLocks noEditPoints="1"/>
          </p:cNvSpPr>
          <p:nvPr/>
        </p:nvSpPr>
        <p:spPr bwMode="auto">
          <a:xfrm>
            <a:off x="11024276" y="-1"/>
            <a:ext cx="1158875" cy="1152525"/>
          </a:xfrm>
          <a:custGeom>
            <a:avLst/>
            <a:gdLst>
              <a:gd name="T0" fmla="*/ 0 w 730"/>
              <a:gd name="T1" fmla="*/ 52 h 726"/>
              <a:gd name="T2" fmla="*/ 0 w 730"/>
              <a:gd name="T3" fmla="*/ 0 h 726"/>
              <a:gd name="T4" fmla="*/ 322 w 730"/>
              <a:gd name="T5" fmla="*/ 0 h 726"/>
              <a:gd name="T6" fmla="*/ 322 w 730"/>
              <a:gd name="T7" fmla="*/ 204 h 726"/>
              <a:gd name="T8" fmla="*/ 476 w 730"/>
              <a:gd name="T9" fmla="*/ 204 h 726"/>
              <a:gd name="T10" fmla="*/ 476 w 730"/>
              <a:gd name="T11" fmla="*/ 170 h 726"/>
              <a:gd name="T12" fmla="*/ 356 w 730"/>
              <a:gd name="T13" fmla="*/ 170 h 726"/>
              <a:gd name="T14" fmla="*/ 356 w 730"/>
              <a:gd name="T15" fmla="*/ 0 h 726"/>
              <a:gd name="T16" fmla="*/ 529 w 730"/>
              <a:gd name="T17" fmla="*/ 0 h 726"/>
              <a:gd name="T18" fmla="*/ 529 w 730"/>
              <a:gd name="T19" fmla="*/ 120 h 726"/>
              <a:gd name="T20" fmla="*/ 563 w 730"/>
              <a:gd name="T21" fmla="*/ 120 h 726"/>
              <a:gd name="T22" fmla="*/ 563 w 730"/>
              <a:gd name="T23" fmla="*/ 0 h 726"/>
              <a:gd name="T24" fmla="*/ 730 w 730"/>
              <a:gd name="T25" fmla="*/ 0 h 726"/>
              <a:gd name="T26" fmla="*/ 730 w 730"/>
              <a:gd name="T27" fmla="*/ 170 h 726"/>
              <a:gd name="T28" fmla="*/ 612 w 730"/>
              <a:gd name="T29" fmla="*/ 170 h 726"/>
              <a:gd name="T30" fmla="*/ 612 w 730"/>
              <a:gd name="T31" fmla="*/ 204 h 726"/>
              <a:gd name="T32" fmla="*/ 730 w 730"/>
              <a:gd name="T33" fmla="*/ 204 h 726"/>
              <a:gd name="T34" fmla="*/ 730 w 730"/>
              <a:gd name="T35" fmla="*/ 370 h 726"/>
              <a:gd name="T36" fmla="*/ 563 w 730"/>
              <a:gd name="T37" fmla="*/ 370 h 726"/>
              <a:gd name="T38" fmla="*/ 563 w 730"/>
              <a:gd name="T39" fmla="*/ 256 h 726"/>
              <a:gd name="T40" fmla="*/ 529 w 730"/>
              <a:gd name="T41" fmla="*/ 256 h 726"/>
              <a:gd name="T42" fmla="*/ 529 w 730"/>
              <a:gd name="T43" fmla="*/ 401 h 726"/>
              <a:gd name="T44" fmla="*/ 730 w 730"/>
              <a:gd name="T45" fmla="*/ 401 h 726"/>
              <a:gd name="T46" fmla="*/ 730 w 730"/>
              <a:gd name="T47" fmla="*/ 726 h 726"/>
              <a:gd name="T48" fmla="*/ 678 w 730"/>
              <a:gd name="T49" fmla="*/ 726 h 726"/>
              <a:gd name="T50" fmla="*/ 678 w 730"/>
              <a:gd name="T51" fmla="*/ 454 h 726"/>
              <a:gd name="T52" fmla="*/ 476 w 730"/>
              <a:gd name="T53" fmla="*/ 454 h 726"/>
              <a:gd name="T54" fmla="*/ 476 w 730"/>
              <a:gd name="T55" fmla="*/ 256 h 726"/>
              <a:gd name="T56" fmla="*/ 272 w 730"/>
              <a:gd name="T57" fmla="*/ 256 h 726"/>
              <a:gd name="T58" fmla="*/ 272 w 730"/>
              <a:gd name="T59" fmla="*/ 52 h 726"/>
              <a:gd name="T60" fmla="*/ 0 w 730"/>
              <a:gd name="T61" fmla="*/ 52 h 726"/>
              <a:gd name="T62" fmla="*/ 408 w 730"/>
              <a:gd name="T63" fmla="*/ 52 h 726"/>
              <a:gd name="T64" fmla="*/ 408 w 730"/>
              <a:gd name="T65" fmla="*/ 120 h 726"/>
              <a:gd name="T66" fmla="*/ 476 w 730"/>
              <a:gd name="T67" fmla="*/ 120 h 726"/>
              <a:gd name="T68" fmla="*/ 476 w 730"/>
              <a:gd name="T69" fmla="*/ 52 h 726"/>
              <a:gd name="T70" fmla="*/ 408 w 730"/>
              <a:gd name="T71" fmla="*/ 52 h 726"/>
              <a:gd name="T72" fmla="*/ 529 w 730"/>
              <a:gd name="T73" fmla="*/ 170 h 726"/>
              <a:gd name="T74" fmla="*/ 529 w 730"/>
              <a:gd name="T75" fmla="*/ 204 h 726"/>
              <a:gd name="T76" fmla="*/ 563 w 730"/>
              <a:gd name="T77" fmla="*/ 204 h 726"/>
              <a:gd name="T78" fmla="*/ 563 w 730"/>
              <a:gd name="T79" fmla="*/ 170 h 726"/>
              <a:gd name="T80" fmla="*/ 529 w 730"/>
              <a:gd name="T81" fmla="*/ 170 h 726"/>
              <a:gd name="T82" fmla="*/ 612 w 730"/>
              <a:gd name="T83" fmla="*/ 256 h 726"/>
              <a:gd name="T84" fmla="*/ 612 w 730"/>
              <a:gd name="T85" fmla="*/ 318 h 726"/>
              <a:gd name="T86" fmla="*/ 678 w 730"/>
              <a:gd name="T87" fmla="*/ 318 h 726"/>
              <a:gd name="T88" fmla="*/ 678 w 730"/>
              <a:gd name="T89" fmla="*/ 256 h 726"/>
              <a:gd name="T90" fmla="*/ 612 w 730"/>
              <a:gd name="T91" fmla="*/ 256 h 726"/>
              <a:gd name="T92" fmla="*/ 612 w 730"/>
              <a:gd name="T93" fmla="*/ 52 h 726"/>
              <a:gd name="T94" fmla="*/ 612 w 730"/>
              <a:gd name="T95" fmla="*/ 120 h 726"/>
              <a:gd name="T96" fmla="*/ 678 w 730"/>
              <a:gd name="T97" fmla="*/ 120 h 726"/>
              <a:gd name="T98" fmla="*/ 678 w 730"/>
              <a:gd name="T99" fmla="*/ 52 h 726"/>
              <a:gd name="T100" fmla="*/ 612 w 730"/>
              <a:gd name="T101" fmla="*/ 52 h 7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30" h="726">
                <a:moveTo>
                  <a:pt x="0" y="52"/>
                </a:moveTo>
                <a:lnTo>
                  <a:pt x="0" y="0"/>
                </a:lnTo>
                <a:lnTo>
                  <a:pt x="322" y="0"/>
                </a:lnTo>
                <a:lnTo>
                  <a:pt x="322" y="204"/>
                </a:lnTo>
                <a:lnTo>
                  <a:pt x="476" y="204"/>
                </a:lnTo>
                <a:lnTo>
                  <a:pt x="476" y="170"/>
                </a:lnTo>
                <a:lnTo>
                  <a:pt x="356" y="170"/>
                </a:lnTo>
                <a:lnTo>
                  <a:pt x="356" y="0"/>
                </a:lnTo>
                <a:lnTo>
                  <a:pt x="529" y="0"/>
                </a:lnTo>
                <a:lnTo>
                  <a:pt x="529" y="120"/>
                </a:lnTo>
                <a:lnTo>
                  <a:pt x="563" y="120"/>
                </a:lnTo>
                <a:lnTo>
                  <a:pt x="563" y="0"/>
                </a:lnTo>
                <a:lnTo>
                  <a:pt x="730" y="0"/>
                </a:lnTo>
                <a:lnTo>
                  <a:pt x="730" y="170"/>
                </a:lnTo>
                <a:lnTo>
                  <a:pt x="612" y="170"/>
                </a:lnTo>
                <a:lnTo>
                  <a:pt x="612" y="204"/>
                </a:lnTo>
                <a:lnTo>
                  <a:pt x="730" y="204"/>
                </a:lnTo>
                <a:lnTo>
                  <a:pt x="730" y="370"/>
                </a:lnTo>
                <a:lnTo>
                  <a:pt x="563" y="370"/>
                </a:lnTo>
                <a:lnTo>
                  <a:pt x="563" y="256"/>
                </a:lnTo>
                <a:lnTo>
                  <a:pt x="529" y="256"/>
                </a:lnTo>
                <a:lnTo>
                  <a:pt x="529" y="401"/>
                </a:lnTo>
                <a:lnTo>
                  <a:pt x="730" y="401"/>
                </a:lnTo>
                <a:lnTo>
                  <a:pt x="730" y="726"/>
                </a:lnTo>
                <a:lnTo>
                  <a:pt x="678" y="726"/>
                </a:lnTo>
                <a:lnTo>
                  <a:pt x="678" y="454"/>
                </a:lnTo>
                <a:lnTo>
                  <a:pt x="476" y="454"/>
                </a:lnTo>
                <a:lnTo>
                  <a:pt x="476" y="256"/>
                </a:lnTo>
                <a:lnTo>
                  <a:pt x="272" y="256"/>
                </a:lnTo>
                <a:lnTo>
                  <a:pt x="272" y="52"/>
                </a:lnTo>
                <a:lnTo>
                  <a:pt x="0" y="52"/>
                </a:lnTo>
                <a:close/>
                <a:moveTo>
                  <a:pt x="408" y="52"/>
                </a:moveTo>
                <a:lnTo>
                  <a:pt x="408" y="120"/>
                </a:lnTo>
                <a:lnTo>
                  <a:pt x="476" y="120"/>
                </a:lnTo>
                <a:lnTo>
                  <a:pt x="476" y="52"/>
                </a:lnTo>
                <a:lnTo>
                  <a:pt x="408" y="52"/>
                </a:lnTo>
                <a:close/>
                <a:moveTo>
                  <a:pt x="529" y="170"/>
                </a:moveTo>
                <a:lnTo>
                  <a:pt x="529" y="204"/>
                </a:lnTo>
                <a:lnTo>
                  <a:pt x="563" y="204"/>
                </a:lnTo>
                <a:lnTo>
                  <a:pt x="563" y="170"/>
                </a:lnTo>
                <a:lnTo>
                  <a:pt x="529" y="170"/>
                </a:lnTo>
                <a:close/>
                <a:moveTo>
                  <a:pt x="612" y="256"/>
                </a:moveTo>
                <a:lnTo>
                  <a:pt x="612" y="318"/>
                </a:lnTo>
                <a:lnTo>
                  <a:pt x="678" y="318"/>
                </a:lnTo>
                <a:lnTo>
                  <a:pt x="678" y="256"/>
                </a:lnTo>
                <a:lnTo>
                  <a:pt x="612" y="256"/>
                </a:lnTo>
                <a:close/>
                <a:moveTo>
                  <a:pt x="612" y="52"/>
                </a:moveTo>
                <a:lnTo>
                  <a:pt x="612" y="120"/>
                </a:lnTo>
                <a:lnTo>
                  <a:pt x="678" y="120"/>
                </a:lnTo>
                <a:lnTo>
                  <a:pt x="678" y="52"/>
                </a:lnTo>
                <a:lnTo>
                  <a:pt x="612" y="52"/>
                </a:ln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2" name="Freeform 49"/>
          <p:cNvSpPr>
            <a:spLocks noEditPoints="1"/>
          </p:cNvSpPr>
          <p:nvPr/>
        </p:nvSpPr>
        <p:spPr bwMode="auto">
          <a:xfrm>
            <a:off x="3175" y="0"/>
            <a:ext cx="1158875" cy="1152525"/>
          </a:xfrm>
          <a:custGeom>
            <a:avLst/>
            <a:gdLst>
              <a:gd name="T0" fmla="*/ 458 w 730"/>
              <a:gd name="T1" fmla="*/ 52 h 726"/>
              <a:gd name="T2" fmla="*/ 458 w 730"/>
              <a:gd name="T3" fmla="*/ 256 h 726"/>
              <a:gd name="T4" fmla="*/ 254 w 730"/>
              <a:gd name="T5" fmla="*/ 256 h 726"/>
              <a:gd name="T6" fmla="*/ 254 w 730"/>
              <a:gd name="T7" fmla="*/ 454 h 726"/>
              <a:gd name="T8" fmla="*/ 52 w 730"/>
              <a:gd name="T9" fmla="*/ 454 h 726"/>
              <a:gd name="T10" fmla="*/ 52 w 730"/>
              <a:gd name="T11" fmla="*/ 726 h 726"/>
              <a:gd name="T12" fmla="*/ 0 w 730"/>
              <a:gd name="T13" fmla="*/ 726 h 726"/>
              <a:gd name="T14" fmla="*/ 0 w 730"/>
              <a:gd name="T15" fmla="*/ 401 h 726"/>
              <a:gd name="T16" fmla="*/ 202 w 730"/>
              <a:gd name="T17" fmla="*/ 401 h 726"/>
              <a:gd name="T18" fmla="*/ 202 w 730"/>
              <a:gd name="T19" fmla="*/ 256 h 726"/>
              <a:gd name="T20" fmla="*/ 168 w 730"/>
              <a:gd name="T21" fmla="*/ 256 h 726"/>
              <a:gd name="T22" fmla="*/ 168 w 730"/>
              <a:gd name="T23" fmla="*/ 370 h 726"/>
              <a:gd name="T24" fmla="*/ 0 w 730"/>
              <a:gd name="T25" fmla="*/ 370 h 726"/>
              <a:gd name="T26" fmla="*/ 0 w 730"/>
              <a:gd name="T27" fmla="*/ 204 h 726"/>
              <a:gd name="T28" fmla="*/ 118 w 730"/>
              <a:gd name="T29" fmla="*/ 204 h 726"/>
              <a:gd name="T30" fmla="*/ 118 w 730"/>
              <a:gd name="T31" fmla="*/ 170 h 726"/>
              <a:gd name="T32" fmla="*/ 0 w 730"/>
              <a:gd name="T33" fmla="*/ 170 h 726"/>
              <a:gd name="T34" fmla="*/ 0 w 730"/>
              <a:gd name="T35" fmla="*/ 0 h 726"/>
              <a:gd name="T36" fmla="*/ 168 w 730"/>
              <a:gd name="T37" fmla="*/ 0 h 726"/>
              <a:gd name="T38" fmla="*/ 168 w 730"/>
              <a:gd name="T39" fmla="*/ 120 h 726"/>
              <a:gd name="T40" fmla="*/ 202 w 730"/>
              <a:gd name="T41" fmla="*/ 120 h 726"/>
              <a:gd name="T42" fmla="*/ 202 w 730"/>
              <a:gd name="T43" fmla="*/ 0 h 726"/>
              <a:gd name="T44" fmla="*/ 374 w 730"/>
              <a:gd name="T45" fmla="*/ 0 h 726"/>
              <a:gd name="T46" fmla="*/ 374 w 730"/>
              <a:gd name="T47" fmla="*/ 170 h 726"/>
              <a:gd name="T48" fmla="*/ 254 w 730"/>
              <a:gd name="T49" fmla="*/ 170 h 726"/>
              <a:gd name="T50" fmla="*/ 254 w 730"/>
              <a:gd name="T51" fmla="*/ 204 h 726"/>
              <a:gd name="T52" fmla="*/ 408 w 730"/>
              <a:gd name="T53" fmla="*/ 204 h 726"/>
              <a:gd name="T54" fmla="*/ 408 w 730"/>
              <a:gd name="T55" fmla="*/ 0 h 726"/>
              <a:gd name="T56" fmla="*/ 730 w 730"/>
              <a:gd name="T57" fmla="*/ 0 h 726"/>
              <a:gd name="T58" fmla="*/ 730 w 730"/>
              <a:gd name="T59" fmla="*/ 52 h 726"/>
              <a:gd name="T60" fmla="*/ 458 w 730"/>
              <a:gd name="T61" fmla="*/ 52 h 726"/>
              <a:gd name="T62" fmla="*/ 254 w 730"/>
              <a:gd name="T63" fmla="*/ 52 h 726"/>
              <a:gd name="T64" fmla="*/ 254 w 730"/>
              <a:gd name="T65" fmla="*/ 120 h 726"/>
              <a:gd name="T66" fmla="*/ 322 w 730"/>
              <a:gd name="T67" fmla="*/ 120 h 726"/>
              <a:gd name="T68" fmla="*/ 322 w 730"/>
              <a:gd name="T69" fmla="*/ 52 h 726"/>
              <a:gd name="T70" fmla="*/ 254 w 730"/>
              <a:gd name="T71" fmla="*/ 52 h 726"/>
              <a:gd name="T72" fmla="*/ 168 w 730"/>
              <a:gd name="T73" fmla="*/ 170 h 726"/>
              <a:gd name="T74" fmla="*/ 168 w 730"/>
              <a:gd name="T75" fmla="*/ 204 h 726"/>
              <a:gd name="T76" fmla="*/ 202 w 730"/>
              <a:gd name="T77" fmla="*/ 204 h 726"/>
              <a:gd name="T78" fmla="*/ 202 w 730"/>
              <a:gd name="T79" fmla="*/ 170 h 726"/>
              <a:gd name="T80" fmla="*/ 168 w 730"/>
              <a:gd name="T81" fmla="*/ 170 h 726"/>
              <a:gd name="T82" fmla="*/ 52 w 730"/>
              <a:gd name="T83" fmla="*/ 256 h 726"/>
              <a:gd name="T84" fmla="*/ 52 w 730"/>
              <a:gd name="T85" fmla="*/ 318 h 726"/>
              <a:gd name="T86" fmla="*/ 118 w 730"/>
              <a:gd name="T87" fmla="*/ 318 h 726"/>
              <a:gd name="T88" fmla="*/ 118 w 730"/>
              <a:gd name="T89" fmla="*/ 256 h 726"/>
              <a:gd name="T90" fmla="*/ 52 w 730"/>
              <a:gd name="T91" fmla="*/ 256 h 726"/>
              <a:gd name="T92" fmla="*/ 52 w 730"/>
              <a:gd name="T93" fmla="*/ 52 h 726"/>
              <a:gd name="T94" fmla="*/ 52 w 730"/>
              <a:gd name="T95" fmla="*/ 120 h 726"/>
              <a:gd name="T96" fmla="*/ 118 w 730"/>
              <a:gd name="T97" fmla="*/ 120 h 726"/>
              <a:gd name="T98" fmla="*/ 118 w 730"/>
              <a:gd name="T99" fmla="*/ 52 h 726"/>
              <a:gd name="T100" fmla="*/ 52 w 730"/>
              <a:gd name="T101" fmla="*/ 52 h 7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30" h="726">
                <a:moveTo>
                  <a:pt x="458" y="52"/>
                </a:moveTo>
                <a:lnTo>
                  <a:pt x="458" y="256"/>
                </a:lnTo>
                <a:lnTo>
                  <a:pt x="254" y="256"/>
                </a:lnTo>
                <a:lnTo>
                  <a:pt x="254" y="454"/>
                </a:lnTo>
                <a:lnTo>
                  <a:pt x="52" y="454"/>
                </a:lnTo>
                <a:lnTo>
                  <a:pt x="52" y="726"/>
                </a:lnTo>
                <a:lnTo>
                  <a:pt x="0" y="726"/>
                </a:lnTo>
                <a:lnTo>
                  <a:pt x="0" y="401"/>
                </a:lnTo>
                <a:lnTo>
                  <a:pt x="202" y="401"/>
                </a:lnTo>
                <a:lnTo>
                  <a:pt x="202" y="256"/>
                </a:lnTo>
                <a:lnTo>
                  <a:pt x="168" y="256"/>
                </a:lnTo>
                <a:lnTo>
                  <a:pt x="168" y="370"/>
                </a:lnTo>
                <a:lnTo>
                  <a:pt x="0" y="370"/>
                </a:lnTo>
                <a:lnTo>
                  <a:pt x="0" y="204"/>
                </a:lnTo>
                <a:lnTo>
                  <a:pt x="118" y="204"/>
                </a:lnTo>
                <a:lnTo>
                  <a:pt x="118" y="170"/>
                </a:lnTo>
                <a:lnTo>
                  <a:pt x="0" y="170"/>
                </a:lnTo>
                <a:lnTo>
                  <a:pt x="0" y="0"/>
                </a:lnTo>
                <a:lnTo>
                  <a:pt x="168" y="0"/>
                </a:lnTo>
                <a:lnTo>
                  <a:pt x="168" y="120"/>
                </a:lnTo>
                <a:lnTo>
                  <a:pt x="202" y="120"/>
                </a:lnTo>
                <a:lnTo>
                  <a:pt x="202" y="0"/>
                </a:lnTo>
                <a:lnTo>
                  <a:pt x="374" y="0"/>
                </a:lnTo>
                <a:lnTo>
                  <a:pt x="374" y="170"/>
                </a:lnTo>
                <a:lnTo>
                  <a:pt x="254" y="170"/>
                </a:lnTo>
                <a:lnTo>
                  <a:pt x="254" y="204"/>
                </a:lnTo>
                <a:lnTo>
                  <a:pt x="408" y="204"/>
                </a:lnTo>
                <a:lnTo>
                  <a:pt x="408" y="0"/>
                </a:lnTo>
                <a:lnTo>
                  <a:pt x="730" y="0"/>
                </a:lnTo>
                <a:lnTo>
                  <a:pt x="730" y="52"/>
                </a:lnTo>
                <a:lnTo>
                  <a:pt x="458" y="52"/>
                </a:lnTo>
                <a:close/>
                <a:moveTo>
                  <a:pt x="254" y="52"/>
                </a:moveTo>
                <a:lnTo>
                  <a:pt x="254" y="120"/>
                </a:lnTo>
                <a:lnTo>
                  <a:pt x="322" y="120"/>
                </a:lnTo>
                <a:lnTo>
                  <a:pt x="322" y="52"/>
                </a:lnTo>
                <a:lnTo>
                  <a:pt x="254" y="52"/>
                </a:lnTo>
                <a:close/>
                <a:moveTo>
                  <a:pt x="168" y="170"/>
                </a:moveTo>
                <a:lnTo>
                  <a:pt x="168" y="204"/>
                </a:lnTo>
                <a:lnTo>
                  <a:pt x="202" y="204"/>
                </a:lnTo>
                <a:lnTo>
                  <a:pt x="202" y="170"/>
                </a:lnTo>
                <a:lnTo>
                  <a:pt x="168" y="170"/>
                </a:lnTo>
                <a:close/>
                <a:moveTo>
                  <a:pt x="52" y="256"/>
                </a:moveTo>
                <a:lnTo>
                  <a:pt x="52" y="318"/>
                </a:lnTo>
                <a:lnTo>
                  <a:pt x="118" y="318"/>
                </a:lnTo>
                <a:lnTo>
                  <a:pt x="118" y="256"/>
                </a:lnTo>
                <a:lnTo>
                  <a:pt x="52" y="256"/>
                </a:lnTo>
                <a:close/>
                <a:moveTo>
                  <a:pt x="52" y="52"/>
                </a:moveTo>
                <a:lnTo>
                  <a:pt x="52" y="120"/>
                </a:lnTo>
                <a:lnTo>
                  <a:pt x="118" y="120"/>
                </a:lnTo>
                <a:lnTo>
                  <a:pt x="118" y="52"/>
                </a:lnTo>
                <a:lnTo>
                  <a:pt x="52" y="52"/>
                </a:ln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3" name="Freeform 50"/>
          <p:cNvSpPr>
            <a:spLocks noEditPoints="1"/>
          </p:cNvSpPr>
          <p:nvPr/>
        </p:nvSpPr>
        <p:spPr bwMode="auto">
          <a:xfrm>
            <a:off x="3175" y="5710238"/>
            <a:ext cx="1158875" cy="1147763"/>
          </a:xfrm>
          <a:custGeom>
            <a:avLst/>
            <a:gdLst>
              <a:gd name="T0" fmla="*/ 730 w 730"/>
              <a:gd name="T1" fmla="*/ 673 h 723"/>
              <a:gd name="T2" fmla="*/ 730 w 730"/>
              <a:gd name="T3" fmla="*/ 723 h 723"/>
              <a:gd name="T4" fmla="*/ 408 w 730"/>
              <a:gd name="T5" fmla="*/ 723 h 723"/>
              <a:gd name="T6" fmla="*/ 408 w 730"/>
              <a:gd name="T7" fmla="*/ 519 h 723"/>
              <a:gd name="T8" fmla="*/ 254 w 730"/>
              <a:gd name="T9" fmla="*/ 519 h 723"/>
              <a:gd name="T10" fmla="*/ 254 w 730"/>
              <a:gd name="T11" fmla="*/ 553 h 723"/>
              <a:gd name="T12" fmla="*/ 374 w 730"/>
              <a:gd name="T13" fmla="*/ 553 h 723"/>
              <a:gd name="T14" fmla="*/ 374 w 730"/>
              <a:gd name="T15" fmla="*/ 723 h 723"/>
              <a:gd name="T16" fmla="*/ 202 w 730"/>
              <a:gd name="T17" fmla="*/ 723 h 723"/>
              <a:gd name="T18" fmla="*/ 202 w 730"/>
              <a:gd name="T19" fmla="*/ 605 h 723"/>
              <a:gd name="T20" fmla="*/ 168 w 730"/>
              <a:gd name="T21" fmla="*/ 605 h 723"/>
              <a:gd name="T22" fmla="*/ 168 w 730"/>
              <a:gd name="T23" fmla="*/ 723 h 723"/>
              <a:gd name="T24" fmla="*/ 0 w 730"/>
              <a:gd name="T25" fmla="*/ 723 h 723"/>
              <a:gd name="T26" fmla="*/ 0 w 730"/>
              <a:gd name="T27" fmla="*/ 553 h 723"/>
              <a:gd name="T28" fmla="*/ 118 w 730"/>
              <a:gd name="T29" fmla="*/ 553 h 723"/>
              <a:gd name="T30" fmla="*/ 118 w 730"/>
              <a:gd name="T31" fmla="*/ 519 h 723"/>
              <a:gd name="T32" fmla="*/ 0 w 730"/>
              <a:gd name="T33" fmla="*/ 519 h 723"/>
              <a:gd name="T34" fmla="*/ 0 w 730"/>
              <a:gd name="T35" fmla="*/ 356 h 723"/>
              <a:gd name="T36" fmla="*/ 168 w 730"/>
              <a:gd name="T37" fmla="*/ 356 h 723"/>
              <a:gd name="T38" fmla="*/ 168 w 730"/>
              <a:gd name="T39" fmla="*/ 469 h 723"/>
              <a:gd name="T40" fmla="*/ 202 w 730"/>
              <a:gd name="T41" fmla="*/ 469 h 723"/>
              <a:gd name="T42" fmla="*/ 202 w 730"/>
              <a:gd name="T43" fmla="*/ 322 h 723"/>
              <a:gd name="T44" fmla="*/ 0 w 730"/>
              <a:gd name="T45" fmla="*/ 322 h 723"/>
              <a:gd name="T46" fmla="*/ 0 w 730"/>
              <a:gd name="T47" fmla="*/ 0 h 723"/>
              <a:gd name="T48" fmla="*/ 52 w 730"/>
              <a:gd name="T49" fmla="*/ 0 h 723"/>
              <a:gd name="T50" fmla="*/ 52 w 730"/>
              <a:gd name="T51" fmla="*/ 272 h 723"/>
              <a:gd name="T52" fmla="*/ 254 w 730"/>
              <a:gd name="T53" fmla="*/ 272 h 723"/>
              <a:gd name="T54" fmla="*/ 254 w 730"/>
              <a:gd name="T55" fmla="*/ 469 h 723"/>
              <a:gd name="T56" fmla="*/ 458 w 730"/>
              <a:gd name="T57" fmla="*/ 469 h 723"/>
              <a:gd name="T58" fmla="*/ 458 w 730"/>
              <a:gd name="T59" fmla="*/ 673 h 723"/>
              <a:gd name="T60" fmla="*/ 730 w 730"/>
              <a:gd name="T61" fmla="*/ 673 h 723"/>
              <a:gd name="T62" fmla="*/ 322 w 730"/>
              <a:gd name="T63" fmla="*/ 673 h 723"/>
              <a:gd name="T64" fmla="*/ 322 w 730"/>
              <a:gd name="T65" fmla="*/ 605 h 723"/>
              <a:gd name="T66" fmla="*/ 254 w 730"/>
              <a:gd name="T67" fmla="*/ 605 h 723"/>
              <a:gd name="T68" fmla="*/ 254 w 730"/>
              <a:gd name="T69" fmla="*/ 673 h 723"/>
              <a:gd name="T70" fmla="*/ 322 w 730"/>
              <a:gd name="T71" fmla="*/ 673 h 723"/>
              <a:gd name="T72" fmla="*/ 202 w 730"/>
              <a:gd name="T73" fmla="*/ 553 h 723"/>
              <a:gd name="T74" fmla="*/ 202 w 730"/>
              <a:gd name="T75" fmla="*/ 519 h 723"/>
              <a:gd name="T76" fmla="*/ 168 w 730"/>
              <a:gd name="T77" fmla="*/ 519 h 723"/>
              <a:gd name="T78" fmla="*/ 168 w 730"/>
              <a:gd name="T79" fmla="*/ 553 h 723"/>
              <a:gd name="T80" fmla="*/ 202 w 730"/>
              <a:gd name="T81" fmla="*/ 553 h 723"/>
              <a:gd name="T82" fmla="*/ 118 w 730"/>
              <a:gd name="T83" fmla="*/ 469 h 723"/>
              <a:gd name="T84" fmla="*/ 118 w 730"/>
              <a:gd name="T85" fmla="*/ 406 h 723"/>
              <a:gd name="T86" fmla="*/ 52 w 730"/>
              <a:gd name="T87" fmla="*/ 406 h 723"/>
              <a:gd name="T88" fmla="*/ 52 w 730"/>
              <a:gd name="T89" fmla="*/ 469 h 723"/>
              <a:gd name="T90" fmla="*/ 118 w 730"/>
              <a:gd name="T91" fmla="*/ 469 h 723"/>
              <a:gd name="T92" fmla="*/ 118 w 730"/>
              <a:gd name="T93" fmla="*/ 673 h 723"/>
              <a:gd name="T94" fmla="*/ 118 w 730"/>
              <a:gd name="T95" fmla="*/ 605 h 723"/>
              <a:gd name="T96" fmla="*/ 52 w 730"/>
              <a:gd name="T97" fmla="*/ 605 h 723"/>
              <a:gd name="T98" fmla="*/ 52 w 730"/>
              <a:gd name="T99" fmla="*/ 673 h 723"/>
              <a:gd name="T100" fmla="*/ 118 w 730"/>
              <a:gd name="T101" fmla="*/ 673 h 7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30" h="723">
                <a:moveTo>
                  <a:pt x="730" y="673"/>
                </a:moveTo>
                <a:lnTo>
                  <a:pt x="730" y="723"/>
                </a:lnTo>
                <a:lnTo>
                  <a:pt x="408" y="723"/>
                </a:lnTo>
                <a:lnTo>
                  <a:pt x="408" y="519"/>
                </a:lnTo>
                <a:lnTo>
                  <a:pt x="254" y="519"/>
                </a:lnTo>
                <a:lnTo>
                  <a:pt x="254" y="553"/>
                </a:lnTo>
                <a:lnTo>
                  <a:pt x="374" y="553"/>
                </a:lnTo>
                <a:lnTo>
                  <a:pt x="374" y="723"/>
                </a:lnTo>
                <a:lnTo>
                  <a:pt x="202" y="723"/>
                </a:lnTo>
                <a:lnTo>
                  <a:pt x="202" y="605"/>
                </a:lnTo>
                <a:lnTo>
                  <a:pt x="168" y="605"/>
                </a:lnTo>
                <a:lnTo>
                  <a:pt x="168" y="723"/>
                </a:lnTo>
                <a:lnTo>
                  <a:pt x="0" y="723"/>
                </a:lnTo>
                <a:lnTo>
                  <a:pt x="0" y="553"/>
                </a:lnTo>
                <a:lnTo>
                  <a:pt x="118" y="553"/>
                </a:lnTo>
                <a:lnTo>
                  <a:pt x="118" y="519"/>
                </a:lnTo>
                <a:lnTo>
                  <a:pt x="0" y="519"/>
                </a:lnTo>
                <a:lnTo>
                  <a:pt x="0" y="356"/>
                </a:lnTo>
                <a:lnTo>
                  <a:pt x="168" y="356"/>
                </a:lnTo>
                <a:lnTo>
                  <a:pt x="168" y="469"/>
                </a:lnTo>
                <a:lnTo>
                  <a:pt x="202" y="469"/>
                </a:lnTo>
                <a:lnTo>
                  <a:pt x="202" y="322"/>
                </a:lnTo>
                <a:lnTo>
                  <a:pt x="0" y="322"/>
                </a:lnTo>
                <a:lnTo>
                  <a:pt x="0" y="0"/>
                </a:lnTo>
                <a:lnTo>
                  <a:pt x="52" y="0"/>
                </a:lnTo>
                <a:lnTo>
                  <a:pt x="52" y="272"/>
                </a:lnTo>
                <a:lnTo>
                  <a:pt x="254" y="272"/>
                </a:lnTo>
                <a:lnTo>
                  <a:pt x="254" y="469"/>
                </a:lnTo>
                <a:lnTo>
                  <a:pt x="458" y="469"/>
                </a:lnTo>
                <a:lnTo>
                  <a:pt x="458" y="673"/>
                </a:lnTo>
                <a:lnTo>
                  <a:pt x="730" y="673"/>
                </a:lnTo>
                <a:close/>
                <a:moveTo>
                  <a:pt x="322" y="673"/>
                </a:moveTo>
                <a:lnTo>
                  <a:pt x="322" y="605"/>
                </a:lnTo>
                <a:lnTo>
                  <a:pt x="254" y="605"/>
                </a:lnTo>
                <a:lnTo>
                  <a:pt x="254" y="673"/>
                </a:lnTo>
                <a:lnTo>
                  <a:pt x="322" y="673"/>
                </a:lnTo>
                <a:close/>
                <a:moveTo>
                  <a:pt x="202" y="553"/>
                </a:moveTo>
                <a:lnTo>
                  <a:pt x="202" y="519"/>
                </a:lnTo>
                <a:lnTo>
                  <a:pt x="168" y="519"/>
                </a:lnTo>
                <a:lnTo>
                  <a:pt x="168" y="553"/>
                </a:lnTo>
                <a:lnTo>
                  <a:pt x="202" y="553"/>
                </a:lnTo>
                <a:close/>
                <a:moveTo>
                  <a:pt x="118" y="469"/>
                </a:moveTo>
                <a:lnTo>
                  <a:pt x="118" y="406"/>
                </a:lnTo>
                <a:lnTo>
                  <a:pt x="52" y="406"/>
                </a:lnTo>
                <a:lnTo>
                  <a:pt x="52" y="469"/>
                </a:lnTo>
                <a:lnTo>
                  <a:pt x="118" y="469"/>
                </a:lnTo>
                <a:close/>
                <a:moveTo>
                  <a:pt x="118" y="673"/>
                </a:moveTo>
                <a:lnTo>
                  <a:pt x="118" y="605"/>
                </a:lnTo>
                <a:lnTo>
                  <a:pt x="52" y="605"/>
                </a:lnTo>
                <a:lnTo>
                  <a:pt x="52" y="673"/>
                </a:lnTo>
                <a:lnTo>
                  <a:pt x="118" y="673"/>
                </a:ln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4" name="Freeform 51"/>
          <p:cNvSpPr>
            <a:spLocks noEditPoints="1"/>
          </p:cNvSpPr>
          <p:nvPr/>
        </p:nvSpPr>
        <p:spPr bwMode="auto">
          <a:xfrm>
            <a:off x="11024276" y="5710237"/>
            <a:ext cx="1158875" cy="1147763"/>
          </a:xfrm>
          <a:custGeom>
            <a:avLst/>
            <a:gdLst>
              <a:gd name="T0" fmla="*/ 272 w 730"/>
              <a:gd name="T1" fmla="*/ 673 h 723"/>
              <a:gd name="T2" fmla="*/ 272 w 730"/>
              <a:gd name="T3" fmla="*/ 469 h 723"/>
              <a:gd name="T4" fmla="*/ 476 w 730"/>
              <a:gd name="T5" fmla="*/ 469 h 723"/>
              <a:gd name="T6" fmla="*/ 476 w 730"/>
              <a:gd name="T7" fmla="*/ 272 h 723"/>
              <a:gd name="T8" fmla="*/ 678 w 730"/>
              <a:gd name="T9" fmla="*/ 272 h 723"/>
              <a:gd name="T10" fmla="*/ 678 w 730"/>
              <a:gd name="T11" fmla="*/ 0 h 723"/>
              <a:gd name="T12" fmla="*/ 730 w 730"/>
              <a:gd name="T13" fmla="*/ 0 h 723"/>
              <a:gd name="T14" fmla="*/ 730 w 730"/>
              <a:gd name="T15" fmla="*/ 322 h 723"/>
              <a:gd name="T16" fmla="*/ 529 w 730"/>
              <a:gd name="T17" fmla="*/ 322 h 723"/>
              <a:gd name="T18" fmla="*/ 529 w 730"/>
              <a:gd name="T19" fmla="*/ 469 h 723"/>
              <a:gd name="T20" fmla="*/ 563 w 730"/>
              <a:gd name="T21" fmla="*/ 469 h 723"/>
              <a:gd name="T22" fmla="*/ 563 w 730"/>
              <a:gd name="T23" fmla="*/ 356 h 723"/>
              <a:gd name="T24" fmla="*/ 730 w 730"/>
              <a:gd name="T25" fmla="*/ 356 h 723"/>
              <a:gd name="T26" fmla="*/ 730 w 730"/>
              <a:gd name="T27" fmla="*/ 519 h 723"/>
              <a:gd name="T28" fmla="*/ 612 w 730"/>
              <a:gd name="T29" fmla="*/ 519 h 723"/>
              <a:gd name="T30" fmla="*/ 612 w 730"/>
              <a:gd name="T31" fmla="*/ 553 h 723"/>
              <a:gd name="T32" fmla="*/ 730 w 730"/>
              <a:gd name="T33" fmla="*/ 553 h 723"/>
              <a:gd name="T34" fmla="*/ 730 w 730"/>
              <a:gd name="T35" fmla="*/ 723 h 723"/>
              <a:gd name="T36" fmla="*/ 563 w 730"/>
              <a:gd name="T37" fmla="*/ 723 h 723"/>
              <a:gd name="T38" fmla="*/ 563 w 730"/>
              <a:gd name="T39" fmla="*/ 605 h 723"/>
              <a:gd name="T40" fmla="*/ 529 w 730"/>
              <a:gd name="T41" fmla="*/ 605 h 723"/>
              <a:gd name="T42" fmla="*/ 529 w 730"/>
              <a:gd name="T43" fmla="*/ 723 h 723"/>
              <a:gd name="T44" fmla="*/ 356 w 730"/>
              <a:gd name="T45" fmla="*/ 723 h 723"/>
              <a:gd name="T46" fmla="*/ 356 w 730"/>
              <a:gd name="T47" fmla="*/ 553 h 723"/>
              <a:gd name="T48" fmla="*/ 476 w 730"/>
              <a:gd name="T49" fmla="*/ 553 h 723"/>
              <a:gd name="T50" fmla="*/ 476 w 730"/>
              <a:gd name="T51" fmla="*/ 519 h 723"/>
              <a:gd name="T52" fmla="*/ 322 w 730"/>
              <a:gd name="T53" fmla="*/ 519 h 723"/>
              <a:gd name="T54" fmla="*/ 322 w 730"/>
              <a:gd name="T55" fmla="*/ 723 h 723"/>
              <a:gd name="T56" fmla="*/ 0 w 730"/>
              <a:gd name="T57" fmla="*/ 723 h 723"/>
              <a:gd name="T58" fmla="*/ 0 w 730"/>
              <a:gd name="T59" fmla="*/ 673 h 723"/>
              <a:gd name="T60" fmla="*/ 272 w 730"/>
              <a:gd name="T61" fmla="*/ 673 h 723"/>
              <a:gd name="T62" fmla="*/ 476 w 730"/>
              <a:gd name="T63" fmla="*/ 673 h 723"/>
              <a:gd name="T64" fmla="*/ 476 w 730"/>
              <a:gd name="T65" fmla="*/ 605 h 723"/>
              <a:gd name="T66" fmla="*/ 408 w 730"/>
              <a:gd name="T67" fmla="*/ 605 h 723"/>
              <a:gd name="T68" fmla="*/ 408 w 730"/>
              <a:gd name="T69" fmla="*/ 673 h 723"/>
              <a:gd name="T70" fmla="*/ 476 w 730"/>
              <a:gd name="T71" fmla="*/ 673 h 723"/>
              <a:gd name="T72" fmla="*/ 563 w 730"/>
              <a:gd name="T73" fmla="*/ 553 h 723"/>
              <a:gd name="T74" fmla="*/ 563 w 730"/>
              <a:gd name="T75" fmla="*/ 519 h 723"/>
              <a:gd name="T76" fmla="*/ 529 w 730"/>
              <a:gd name="T77" fmla="*/ 519 h 723"/>
              <a:gd name="T78" fmla="*/ 529 w 730"/>
              <a:gd name="T79" fmla="*/ 553 h 723"/>
              <a:gd name="T80" fmla="*/ 563 w 730"/>
              <a:gd name="T81" fmla="*/ 553 h 723"/>
              <a:gd name="T82" fmla="*/ 678 w 730"/>
              <a:gd name="T83" fmla="*/ 469 h 723"/>
              <a:gd name="T84" fmla="*/ 678 w 730"/>
              <a:gd name="T85" fmla="*/ 406 h 723"/>
              <a:gd name="T86" fmla="*/ 612 w 730"/>
              <a:gd name="T87" fmla="*/ 406 h 723"/>
              <a:gd name="T88" fmla="*/ 612 w 730"/>
              <a:gd name="T89" fmla="*/ 469 h 723"/>
              <a:gd name="T90" fmla="*/ 678 w 730"/>
              <a:gd name="T91" fmla="*/ 469 h 723"/>
              <a:gd name="T92" fmla="*/ 678 w 730"/>
              <a:gd name="T93" fmla="*/ 673 h 723"/>
              <a:gd name="T94" fmla="*/ 678 w 730"/>
              <a:gd name="T95" fmla="*/ 605 h 723"/>
              <a:gd name="T96" fmla="*/ 612 w 730"/>
              <a:gd name="T97" fmla="*/ 605 h 723"/>
              <a:gd name="T98" fmla="*/ 612 w 730"/>
              <a:gd name="T99" fmla="*/ 673 h 723"/>
              <a:gd name="T100" fmla="*/ 678 w 730"/>
              <a:gd name="T101" fmla="*/ 673 h 7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30" h="723">
                <a:moveTo>
                  <a:pt x="272" y="673"/>
                </a:moveTo>
                <a:lnTo>
                  <a:pt x="272" y="469"/>
                </a:lnTo>
                <a:lnTo>
                  <a:pt x="476" y="469"/>
                </a:lnTo>
                <a:lnTo>
                  <a:pt x="476" y="272"/>
                </a:lnTo>
                <a:lnTo>
                  <a:pt x="678" y="272"/>
                </a:lnTo>
                <a:lnTo>
                  <a:pt x="678" y="0"/>
                </a:lnTo>
                <a:lnTo>
                  <a:pt x="730" y="0"/>
                </a:lnTo>
                <a:lnTo>
                  <a:pt x="730" y="322"/>
                </a:lnTo>
                <a:lnTo>
                  <a:pt x="529" y="322"/>
                </a:lnTo>
                <a:lnTo>
                  <a:pt x="529" y="469"/>
                </a:lnTo>
                <a:lnTo>
                  <a:pt x="563" y="469"/>
                </a:lnTo>
                <a:lnTo>
                  <a:pt x="563" y="356"/>
                </a:lnTo>
                <a:lnTo>
                  <a:pt x="730" y="356"/>
                </a:lnTo>
                <a:lnTo>
                  <a:pt x="730" y="519"/>
                </a:lnTo>
                <a:lnTo>
                  <a:pt x="612" y="519"/>
                </a:lnTo>
                <a:lnTo>
                  <a:pt x="612" y="553"/>
                </a:lnTo>
                <a:lnTo>
                  <a:pt x="730" y="553"/>
                </a:lnTo>
                <a:lnTo>
                  <a:pt x="730" y="723"/>
                </a:lnTo>
                <a:lnTo>
                  <a:pt x="563" y="723"/>
                </a:lnTo>
                <a:lnTo>
                  <a:pt x="563" y="605"/>
                </a:lnTo>
                <a:lnTo>
                  <a:pt x="529" y="605"/>
                </a:lnTo>
                <a:lnTo>
                  <a:pt x="529" y="723"/>
                </a:lnTo>
                <a:lnTo>
                  <a:pt x="356" y="723"/>
                </a:lnTo>
                <a:lnTo>
                  <a:pt x="356" y="553"/>
                </a:lnTo>
                <a:lnTo>
                  <a:pt x="476" y="553"/>
                </a:lnTo>
                <a:lnTo>
                  <a:pt x="476" y="519"/>
                </a:lnTo>
                <a:lnTo>
                  <a:pt x="322" y="519"/>
                </a:lnTo>
                <a:lnTo>
                  <a:pt x="322" y="723"/>
                </a:lnTo>
                <a:lnTo>
                  <a:pt x="0" y="723"/>
                </a:lnTo>
                <a:lnTo>
                  <a:pt x="0" y="673"/>
                </a:lnTo>
                <a:lnTo>
                  <a:pt x="272" y="673"/>
                </a:lnTo>
                <a:close/>
                <a:moveTo>
                  <a:pt x="476" y="673"/>
                </a:moveTo>
                <a:lnTo>
                  <a:pt x="476" y="605"/>
                </a:lnTo>
                <a:lnTo>
                  <a:pt x="408" y="605"/>
                </a:lnTo>
                <a:lnTo>
                  <a:pt x="408" y="673"/>
                </a:lnTo>
                <a:lnTo>
                  <a:pt x="476" y="673"/>
                </a:lnTo>
                <a:close/>
                <a:moveTo>
                  <a:pt x="563" y="553"/>
                </a:moveTo>
                <a:lnTo>
                  <a:pt x="563" y="519"/>
                </a:lnTo>
                <a:lnTo>
                  <a:pt x="529" y="519"/>
                </a:lnTo>
                <a:lnTo>
                  <a:pt x="529" y="553"/>
                </a:lnTo>
                <a:lnTo>
                  <a:pt x="563" y="553"/>
                </a:lnTo>
                <a:close/>
                <a:moveTo>
                  <a:pt x="678" y="469"/>
                </a:moveTo>
                <a:lnTo>
                  <a:pt x="678" y="406"/>
                </a:lnTo>
                <a:lnTo>
                  <a:pt x="612" y="406"/>
                </a:lnTo>
                <a:lnTo>
                  <a:pt x="612" y="469"/>
                </a:lnTo>
                <a:lnTo>
                  <a:pt x="678" y="469"/>
                </a:lnTo>
                <a:close/>
                <a:moveTo>
                  <a:pt x="678" y="673"/>
                </a:moveTo>
                <a:lnTo>
                  <a:pt x="678" y="605"/>
                </a:lnTo>
                <a:lnTo>
                  <a:pt x="612" y="605"/>
                </a:lnTo>
                <a:lnTo>
                  <a:pt x="612" y="673"/>
                </a:lnTo>
                <a:lnTo>
                  <a:pt x="678" y="673"/>
                </a:ln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5" name="Rectangle 52"/>
          <p:cNvSpPr>
            <a:spLocks noChangeArrowheads="1"/>
          </p:cNvSpPr>
          <p:nvPr/>
        </p:nvSpPr>
        <p:spPr bwMode="auto">
          <a:xfrm>
            <a:off x="12103776" y="1281112"/>
            <a:ext cx="79375" cy="4291013"/>
          </a:xfrm>
          <a:prstGeom prst="rect">
            <a:avLst/>
          </a:pr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6" name="Rectangle 53"/>
          <p:cNvSpPr>
            <a:spLocks noChangeArrowheads="1"/>
          </p:cNvSpPr>
          <p:nvPr/>
        </p:nvSpPr>
        <p:spPr bwMode="auto">
          <a:xfrm>
            <a:off x="3175" y="1281113"/>
            <a:ext cx="79375" cy="4291013"/>
          </a:xfrm>
          <a:prstGeom prst="rect">
            <a:avLst/>
          </a:pr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0" name="Freeform 57"/>
          <p:cNvSpPr>
            <a:spLocks noEditPoints="1"/>
          </p:cNvSpPr>
          <p:nvPr/>
        </p:nvSpPr>
        <p:spPr bwMode="auto">
          <a:xfrm>
            <a:off x="2089150" y="5692775"/>
            <a:ext cx="750888" cy="776288"/>
          </a:xfrm>
          <a:custGeom>
            <a:avLst/>
            <a:gdLst>
              <a:gd name="T0" fmla="*/ 188 w 200"/>
              <a:gd name="T1" fmla="*/ 49 h 206"/>
              <a:gd name="T2" fmla="*/ 132 w 200"/>
              <a:gd name="T3" fmla="*/ 27 h 206"/>
              <a:gd name="T4" fmla="*/ 77 w 200"/>
              <a:gd name="T5" fmla="*/ 6 h 206"/>
              <a:gd name="T6" fmla="*/ 39 w 200"/>
              <a:gd name="T7" fmla="*/ 52 h 206"/>
              <a:gd name="T8" fmla="*/ 2 w 200"/>
              <a:gd name="T9" fmla="*/ 97 h 206"/>
              <a:gd name="T10" fmla="*/ 34 w 200"/>
              <a:gd name="T11" fmla="*/ 147 h 206"/>
              <a:gd name="T12" fmla="*/ 66 w 200"/>
              <a:gd name="T13" fmla="*/ 197 h 206"/>
              <a:gd name="T14" fmla="*/ 123 w 200"/>
              <a:gd name="T15" fmla="*/ 182 h 206"/>
              <a:gd name="T16" fmla="*/ 181 w 200"/>
              <a:gd name="T17" fmla="*/ 167 h 206"/>
              <a:gd name="T18" fmla="*/ 184 w 200"/>
              <a:gd name="T19" fmla="*/ 108 h 206"/>
              <a:gd name="T20" fmla="*/ 188 w 200"/>
              <a:gd name="T21" fmla="*/ 49 h 206"/>
              <a:gd name="T22" fmla="*/ 158 w 200"/>
              <a:gd name="T23" fmla="*/ 76 h 206"/>
              <a:gd name="T24" fmla="*/ 151 w 200"/>
              <a:gd name="T25" fmla="*/ 75 h 206"/>
              <a:gd name="T26" fmla="*/ 137 w 200"/>
              <a:gd name="T27" fmla="*/ 106 h 206"/>
              <a:gd name="T28" fmla="*/ 147 w 200"/>
              <a:gd name="T29" fmla="*/ 137 h 206"/>
              <a:gd name="T30" fmla="*/ 150 w 200"/>
              <a:gd name="T31" fmla="*/ 136 h 206"/>
              <a:gd name="T32" fmla="*/ 159 w 200"/>
              <a:gd name="T33" fmla="*/ 141 h 206"/>
              <a:gd name="T34" fmla="*/ 154 w 200"/>
              <a:gd name="T35" fmla="*/ 150 h 206"/>
              <a:gd name="T36" fmla="*/ 145 w 200"/>
              <a:gd name="T37" fmla="*/ 144 h 206"/>
              <a:gd name="T38" fmla="*/ 145 w 200"/>
              <a:gd name="T39" fmla="*/ 140 h 206"/>
              <a:gd name="T40" fmla="*/ 112 w 200"/>
              <a:gd name="T41" fmla="*/ 136 h 206"/>
              <a:gd name="T42" fmla="*/ 85 w 200"/>
              <a:gd name="T43" fmla="*/ 155 h 206"/>
              <a:gd name="T44" fmla="*/ 88 w 200"/>
              <a:gd name="T45" fmla="*/ 159 h 206"/>
              <a:gd name="T46" fmla="*/ 83 w 200"/>
              <a:gd name="T47" fmla="*/ 168 h 206"/>
              <a:gd name="T48" fmla="*/ 74 w 200"/>
              <a:gd name="T49" fmla="*/ 163 h 206"/>
              <a:gd name="T50" fmla="*/ 79 w 200"/>
              <a:gd name="T51" fmla="*/ 154 h 206"/>
              <a:gd name="T52" fmla="*/ 82 w 200"/>
              <a:gd name="T53" fmla="*/ 154 h 206"/>
              <a:gd name="T54" fmla="*/ 76 w 200"/>
              <a:gd name="T55" fmla="*/ 122 h 206"/>
              <a:gd name="T56" fmla="*/ 48 w 200"/>
              <a:gd name="T57" fmla="*/ 102 h 206"/>
              <a:gd name="T58" fmla="*/ 43 w 200"/>
              <a:gd name="T59" fmla="*/ 107 h 206"/>
              <a:gd name="T60" fmla="*/ 34 w 200"/>
              <a:gd name="T61" fmla="*/ 102 h 206"/>
              <a:gd name="T62" fmla="*/ 40 w 200"/>
              <a:gd name="T63" fmla="*/ 93 h 206"/>
              <a:gd name="T64" fmla="*/ 48 w 200"/>
              <a:gd name="T65" fmla="*/ 98 h 206"/>
              <a:gd name="T66" fmla="*/ 49 w 200"/>
              <a:gd name="T67" fmla="*/ 98 h 206"/>
              <a:gd name="T68" fmla="*/ 76 w 200"/>
              <a:gd name="T69" fmla="*/ 84 h 206"/>
              <a:gd name="T70" fmla="*/ 88 w 200"/>
              <a:gd name="T71" fmla="*/ 51 h 206"/>
              <a:gd name="T72" fmla="*/ 81 w 200"/>
              <a:gd name="T73" fmla="*/ 45 h 206"/>
              <a:gd name="T74" fmla="*/ 86 w 200"/>
              <a:gd name="T75" fmla="*/ 36 h 206"/>
              <a:gd name="T76" fmla="*/ 95 w 200"/>
              <a:gd name="T77" fmla="*/ 41 h 206"/>
              <a:gd name="T78" fmla="*/ 91 w 200"/>
              <a:gd name="T79" fmla="*/ 50 h 206"/>
              <a:gd name="T80" fmla="*/ 115 w 200"/>
              <a:gd name="T81" fmla="*/ 72 h 206"/>
              <a:gd name="T82" fmla="*/ 149 w 200"/>
              <a:gd name="T83" fmla="*/ 72 h 206"/>
              <a:gd name="T84" fmla="*/ 149 w 200"/>
              <a:gd name="T85" fmla="*/ 71 h 206"/>
              <a:gd name="T86" fmla="*/ 154 w 200"/>
              <a:gd name="T87" fmla="*/ 62 h 206"/>
              <a:gd name="T88" fmla="*/ 163 w 200"/>
              <a:gd name="T89" fmla="*/ 68 h 206"/>
              <a:gd name="T90" fmla="*/ 158 w 200"/>
              <a:gd name="T91" fmla="*/ 76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00" h="206">
                <a:moveTo>
                  <a:pt x="188" y="49"/>
                </a:moveTo>
                <a:cubicBezTo>
                  <a:pt x="175" y="30"/>
                  <a:pt x="153" y="22"/>
                  <a:pt x="132" y="27"/>
                </a:cubicBezTo>
                <a:cubicBezTo>
                  <a:pt x="121" y="9"/>
                  <a:pt x="99" y="0"/>
                  <a:pt x="77" y="6"/>
                </a:cubicBezTo>
                <a:cubicBezTo>
                  <a:pt x="55" y="11"/>
                  <a:pt x="40" y="30"/>
                  <a:pt x="39" y="52"/>
                </a:cubicBezTo>
                <a:cubicBezTo>
                  <a:pt x="19" y="57"/>
                  <a:pt x="3" y="75"/>
                  <a:pt x="2" y="97"/>
                </a:cubicBezTo>
                <a:cubicBezTo>
                  <a:pt x="0" y="120"/>
                  <a:pt x="14" y="140"/>
                  <a:pt x="34" y="147"/>
                </a:cubicBezTo>
                <a:cubicBezTo>
                  <a:pt x="33" y="169"/>
                  <a:pt x="45" y="189"/>
                  <a:pt x="66" y="197"/>
                </a:cubicBezTo>
                <a:cubicBezTo>
                  <a:pt x="87" y="206"/>
                  <a:pt x="110" y="199"/>
                  <a:pt x="123" y="182"/>
                </a:cubicBezTo>
                <a:cubicBezTo>
                  <a:pt x="143" y="190"/>
                  <a:pt x="167" y="185"/>
                  <a:pt x="181" y="167"/>
                </a:cubicBezTo>
                <a:cubicBezTo>
                  <a:pt x="195" y="150"/>
                  <a:pt x="196" y="126"/>
                  <a:pt x="184" y="108"/>
                </a:cubicBezTo>
                <a:cubicBezTo>
                  <a:pt x="198" y="91"/>
                  <a:pt x="200" y="68"/>
                  <a:pt x="188" y="49"/>
                </a:cubicBezTo>
                <a:close/>
                <a:moveTo>
                  <a:pt x="158" y="76"/>
                </a:moveTo>
                <a:cubicBezTo>
                  <a:pt x="155" y="77"/>
                  <a:pt x="153" y="76"/>
                  <a:pt x="151" y="75"/>
                </a:cubicBezTo>
                <a:cubicBezTo>
                  <a:pt x="144" y="83"/>
                  <a:pt x="138" y="94"/>
                  <a:pt x="137" y="106"/>
                </a:cubicBezTo>
                <a:cubicBezTo>
                  <a:pt x="136" y="117"/>
                  <a:pt x="141" y="128"/>
                  <a:pt x="147" y="137"/>
                </a:cubicBezTo>
                <a:cubicBezTo>
                  <a:pt x="148" y="136"/>
                  <a:pt x="149" y="136"/>
                  <a:pt x="150" y="136"/>
                </a:cubicBezTo>
                <a:cubicBezTo>
                  <a:pt x="154" y="135"/>
                  <a:pt x="158" y="137"/>
                  <a:pt x="159" y="141"/>
                </a:cubicBezTo>
                <a:cubicBezTo>
                  <a:pt x="160" y="145"/>
                  <a:pt x="157" y="149"/>
                  <a:pt x="154" y="150"/>
                </a:cubicBezTo>
                <a:cubicBezTo>
                  <a:pt x="150" y="151"/>
                  <a:pt x="146" y="148"/>
                  <a:pt x="145" y="144"/>
                </a:cubicBezTo>
                <a:cubicBezTo>
                  <a:pt x="144" y="143"/>
                  <a:pt x="144" y="141"/>
                  <a:pt x="145" y="140"/>
                </a:cubicBezTo>
                <a:cubicBezTo>
                  <a:pt x="135" y="135"/>
                  <a:pt x="123" y="133"/>
                  <a:pt x="112" y="136"/>
                </a:cubicBezTo>
                <a:cubicBezTo>
                  <a:pt x="101" y="139"/>
                  <a:pt x="92" y="146"/>
                  <a:pt x="85" y="155"/>
                </a:cubicBezTo>
                <a:cubicBezTo>
                  <a:pt x="87" y="156"/>
                  <a:pt x="88" y="158"/>
                  <a:pt x="88" y="159"/>
                </a:cubicBezTo>
                <a:cubicBezTo>
                  <a:pt x="89" y="163"/>
                  <a:pt x="87" y="167"/>
                  <a:pt x="83" y="168"/>
                </a:cubicBezTo>
                <a:cubicBezTo>
                  <a:pt x="79" y="169"/>
                  <a:pt x="75" y="167"/>
                  <a:pt x="74" y="163"/>
                </a:cubicBezTo>
                <a:cubicBezTo>
                  <a:pt x="73" y="159"/>
                  <a:pt x="75" y="155"/>
                  <a:pt x="79" y="154"/>
                </a:cubicBezTo>
                <a:cubicBezTo>
                  <a:pt x="80" y="154"/>
                  <a:pt x="81" y="154"/>
                  <a:pt x="82" y="154"/>
                </a:cubicBezTo>
                <a:cubicBezTo>
                  <a:pt x="83" y="143"/>
                  <a:pt x="82" y="132"/>
                  <a:pt x="76" y="122"/>
                </a:cubicBezTo>
                <a:cubicBezTo>
                  <a:pt x="70" y="112"/>
                  <a:pt x="59" y="106"/>
                  <a:pt x="48" y="102"/>
                </a:cubicBezTo>
                <a:cubicBezTo>
                  <a:pt x="48" y="104"/>
                  <a:pt x="46" y="106"/>
                  <a:pt x="43" y="107"/>
                </a:cubicBezTo>
                <a:cubicBezTo>
                  <a:pt x="39" y="108"/>
                  <a:pt x="35" y="105"/>
                  <a:pt x="34" y="102"/>
                </a:cubicBezTo>
                <a:cubicBezTo>
                  <a:pt x="33" y="98"/>
                  <a:pt x="36" y="94"/>
                  <a:pt x="40" y="93"/>
                </a:cubicBezTo>
                <a:cubicBezTo>
                  <a:pt x="43" y="92"/>
                  <a:pt x="47" y="94"/>
                  <a:pt x="48" y="98"/>
                </a:cubicBezTo>
                <a:cubicBezTo>
                  <a:pt x="48" y="98"/>
                  <a:pt x="48" y="98"/>
                  <a:pt x="49" y="98"/>
                </a:cubicBezTo>
                <a:cubicBezTo>
                  <a:pt x="59" y="96"/>
                  <a:pt x="69" y="93"/>
                  <a:pt x="76" y="84"/>
                </a:cubicBezTo>
                <a:cubicBezTo>
                  <a:pt x="84" y="75"/>
                  <a:pt x="87" y="62"/>
                  <a:pt x="88" y="51"/>
                </a:cubicBezTo>
                <a:cubicBezTo>
                  <a:pt x="84" y="51"/>
                  <a:pt x="82" y="48"/>
                  <a:pt x="81" y="45"/>
                </a:cubicBezTo>
                <a:cubicBezTo>
                  <a:pt x="80" y="41"/>
                  <a:pt x="82" y="37"/>
                  <a:pt x="86" y="36"/>
                </a:cubicBezTo>
                <a:cubicBezTo>
                  <a:pt x="90" y="35"/>
                  <a:pt x="94" y="38"/>
                  <a:pt x="95" y="41"/>
                </a:cubicBezTo>
                <a:cubicBezTo>
                  <a:pt x="96" y="45"/>
                  <a:pt x="94" y="48"/>
                  <a:pt x="91" y="50"/>
                </a:cubicBezTo>
                <a:cubicBezTo>
                  <a:pt x="97" y="59"/>
                  <a:pt x="104" y="68"/>
                  <a:pt x="115" y="72"/>
                </a:cubicBezTo>
                <a:cubicBezTo>
                  <a:pt x="126" y="76"/>
                  <a:pt x="138" y="75"/>
                  <a:pt x="149" y="72"/>
                </a:cubicBezTo>
                <a:cubicBezTo>
                  <a:pt x="149" y="72"/>
                  <a:pt x="149" y="71"/>
                  <a:pt x="149" y="71"/>
                </a:cubicBezTo>
                <a:cubicBezTo>
                  <a:pt x="148" y="67"/>
                  <a:pt x="150" y="63"/>
                  <a:pt x="154" y="62"/>
                </a:cubicBezTo>
                <a:cubicBezTo>
                  <a:pt x="158" y="61"/>
                  <a:pt x="162" y="64"/>
                  <a:pt x="163" y="68"/>
                </a:cubicBezTo>
                <a:cubicBezTo>
                  <a:pt x="164" y="71"/>
                  <a:pt x="162" y="75"/>
                  <a:pt x="158" y="76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1" name="Freeform 58"/>
          <p:cNvSpPr>
            <a:spLocks/>
          </p:cNvSpPr>
          <p:nvPr/>
        </p:nvSpPr>
        <p:spPr bwMode="auto">
          <a:xfrm>
            <a:off x="2378075" y="6091238"/>
            <a:ext cx="30163" cy="30163"/>
          </a:xfrm>
          <a:custGeom>
            <a:avLst/>
            <a:gdLst>
              <a:gd name="T0" fmla="*/ 7 w 8"/>
              <a:gd name="T1" fmla="*/ 3 h 8"/>
              <a:gd name="T2" fmla="*/ 7 w 8"/>
              <a:gd name="T3" fmla="*/ 3 h 8"/>
              <a:gd name="T4" fmla="*/ 3 w 8"/>
              <a:gd name="T5" fmla="*/ 0 h 8"/>
              <a:gd name="T6" fmla="*/ 0 w 8"/>
              <a:gd name="T7" fmla="*/ 5 h 8"/>
              <a:gd name="T8" fmla="*/ 5 w 8"/>
              <a:gd name="T9" fmla="*/ 7 h 8"/>
              <a:gd name="T10" fmla="*/ 7 w 8"/>
              <a:gd name="T11" fmla="*/ 3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8">
                <a:moveTo>
                  <a:pt x="7" y="3"/>
                </a:moveTo>
                <a:cubicBezTo>
                  <a:pt x="7" y="3"/>
                  <a:pt x="7" y="3"/>
                  <a:pt x="7" y="3"/>
                </a:cubicBezTo>
                <a:cubicBezTo>
                  <a:pt x="7" y="1"/>
                  <a:pt x="5" y="0"/>
                  <a:pt x="3" y="0"/>
                </a:cubicBezTo>
                <a:cubicBezTo>
                  <a:pt x="1" y="1"/>
                  <a:pt x="0" y="3"/>
                  <a:pt x="0" y="5"/>
                </a:cubicBezTo>
                <a:cubicBezTo>
                  <a:pt x="1" y="7"/>
                  <a:pt x="3" y="8"/>
                  <a:pt x="5" y="7"/>
                </a:cubicBezTo>
                <a:cubicBezTo>
                  <a:pt x="7" y="7"/>
                  <a:pt x="8" y="5"/>
                  <a:pt x="7" y="3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2" name="Freeform 59"/>
          <p:cNvSpPr>
            <a:spLocks/>
          </p:cNvSpPr>
          <p:nvPr/>
        </p:nvSpPr>
        <p:spPr bwMode="auto">
          <a:xfrm>
            <a:off x="2389188" y="6016625"/>
            <a:ext cx="34925" cy="30163"/>
          </a:xfrm>
          <a:custGeom>
            <a:avLst/>
            <a:gdLst>
              <a:gd name="T0" fmla="*/ 5 w 9"/>
              <a:gd name="T1" fmla="*/ 8 h 8"/>
              <a:gd name="T2" fmla="*/ 7 w 9"/>
              <a:gd name="T3" fmla="*/ 7 h 8"/>
              <a:gd name="T4" fmla="*/ 7 w 9"/>
              <a:gd name="T5" fmla="*/ 2 h 8"/>
              <a:gd name="T6" fmla="*/ 2 w 9"/>
              <a:gd name="T7" fmla="*/ 2 h 8"/>
              <a:gd name="T8" fmla="*/ 2 w 9"/>
              <a:gd name="T9" fmla="*/ 7 h 8"/>
              <a:gd name="T10" fmla="*/ 5 w 9"/>
              <a:gd name="T11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" h="8">
                <a:moveTo>
                  <a:pt x="5" y="8"/>
                </a:moveTo>
                <a:cubicBezTo>
                  <a:pt x="6" y="8"/>
                  <a:pt x="7" y="7"/>
                  <a:pt x="7" y="7"/>
                </a:cubicBezTo>
                <a:cubicBezTo>
                  <a:pt x="9" y="5"/>
                  <a:pt x="8" y="3"/>
                  <a:pt x="7" y="2"/>
                </a:cubicBezTo>
                <a:cubicBezTo>
                  <a:pt x="5" y="0"/>
                  <a:pt x="3" y="1"/>
                  <a:pt x="2" y="2"/>
                </a:cubicBezTo>
                <a:cubicBezTo>
                  <a:pt x="0" y="4"/>
                  <a:pt x="1" y="6"/>
                  <a:pt x="2" y="7"/>
                </a:cubicBezTo>
                <a:cubicBezTo>
                  <a:pt x="3" y="8"/>
                  <a:pt x="4" y="8"/>
                  <a:pt x="5" y="8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3" name="Freeform 60"/>
          <p:cNvSpPr>
            <a:spLocks/>
          </p:cNvSpPr>
          <p:nvPr/>
        </p:nvSpPr>
        <p:spPr bwMode="auto">
          <a:xfrm>
            <a:off x="2378075" y="6054725"/>
            <a:ext cx="26988" cy="25400"/>
          </a:xfrm>
          <a:custGeom>
            <a:avLst/>
            <a:gdLst>
              <a:gd name="T0" fmla="*/ 3 w 7"/>
              <a:gd name="T1" fmla="*/ 7 h 7"/>
              <a:gd name="T2" fmla="*/ 4 w 7"/>
              <a:gd name="T3" fmla="*/ 7 h 7"/>
              <a:gd name="T4" fmla="*/ 7 w 7"/>
              <a:gd name="T5" fmla="*/ 4 h 7"/>
              <a:gd name="T6" fmla="*/ 4 w 7"/>
              <a:gd name="T7" fmla="*/ 0 h 7"/>
              <a:gd name="T8" fmla="*/ 0 w 7"/>
              <a:gd name="T9" fmla="*/ 3 h 7"/>
              <a:gd name="T10" fmla="*/ 3 w 7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7">
                <a:moveTo>
                  <a:pt x="3" y="7"/>
                </a:moveTo>
                <a:cubicBezTo>
                  <a:pt x="3" y="7"/>
                  <a:pt x="4" y="7"/>
                  <a:pt x="4" y="7"/>
                </a:cubicBezTo>
                <a:cubicBezTo>
                  <a:pt x="6" y="7"/>
                  <a:pt x="7" y="6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2" y="0"/>
                  <a:pt x="0" y="1"/>
                  <a:pt x="0" y="3"/>
                </a:cubicBezTo>
                <a:cubicBezTo>
                  <a:pt x="0" y="5"/>
                  <a:pt x="1" y="7"/>
                  <a:pt x="3" y="7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4" name="Freeform 61"/>
          <p:cNvSpPr>
            <a:spLocks/>
          </p:cNvSpPr>
          <p:nvPr/>
        </p:nvSpPr>
        <p:spPr bwMode="auto">
          <a:xfrm>
            <a:off x="2419350" y="5994400"/>
            <a:ext cx="30163" cy="30163"/>
          </a:xfrm>
          <a:custGeom>
            <a:avLst/>
            <a:gdLst>
              <a:gd name="T0" fmla="*/ 5 w 8"/>
              <a:gd name="T1" fmla="*/ 7 h 8"/>
              <a:gd name="T2" fmla="*/ 6 w 8"/>
              <a:gd name="T3" fmla="*/ 7 h 8"/>
              <a:gd name="T4" fmla="*/ 7 w 8"/>
              <a:gd name="T5" fmla="*/ 2 h 8"/>
              <a:gd name="T6" fmla="*/ 2 w 8"/>
              <a:gd name="T7" fmla="*/ 1 h 8"/>
              <a:gd name="T8" fmla="*/ 1 w 8"/>
              <a:gd name="T9" fmla="*/ 6 h 8"/>
              <a:gd name="T10" fmla="*/ 5 w 8"/>
              <a:gd name="T11" fmla="*/ 7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8">
                <a:moveTo>
                  <a:pt x="5" y="7"/>
                </a:moveTo>
                <a:cubicBezTo>
                  <a:pt x="5" y="7"/>
                  <a:pt x="6" y="7"/>
                  <a:pt x="6" y="7"/>
                </a:cubicBezTo>
                <a:cubicBezTo>
                  <a:pt x="8" y="6"/>
                  <a:pt x="8" y="4"/>
                  <a:pt x="7" y="2"/>
                </a:cubicBezTo>
                <a:cubicBezTo>
                  <a:pt x="6" y="0"/>
                  <a:pt x="4" y="0"/>
                  <a:pt x="2" y="1"/>
                </a:cubicBezTo>
                <a:cubicBezTo>
                  <a:pt x="1" y="2"/>
                  <a:pt x="0" y="4"/>
                  <a:pt x="1" y="6"/>
                </a:cubicBezTo>
                <a:cubicBezTo>
                  <a:pt x="2" y="7"/>
                  <a:pt x="3" y="8"/>
                  <a:pt x="5" y="7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5" name="Freeform 62"/>
          <p:cNvSpPr>
            <a:spLocks/>
          </p:cNvSpPr>
          <p:nvPr/>
        </p:nvSpPr>
        <p:spPr bwMode="auto">
          <a:xfrm>
            <a:off x="2524125" y="6013450"/>
            <a:ext cx="30163" cy="30163"/>
          </a:xfrm>
          <a:custGeom>
            <a:avLst/>
            <a:gdLst>
              <a:gd name="T0" fmla="*/ 1 w 8"/>
              <a:gd name="T1" fmla="*/ 7 h 8"/>
              <a:gd name="T2" fmla="*/ 5 w 8"/>
              <a:gd name="T3" fmla="*/ 8 h 8"/>
              <a:gd name="T4" fmla="*/ 6 w 8"/>
              <a:gd name="T5" fmla="*/ 7 h 8"/>
              <a:gd name="T6" fmla="*/ 7 w 8"/>
              <a:gd name="T7" fmla="*/ 2 h 8"/>
              <a:gd name="T8" fmla="*/ 1 w 8"/>
              <a:gd name="T9" fmla="*/ 1 h 8"/>
              <a:gd name="T10" fmla="*/ 1 w 8"/>
              <a:gd name="T11" fmla="*/ 7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8">
                <a:moveTo>
                  <a:pt x="1" y="7"/>
                </a:moveTo>
                <a:cubicBezTo>
                  <a:pt x="2" y="8"/>
                  <a:pt x="3" y="8"/>
                  <a:pt x="5" y="8"/>
                </a:cubicBezTo>
                <a:cubicBezTo>
                  <a:pt x="5" y="8"/>
                  <a:pt x="6" y="7"/>
                  <a:pt x="6" y="7"/>
                </a:cubicBezTo>
                <a:cubicBezTo>
                  <a:pt x="8" y="6"/>
                  <a:pt x="8" y="3"/>
                  <a:pt x="7" y="2"/>
                </a:cubicBezTo>
                <a:cubicBezTo>
                  <a:pt x="5" y="0"/>
                  <a:pt x="3" y="0"/>
                  <a:pt x="1" y="1"/>
                </a:cubicBezTo>
                <a:cubicBezTo>
                  <a:pt x="0" y="3"/>
                  <a:pt x="0" y="5"/>
                  <a:pt x="1" y="7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6" name="Freeform 63"/>
          <p:cNvSpPr>
            <a:spLocks/>
          </p:cNvSpPr>
          <p:nvPr/>
        </p:nvSpPr>
        <p:spPr bwMode="auto">
          <a:xfrm>
            <a:off x="2457450" y="5986463"/>
            <a:ext cx="30163" cy="26988"/>
          </a:xfrm>
          <a:custGeom>
            <a:avLst/>
            <a:gdLst>
              <a:gd name="T0" fmla="*/ 4 w 8"/>
              <a:gd name="T1" fmla="*/ 7 h 7"/>
              <a:gd name="T2" fmla="*/ 5 w 8"/>
              <a:gd name="T3" fmla="*/ 7 h 7"/>
              <a:gd name="T4" fmla="*/ 8 w 8"/>
              <a:gd name="T5" fmla="*/ 3 h 7"/>
              <a:gd name="T6" fmla="*/ 4 w 8"/>
              <a:gd name="T7" fmla="*/ 0 h 7"/>
              <a:gd name="T8" fmla="*/ 0 w 8"/>
              <a:gd name="T9" fmla="*/ 3 h 7"/>
              <a:gd name="T10" fmla="*/ 4 w 8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7">
                <a:moveTo>
                  <a:pt x="4" y="7"/>
                </a:moveTo>
                <a:cubicBezTo>
                  <a:pt x="4" y="7"/>
                  <a:pt x="5" y="7"/>
                  <a:pt x="5" y="7"/>
                </a:cubicBezTo>
                <a:cubicBezTo>
                  <a:pt x="6" y="6"/>
                  <a:pt x="8" y="5"/>
                  <a:pt x="8" y="3"/>
                </a:cubicBezTo>
                <a:cubicBezTo>
                  <a:pt x="7" y="1"/>
                  <a:pt x="6" y="0"/>
                  <a:pt x="4" y="0"/>
                </a:cubicBezTo>
                <a:cubicBezTo>
                  <a:pt x="2" y="0"/>
                  <a:pt x="0" y="1"/>
                  <a:pt x="0" y="3"/>
                </a:cubicBezTo>
                <a:cubicBezTo>
                  <a:pt x="0" y="5"/>
                  <a:pt x="2" y="7"/>
                  <a:pt x="4" y="7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7" name="Freeform 64"/>
          <p:cNvSpPr>
            <a:spLocks/>
          </p:cNvSpPr>
          <p:nvPr/>
        </p:nvSpPr>
        <p:spPr bwMode="auto">
          <a:xfrm>
            <a:off x="2493963" y="5989638"/>
            <a:ext cx="30163" cy="30163"/>
          </a:xfrm>
          <a:custGeom>
            <a:avLst/>
            <a:gdLst>
              <a:gd name="T0" fmla="*/ 2 w 8"/>
              <a:gd name="T1" fmla="*/ 8 h 8"/>
              <a:gd name="T2" fmla="*/ 5 w 8"/>
              <a:gd name="T3" fmla="*/ 8 h 8"/>
              <a:gd name="T4" fmla="*/ 7 w 8"/>
              <a:gd name="T5" fmla="*/ 6 h 8"/>
              <a:gd name="T6" fmla="*/ 5 w 8"/>
              <a:gd name="T7" fmla="*/ 1 h 8"/>
              <a:gd name="T8" fmla="*/ 0 w 8"/>
              <a:gd name="T9" fmla="*/ 3 h 8"/>
              <a:gd name="T10" fmla="*/ 2 w 8"/>
              <a:gd name="T11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8">
                <a:moveTo>
                  <a:pt x="2" y="8"/>
                </a:moveTo>
                <a:cubicBezTo>
                  <a:pt x="3" y="8"/>
                  <a:pt x="4" y="8"/>
                  <a:pt x="5" y="8"/>
                </a:cubicBezTo>
                <a:cubicBezTo>
                  <a:pt x="6" y="7"/>
                  <a:pt x="7" y="7"/>
                  <a:pt x="7" y="6"/>
                </a:cubicBezTo>
                <a:cubicBezTo>
                  <a:pt x="8" y="4"/>
                  <a:pt x="7" y="2"/>
                  <a:pt x="5" y="1"/>
                </a:cubicBezTo>
                <a:cubicBezTo>
                  <a:pt x="3" y="0"/>
                  <a:pt x="1" y="1"/>
                  <a:pt x="0" y="3"/>
                </a:cubicBezTo>
                <a:cubicBezTo>
                  <a:pt x="0" y="5"/>
                  <a:pt x="0" y="7"/>
                  <a:pt x="2" y="8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8" name="Freeform 65"/>
          <p:cNvSpPr>
            <a:spLocks/>
          </p:cNvSpPr>
          <p:nvPr/>
        </p:nvSpPr>
        <p:spPr bwMode="auto">
          <a:xfrm>
            <a:off x="2540000" y="6046788"/>
            <a:ext cx="30163" cy="30163"/>
          </a:xfrm>
          <a:custGeom>
            <a:avLst/>
            <a:gdLst>
              <a:gd name="T0" fmla="*/ 4 w 8"/>
              <a:gd name="T1" fmla="*/ 1 h 8"/>
              <a:gd name="T2" fmla="*/ 1 w 8"/>
              <a:gd name="T3" fmla="*/ 5 h 8"/>
              <a:gd name="T4" fmla="*/ 1 w 8"/>
              <a:gd name="T5" fmla="*/ 5 h 8"/>
              <a:gd name="T6" fmla="*/ 5 w 8"/>
              <a:gd name="T7" fmla="*/ 8 h 8"/>
              <a:gd name="T8" fmla="*/ 8 w 8"/>
              <a:gd name="T9" fmla="*/ 3 h 8"/>
              <a:gd name="T10" fmla="*/ 8 w 8"/>
              <a:gd name="T11" fmla="*/ 3 h 8"/>
              <a:gd name="T12" fmla="*/ 8 w 8"/>
              <a:gd name="T13" fmla="*/ 3 h 8"/>
              <a:gd name="T14" fmla="*/ 4 w 8"/>
              <a:gd name="T15" fmla="*/ 1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" h="8">
                <a:moveTo>
                  <a:pt x="4" y="1"/>
                </a:moveTo>
                <a:cubicBezTo>
                  <a:pt x="2" y="1"/>
                  <a:pt x="0" y="3"/>
                  <a:pt x="1" y="5"/>
                </a:cubicBezTo>
                <a:cubicBezTo>
                  <a:pt x="1" y="5"/>
                  <a:pt x="1" y="5"/>
                  <a:pt x="1" y="5"/>
                </a:cubicBezTo>
                <a:cubicBezTo>
                  <a:pt x="1" y="7"/>
                  <a:pt x="3" y="8"/>
                  <a:pt x="5" y="8"/>
                </a:cubicBezTo>
                <a:cubicBezTo>
                  <a:pt x="7" y="7"/>
                  <a:pt x="8" y="5"/>
                  <a:pt x="8" y="3"/>
                </a:cubicBezTo>
                <a:cubicBezTo>
                  <a:pt x="8" y="3"/>
                  <a:pt x="8" y="3"/>
                  <a:pt x="8" y="3"/>
                </a:cubicBezTo>
                <a:cubicBezTo>
                  <a:pt x="8" y="3"/>
                  <a:pt x="8" y="3"/>
                  <a:pt x="8" y="3"/>
                </a:cubicBezTo>
                <a:cubicBezTo>
                  <a:pt x="7" y="1"/>
                  <a:pt x="5" y="0"/>
                  <a:pt x="4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9" name="Freeform 66"/>
          <p:cNvSpPr>
            <a:spLocks/>
          </p:cNvSpPr>
          <p:nvPr/>
        </p:nvSpPr>
        <p:spPr bwMode="auto">
          <a:xfrm>
            <a:off x="2528888" y="6118225"/>
            <a:ext cx="30163" cy="30163"/>
          </a:xfrm>
          <a:custGeom>
            <a:avLst/>
            <a:gdLst>
              <a:gd name="T0" fmla="*/ 1 w 8"/>
              <a:gd name="T1" fmla="*/ 2 h 8"/>
              <a:gd name="T2" fmla="*/ 1 w 8"/>
              <a:gd name="T3" fmla="*/ 2 h 8"/>
              <a:gd name="T4" fmla="*/ 2 w 8"/>
              <a:gd name="T5" fmla="*/ 7 h 8"/>
              <a:gd name="T6" fmla="*/ 5 w 8"/>
              <a:gd name="T7" fmla="*/ 8 h 8"/>
              <a:gd name="T8" fmla="*/ 7 w 8"/>
              <a:gd name="T9" fmla="*/ 7 h 8"/>
              <a:gd name="T10" fmla="*/ 6 w 8"/>
              <a:gd name="T11" fmla="*/ 1 h 8"/>
              <a:gd name="T12" fmla="*/ 1 w 8"/>
              <a:gd name="T13" fmla="*/ 2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8">
                <a:moveTo>
                  <a:pt x="1" y="2"/>
                </a:moveTo>
                <a:cubicBezTo>
                  <a:pt x="1" y="2"/>
                  <a:pt x="1" y="2"/>
                  <a:pt x="1" y="2"/>
                </a:cubicBezTo>
                <a:cubicBezTo>
                  <a:pt x="0" y="4"/>
                  <a:pt x="0" y="6"/>
                  <a:pt x="2" y="7"/>
                </a:cubicBezTo>
                <a:cubicBezTo>
                  <a:pt x="3" y="8"/>
                  <a:pt x="4" y="8"/>
                  <a:pt x="5" y="8"/>
                </a:cubicBezTo>
                <a:cubicBezTo>
                  <a:pt x="5" y="8"/>
                  <a:pt x="6" y="7"/>
                  <a:pt x="7" y="7"/>
                </a:cubicBezTo>
                <a:cubicBezTo>
                  <a:pt x="8" y="5"/>
                  <a:pt x="8" y="3"/>
                  <a:pt x="6" y="1"/>
                </a:cubicBezTo>
                <a:cubicBezTo>
                  <a:pt x="4" y="0"/>
                  <a:pt x="2" y="1"/>
                  <a:pt x="1" y="2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0" name="Freeform 67"/>
          <p:cNvSpPr>
            <a:spLocks/>
          </p:cNvSpPr>
          <p:nvPr/>
        </p:nvSpPr>
        <p:spPr bwMode="auto">
          <a:xfrm>
            <a:off x="2498725" y="6145213"/>
            <a:ext cx="30163" cy="30163"/>
          </a:xfrm>
          <a:custGeom>
            <a:avLst/>
            <a:gdLst>
              <a:gd name="T0" fmla="*/ 2 w 8"/>
              <a:gd name="T1" fmla="*/ 1 h 8"/>
              <a:gd name="T2" fmla="*/ 1 w 8"/>
              <a:gd name="T3" fmla="*/ 6 h 8"/>
              <a:gd name="T4" fmla="*/ 5 w 8"/>
              <a:gd name="T5" fmla="*/ 7 h 8"/>
              <a:gd name="T6" fmla="*/ 6 w 8"/>
              <a:gd name="T7" fmla="*/ 7 h 8"/>
              <a:gd name="T8" fmla="*/ 7 w 8"/>
              <a:gd name="T9" fmla="*/ 2 h 8"/>
              <a:gd name="T10" fmla="*/ 2 w 8"/>
              <a:gd name="T11" fmla="*/ 1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8">
                <a:moveTo>
                  <a:pt x="2" y="1"/>
                </a:moveTo>
                <a:cubicBezTo>
                  <a:pt x="1" y="2"/>
                  <a:pt x="0" y="4"/>
                  <a:pt x="1" y="6"/>
                </a:cubicBezTo>
                <a:cubicBezTo>
                  <a:pt x="2" y="7"/>
                  <a:pt x="3" y="8"/>
                  <a:pt x="5" y="7"/>
                </a:cubicBezTo>
                <a:cubicBezTo>
                  <a:pt x="5" y="7"/>
                  <a:pt x="6" y="7"/>
                  <a:pt x="6" y="7"/>
                </a:cubicBezTo>
                <a:cubicBezTo>
                  <a:pt x="8" y="6"/>
                  <a:pt x="8" y="4"/>
                  <a:pt x="7" y="2"/>
                </a:cubicBezTo>
                <a:cubicBezTo>
                  <a:pt x="6" y="0"/>
                  <a:pt x="4" y="0"/>
                  <a:pt x="2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1" name="Freeform 68"/>
          <p:cNvSpPr>
            <a:spLocks/>
          </p:cNvSpPr>
          <p:nvPr/>
        </p:nvSpPr>
        <p:spPr bwMode="auto">
          <a:xfrm>
            <a:off x="2543175" y="6084888"/>
            <a:ext cx="30163" cy="30163"/>
          </a:xfrm>
          <a:custGeom>
            <a:avLst/>
            <a:gdLst>
              <a:gd name="T0" fmla="*/ 4 w 8"/>
              <a:gd name="T1" fmla="*/ 1 h 8"/>
              <a:gd name="T2" fmla="*/ 0 w 8"/>
              <a:gd name="T3" fmla="*/ 3 h 8"/>
              <a:gd name="T4" fmla="*/ 0 w 8"/>
              <a:gd name="T5" fmla="*/ 3 h 8"/>
              <a:gd name="T6" fmla="*/ 3 w 8"/>
              <a:gd name="T7" fmla="*/ 8 h 8"/>
              <a:gd name="T8" fmla="*/ 5 w 8"/>
              <a:gd name="T9" fmla="*/ 8 h 8"/>
              <a:gd name="T10" fmla="*/ 7 w 8"/>
              <a:gd name="T11" fmla="*/ 5 h 8"/>
              <a:gd name="T12" fmla="*/ 4 w 8"/>
              <a:gd name="T13" fmla="*/ 1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8">
                <a:moveTo>
                  <a:pt x="4" y="1"/>
                </a:moveTo>
                <a:cubicBezTo>
                  <a:pt x="3" y="0"/>
                  <a:pt x="1" y="2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5"/>
                  <a:pt x="1" y="7"/>
                  <a:pt x="3" y="8"/>
                </a:cubicBezTo>
                <a:cubicBezTo>
                  <a:pt x="4" y="8"/>
                  <a:pt x="4" y="8"/>
                  <a:pt x="5" y="8"/>
                </a:cubicBezTo>
                <a:cubicBezTo>
                  <a:pt x="6" y="7"/>
                  <a:pt x="7" y="6"/>
                  <a:pt x="7" y="5"/>
                </a:cubicBezTo>
                <a:cubicBezTo>
                  <a:pt x="8" y="3"/>
                  <a:pt x="6" y="1"/>
                  <a:pt x="4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2" name="Freeform 69"/>
          <p:cNvSpPr>
            <a:spLocks/>
          </p:cNvSpPr>
          <p:nvPr/>
        </p:nvSpPr>
        <p:spPr bwMode="auto">
          <a:xfrm>
            <a:off x="2424113" y="6145213"/>
            <a:ext cx="33338" cy="30163"/>
          </a:xfrm>
          <a:custGeom>
            <a:avLst/>
            <a:gdLst>
              <a:gd name="T0" fmla="*/ 6 w 9"/>
              <a:gd name="T1" fmla="*/ 1 h 8"/>
              <a:gd name="T2" fmla="*/ 1 w 9"/>
              <a:gd name="T3" fmla="*/ 3 h 8"/>
              <a:gd name="T4" fmla="*/ 3 w 9"/>
              <a:gd name="T5" fmla="*/ 8 h 8"/>
              <a:gd name="T6" fmla="*/ 6 w 9"/>
              <a:gd name="T7" fmla="*/ 8 h 8"/>
              <a:gd name="T8" fmla="*/ 8 w 9"/>
              <a:gd name="T9" fmla="*/ 6 h 8"/>
              <a:gd name="T10" fmla="*/ 6 w 9"/>
              <a:gd name="T11" fmla="*/ 1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" h="8">
                <a:moveTo>
                  <a:pt x="6" y="1"/>
                </a:moveTo>
                <a:cubicBezTo>
                  <a:pt x="4" y="0"/>
                  <a:pt x="2" y="1"/>
                  <a:pt x="1" y="3"/>
                </a:cubicBezTo>
                <a:cubicBezTo>
                  <a:pt x="0" y="5"/>
                  <a:pt x="1" y="7"/>
                  <a:pt x="3" y="8"/>
                </a:cubicBezTo>
                <a:cubicBezTo>
                  <a:pt x="4" y="8"/>
                  <a:pt x="5" y="8"/>
                  <a:pt x="6" y="8"/>
                </a:cubicBezTo>
                <a:cubicBezTo>
                  <a:pt x="7" y="8"/>
                  <a:pt x="7" y="7"/>
                  <a:pt x="8" y="6"/>
                </a:cubicBezTo>
                <a:cubicBezTo>
                  <a:pt x="9" y="4"/>
                  <a:pt x="8" y="2"/>
                  <a:pt x="6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3" name="Freeform 70"/>
          <p:cNvSpPr>
            <a:spLocks/>
          </p:cNvSpPr>
          <p:nvPr/>
        </p:nvSpPr>
        <p:spPr bwMode="auto">
          <a:xfrm>
            <a:off x="2393950" y="6121400"/>
            <a:ext cx="33338" cy="30163"/>
          </a:xfrm>
          <a:custGeom>
            <a:avLst/>
            <a:gdLst>
              <a:gd name="T0" fmla="*/ 7 w 9"/>
              <a:gd name="T1" fmla="*/ 2 h 8"/>
              <a:gd name="T2" fmla="*/ 2 w 9"/>
              <a:gd name="T3" fmla="*/ 2 h 8"/>
              <a:gd name="T4" fmla="*/ 2 w 9"/>
              <a:gd name="T5" fmla="*/ 7 h 8"/>
              <a:gd name="T6" fmla="*/ 5 w 9"/>
              <a:gd name="T7" fmla="*/ 8 h 8"/>
              <a:gd name="T8" fmla="*/ 7 w 9"/>
              <a:gd name="T9" fmla="*/ 7 h 8"/>
              <a:gd name="T10" fmla="*/ 7 w 9"/>
              <a:gd name="T11" fmla="*/ 2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" h="8">
                <a:moveTo>
                  <a:pt x="7" y="2"/>
                </a:moveTo>
                <a:cubicBezTo>
                  <a:pt x="6" y="1"/>
                  <a:pt x="4" y="0"/>
                  <a:pt x="2" y="2"/>
                </a:cubicBezTo>
                <a:cubicBezTo>
                  <a:pt x="1" y="3"/>
                  <a:pt x="0" y="5"/>
                  <a:pt x="2" y="7"/>
                </a:cubicBezTo>
                <a:cubicBezTo>
                  <a:pt x="3" y="8"/>
                  <a:pt x="4" y="8"/>
                  <a:pt x="5" y="8"/>
                </a:cubicBezTo>
                <a:cubicBezTo>
                  <a:pt x="6" y="8"/>
                  <a:pt x="6" y="8"/>
                  <a:pt x="7" y="7"/>
                </a:cubicBezTo>
                <a:cubicBezTo>
                  <a:pt x="8" y="6"/>
                  <a:pt x="9" y="4"/>
                  <a:pt x="7" y="2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4" name="Freeform 71"/>
          <p:cNvSpPr>
            <a:spLocks/>
          </p:cNvSpPr>
          <p:nvPr/>
        </p:nvSpPr>
        <p:spPr bwMode="auto">
          <a:xfrm>
            <a:off x="2465388" y="6156325"/>
            <a:ext cx="25400" cy="25400"/>
          </a:xfrm>
          <a:custGeom>
            <a:avLst/>
            <a:gdLst>
              <a:gd name="T0" fmla="*/ 3 w 7"/>
              <a:gd name="T1" fmla="*/ 0 h 7"/>
              <a:gd name="T2" fmla="*/ 0 w 7"/>
              <a:gd name="T3" fmla="*/ 4 h 7"/>
              <a:gd name="T4" fmla="*/ 4 w 7"/>
              <a:gd name="T5" fmla="*/ 7 h 7"/>
              <a:gd name="T6" fmla="*/ 4 w 7"/>
              <a:gd name="T7" fmla="*/ 7 h 7"/>
              <a:gd name="T8" fmla="*/ 4 w 7"/>
              <a:gd name="T9" fmla="*/ 7 h 7"/>
              <a:gd name="T10" fmla="*/ 7 w 7"/>
              <a:gd name="T11" fmla="*/ 3 h 7"/>
              <a:gd name="T12" fmla="*/ 3 w 7"/>
              <a:gd name="T13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7">
                <a:moveTo>
                  <a:pt x="3" y="0"/>
                </a:moveTo>
                <a:cubicBezTo>
                  <a:pt x="1" y="0"/>
                  <a:pt x="0" y="2"/>
                  <a:pt x="0" y="4"/>
                </a:cubicBezTo>
                <a:cubicBezTo>
                  <a:pt x="0" y="6"/>
                  <a:pt x="2" y="7"/>
                  <a:pt x="4" y="7"/>
                </a:cubicBezTo>
                <a:cubicBezTo>
                  <a:pt x="4" y="7"/>
                  <a:pt x="4" y="7"/>
                  <a:pt x="4" y="7"/>
                </a:cubicBezTo>
                <a:cubicBezTo>
                  <a:pt x="4" y="7"/>
                  <a:pt x="4" y="7"/>
                  <a:pt x="4" y="7"/>
                </a:cubicBezTo>
                <a:cubicBezTo>
                  <a:pt x="6" y="7"/>
                  <a:pt x="7" y="5"/>
                  <a:pt x="7" y="3"/>
                </a:cubicBezTo>
                <a:cubicBezTo>
                  <a:pt x="7" y="1"/>
                  <a:pt x="5" y="0"/>
                  <a:pt x="3" y="0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5" name="Freeform 72"/>
          <p:cNvSpPr>
            <a:spLocks/>
          </p:cNvSpPr>
          <p:nvPr/>
        </p:nvSpPr>
        <p:spPr bwMode="auto">
          <a:xfrm>
            <a:off x="2427288" y="6038850"/>
            <a:ext cx="93663" cy="90488"/>
          </a:xfrm>
          <a:custGeom>
            <a:avLst/>
            <a:gdLst>
              <a:gd name="T0" fmla="*/ 23 w 25"/>
              <a:gd name="T1" fmla="*/ 9 h 24"/>
              <a:gd name="T2" fmla="*/ 10 w 25"/>
              <a:gd name="T3" fmla="*/ 1 h 24"/>
              <a:gd name="T4" fmla="*/ 2 w 25"/>
              <a:gd name="T5" fmla="*/ 15 h 24"/>
              <a:gd name="T6" fmla="*/ 15 w 25"/>
              <a:gd name="T7" fmla="*/ 23 h 24"/>
              <a:gd name="T8" fmla="*/ 23 w 25"/>
              <a:gd name="T9" fmla="*/ 9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" h="24">
                <a:moveTo>
                  <a:pt x="23" y="9"/>
                </a:moveTo>
                <a:cubicBezTo>
                  <a:pt x="22" y="3"/>
                  <a:pt x="16" y="0"/>
                  <a:pt x="10" y="1"/>
                </a:cubicBezTo>
                <a:cubicBezTo>
                  <a:pt x="4" y="3"/>
                  <a:pt x="0" y="9"/>
                  <a:pt x="2" y="15"/>
                </a:cubicBezTo>
                <a:cubicBezTo>
                  <a:pt x="4" y="21"/>
                  <a:pt x="10" y="24"/>
                  <a:pt x="15" y="23"/>
                </a:cubicBezTo>
                <a:cubicBezTo>
                  <a:pt x="21" y="21"/>
                  <a:pt x="25" y="15"/>
                  <a:pt x="23" y="9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6" name="Freeform 73"/>
          <p:cNvSpPr>
            <a:spLocks noEditPoints="1"/>
          </p:cNvSpPr>
          <p:nvPr/>
        </p:nvSpPr>
        <p:spPr bwMode="auto">
          <a:xfrm>
            <a:off x="1563688" y="4875213"/>
            <a:ext cx="600075" cy="625475"/>
          </a:xfrm>
          <a:custGeom>
            <a:avLst/>
            <a:gdLst>
              <a:gd name="T0" fmla="*/ 150 w 160"/>
              <a:gd name="T1" fmla="*/ 37 h 166"/>
              <a:gd name="T2" fmla="*/ 105 w 160"/>
              <a:gd name="T3" fmla="*/ 21 h 166"/>
              <a:gd name="T4" fmla="*/ 59 w 160"/>
              <a:gd name="T5" fmla="*/ 5 h 166"/>
              <a:gd name="T6" fmla="*/ 30 w 160"/>
              <a:gd name="T7" fmla="*/ 43 h 166"/>
              <a:gd name="T8" fmla="*/ 1 w 160"/>
              <a:gd name="T9" fmla="*/ 81 h 166"/>
              <a:gd name="T10" fmla="*/ 28 w 160"/>
              <a:gd name="T11" fmla="*/ 121 h 166"/>
              <a:gd name="T12" fmla="*/ 55 w 160"/>
              <a:gd name="T13" fmla="*/ 160 h 166"/>
              <a:gd name="T14" fmla="*/ 101 w 160"/>
              <a:gd name="T15" fmla="*/ 147 h 166"/>
              <a:gd name="T16" fmla="*/ 147 w 160"/>
              <a:gd name="T17" fmla="*/ 133 h 166"/>
              <a:gd name="T18" fmla="*/ 149 w 160"/>
              <a:gd name="T19" fmla="*/ 85 h 166"/>
              <a:gd name="T20" fmla="*/ 150 w 160"/>
              <a:gd name="T21" fmla="*/ 37 h 166"/>
              <a:gd name="T22" fmla="*/ 127 w 160"/>
              <a:gd name="T23" fmla="*/ 60 h 166"/>
              <a:gd name="T24" fmla="*/ 121 w 160"/>
              <a:gd name="T25" fmla="*/ 59 h 166"/>
              <a:gd name="T26" fmla="*/ 110 w 160"/>
              <a:gd name="T27" fmla="*/ 85 h 166"/>
              <a:gd name="T28" fmla="*/ 120 w 160"/>
              <a:gd name="T29" fmla="*/ 109 h 166"/>
              <a:gd name="T30" fmla="*/ 122 w 160"/>
              <a:gd name="T31" fmla="*/ 108 h 166"/>
              <a:gd name="T32" fmla="*/ 129 w 160"/>
              <a:gd name="T33" fmla="*/ 112 h 166"/>
              <a:gd name="T34" fmla="*/ 125 w 160"/>
              <a:gd name="T35" fmla="*/ 120 h 166"/>
              <a:gd name="T36" fmla="*/ 118 w 160"/>
              <a:gd name="T37" fmla="*/ 116 h 166"/>
              <a:gd name="T38" fmla="*/ 118 w 160"/>
              <a:gd name="T39" fmla="*/ 112 h 166"/>
              <a:gd name="T40" fmla="*/ 91 w 160"/>
              <a:gd name="T41" fmla="*/ 109 h 166"/>
              <a:gd name="T42" fmla="*/ 70 w 160"/>
              <a:gd name="T43" fmla="*/ 126 h 166"/>
              <a:gd name="T44" fmla="*/ 72 w 160"/>
              <a:gd name="T45" fmla="*/ 129 h 166"/>
              <a:gd name="T46" fmla="*/ 68 w 160"/>
              <a:gd name="T47" fmla="*/ 136 h 166"/>
              <a:gd name="T48" fmla="*/ 61 w 160"/>
              <a:gd name="T49" fmla="*/ 132 h 166"/>
              <a:gd name="T50" fmla="*/ 65 w 160"/>
              <a:gd name="T51" fmla="*/ 125 h 166"/>
              <a:gd name="T52" fmla="*/ 67 w 160"/>
              <a:gd name="T53" fmla="*/ 125 h 166"/>
              <a:gd name="T54" fmla="*/ 61 w 160"/>
              <a:gd name="T55" fmla="*/ 99 h 166"/>
              <a:gd name="T56" fmla="*/ 39 w 160"/>
              <a:gd name="T57" fmla="*/ 83 h 166"/>
              <a:gd name="T58" fmla="*/ 35 w 160"/>
              <a:gd name="T59" fmla="*/ 88 h 166"/>
              <a:gd name="T60" fmla="*/ 27 w 160"/>
              <a:gd name="T61" fmla="*/ 84 h 166"/>
              <a:gd name="T62" fmla="*/ 31 w 160"/>
              <a:gd name="T63" fmla="*/ 76 h 166"/>
              <a:gd name="T64" fmla="*/ 39 w 160"/>
              <a:gd name="T65" fmla="*/ 80 h 166"/>
              <a:gd name="T66" fmla="*/ 39 w 160"/>
              <a:gd name="T67" fmla="*/ 81 h 166"/>
              <a:gd name="T68" fmla="*/ 61 w 160"/>
              <a:gd name="T69" fmla="*/ 68 h 166"/>
              <a:gd name="T70" fmla="*/ 69 w 160"/>
              <a:gd name="T71" fmla="*/ 41 h 166"/>
              <a:gd name="T72" fmla="*/ 64 w 160"/>
              <a:gd name="T73" fmla="*/ 37 h 166"/>
              <a:gd name="T74" fmla="*/ 68 w 160"/>
              <a:gd name="T75" fmla="*/ 29 h 166"/>
              <a:gd name="T76" fmla="*/ 75 w 160"/>
              <a:gd name="T77" fmla="*/ 33 h 166"/>
              <a:gd name="T78" fmla="*/ 72 w 160"/>
              <a:gd name="T79" fmla="*/ 40 h 166"/>
              <a:gd name="T80" fmla="*/ 92 w 160"/>
              <a:gd name="T81" fmla="*/ 58 h 166"/>
              <a:gd name="T82" fmla="*/ 119 w 160"/>
              <a:gd name="T83" fmla="*/ 57 h 166"/>
              <a:gd name="T84" fmla="*/ 119 w 160"/>
              <a:gd name="T85" fmla="*/ 56 h 166"/>
              <a:gd name="T86" fmla="*/ 123 w 160"/>
              <a:gd name="T87" fmla="*/ 49 h 166"/>
              <a:gd name="T88" fmla="*/ 131 w 160"/>
              <a:gd name="T89" fmla="*/ 53 h 166"/>
              <a:gd name="T90" fmla="*/ 127 w 160"/>
              <a:gd name="T91" fmla="*/ 6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60" h="166">
                <a:moveTo>
                  <a:pt x="150" y="37"/>
                </a:moveTo>
                <a:cubicBezTo>
                  <a:pt x="140" y="22"/>
                  <a:pt x="121" y="16"/>
                  <a:pt x="105" y="21"/>
                </a:cubicBezTo>
                <a:cubicBezTo>
                  <a:pt x="95" y="7"/>
                  <a:pt x="77" y="0"/>
                  <a:pt x="59" y="5"/>
                </a:cubicBezTo>
                <a:cubicBezTo>
                  <a:pt x="42" y="10"/>
                  <a:pt x="30" y="26"/>
                  <a:pt x="30" y="43"/>
                </a:cubicBezTo>
                <a:cubicBezTo>
                  <a:pt x="13" y="48"/>
                  <a:pt x="1" y="63"/>
                  <a:pt x="1" y="81"/>
                </a:cubicBezTo>
                <a:cubicBezTo>
                  <a:pt x="0" y="99"/>
                  <a:pt x="12" y="115"/>
                  <a:pt x="28" y="121"/>
                </a:cubicBezTo>
                <a:cubicBezTo>
                  <a:pt x="27" y="138"/>
                  <a:pt x="38" y="154"/>
                  <a:pt x="55" y="160"/>
                </a:cubicBezTo>
                <a:cubicBezTo>
                  <a:pt x="72" y="166"/>
                  <a:pt x="91" y="160"/>
                  <a:pt x="101" y="147"/>
                </a:cubicBezTo>
                <a:cubicBezTo>
                  <a:pt x="117" y="153"/>
                  <a:pt x="136" y="148"/>
                  <a:pt x="147" y="133"/>
                </a:cubicBezTo>
                <a:cubicBezTo>
                  <a:pt x="158" y="119"/>
                  <a:pt x="158" y="99"/>
                  <a:pt x="149" y="85"/>
                </a:cubicBezTo>
                <a:cubicBezTo>
                  <a:pt x="159" y="71"/>
                  <a:pt x="160" y="52"/>
                  <a:pt x="150" y="37"/>
                </a:cubicBezTo>
                <a:close/>
                <a:moveTo>
                  <a:pt x="127" y="60"/>
                </a:moveTo>
                <a:cubicBezTo>
                  <a:pt x="125" y="61"/>
                  <a:pt x="123" y="60"/>
                  <a:pt x="121" y="59"/>
                </a:cubicBezTo>
                <a:cubicBezTo>
                  <a:pt x="115" y="66"/>
                  <a:pt x="111" y="75"/>
                  <a:pt x="110" y="85"/>
                </a:cubicBezTo>
                <a:cubicBezTo>
                  <a:pt x="110" y="94"/>
                  <a:pt x="114" y="102"/>
                  <a:pt x="120" y="109"/>
                </a:cubicBezTo>
                <a:cubicBezTo>
                  <a:pt x="120" y="109"/>
                  <a:pt x="121" y="108"/>
                  <a:pt x="122" y="108"/>
                </a:cubicBezTo>
                <a:cubicBezTo>
                  <a:pt x="125" y="107"/>
                  <a:pt x="128" y="109"/>
                  <a:pt x="129" y="112"/>
                </a:cubicBezTo>
                <a:cubicBezTo>
                  <a:pt x="130" y="115"/>
                  <a:pt x="128" y="119"/>
                  <a:pt x="125" y="120"/>
                </a:cubicBezTo>
                <a:cubicBezTo>
                  <a:pt x="122" y="121"/>
                  <a:pt x="118" y="119"/>
                  <a:pt x="118" y="116"/>
                </a:cubicBezTo>
                <a:cubicBezTo>
                  <a:pt x="117" y="114"/>
                  <a:pt x="117" y="113"/>
                  <a:pt x="118" y="112"/>
                </a:cubicBezTo>
                <a:cubicBezTo>
                  <a:pt x="109" y="108"/>
                  <a:pt x="100" y="107"/>
                  <a:pt x="91" y="109"/>
                </a:cubicBezTo>
                <a:cubicBezTo>
                  <a:pt x="82" y="112"/>
                  <a:pt x="75" y="118"/>
                  <a:pt x="70" y="126"/>
                </a:cubicBezTo>
                <a:cubicBezTo>
                  <a:pt x="71" y="126"/>
                  <a:pt x="72" y="128"/>
                  <a:pt x="72" y="129"/>
                </a:cubicBezTo>
                <a:cubicBezTo>
                  <a:pt x="73" y="132"/>
                  <a:pt x="71" y="135"/>
                  <a:pt x="68" y="136"/>
                </a:cubicBezTo>
                <a:cubicBezTo>
                  <a:pt x="65" y="137"/>
                  <a:pt x="62" y="135"/>
                  <a:pt x="61" y="132"/>
                </a:cubicBezTo>
                <a:cubicBezTo>
                  <a:pt x="60" y="129"/>
                  <a:pt x="62" y="126"/>
                  <a:pt x="65" y="125"/>
                </a:cubicBezTo>
                <a:cubicBezTo>
                  <a:pt x="65" y="125"/>
                  <a:pt x="66" y="125"/>
                  <a:pt x="67" y="125"/>
                </a:cubicBezTo>
                <a:cubicBezTo>
                  <a:pt x="68" y="116"/>
                  <a:pt x="66" y="107"/>
                  <a:pt x="61" y="99"/>
                </a:cubicBezTo>
                <a:cubicBezTo>
                  <a:pt x="56" y="91"/>
                  <a:pt x="47" y="86"/>
                  <a:pt x="39" y="83"/>
                </a:cubicBezTo>
                <a:cubicBezTo>
                  <a:pt x="38" y="85"/>
                  <a:pt x="37" y="87"/>
                  <a:pt x="35" y="88"/>
                </a:cubicBezTo>
                <a:cubicBezTo>
                  <a:pt x="31" y="88"/>
                  <a:pt x="28" y="87"/>
                  <a:pt x="27" y="84"/>
                </a:cubicBezTo>
                <a:cubicBezTo>
                  <a:pt x="26" y="80"/>
                  <a:pt x="28" y="77"/>
                  <a:pt x="31" y="76"/>
                </a:cubicBezTo>
                <a:cubicBezTo>
                  <a:pt x="34" y="75"/>
                  <a:pt x="38" y="77"/>
                  <a:pt x="39" y="80"/>
                </a:cubicBezTo>
                <a:cubicBezTo>
                  <a:pt x="39" y="80"/>
                  <a:pt x="39" y="80"/>
                  <a:pt x="39" y="81"/>
                </a:cubicBezTo>
                <a:cubicBezTo>
                  <a:pt x="47" y="79"/>
                  <a:pt x="55" y="76"/>
                  <a:pt x="61" y="68"/>
                </a:cubicBezTo>
                <a:cubicBezTo>
                  <a:pt x="67" y="61"/>
                  <a:pt x="69" y="50"/>
                  <a:pt x="69" y="41"/>
                </a:cubicBezTo>
                <a:cubicBezTo>
                  <a:pt x="67" y="41"/>
                  <a:pt x="64" y="39"/>
                  <a:pt x="64" y="37"/>
                </a:cubicBezTo>
                <a:cubicBezTo>
                  <a:pt x="63" y="34"/>
                  <a:pt x="64" y="30"/>
                  <a:pt x="68" y="29"/>
                </a:cubicBezTo>
                <a:cubicBezTo>
                  <a:pt x="71" y="29"/>
                  <a:pt x="74" y="30"/>
                  <a:pt x="75" y="33"/>
                </a:cubicBezTo>
                <a:cubicBezTo>
                  <a:pt x="76" y="36"/>
                  <a:pt x="74" y="39"/>
                  <a:pt x="72" y="40"/>
                </a:cubicBezTo>
                <a:cubicBezTo>
                  <a:pt x="77" y="48"/>
                  <a:pt x="83" y="55"/>
                  <a:pt x="92" y="58"/>
                </a:cubicBezTo>
                <a:cubicBezTo>
                  <a:pt x="101" y="61"/>
                  <a:pt x="111" y="60"/>
                  <a:pt x="119" y="57"/>
                </a:cubicBezTo>
                <a:cubicBezTo>
                  <a:pt x="119" y="57"/>
                  <a:pt x="119" y="56"/>
                  <a:pt x="119" y="56"/>
                </a:cubicBezTo>
                <a:cubicBezTo>
                  <a:pt x="118" y="53"/>
                  <a:pt x="120" y="50"/>
                  <a:pt x="123" y="49"/>
                </a:cubicBezTo>
                <a:cubicBezTo>
                  <a:pt x="126" y="48"/>
                  <a:pt x="130" y="50"/>
                  <a:pt x="131" y="53"/>
                </a:cubicBezTo>
                <a:cubicBezTo>
                  <a:pt x="131" y="56"/>
                  <a:pt x="130" y="59"/>
                  <a:pt x="127" y="60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7" name="Freeform 74"/>
          <p:cNvSpPr>
            <a:spLocks/>
          </p:cNvSpPr>
          <p:nvPr/>
        </p:nvSpPr>
        <p:spPr bwMode="auto">
          <a:xfrm>
            <a:off x="1797050" y="5199063"/>
            <a:ext cx="22225" cy="22225"/>
          </a:xfrm>
          <a:custGeom>
            <a:avLst/>
            <a:gdLst>
              <a:gd name="T0" fmla="*/ 6 w 6"/>
              <a:gd name="T1" fmla="*/ 2 h 6"/>
              <a:gd name="T2" fmla="*/ 6 w 6"/>
              <a:gd name="T3" fmla="*/ 2 h 6"/>
              <a:gd name="T4" fmla="*/ 2 w 6"/>
              <a:gd name="T5" fmla="*/ 0 h 6"/>
              <a:gd name="T6" fmla="*/ 0 w 6"/>
              <a:gd name="T7" fmla="*/ 4 h 6"/>
              <a:gd name="T8" fmla="*/ 4 w 6"/>
              <a:gd name="T9" fmla="*/ 6 h 6"/>
              <a:gd name="T10" fmla="*/ 6 w 6"/>
              <a:gd name="T11" fmla="*/ 2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6">
                <a:moveTo>
                  <a:pt x="6" y="2"/>
                </a:moveTo>
                <a:cubicBezTo>
                  <a:pt x="6" y="2"/>
                  <a:pt x="6" y="2"/>
                  <a:pt x="6" y="2"/>
                </a:cubicBezTo>
                <a:cubicBezTo>
                  <a:pt x="5" y="1"/>
                  <a:pt x="4" y="0"/>
                  <a:pt x="2" y="0"/>
                </a:cubicBezTo>
                <a:cubicBezTo>
                  <a:pt x="1" y="1"/>
                  <a:pt x="0" y="2"/>
                  <a:pt x="0" y="4"/>
                </a:cubicBezTo>
                <a:cubicBezTo>
                  <a:pt x="1" y="5"/>
                  <a:pt x="2" y="6"/>
                  <a:pt x="4" y="6"/>
                </a:cubicBezTo>
                <a:cubicBezTo>
                  <a:pt x="5" y="5"/>
                  <a:pt x="6" y="4"/>
                  <a:pt x="6" y="2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8" name="Freeform 75"/>
          <p:cNvSpPr>
            <a:spLocks/>
          </p:cNvSpPr>
          <p:nvPr/>
        </p:nvSpPr>
        <p:spPr bwMode="auto">
          <a:xfrm>
            <a:off x="1803400" y="5138738"/>
            <a:ext cx="26988" cy="22225"/>
          </a:xfrm>
          <a:custGeom>
            <a:avLst/>
            <a:gdLst>
              <a:gd name="T0" fmla="*/ 4 w 7"/>
              <a:gd name="T1" fmla="*/ 6 h 6"/>
              <a:gd name="T2" fmla="*/ 6 w 7"/>
              <a:gd name="T3" fmla="*/ 5 h 6"/>
              <a:gd name="T4" fmla="*/ 5 w 7"/>
              <a:gd name="T5" fmla="*/ 1 h 6"/>
              <a:gd name="T6" fmla="*/ 1 w 7"/>
              <a:gd name="T7" fmla="*/ 2 h 6"/>
              <a:gd name="T8" fmla="*/ 2 w 7"/>
              <a:gd name="T9" fmla="*/ 6 h 6"/>
              <a:gd name="T10" fmla="*/ 4 w 7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6">
                <a:moveTo>
                  <a:pt x="4" y="6"/>
                </a:moveTo>
                <a:cubicBezTo>
                  <a:pt x="5" y="6"/>
                  <a:pt x="6" y="6"/>
                  <a:pt x="6" y="5"/>
                </a:cubicBezTo>
                <a:cubicBezTo>
                  <a:pt x="7" y="4"/>
                  <a:pt x="7" y="2"/>
                  <a:pt x="5" y="1"/>
                </a:cubicBezTo>
                <a:cubicBezTo>
                  <a:pt x="4" y="0"/>
                  <a:pt x="2" y="0"/>
                  <a:pt x="1" y="2"/>
                </a:cubicBezTo>
                <a:cubicBezTo>
                  <a:pt x="0" y="3"/>
                  <a:pt x="1" y="5"/>
                  <a:pt x="2" y="6"/>
                </a:cubicBezTo>
                <a:cubicBezTo>
                  <a:pt x="3" y="6"/>
                  <a:pt x="4" y="6"/>
                  <a:pt x="4" y="6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9" name="Freeform 76"/>
          <p:cNvSpPr>
            <a:spLocks/>
          </p:cNvSpPr>
          <p:nvPr/>
        </p:nvSpPr>
        <p:spPr bwMode="auto">
          <a:xfrm>
            <a:off x="1792288" y="5168900"/>
            <a:ext cx="26988" cy="22225"/>
          </a:xfrm>
          <a:custGeom>
            <a:avLst/>
            <a:gdLst>
              <a:gd name="T0" fmla="*/ 3 w 7"/>
              <a:gd name="T1" fmla="*/ 6 h 6"/>
              <a:gd name="T2" fmla="*/ 4 w 7"/>
              <a:gd name="T3" fmla="*/ 6 h 6"/>
              <a:gd name="T4" fmla="*/ 6 w 7"/>
              <a:gd name="T5" fmla="*/ 3 h 6"/>
              <a:gd name="T6" fmla="*/ 4 w 7"/>
              <a:gd name="T7" fmla="*/ 0 h 6"/>
              <a:gd name="T8" fmla="*/ 1 w 7"/>
              <a:gd name="T9" fmla="*/ 2 h 6"/>
              <a:gd name="T10" fmla="*/ 3 w 7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6">
                <a:moveTo>
                  <a:pt x="3" y="6"/>
                </a:moveTo>
                <a:cubicBezTo>
                  <a:pt x="4" y="6"/>
                  <a:pt x="4" y="6"/>
                  <a:pt x="4" y="6"/>
                </a:cubicBezTo>
                <a:cubicBezTo>
                  <a:pt x="5" y="5"/>
                  <a:pt x="6" y="4"/>
                  <a:pt x="6" y="3"/>
                </a:cubicBezTo>
                <a:cubicBezTo>
                  <a:pt x="7" y="2"/>
                  <a:pt x="6" y="0"/>
                  <a:pt x="4" y="0"/>
                </a:cubicBezTo>
                <a:cubicBezTo>
                  <a:pt x="2" y="0"/>
                  <a:pt x="1" y="1"/>
                  <a:pt x="1" y="2"/>
                </a:cubicBezTo>
                <a:cubicBezTo>
                  <a:pt x="0" y="4"/>
                  <a:pt x="1" y="5"/>
                  <a:pt x="3" y="6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0" name="Freeform 77"/>
          <p:cNvSpPr>
            <a:spLocks/>
          </p:cNvSpPr>
          <p:nvPr/>
        </p:nvSpPr>
        <p:spPr bwMode="auto">
          <a:xfrm>
            <a:off x="1827213" y="5116513"/>
            <a:ext cx="25400" cy="25400"/>
          </a:xfrm>
          <a:custGeom>
            <a:avLst/>
            <a:gdLst>
              <a:gd name="T0" fmla="*/ 4 w 7"/>
              <a:gd name="T1" fmla="*/ 7 h 7"/>
              <a:gd name="T2" fmla="*/ 5 w 7"/>
              <a:gd name="T3" fmla="*/ 6 h 7"/>
              <a:gd name="T4" fmla="*/ 6 w 7"/>
              <a:gd name="T5" fmla="*/ 2 h 7"/>
              <a:gd name="T6" fmla="*/ 2 w 7"/>
              <a:gd name="T7" fmla="*/ 1 h 7"/>
              <a:gd name="T8" fmla="*/ 1 w 7"/>
              <a:gd name="T9" fmla="*/ 5 h 7"/>
              <a:gd name="T10" fmla="*/ 4 w 7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7">
                <a:moveTo>
                  <a:pt x="4" y="7"/>
                </a:moveTo>
                <a:cubicBezTo>
                  <a:pt x="5" y="7"/>
                  <a:pt x="5" y="7"/>
                  <a:pt x="5" y="6"/>
                </a:cubicBezTo>
                <a:cubicBezTo>
                  <a:pt x="6" y="6"/>
                  <a:pt x="7" y="4"/>
                  <a:pt x="6" y="2"/>
                </a:cubicBezTo>
                <a:cubicBezTo>
                  <a:pt x="5" y="1"/>
                  <a:pt x="4" y="0"/>
                  <a:pt x="2" y="1"/>
                </a:cubicBezTo>
                <a:cubicBezTo>
                  <a:pt x="1" y="2"/>
                  <a:pt x="0" y="4"/>
                  <a:pt x="1" y="5"/>
                </a:cubicBezTo>
                <a:cubicBezTo>
                  <a:pt x="2" y="7"/>
                  <a:pt x="3" y="7"/>
                  <a:pt x="4" y="7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1" name="Freeform 78"/>
          <p:cNvSpPr>
            <a:spLocks/>
          </p:cNvSpPr>
          <p:nvPr/>
        </p:nvSpPr>
        <p:spPr bwMode="auto">
          <a:xfrm>
            <a:off x="1912938" y="5130800"/>
            <a:ext cx="22225" cy="26988"/>
          </a:xfrm>
          <a:custGeom>
            <a:avLst/>
            <a:gdLst>
              <a:gd name="T0" fmla="*/ 1 w 6"/>
              <a:gd name="T1" fmla="*/ 5 h 7"/>
              <a:gd name="T2" fmla="*/ 4 w 6"/>
              <a:gd name="T3" fmla="*/ 6 h 7"/>
              <a:gd name="T4" fmla="*/ 5 w 6"/>
              <a:gd name="T5" fmla="*/ 6 h 7"/>
              <a:gd name="T6" fmla="*/ 5 w 6"/>
              <a:gd name="T7" fmla="*/ 1 h 7"/>
              <a:gd name="T8" fmla="*/ 1 w 6"/>
              <a:gd name="T9" fmla="*/ 1 h 7"/>
              <a:gd name="T10" fmla="*/ 1 w 6"/>
              <a:gd name="T11" fmla="*/ 5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7">
                <a:moveTo>
                  <a:pt x="1" y="5"/>
                </a:moveTo>
                <a:cubicBezTo>
                  <a:pt x="2" y="6"/>
                  <a:pt x="3" y="7"/>
                  <a:pt x="4" y="6"/>
                </a:cubicBezTo>
                <a:cubicBezTo>
                  <a:pt x="4" y="6"/>
                  <a:pt x="5" y="6"/>
                  <a:pt x="5" y="6"/>
                </a:cubicBezTo>
                <a:cubicBezTo>
                  <a:pt x="6" y="5"/>
                  <a:pt x="6" y="3"/>
                  <a:pt x="5" y="1"/>
                </a:cubicBezTo>
                <a:cubicBezTo>
                  <a:pt x="4" y="0"/>
                  <a:pt x="2" y="0"/>
                  <a:pt x="1" y="1"/>
                </a:cubicBezTo>
                <a:cubicBezTo>
                  <a:pt x="0" y="2"/>
                  <a:pt x="0" y="4"/>
                  <a:pt x="1" y="5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2" name="Freeform 79"/>
          <p:cNvSpPr>
            <a:spLocks/>
          </p:cNvSpPr>
          <p:nvPr/>
        </p:nvSpPr>
        <p:spPr bwMode="auto">
          <a:xfrm>
            <a:off x="1855788" y="5108575"/>
            <a:ext cx="23813" cy="26988"/>
          </a:xfrm>
          <a:custGeom>
            <a:avLst/>
            <a:gdLst>
              <a:gd name="T0" fmla="*/ 4 w 6"/>
              <a:gd name="T1" fmla="*/ 6 h 7"/>
              <a:gd name="T2" fmla="*/ 4 w 6"/>
              <a:gd name="T3" fmla="*/ 6 h 7"/>
              <a:gd name="T4" fmla="*/ 6 w 6"/>
              <a:gd name="T5" fmla="*/ 3 h 7"/>
              <a:gd name="T6" fmla="*/ 3 w 6"/>
              <a:gd name="T7" fmla="*/ 1 h 7"/>
              <a:gd name="T8" fmla="*/ 0 w 6"/>
              <a:gd name="T9" fmla="*/ 4 h 7"/>
              <a:gd name="T10" fmla="*/ 4 w 6"/>
              <a:gd name="T11" fmla="*/ 6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7">
                <a:moveTo>
                  <a:pt x="4" y="6"/>
                </a:moveTo>
                <a:cubicBezTo>
                  <a:pt x="4" y="6"/>
                  <a:pt x="4" y="6"/>
                  <a:pt x="4" y="6"/>
                </a:cubicBezTo>
                <a:cubicBezTo>
                  <a:pt x="6" y="6"/>
                  <a:pt x="6" y="5"/>
                  <a:pt x="6" y="3"/>
                </a:cubicBezTo>
                <a:cubicBezTo>
                  <a:pt x="6" y="2"/>
                  <a:pt x="5" y="0"/>
                  <a:pt x="3" y="1"/>
                </a:cubicBezTo>
                <a:cubicBezTo>
                  <a:pt x="2" y="1"/>
                  <a:pt x="0" y="2"/>
                  <a:pt x="0" y="4"/>
                </a:cubicBezTo>
                <a:cubicBezTo>
                  <a:pt x="1" y="5"/>
                  <a:pt x="2" y="7"/>
                  <a:pt x="4" y="6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3" name="Freeform 80"/>
          <p:cNvSpPr>
            <a:spLocks/>
          </p:cNvSpPr>
          <p:nvPr/>
        </p:nvSpPr>
        <p:spPr bwMode="auto">
          <a:xfrm>
            <a:off x="1885950" y="5111750"/>
            <a:ext cx="26988" cy="26988"/>
          </a:xfrm>
          <a:custGeom>
            <a:avLst/>
            <a:gdLst>
              <a:gd name="T0" fmla="*/ 2 w 7"/>
              <a:gd name="T1" fmla="*/ 7 h 7"/>
              <a:gd name="T2" fmla="*/ 4 w 7"/>
              <a:gd name="T3" fmla="*/ 7 h 7"/>
              <a:gd name="T4" fmla="*/ 6 w 7"/>
              <a:gd name="T5" fmla="*/ 5 h 7"/>
              <a:gd name="T6" fmla="*/ 5 w 7"/>
              <a:gd name="T7" fmla="*/ 1 h 7"/>
              <a:gd name="T8" fmla="*/ 1 w 7"/>
              <a:gd name="T9" fmla="*/ 3 h 7"/>
              <a:gd name="T10" fmla="*/ 2 w 7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7">
                <a:moveTo>
                  <a:pt x="2" y="7"/>
                </a:moveTo>
                <a:cubicBezTo>
                  <a:pt x="3" y="7"/>
                  <a:pt x="4" y="7"/>
                  <a:pt x="4" y="7"/>
                </a:cubicBezTo>
                <a:cubicBezTo>
                  <a:pt x="5" y="6"/>
                  <a:pt x="6" y="6"/>
                  <a:pt x="6" y="5"/>
                </a:cubicBezTo>
                <a:cubicBezTo>
                  <a:pt x="7" y="3"/>
                  <a:pt x="6" y="2"/>
                  <a:pt x="5" y="1"/>
                </a:cubicBezTo>
                <a:cubicBezTo>
                  <a:pt x="3" y="0"/>
                  <a:pt x="1" y="1"/>
                  <a:pt x="1" y="3"/>
                </a:cubicBezTo>
                <a:cubicBezTo>
                  <a:pt x="0" y="4"/>
                  <a:pt x="1" y="6"/>
                  <a:pt x="2" y="7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4" name="Freeform 81"/>
          <p:cNvSpPr>
            <a:spLocks/>
          </p:cNvSpPr>
          <p:nvPr/>
        </p:nvSpPr>
        <p:spPr bwMode="auto">
          <a:xfrm>
            <a:off x="1927225" y="5157788"/>
            <a:ext cx="23813" cy="25400"/>
          </a:xfrm>
          <a:custGeom>
            <a:avLst/>
            <a:gdLst>
              <a:gd name="T0" fmla="*/ 2 w 6"/>
              <a:gd name="T1" fmla="*/ 1 h 7"/>
              <a:gd name="T2" fmla="*/ 0 w 6"/>
              <a:gd name="T3" fmla="*/ 4 h 7"/>
              <a:gd name="T4" fmla="*/ 0 w 6"/>
              <a:gd name="T5" fmla="*/ 4 h 7"/>
              <a:gd name="T6" fmla="*/ 4 w 6"/>
              <a:gd name="T7" fmla="*/ 6 h 7"/>
              <a:gd name="T8" fmla="*/ 6 w 6"/>
              <a:gd name="T9" fmla="*/ 3 h 7"/>
              <a:gd name="T10" fmla="*/ 6 w 6"/>
              <a:gd name="T11" fmla="*/ 3 h 7"/>
              <a:gd name="T12" fmla="*/ 6 w 6"/>
              <a:gd name="T13" fmla="*/ 3 h 7"/>
              <a:gd name="T14" fmla="*/ 2 w 6"/>
              <a:gd name="T15" fmla="*/ 1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" h="7">
                <a:moveTo>
                  <a:pt x="2" y="1"/>
                </a:moveTo>
                <a:cubicBezTo>
                  <a:pt x="1" y="1"/>
                  <a:pt x="0" y="3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1" y="6"/>
                  <a:pt x="2" y="7"/>
                  <a:pt x="4" y="6"/>
                </a:cubicBezTo>
                <a:cubicBezTo>
                  <a:pt x="6" y="6"/>
                  <a:pt x="6" y="4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5" y="1"/>
                  <a:pt x="4" y="0"/>
                  <a:pt x="2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5" name="Freeform 82"/>
          <p:cNvSpPr>
            <a:spLocks/>
          </p:cNvSpPr>
          <p:nvPr/>
        </p:nvSpPr>
        <p:spPr bwMode="auto">
          <a:xfrm>
            <a:off x="1916113" y="5218113"/>
            <a:ext cx="26988" cy="22225"/>
          </a:xfrm>
          <a:custGeom>
            <a:avLst/>
            <a:gdLst>
              <a:gd name="T0" fmla="*/ 1 w 7"/>
              <a:gd name="T1" fmla="*/ 2 h 6"/>
              <a:gd name="T2" fmla="*/ 1 w 7"/>
              <a:gd name="T3" fmla="*/ 2 h 6"/>
              <a:gd name="T4" fmla="*/ 2 w 7"/>
              <a:gd name="T5" fmla="*/ 6 h 6"/>
              <a:gd name="T6" fmla="*/ 4 w 7"/>
              <a:gd name="T7" fmla="*/ 6 h 6"/>
              <a:gd name="T8" fmla="*/ 6 w 7"/>
              <a:gd name="T9" fmla="*/ 5 h 6"/>
              <a:gd name="T10" fmla="*/ 5 w 7"/>
              <a:gd name="T11" fmla="*/ 1 h 6"/>
              <a:gd name="T12" fmla="*/ 1 w 7"/>
              <a:gd name="T13" fmla="*/ 2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6">
                <a:moveTo>
                  <a:pt x="1" y="2"/>
                </a:moveTo>
                <a:cubicBezTo>
                  <a:pt x="1" y="2"/>
                  <a:pt x="1" y="2"/>
                  <a:pt x="1" y="2"/>
                </a:cubicBezTo>
                <a:cubicBezTo>
                  <a:pt x="0" y="3"/>
                  <a:pt x="1" y="5"/>
                  <a:pt x="2" y="6"/>
                </a:cubicBezTo>
                <a:cubicBezTo>
                  <a:pt x="3" y="6"/>
                  <a:pt x="4" y="6"/>
                  <a:pt x="4" y="6"/>
                </a:cubicBezTo>
                <a:cubicBezTo>
                  <a:pt x="5" y="6"/>
                  <a:pt x="6" y="5"/>
                  <a:pt x="6" y="5"/>
                </a:cubicBezTo>
                <a:cubicBezTo>
                  <a:pt x="7" y="4"/>
                  <a:pt x="7" y="2"/>
                  <a:pt x="5" y="1"/>
                </a:cubicBezTo>
                <a:cubicBezTo>
                  <a:pt x="4" y="0"/>
                  <a:pt x="2" y="0"/>
                  <a:pt x="1" y="2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6" name="Freeform 83"/>
          <p:cNvSpPr>
            <a:spLocks/>
          </p:cNvSpPr>
          <p:nvPr/>
        </p:nvSpPr>
        <p:spPr bwMode="auto">
          <a:xfrm>
            <a:off x="1893888" y="5237163"/>
            <a:ext cx="26988" cy="25400"/>
          </a:xfrm>
          <a:custGeom>
            <a:avLst/>
            <a:gdLst>
              <a:gd name="T0" fmla="*/ 2 w 7"/>
              <a:gd name="T1" fmla="*/ 1 h 7"/>
              <a:gd name="T2" fmla="*/ 1 w 7"/>
              <a:gd name="T3" fmla="*/ 5 h 7"/>
              <a:gd name="T4" fmla="*/ 4 w 7"/>
              <a:gd name="T5" fmla="*/ 7 h 7"/>
              <a:gd name="T6" fmla="*/ 5 w 7"/>
              <a:gd name="T7" fmla="*/ 6 h 7"/>
              <a:gd name="T8" fmla="*/ 6 w 7"/>
              <a:gd name="T9" fmla="*/ 2 h 7"/>
              <a:gd name="T10" fmla="*/ 2 w 7"/>
              <a:gd name="T11" fmla="*/ 1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7">
                <a:moveTo>
                  <a:pt x="2" y="1"/>
                </a:moveTo>
                <a:cubicBezTo>
                  <a:pt x="1" y="2"/>
                  <a:pt x="0" y="4"/>
                  <a:pt x="1" y="5"/>
                </a:cubicBezTo>
                <a:cubicBezTo>
                  <a:pt x="2" y="6"/>
                  <a:pt x="3" y="7"/>
                  <a:pt x="4" y="7"/>
                </a:cubicBezTo>
                <a:cubicBezTo>
                  <a:pt x="5" y="6"/>
                  <a:pt x="5" y="6"/>
                  <a:pt x="5" y="6"/>
                </a:cubicBezTo>
                <a:cubicBezTo>
                  <a:pt x="6" y="5"/>
                  <a:pt x="7" y="4"/>
                  <a:pt x="6" y="2"/>
                </a:cubicBezTo>
                <a:cubicBezTo>
                  <a:pt x="5" y="1"/>
                  <a:pt x="4" y="0"/>
                  <a:pt x="2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7" name="Freeform 84"/>
          <p:cNvSpPr>
            <a:spLocks/>
          </p:cNvSpPr>
          <p:nvPr/>
        </p:nvSpPr>
        <p:spPr bwMode="auto">
          <a:xfrm>
            <a:off x="1927225" y="5191125"/>
            <a:ext cx="26988" cy="22225"/>
          </a:xfrm>
          <a:custGeom>
            <a:avLst/>
            <a:gdLst>
              <a:gd name="T0" fmla="*/ 4 w 7"/>
              <a:gd name="T1" fmla="*/ 0 h 6"/>
              <a:gd name="T2" fmla="*/ 1 w 7"/>
              <a:gd name="T3" fmla="*/ 2 h 6"/>
              <a:gd name="T4" fmla="*/ 1 w 7"/>
              <a:gd name="T5" fmla="*/ 2 h 6"/>
              <a:gd name="T6" fmla="*/ 3 w 7"/>
              <a:gd name="T7" fmla="*/ 6 h 6"/>
              <a:gd name="T8" fmla="*/ 4 w 7"/>
              <a:gd name="T9" fmla="*/ 6 h 6"/>
              <a:gd name="T10" fmla="*/ 7 w 7"/>
              <a:gd name="T11" fmla="*/ 3 h 6"/>
              <a:gd name="T12" fmla="*/ 4 w 7"/>
              <a:gd name="T1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6">
                <a:moveTo>
                  <a:pt x="4" y="0"/>
                </a:moveTo>
                <a:cubicBezTo>
                  <a:pt x="2" y="0"/>
                  <a:pt x="1" y="1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0" y="4"/>
                  <a:pt x="2" y="5"/>
                  <a:pt x="3" y="6"/>
                </a:cubicBezTo>
                <a:cubicBezTo>
                  <a:pt x="4" y="6"/>
                  <a:pt x="4" y="6"/>
                  <a:pt x="4" y="6"/>
                </a:cubicBezTo>
                <a:cubicBezTo>
                  <a:pt x="6" y="5"/>
                  <a:pt x="6" y="4"/>
                  <a:pt x="7" y="3"/>
                </a:cubicBezTo>
                <a:cubicBezTo>
                  <a:pt x="7" y="2"/>
                  <a:pt x="6" y="0"/>
                  <a:pt x="4" y="0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8" name="Freeform 85"/>
          <p:cNvSpPr>
            <a:spLocks/>
          </p:cNvSpPr>
          <p:nvPr/>
        </p:nvSpPr>
        <p:spPr bwMode="auto">
          <a:xfrm>
            <a:off x="1833563" y="5240338"/>
            <a:ext cx="26988" cy="26988"/>
          </a:xfrm>
          <a:custGeom>
            <a:avLst/>
            <a:gdLst>
              <a:gd name="T0" fmla="*/ 5 w 7"/>
              <a:gd name="T1" fmla="*/ 1 h 7"/>
              <a:gd name="T2" fmla="*/ 1 w 7"/>
              <a:gd name="T3" fmla="*/ 3 h 7"/>
              <a:gd name="T4" fmla="*/ 3 w 7"/>
              <a:gd name="T5" fmla="*/ 6 h 7"/>
              <a:gd name="T6" fmla="*/ 5 w 7"/>
              <a:gd name="T7" fmla="*/ 6 h 7"/>
              <a:gd name="T8" fmla="*/ 6 w 7"/>
              <a:gd name="T9" fmla="*/ 5 h 7"/>
              <a:gd name="T10" fmla="*/ 5 w 7"/>
              <a:gd name="T11" fmla="*/ 1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7">
                <a:moveTo>
                  <a:pt x="5" y="1"/>
                </a:moveTo>
                <a:cubicBezTo>
                  <a:pt x="3" y="0"/>
                  <a:pt x="2" y="1"/>
                  <a:pt x="1" y="3"/>
                </a:cubicBezTo>
                <a:cubicBezTo>
                  <a:pt x="0" y="4"/>
                  <a:pt x="1" y="6"/>
                  <a:pt x="3" y="6"/>
                </a:cubicBezTo>
                <a:cubicBezTo>
                  <a:pt x="3" y="7"/>
                  <a:pt x="4" y="7"/>
                  <a:pt x="5" y="6"/>
                </a:cubicBezTo>
                <a:cubicBezTo>
                  <a:pt x="5" y="6"/>
                  <a:pt x="6" y="6"/>
                  <a:pt x="6" y="5"/>
                </a:cubicBezTo>
                <a:cubicBezTo>
                  <a:pt x="7" y="3"/>
                  <a:pt x="6" y="2"/>
                  <a:pt x="5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9" name="Freeform 86"/>
          <p:cNvSpPr>
            <a:spLocks/>
          </p:cNvSpPr>
          <p:nvPr/>
        </p:nvSpPr>
        <p:spPr bwMode="auto">
          <a:xfrm>
            <a:off x="1811338" y="5226050"/>
            <a:ext cx="22225" cy="22225"/>
          </a:xfrm>
          <a:custGeom>
            <a:avLst/>
            <a:gdLst>
              <a:gd name="T0" fmla="*/ 5 w 6"/>
              <a:gd name="T1" fmla="*/ 1 h 6"/>
              <a:gd name="T2" fmla="*/ 1 w 6"/>
              <a:gd name="T3" fmla="*/ 1 h 6"/>
              <a:gd name="T4" fmla="*/ 1 w 6"/>
              <a:gd name="T5" fmla="*/ 5 h 6"/>
              <a:gd name="T6" fmla="*/ 4 w 6"/>
              <a:gd name="T7" fmla="*/ 6 h 6"/>
              <a:gd name="T8" fmla="*/ 5 w 6"/>
              <a:gd name="T9" fmla="*/ 5 h 6"/>
              <a:gd name="T10" fmla="*/ 5 w 6"/>
              <a:gd name="T11" fmla="*/ 1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6">
                <a:moveTo>
                  <a:pt x="5" y="1"/>
                </a:moveTo>
                <a:cubicBezTo>
                  <a:pt x="4" y="0"/>
                  <a:pt x="2" y="0"/>
                  <a:pt x="1" y="1"/>
                </a:cubicBezTo>
                <a:cubicBezTo>
                  <a:pt x="0" y="2"/>
                  <a:pt x="0" y="4"/>
                  <a:pt x="1" y="5"/>
                </a:cubicBezTo>
                <a:cubicBezTo>
                  <a:pt x="2" y="6"/>
                  <a:pt x="3" y="6"/>
                  <a:pt x="4" y="6"/>
                </a:cubicBezTo>
                <a:cubicBezTo>
                  <a:pt x="4" y="6"/>
                  <a:pt x="5" y="6"/>
                  <a:pt x="5" y="5"/>
                </a:cubicBezTo>
                <a:cubicBezTo>
                  <a:pt x="6" y="4"/>
                  <a:pt x="6" y="2"/>
                  <a:pt x="5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0" name="Freeform 87"/>
          <p:cNvSpPr>
            <a:spLocks/>
          </p:cNvSpPr>
          <p:nvPr/>
        </p:nvSpPr>
        <p:spPr bwMode="auto">
          <a:xfrm>
            <a:off x="1868488" y="5248275"/>
            <a:ext cx="22225" cy="22225"/>
          </a:xfrm>
          <a:custGeom>
            <a:avLst/>
            <a:gdLst>
              <a:gd name="T0" fmla="*/ 3 w 6"/>
              <a:gd name="T1" fmla="*/ 0 h 6"/>
              <a:gd name="T2" fmla="*/ 0 w 6"/>
              <a:gd name="T3" fmla="*/ 3 h 6"/>
              <a:gd name="T4" fmla="*/ 3 w 6"/>
              <a:gd name="T5" fmla="*/ 6 h 6"/>
              <a:gd name="T6" fmla="*/ 3 w 6"/>
              <a:gd name="T7" fmla="*/ 6 h 6"/>
              <a:gd name="T8" fmla="*/ 4 w 6"/>
              <a:gd name="T9" fmla="*/ 6 h 6"/>
              <a:gd name="T10" fmla="*/ 6 w 6"/>
              <a:gd name="T11" fmla="*/ 3 h 6"/>
              <a:gd name="T12" fmla="*/ 3 w 6"/>
              <a:gd name="T1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" h="6">
                <a:moveTo>
                  <a:pt x="3" y="0"/>
                </a:moveTo>
                <a:cubicBezTo>
                  <a:pt x="1" y="0"/>
                  <a:pt x="0" y="2"/>
                  <a:pt x="0" y="3"/>
                </a:cubicBezTo>
                <a:cubicBezTo>
                  <a:pt x="0" y="5"/>
                  <a:pt x="1" y="6"/>
                  <a:pt x="3" y="6"/>
                </a:cubicBezTo>
                <a:cubicBezTo>
                  <a:pt x="3" y="6"/>
                  <a:pt x="3" y="6"/>
                  <a:pt x="3" y="6"/>
                </a:cubicBezTo>
                <a:cubicBezTo>
                  <a:pt x="3" y="6"/>
                  <a:pt x="3" y="6"/>
                  <a:pt x="4" y="6"/>
                </a:cubicBezTo>
                <a:cubicBezTo>
                  <a:pt x="5" y="5"/>
                  <a:pt x="6" y="4"/>
                  <a:pt x="6" y="3"/>
                </a:cubicBezTo>
                <a:cubicBezTo>
                  <a:pt x="6" y="1"/>
                  <a:pt x="4" y="0"/>
                  <a:pt x="3" y="0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1" name="Freeform 88"/>
          <p:cNvSpPr>
            <a:spLocks/>
          </p:cNvSpPr>
          <p:nvPr/>
        </p:nvSpPr>
        <p:spPr bwMode="auto">
          <a:xfrm>
            <a:off x="1838325" y="5153025"/>
            <a:ext cx="74613" cy="76200"/>
          </a:xfrm>
          <a:custGeom>
            <a:avLst/>
            <a:gdLst>
              <a:gd name="T0" fmla="*/ 18 w 20"/>
              <a:gd name="T1" fmla="*/ 7 h 20"/>
              <a:gd name="T2" fmla="*/ 7 w 20"/>
              <a:gd name="T3" fmla="*/ 1 h 20"/>
              <a:gd name="T4" fmla="*/ 1 w 20"/>
              <a:gd name="T5" fmla="*/ 12 h 20"/>
              <a:gd name="T6" fmla="*/ 12 w 20"/>
              <a:gd name="T7" fmla="*/ 18 h 20"/>
              <a:gd name="T8" fmla="*/ 18 w 20"/>
              <a:gd name="T9" fmla="*/ 7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" h="20">
                <a:moveTo>
                  <a:pt x="18" y="7"/>
                </a:moveTo>
                <a:cubicBezTo>
                  <a:pt x="17" y="2"/>
                  <a:pt x="12" y="0"/>
                  <a:pt x="7" y="1"/>
                </a:cubicBezTo>
                <a:cubicBezTo>
                  <a:pt x="2" y="3"/>
                  <a:pt x="0" y="8"/>
                  <a:pt x="1" y="12"/>
                </a:cubicBezTo>
                <a:cubicBezTo>
                  <a:pt x="2" y="17"/>
                  <a:pt x="7" y="20"/>
                  <a:pt x="12" y="18"/>
                </a:cubicBezTo>
                <a:cubicBezTo>
                  <a:pt x="17" y="17"/>
                  <a:pt x="20" y="12"/>
                  <a:pt x="18" y="7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2" name="Freeform 89"/>
          <p:cNvSpPr>
            <a:spLocks noEditPoints="1"/>
          </p:cNvSpPr>
          <p:nvPr/>
        </p:nvSpPr>
        <p:spPr bwMode="auto">
          <a:xfrm>
            <a:off x="1154113" y="4090987"/>
            <a:ext cx="484188" cy="504825"/>
          </a:xfrm>
          <a:custGeom>
            <a:avLst/>
            <a:gdLst>
              <a:gd name="T0" fmla="*/ 120 w 129"/>
              <a:gd name="T1" fmla="*/ 30 h 134"/>
              <a:gd name="T2" fmla="*/ 84 w 129"/>
              <a:gd name="T3" fmla="*/ 17 h 134"/>
              <a:gd name="T4" fmla="*/ 48 w 129"/>
              <a:gd name="T5" fmla="*/ 4 h 134"/>
              <a:gd name="T6" fmla="*/ 24 w 129"/>
              <a:gd name="T7" fmla="*/ 35 h 134"/>
              <a:gd name="T8" fmla="*/ 1 w 129"/>
              <a:gd name="T9" fmla="*/ 65 h 134"/>
              <a:gd name="T10" fmla="*/ 23 w 129"/>
              <a:gd name="T11" fmla="*/ 97 h 134"/>
              <a:gd name="T12" fmla="*/ 44 w 129"/>
              <a:gd name="T13" fmla="*/ 129 h 134"/>
              <a:gd name="T14" fmla="*/ 81 w 129"/>
              <a:gd name="T15" fmla="*/ 118 h 134"/>
              <a:gd name="T16" fmla="*/ 118 w 129"/>
              <a:gd name="T17" fmla="*/ 107 h 134"/>
              <a:gd name="T18" fmla="*/ 119 w 129"/>
              <a:gd name="T19" fmla="*/ 69 h 134"/>
              <a:gd name="T20" fmla="*/ 120 w 129"/>
              <a:gd name="T21" fmla="*/ 30 h 134"/>
              <a:gd name="T22" fmla="*/ 102 w 129"/>
              <a:gd name="T23" fmla="*/ 49 h 134"/>
              <a:gd name="T24" fmla="*/ 97 w 129"/>
              <a:gd name="T25" fmla="*/ 48 h 134"/>
              <a:gd name="T26" fmla="*/ 89 w 129"/>
              <a:gd name="T27" fmla="*/ 68 h 134"/>
              <a:gd name="T28" fmla="*/ 96 w 129"/>
              <a:gd name="T29" fmla="*/ 88 h 134"/>
              <a:gd name="T30" fmla="*/ 98 w 129"/>
              <a:gd name="T31" fmla="*/ 87 h 134"/>
              <a:gd name="T32" fmla="*/ 103 w 129"/>
              <a:gd name="T33" fmla="*/ 90 h 134"/>
              <a:gd name="T34" fmla="*/ 100 w 129"/>
              <a:gd name="T35" fmla="*/ 96 h 134"/>
              <a:gd name="T36" fmla="*/ 94 w 129"/>
              <a:gd name="T37" fmla="*/ 93 h 134"/>
              <a:gd name="T38" fmla="*/ 95 w 129"/>
              <a:gd name="T39" fmla="*/ 90 h 134"/>
              <a:gd name="T40" fmla="*/ 73 w 129"/>
              <a:gd name="T41" fmla="*/ 88 h 134"/>
              <a:gd name="T42" fmla="*/ 56 w 129"/>
              <a:gd name="T43" fmla="*/ 101 h 134"/>
              <a:gd name="T44" fmla="*/ 58 w 129"/>
              <a:gd name="T45" fmla="*/ 104 h 134"/>
              <a:gd name="T46" fmla="*/ 55 w 129"/>
              <a:gd name="T47" fmla="*/ 110 h 134"/>
              <a:gd name="T48" fmla="*/ 49 w 129"/>
              <a:gd name="T49" fmla="*/ 106 h 134"/>
              <a:gd name="T50" fmla="*/ 52 w 129"/>
              <a:gd name="T51" fmla="*/ 101 h 134"/>
              <a:gd name="T52" fmla="*/ 54 w 129"/>
              <a:gd name="T53" fmla="*/ 100 h 134"/>
              <a:gd name="T54" fmla="*/ 49 w 129"/>
              <a:gd name="T55" fmla="*/ 80 h 134"/>
              <a:gd name="T56" fmla="*/ 31 w 129"/>
              <a:gd name="T57" fmla="*/ 67 h 134"/>
              <a:gd name="T58" fmla="*/ 28 w 129"/>
              <a:gd name="T59" fmla="*/ 71 h 134"/>
              <a:gd name="T60" fmla="*/ 22 w 129"/>
              <a:gd name="T61" fmla="*/ 67 h 134"/>
              <a:gd name="T62" fmla="*/ 25 w 129"/>
              <a:gd name="T63" fmla="*/ 62 h 134"/>
              <a:gd name="T64" fmla="*/ 31 w 129"/>
              <a:gd name="T65" fmla="*/ 65 h 134"/>
              <a:gd name="T66" fmla="*/ 31 w 129"/>
              <a:gd name="T67" fmla="*/ 65 h 134"/>
              <a:gd name="T68" fmla="*/ 49 w 129"/>
              <a:gd name="T69" fmla="*/ 55 h 134"/>
              <a:gd name="T70" fmla="*/ 56 w 129"/>
              <a:gd name="T71" fmla="*/ 33 h 134"/>
              <a:gd name="T72" fmla="*/ 51 w 129"/>
              <a:gd name="T73" fmla="*/ 30 h 134"/>
              <a:gd name="T74" fmla="*/ 54 w 129"/>
              <a:gd name="T75" fmla="*/ 24 h 134"/>
              <a:gd name="T76" fmla="*/ 60 w 129"/>
              <a:gd name="T77" fmla="*/ 27 h 134"/>
              <a:gd name="T78" fmla="*/ 58 w 129"/>
              <a:gd name="T79" fmla="*/ 33 h 134"/>
              <a:gd name="T80" fmla="*/ 74 w 129"/>
              <a:gd name="T81" fmla="*/ 47 h 134"/>
              <a:gd name="T82" fmla="*/ 96 w 129"/>
              <a:gd name="T83" fmla="*/ 46 h 134"/>
              <a:gd name="T84" fmla="*/ 96 w 129"/>
              <a:gd name="T85" fmla="*/ 46 h 134"/>
              <a:gd name="T86" fmla="*/ 99 w 129"/>
              <a:gd name="T87" fmla="*/ 40 h 134"/>
              <a:gd name="T88" fmla="*/ 105 w 129"/>
              <a:gd name="T89" fmla="*/ 43 h 134"/>
              <a:gd name="T90" fmla="*/ 102 w 129"/>
              <a:gd name="T91" fmla="*/ 49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29" h="134">
                <a:moveTo>
                  <a:pt x="120" y="30"/>
                </a:moveTo>
                <a:cubicBezTo>
                  <a:pt x="112" y="18"/>
                  <a:pt x="97" y="13"/>
                  <a:pt x="84" y="17"/>
                </a:cubicBezTo>
                <a:cubicBezTo>
                  <a:pt x="76" y="6"/>
                  <a:pt x="62" y="0"/>
                  <a:pt x="48" y="4"/>
                </a:cubicBezTo>
                <a:cubicBezTo>
                  <a:pt x="34" y="9"/>
                  <a:pt x="25" y="21"/>
                  <a:pt x="24" y="35"/>
                </a:cubicBezTo>
                <a:cubicBezTo>
                  <a:pt x="11" y="39"/>
                  <a:pt x="1" y="51"/>
                  <a:pt x="1" y="65"/>
                </a:cubicBezTo>
                <a:cubicBezTo>
                  <a:pt x="0" y="80"/>
                  <a:pt x="10" y="93"/>
                  <a:pt x="23" y="97"/>
                </a:cubicBezTo>
                <a:cubicBezTo>
                  <a:pt x="22" y="111"/>
                  <a:pt x="31" y="124"/>
                  <a:pt x="44" y="129"/>
                </a:cubicBezTo>
                <a:cubicBezTo>
                  <a:pt x="58" y="134"/>
                  <a:pt x="73" y="129"/>
                  <a:pt x="81" y="118"/>
                </a:cubicBezTo>
                <a:cubicBezTo>
                  <a:pt x="94" y="123"/>
                  <a:pt x="109" y="119"/>
                  <a:pt x="118" y="107"/>
                </a:cubicBezTo>
                <a:cubicBezTo>
                  <a:pt x="127" y="96"/>
                  <a:pt x="127" y="80"/>
                  <a:pt x="119" y="69"/>
                </a:cubicBezTo>
                <a:cubicBezTo>
                  <a:pt x="128" y="58"/>
                  <a:pt x="129" y="42"/>
                  <a:pt x="120" y="30"/>
                </a:cubicBezTo>
                <a:close/>
                <a:moveTo>
                  <a:pt x="102" y="49"/>
                </a:moveTo>
                <a:cubicBezTo>
                  <a:pt x="100" y="49"/>
                  <a:pt x="98" y="49"/>
                  <a:pt x="97" y="48"/>
                </a:cubicBezTo>
                <a:cubicBezTo>
                  <a:pt x="93" y="54"/>
                  <a:pt x="89" y="61"/>
                  <a:pt x="89" y="68"/>
                </a:cubicBezTo>
                <a:cubicBezTo>
                  <a:pt x="88" y="76"/>
                  <a:pt x="92" y="82"/>
                  <a:pt x="96" y="88"/>
                </a:cubicBezTo>
                <a:cubicBezTo>
                  <a:pt x="96" y="88"/>
                  <a:pt x="97" y="87"/>
                  <a:pt x="98" y="87"/>
                </a:cubicBezTo>
                <a:cubicBezTo>
                  <a:pt x="100" y="87"/>
                  <a:pt x="103" y="88"/>
                  <a:pt x="103" y="90"/>
                </a:cubicBezTo>
                <a:cubicBezTo>
                  <a:pt x="104" y="93"/>
                  <a:pt x="103" y="96"/>
                  <a:pt x="100" y="96"/>
                </a:cubicBezTo>
                <a:cubicBezTo>
                  <a:pt x="98" y="97"/>
                  <a:pt x="95" y="96"/>
                  <a:pt x="94" y="93"/>
                </a:cubicBezTo>
                <a:cubicBezTo>
                  <a:pt x="94" y="92"/>
                  <a:pt x="94" y="91"/>
                  <a:pt x="95" y="90"/>
                </a:cubicBezTo>
                <a:cubicBezTo>
                  <a:pt x="88" y="87"/>
                  <a:pt x="80" y="86"/>
                  <a:pt x="73" y="88"/>
                </a:cubicBezTo>
                <a:cubicBezTo>
                  <a:pt x="66" y="90"/>
                  <a:pt x="60" y="95"/>
                  <a:pt x="56" y="101"/>
                </a:cubicBezTo>
                <a:cubicBezTo>
                  <a:pt x="57" y="102"/>
                  <a:pt x="58" y="103"/>
                  <a:pt x="58" y="104"/>
                </a:cubicBezTo>
                <a:cubicBezTo>
                  <a:pt x="59" y="106"/>
                  <a:pt x="57" y="109"/>
                  <a:pt x="55" y="110"/>
                </a:cubicBezTo>
                <a:cubicBezTo>
                  <a:pt x="52" y="110"/>
                  <a:pt x="50" y="109"/>
                  <a:pt x="49" y="106"/>
                </a:cubicBezTo>
                <a:cubicBezTo>
                  <a:pt x="48" y="104"/>
                  <a:pt x="50" y="101"/>
                  <a:pt x="52" y="101"/>
                </a:cubicBezTo>
                <a:cubicBezTo>
                  <a:pt x="53" y="100"/>
                  <a:pt x="53" y="100"/>
                  <a:pt x="54" y="100"/>
                </a:cubicBezTo>
                <a:cubicBezTo>
                  <a:pt x="54" y="93"/>
                  <a:pt x="53" y="86"/>
                  <a:pt x="49" y="80"/>
                </a:cubicBezTo>
                <a:cubicBezTo>
                  <a:pt x="45" y="74"/>
                  <a:pt x="38" y="70"/>
                  <a:pt x="31" y="67"/>
                </a:cubicBezTo>
                <a:cubicBezTo>
                  <a:pt x="31" y="69"/>
                  <a:pt x="30" y="70"/>
                  <a:pt x="28" y="71"/>
                </a:cubicBezTo>
                <a:cubicBezTo>
                  <a:pt x="25" y="71"/>
                  <a:pt x="23" y="70"/>
                  <a:pt x="22" y="67"/>
                </a:cubicBezTo>
                <a:cubicBezTo>
                  <a:pt x="21" y="65"/>
                  <a:pt x="23" y="62"/>
                  <a:pt x="25" y="62"/>
                </a:cubicBezTo>
                <a:cubicBezTo>
                  <a:pt x="28" y="61"/>
                  <a:pt x="30" y="62"/>
                  <a:pt x="31" y="65"/>
                </a:cubicBezTo>
                <a:cubicBezTo>
                  <a:pt x="31" y="65"/>
                  <a:pt x="31" y="65"/>
                  <a:pt x="31" y="65"/>
                </a:cubicBezTo>
                <a:cubicBezTo>
                  <a:pt x="38" y="64"/>
                  <a:pt x="45" y="61"/>
                  <a:pt x="49" y="55"/>
                </a:cubicBezTo>
                <a:cubicBezTo>
                  <a:pt x="54" y="49"/>
                  <a:pt x="55" y="41"/>
                  <a:pt x="56" y="33"/>
                </a:cubicBezTo>
                <a:cubicBezTo>
                  <a:pt x="54" y="33"/>
                  <a:pt x="52" y="32"/>
                  <a:pt x="51" y="30"/>
                </a:cubicBezTo>
                <a:cubicBezTo>
                  <a:pt x="50" y="28"/>
                  <a:pt x="52" y="25"/>
                  <a:pt x="54" y="24"/>
                </a:cubicBezTo>
                <a:cubicBezTo>
                  <a:pt x="57" y="23"/>
                  <a:pt x="59" y="25"/>
                  <a:pt x="60" y="27"/>
                </a:cubicBezTo>
                <a:cubicBezTo>
                  <a:pt x="61" y="29"/>
                  <a:pt x="60" y="32"/>
                  <a:pt x="58" y="33"/>
                </a:cubicBezTo>
                <a:cubicBezTo>
                  <a:pt x="62" y="39"/>
                  <a:pt x="67" y="44"/>
                  <a:pt x="74" y="47"/>
                </a:cubicBezTo>
                <a:cubicBezTo>
                  <a:pt x="81" y="49"/>
                  <a:pt x="89" y="48"/>
                  <a:pt x="96" y="46"/>
                </a:cubicBezTo>
                <a:cubicBezTo>
                  <a:pt x="96" y="46"/>
                  <a:pt x="96" y="46"/>
                  <a:pt x="96" y="46"/>
                </a:cubicBezTo>
                <a:cubicBezTo>
                  <a:pt x="95" y="43"/>
                  <a:pt x="96" y="41"/>
                  <a:pt x="99" y="40"/>
                </a:cubicBezTo>
                <a:cubicBezTo>
                  <a:pt x="101" y="39"/>
                  <a:pt x="104" y="40"/>
                  <a:pt x="105" y="43"/>
                </a:cubicBezTo>
                <a:cubicBezTo>
                  <a:pt x="105" y="45"/>
                  <a:pt x="104" y="48"/>
                  <a:pt x="102" y="49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3" name="Freeform 90"/>
          <p:cNvSpPr>
            <a:spLocks/>
          </p:cNvSpPr>
          <p:nvPr/>
        </p:nvSpPr>
        <p:spPr bwMode="auto">
          <a:xfrm>
            <a:off x="1341438" y="4351338"/>
            <a:ext cx="19050" cy="19050"/>
          </a:xfrm>
          <a:custGeom>
            <a:avLst/>
            <a:gdLst>
              <a:gd name="T0" fmla="*/ 5 w 5"/>
              <a:gd name="T1" fmla="*/ 2 h 5"/>
              <a:gd name="T2" fmla="*/ 5 w 5"/>
              <a:gd name="T3" fmla="*/ 2 h 5"/>
              <a:gd name="T4" fmla="*/ 2 w 5"/>
              <a:gd name="T5" fmla="*/ 1 h 5"/>
              <a:gd name="T6" fmla="*/ 0 w 5"/>
              <a:gd name="T7" fmla="*/ 3 h 5"/>
              <a:gd name="T8" fmla="*/ 3 w 5"/>
              <a:gd name="T9" fmla="*/ 5 h 5"/>
              <a:gd name="T10" fmla="*/ 5 w 5"/>
              <a:gd name="T11" fmla="*/ 2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5" y="2"/>
                </a:moveTo>
                <a:cubicBezTo>
                  <a:pt x="5" y="2"/>
                  <a:pt x="5" y="2"/>
                  <a:pt x="5" y="2"/>
                </a:cubicBezTo>
                <a:cubicBezTo>
                  <a:pt x="4" y="1"/>
                  <a:pt x="3" y="0"/>
                  <a:pt x="2" y="1"/>
                </a:cubicBezTo>
                <a:cubicBezTo>
                  <a:pt x="0" y="1"/>
                  <a:pt x="0" y="2"/>
                  <a:pt x="0" y="3"/>
                </a:cubicBezTo>
                <a:cubicBezTo>
                  <a:pt x="0" y="5"/>
                  <a:pt x="2" y="5"/>
                  <a:pt x="3" y="5"/>
                </a:cubicBezTo>
                <a:cubicBezTo>
                  <a:pt x="4" y="5"/>
                  <a:pt x="5" y="3"/>
                  <a:pt x="5" y="2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4" name="Freeform 91"/>
          <p:cNvSpPr>
            <a:spLocks/>
          </p:cNvSpPr>
          <p:nvPr/>
        </p:nvSpPr>
        <p:spPr bwMode="auto">
          <a:xfrm>
            <a:off x="1349375" y="4305300"/>
            <a:ext cx="19050" cy="19050"/>
          </a:xfrm>
          <a:custGeom>
            <a:avLst/>
            <a:gdLst>
              <a:gd name="T0" fmla="*/ 3 w 5"/>
              <a:gd name="T1" fmla="*/ 5 h 5"/>
              <a:gd name="T2" fmla="*/ 4 w 5"/>
              <a:gd name="T3" fmla="*/ 4 h 5"/>
              <a:gd name="T4" fmla="*/ 4 w 5"/>
              <a:gd name="T5" fmla="*/ 0 h 5"/>
              <a:gd name="T6" fmla="*/ 0 w 5"/>
              <a:gd name="T7" fmla="*/ 1 h 5"/>
              <a:gd name="T8" fmla="*/ 1 w 5"/>
              <a:gd name="T9" fmla="*/ 4 h 5"/>
              <a:gd name="T10" fmla="*/ 3 w 5"/>
              <a:gd name="T11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3" y="5"/>
                </a:moveTo>
                <a:cubicBezTo>
                  <a:pt x="4" y="4"/>
                  <a:pt x="4" y="4"/>
                  <a:pt x="4" y="4"/>
                </a:cubicBezTo>
                <a:cubicBezTo>
                  <a:pt x="5" y="3"/>
                  <a:pt x="5" y="1"/>
                  <a:pt x="4" y="0"/>
                </a:cubicBezTo>
                <a:cubicBezTo>
                  <a:pt x="3" y="0"/>
                  <a:pt x="1" y="0"/>
                  <a:pt x="0" y="1"/>
                </a:cubicBezTo>
                <a:cubicBezTo>
                  <a:pt x="0" y="2"/>
                  <a:pt x="0" y="3"/>
                  <a:pt x="1" y="4"/>
                </a:cubicBezTo>
                <a:cubicBezTo>
                  <a:pt x="2" y="5"/>
                  <a:pt x="2" y="5"/>
                  <a:pt x="3" y="5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5" name="Freeform 92"/>
          <p:cNvSpPr>
            <a:spLocks/>
          </p:cNvSpPr>
          <p:nvPr/>
        </p:nvSpPr>
        <p:spPr bwMode="auto">
          <a:xfrm>
            <a:off x="1338263" y="4329113"/>
            <a:ext cx="22225" cy="19050"/>
          </a:xfrm>
          <a:custGeom>
            <a:avLst/>
            <a:gdLst>
              <a:gd name="T0" fmla="*/ 3 w 6"/>
              <a:gd name="T1" fmla="*/ 5 h 5"/>
              <a:gd name="T2" fmla="*/ 4 w 6"/>
              <a:gd name="T3" fmla="*/ 5 h 5"/>
              <a:gd name="T4" fmla="*/ 5 w 6"/>
              <a:gd name="T5" fmla="*/ 3 h 5"/>
              <a:gd name="T6" fmla="*/ 3 w 6"/>
              <a:gd name="T7" fmla="*/ 0 h 5"/>
              <a:gd name="T8" fmla="*/ 1 w 6"/>
              <a:gd name="T9" fmla="*/ 2 h 5"/>
              <a:gd name="T10" fmla="*/ 3 w 6"/>
              <a:gd name="T11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5">
                <a:moveTo>
                  <a:pt x="3" y="5"/>
                </a:moveTo>
                <a:cubicBezTo>
                  <a:pt x="3" y="5"/>
                  <a:pt x="3" y="5"/>
                  <a:pt x="4" y="5"/>
                </a:cubicBezTo>
                <a:cubicBezTo>
                  <a:pt x="4" y="4"/>
                  <a:pt x="5" y="4"/>
                  <a:pt x="5" y="3"/>
                </a:cubicBezTo>
                <a:cubicBezTo>
                  <a:pt x="6" y="1"/>
                  <a:pt x="5" y="0"/>
                  <a:pt x="3" y="0"/>
                </a:cubicBezTo>
                <a:cubicBezTo>
                  <a:pt x="2" y="0"/>
                  <a:pt x="1" y="1"/>
                  <a:pt x="1" y="2"/>
                </a:cubicBezTo>
                <a:cubicBezTo>
                  <a:pt x="0" y="3"/>
                  <a:pt x="1" y="4"/>
                  <a:pt x="3" y="5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6" name="Freeform 93"/>
          <p:cNvSpPr>
            <a:spLocks/>
          </p:cNvSpPr>
          <p:nvPr/>
        </p:nvSpPr>
        <p:spPr bwMode="auto">
          <a:xfrm>
            <a:off x="1368425" y="4287838"/>
            <a:ext cx="19050" cy="17463"/>
          </a:xfrm>
          <a:custGeom>
            <a:avLst/>
            <a:gdLst>
              <a:gd name="T0" fmla="*/ 3 w 5"/>
              <a:gd name="T1" fmla="*/ 5 h 5"/>
              <a:gd name="T2" fmla="*/ 3 w 5"/>
              <a:gd name="T3" fmla="*/ 5 h 5"/>
              <a:gd name="T4" fmla="*/ 4 w 5"/>
              <a:gd name="T5" fmla="*/ 2 h 5"/>
              <a:gd name="T6" fmla="*/ 1 w 5"/>
              <a:gd name="T7" fmla="*/ 1 h 5"/>
              <a:gd name="T8" fmla="*/ 0 w 5"/>
              <a:gd name="T9" fmla="*/ 4 h 5"/>
              <a:gd name="T10" fmla="*/ 3 w 5"/>
              <a:gd name="T11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3" y="5"/>
                </a:moveTo>
                <a:cubicBezTo>
                  <a:pt x="3" y="5"/>
                  <a:pt x="3" y="5"/>
                  <a:pt x="3" y="5"/>
                </a:cubicBezTo>
                <a:cubicBezTo>
                  <a:pt x="5" y="4"/>
                  <a:pt x="5" y="3"/>
                  <a:pt x="4" y="2"/>
                </a:cubicBezTo>
                <a:cubicBezTo>
                  <a:pt x="4" y="1"/>
                  <a:pt x="2" y="0"/>
                  <a:pt x="1" y="1"/>
                </a:cubicBezTo>
                <a:cubicBezTo>
                  <a:pt x="0" y="1"/>
                  <a:pt x="0" y="3"/>
                  <a:pt x="0" y="4"/>
                </a:cubicBezTo>
                <a:cubicBezTo>
                  <a:pt x="1" y="5"/>
                  <a:pt x="2" y="5"/>
                  <a:pt x="3" y="5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7" name="Freeform 94"/>
          <p:cNvSpPr>
            <a:spLocks/>
          </p:cNvSpPr>
          <p:nvPr/>
        </p:nvSpPr>
        <p:spPr bwMode="auto">
          <a:xfrm>
            <a:off x="1436688" y="4298950"/>
            <a:ext cx="17463" cy="19050"/>
          </a:xfrm>
          <a:custGeom>
            <a:avLst/>
            <a:gdLst>
              <a:gd name="T0" fmla="*/ 0 w 5"/>
              <a:gd name="T1" fmla="*/ 4 h 5"/>
              <a:gd name="T2" fmla="*/ 3 w 5"/>
              <a:gd name="T3" fmla="*/ 5 h 5"/>
              <a:gd name="T4" fmla="*/ 4 w 5"/>
              <a:gd name="T5" fmla="*/ 5 h 5"/>
              <a:gd name="T6" fmla="*/ 4 w 5"/>
              <a:gd name="T7" fmla="*/ 1 h 5"/>
              <a:gd name="T8" fmla="*/ 1 w 5"/>
              <a:gd name="T9" fmla="*/ 1 h 5"/>
              <a:gd name="T10" fmla="*/ 0 w 5"/>
              <a:gd name="T11" fmla="*/ 4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0" y="4"/>
                </a:moveTo>
                <a:cubicBezTo>
                  <a:pt x="1" y="5"/>
                  <a:pt x="2" y="5"/>
                  <a:pt x="3" y="5"/>
                </a:cubicBezTo>
                <a:cubicBezTo>
                  <a:pt x="3" y="5"/>
                  <a:pt x="4" y="5"/>
                  <a:pt x="4" y="5"/>
                </a:cubicBezTo>
                <a:cubicBezTo>
                  <a:pt x="5" y="4"/>
                  <a:pt x="5" y="2"/>
                  <a:pt x="4" y="1"/>
                </a:cubicBezTo>
                <a:cubicBezTo>
                  <a:pt x="3" y="0"/>
                  <a:pt x="2" y="0"/>
                  <a:pt x="1" y="1"/>
                </a:cubicBezTo>
                <a:cubicBezTo>
                  <a:pt x="0" y="2"/>
                  <a:pt x="0" y="3"/>
                  <a:pt x="0" y="4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8" name="Freeform 95"/>
          <p:cNvSpPr>
            <a:spLocks/>
          </p:cNvSpPr>
          <p:nvPr/>
        </p:nvSpPr>
        <p:spPr bwMode="auto">
          <a:xfrm>
            <a:off x="1390650" y="4283075"/>
            <a:ext cx="19050" cy="15875"/>
          </a:xfrm>
          <a:custGeom>
            <a:avLst/>
            <a:gdLst>
              <a:gd name="T0" fmla="*/ 3 w 5"/>
              <a:gd name="T1" fmla="*/ 4 h 4"/>
              <a:gd name="T2" fmla="*/ 3 w 5"/>
              <a:gd name="T3" fmla="*/ 4 h 4"/>
              <a:gd name="T4" fmla="*/ 5 w 5"/>
              <a:gd name="T5" fmla="*/ 2 h 4"/>
              <a:gd name="T6" fmla="*/ 2 w 5"/>
              <a:gd name="T7" fmla="*/ 0 h 4"/>
              <a:gd name="T8" fmla="*/ 0 w 5"/>
              <a:gd name="T9" fmla="*/ 2 h 4"/>
              <a:gd name="T10" fmla="*/ 3 w 5"/>
              <a:gd name="T11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4">
                <a:moveTo>
                  <a:pt x="3" y="4"/>
                </a:moveTo>
                <a:cubicBezTo>
                  <a:pt x="3" y="4"/>
                  <a:pt x="3" y="4"/>
                  <a:pt x="3" y="4"/>
                </a:cubicBezTo>
                <a:cubicBezTo>
                  <a:pt x="4" y="4"/>
                  <a:pt x="5" y="3"/>
                  <a:pt x="5" y="2"/>
                </a:cubicBezTo>
                <a:cubicBezTo>
                  <a:pt x="5" y="1"/>
                  <a:pt x="4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4"/>
                  <a:pt x="1" y="4"/>
                  <a:pt x="3" y="4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9" name="Freeform 96"/>
          <p:cNvSpPr>
            <a:spLocks/>
          </p:cNvSpPr>
          <p:nvPr/>
        </p:nvSpPr>
        <p:spPr bwMode="auto">
          <a:xfrm>
            <a:off x="1412875" y="4283075"/>
            <a:ext cx="23813" cy="22225"/>
          </a:xfrm>
          <a:custGeom>
            <a:avLst/>
            <a:gdLst>
              <a:gd name="T0" fmla="*/ 2 w 6"/>
              <a:gd name="T1" fmla="*/ 5 h 6"/>
              <a:gd name="T2" fmla="*/ 4 w 6"/>
              <a:gd name="T3" fmla="*/ 5 h 6"/>
              <a:gd name="T4" fmla="*/ 5 w 6"/>
              <a:gd name="T5" fmla="*/ 4 h 6"/>
              <a:gd name="T6" fmla="*/ 4 w 6"/>
              <a:gd name="T7" fmla="*/ 1 h 6"/>
              <a:gd name="T8" fmla="*/ 1 w 6"/>
              <a:gd name="T9" fmla="*/ 2 h 6"/>
              <a:gd name="T10" fmla="*/ 2 w 6"/>
              <a:gd name="T11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6">
                <a:moveTo>
                  <a:pt x="2" y="5"/>
                </a:moveTo>
                <a:cubicBezTo>
                  <a:pt x="2" y="5"/>
                  <a:pt x="3" y="6"/>
                  <a:pt x="4" y="5"/>
                </a:cubicBezTo>
                <a:cubicBezTo>
                  <a:pt x="4" y="5"/>
                  <a:pt x="5" y="5"/>
                  <a:pt x="5" y="4"/>
                </a:cubicBezTo>
                <a:cubicBezTo>
                  <a:pt x="6" y="3"/>
                  <a:pt x="5" y="1"/>
                  <a:pt x="4" y="1"/>
                </a:cubicBezTo>
                <a:cubicBezTo>
                  <a:pt x="3" y="0"/>
                  <a:pt x="1" y="1"/>
                  <a:pt x="1" y="2"/>
                </a:cubicBezTo>
                <a:cubicBezTo>
                  <a:pt x="0" y="3"/>
                  <a:pt x="1" y="5"/>
                  <a:pt x="2" y="5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0" name="Freeform 97"/>
          <p:cNvSpPr>
            <a:spLocks/>
          </p:cNvSpPr>
          <p:nvPr/>
        </p:nvSpPr>
        <p:spPr bwMode="auto">
          <a:xfrm>
            <a:off x="1447800" y="4321175"/>
            <a:ext cx="19050" cy="19050"/>
          </a:xfrm>
          <a:custGeom>
            <a:avLst/>
            <a:gdLst>
              <a:gd name="T0" fmla="*/ 2 w 5"/>
              <a:gd name="T1" fmla="*/ 0 h 5"/>
              <a:gd name="T2" fmla="*/ 0 w 5"/>
              <a:gd name="T3" fmla="*/ 3 h 5"/>
              <a:gd name="T4" fmla="*/ 0 w 5"/>
              <a:gd name="T5" fmla="*/ 3 h 5"/>
              <a:gd name="T6" fmla="*/ 3 w 5"/>
              <a:gd name="T7" fmla="*/ 5 h 5"/>
              <a:gd name="T8" fmla="*/ 5 w 5"/>
              <a:gd name="T9" fmla="*/ 2 h 5"/>
              <a:gd name="T10" fmla="*/ 5 w 5"/>
              <a:gd name="T11" fmla="*/ 2 h 5"/>
              <a:gd name="T12" fmla="*/ 5 w 5"/>
              <a:gd name="T13" fmla="*/ 2 h 5"/>
              <a:gd name="T14" fmla="*/ 2 w 5"/>
              <a:gd name="T15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" h="5">
                <a:moveTo>
                  <a:pt x="2" y="0"/>
                </a:moveTo>
                <a:cubicBezTo>
                  <a:pt x="0" y="1"/>
                  <a:pt x="0" y="2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1" y="4"/>
                  <a:pt x="2" y="5"/>
                  <a:pt x="3" y="5"/>
                </a:cubicBezTo>
                <a:cubicBezTo>
                  <a:pt x="4" y="4"/>
                  <a:pt x="5" y="3"/>
                  <a:pt x="5" y="2"/>
                </a:cubicBezTo>
                <a:cubicBezTo>
                  <a:pt x="5" y="2"/>
                  <a:pt x="5" y="2"/>
                  <a:pt x="5" y="2"/>
                </a:cubicBezTo>
                <a:cubicBezTo>
                  <a:pt x="5" y="2"/>
                  <a:pt x="5" y="2"/>
                  <a:pt x="5" y="2"/>
                </a:cubicBezTo>
                <a:cubicBezTo>
                  <a:pt x="4" y="1"/>
                  <a:pt x="3" y="0"/>
                  <a:pt x="2" y="0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1" name="Freeform 98"/>
          <p:cNvSpPr>
            <a:spLocks/>
          </p:cNvSpPr>
          <p:nvPr/>
        </p:nvSpPr>
        <p:spPr bwMode="auto">
          <a:xfrm>
            <a:off x="1439863" y="4365625"/>
            <a:ext cx="19050" cy="19050"/>
          </a:xfrm>
          <a:custGeom>
            <a:avLst/>
            <a:gdLst>
              <a:gd name="T0" fmla="*/ 0 w 5"/>
              <a:gd name="T1" fmla="*/ 2 h 5"/>
              <a:gd name="T2" fmla="*/ 0 w 5"/>
              <a:gd name="T3" fmla="*/ 2 h 5"/>
              <a:gd name="T4" fmla="*/ 1 w 5"/>
              <a:gd name="T5" fmla="*/ 5 h 5"/>
              <a:gd name="T6" fmla="*/ 3 w 5"/>
              <a:gd name="T7" fmla="*/ 5 h 5"/>
              <a:gd name="T8" fmla="*/ 4 w 5"/>
              <a:gd name="T9" fmla="*/ 4 h 5"/>
              <a:gd name="T10" fmla="*/ 4 w 5"/>
              <a:gd name="T11" fmla="*/ 1 h 5"/>
              <a:gd name="T12" fmla="*/ 0 w 5"/>
              <a:gd name="T13" fmla="*/ 2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5"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3"/>
                  <a:pt x="0" y="4"/>
                  <a:pt x="1" y="5"/>
                </a:cubicBezTo>
                <a:cubicBezTo>
                  <a:pt x="2" y="5"/>
                  <a:pt x="2" y="5"/>
                  <a:pt x="3" y="5"/>
                </a:cubicBezTo>
                <a:cubicBezTo>
                  <a:pt x="4" y="5"/>
                  <a:pt x="4" y="5"/>
                  <a:pt x="4" y="4"/>
                </a:cubicBezTo>
                <a:cubicBezTo>
                  <a:pt x="5" y="3"/>
                  <a:pt x="5" y="2"/>
                  <a:pt x="4" y="1"/>
                </a:cubicBezTo>
                <a:cubicBezTo>
                  <a:pt x="3" y="0"/>
                  <a:pt x="1" y="1"/>
                  <a:pt x="0" y="2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2" name="Freeform 99"/>
          <p:cNvSpPr>
            <a:spLocks/>
          </p:cNvSpPr>
          <p:nvPr/>
        </p:nvSpPr>
        <p:spPr bwMode="auto">
          <a:xfrm>
            <a:off x="1420813" y="4384675"/>
            <a:ext cx="19050" cy="19050"/>
          </a:xfrm>
          <a:custGeom>
            <a:avLst/>
            <a:gdLst>
              <a:gd name="T0" fmla="*/ 1 w 5"/>
              <a:gd name="T1" fmla="*/ 0 h 5"/>
              <a:gd name="T2" fmla="*/ 0 w 5"/>
              <a:gd name="T3" fmla="*/ 4 h 5"/>
              <a:gd name="T4" fmla="*/ 3 w 5"/>
              <a:gd name="T5" fmla="*/ 5 h 5"/>
              <a:gd name="T6" fmla="*/ 4 w 5"/>
              <a:gd name="T7" fmla="*/ 4 h 5"/>
              <a:gd name="T8" fmla="*/ 5 w 5"/>
              <a:gd name="T9" fmla="*/ 1 h 5"/>
              <a:gd name="T10" fmla="*/ 1 w 5"/>
              <a:gd name="T11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1" y="0"/>
                </a:moveTo>
                <a:cubicBezTo>
                  <a:pt x="0" y="1"/>
                  <a:pt x="0" y="2"/>
                  <a:pt x="0" y="4"/>
                </a:cubicBezTo>
                <a:cubicBezTo>
                  <a:pt x="1" y="4"/>
                  <a:pt x="2" y="5"/>
                  <a:pt x="3" y="5"/>
                </a:cubicBezTo>
                <a:cubicBezTo>
                  <a:pt x="3" y="5"/>
                  <a:pt x="4" y="5"/>
                  <a:pt x="4" y="4"/>
                </a:cubicBezTo>
                <a:cubicBezTo>
                  <a:pt x="5" y="4"/>
                  <a:pt x="5" y="2"/>
                  <a:pt x="5" y="1"/>
                </a:cubicBezTo>
                <a:cubicBezTo>
                  <a:pt x="4" y="0"/>
                  <a:pt x="3" y="0"/>
                  <a:pt x="1" y="0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3" name="Freeform 100"/>
          <p:cNvSpPr>
            <a:spLocks/>
          </p:cNvSpPr>
          <p:nvPr/>
        </p:nvSpPr>
        <p:spPr bwMode="auto">
          <a:xfrm>
            <a:off x="1447800" y="4343400"/>
            <a:ext cx="19050" cy="19050"/>
          </a:xfrm>
          <a:custGeom>
            <a:avLst/>
            <a:gdLst>
              <a:gd name="T0" fmla="*/ 3 w 5"/>
              <a:gd name="T1" fmla="*/ 1 h 5"/>
              <a:gd name="T2" fmla="*/ 0 w 5"/>
              <a:gd name="T3" fmla="*/ 3 h 5"/>
              <a:gd name="T4" fmla="*/ 0 w 5"/>
              <a:gd name="T5" fmla="*/ 3 h 5"/>
              <a:gd name="T6" fmla="*/ 2 w 5"/>
              <a:gd name="T7" fmla="*/ 5 h 5"/>
              <a:gd name="T8" fmla="*/ 3 w 5"/>
              <a:gd name="T9" fmla="*/ 5 h 5"/>
              <a:gd name="T10" fmla="*/ 5 w 5"/>
              <a:gd name="T11" fmla="*/ 3 h 5"/>
              <a:gd name="T12" fmla="*/ 3 w 5"/>
              <a:gd name="T13" fmla="*/ 1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5">
                <a:moveTo>
                  <a:pt x="3" y="1"/>
                </a:moveTo>
                <a:cubicBezTo>
                  <a:pt x="2" y="0"/>
                  <a:pt x="1" y="1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4"/>
                  <a:pt x="1" y="5"/>
                  <a:pt x="2" y="5"/>
                </a:cubicBezTo>
                <a:cubicBezTo>
                  <a:pt x="3" y="5"/>
                  <a:pt x="3" y="5"/>
                  <a:pt x="3" y="5"/>
                </a:cubicBezTo>
                <a:cubicBezTo>
                  <a:pt x="4" y="5"/>
                  <a:pt x="5" y="4"/>
                  <a:pt x="5" y="3"/>
                </a:cubicBezTo>
                <a:cubicBezTo>
                  <a:pt x="5" y="2"/>
                  <a:pt x="4" y="1"/>
                  <a:pt x="3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4" name="Freeform 101"/>
          <p:cNvSpPr>
            <a:spLocks/>
          </p:cNvSpPr>
          <p:nvPr/>
        </p:nvSpPr>
        <p:spPr bwMode="auto">
          <a:xfrm>
            <a:off x="1371600" y="4384675"/>
            <a:ext cx="23813" cy="23813"/>
          </a:xfrm>
          <a:custGeom>
            <a:avLst/>
            <a:gdLst>
              <a:gd name="T0" fmla="*/ 4 w 6"/>
              <a:gd name="T1" fmla="*/ 1 h 6"/>
              <a:gd name="T2" fmla="*/ 1 w 6"/>
              <a:gd name="T3" fmla="*/ 2 h 6"/>
              <a:gd name="T4" fmla="*/ 2 w 6"/>
              <a:gd name="T5" fmla="*/ 5 h 6"/>
              <a:gd name="T6" fmla="*/ 4 w 6"/>
              <a:gd name="T7" fmla="*/ 5 h 6"/>
              <a:gd name="T8" fmla="*/ 5 w 6"/>
              <a:gd name="T9" fmla="*/ 4 h 6"/>
              <a:gd name="T10" fmla="*/ 4 w 6"/>
              <a:gd name="T11" fmla="*/ 1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6">
                <a:moveTo>
                  <a:pt x="4" y="1"/>
                </a:moveTo>
                <a:cubicBezTo>
                  <a:pt x="3" y="0"/>
                  <a:pt x="1" y="1"/>
                  <a:pt x="1" y="2"/>
                </a:cubicBezTo>
                <a:cubicBezTo>
                  <a:pt x="0" y="3"/>
                  <a:pt x="1" y="5"/>
                  <a:pt x="2" y="5"/>
                </a:cubicBezTo>
                <a:cubicBezTo>
                  <a:pt x="3" y="6"/>
                  <a:pt x="3" y="6"/>
                  <a:pt x="4" y="5"/>
                </a:cubicBezTo>
                <a:cubicBezTo>
                  <a:pt x="4" y="5"/>
                  <a:pt x="5" y="5"/>
                  <a:pt x="5" y="4"/>
                </a:cubicBezTo>
                <a:cubicBezTo>
                  <a:pt x="6" y="3"/>
                  <a:pt x="5" y="1"/>
                  <a:pt x="4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5" name="Freeform 102"/>
          <p:cNvSpPr>
            <a:spLocks/>
          </p:cNvSpPr>
          <p:nvPr/>
        </p:nvSpPr>
        <p:spPr bwMode="auto">
          <a:xfrm>
            <a:off x="1354138" y="4373563"/>
            <a:ext cx="17463" cy="19050"/>
          </a:xfrm>
          <a:custGeom>
            <a:avLst/>
            <a:gdLst>
              <a:gd name="T0" fmla="*/ 4 w 5"/>
              <a:gd name="T1" fmla="*/ 1 h 5"/>
              <a:gd name="T2" fmla="*/ 1 w 5"/>
              <a:gd name="T3" fmla="*/ 1 h 5"/>
              <a:gd name="T4" fmla="*/ 1 w 5"/>
              <a:gd name="T5" fmla="*/ 4 h 5"/>
              <a:gd name="T6" fmla="*/ 3 w 5"/>
              <a:gd name="T7" fmla="*/ 5 h 5"/>
              <a:gd name="T8" fmla="*/ 4 w 5"/>
              <a:gd name="T9" fmla="*/ 4 h 5"/>
              <a:gd name="T10" fmla="*/ 4 w 5"/>
              <a:gd name="T11" fmla="*/ 1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4" y="1"/>
                </a:moveTo>
                <a:cubicBezTo>
                  <a:pt x="3" y="0"/>
                  <a:pt x="2" y="0"/>
                  <a:pt x="1" y="1"/>
                </a:cubicBezTo>
                <a:cubicBezTo>
                  <a:pt x="0" y="2"/>
                  <a:pt x="0" y="3"/>
                  <a:pt x="1" y="4"/>
                </a:cubicBezTo>
                <a:cubicBezTo>
                  <a:pt x="1" y="5"/>
                  <a:pt x="2" y="5"/>
                  <a:pt x="3" y="5"/>
                </a:cubicBezTo>
                <a:cubicBezTo>
                  <a:pt x="4" y="5"/>
                  <a:pt x="4" y="4"/>
                  <a:pt x="4" y="4"/>
                </a:cubicBezTo>
                <a:cubicBezTo>
                  <a:pt x="5" y="3"/>
                  <a:pt x="5" y="2"/>
                  <a:pt x="4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6" name="Freeform 103"/>
          <p:cNvSpPr>
            <a:spLocks/>
          </p:cNvSpPr>
          <p:nvPr/>
        </p:nvSpPr>
        <p:spPr bwMode="auto">
          <a:xfrm>
            <a:off x="1398588" y="4392613"/>
            <a:ext cx="19050" cy="19050"/>
          </a:xfrm>
          <a:custGeom>
            <a:avLst/>
            <a:gdLst>
              <a:gd name="T0" fmla="*/ 2 w 5"/>
              <a:gd name="T1" fmla="*/ 0 h 5"/>
              <a:gd name="T2" fmla="*/ 0 w 5"/>
              <a:gd name="T3" fmla="*/ 2 h 5"/>
              <a:gd name="T4" fmla="*/ 2 w 5"/>
              <a:gd name="T5" fmla="*/ 5 h 5"/>
              <a:gd name="T6" fmla="*/ 2 w 5"/>
              <a:gd name="T7" fmla="*/ 5 h 5"/>
              <a:gd name="T8" fmla="*/ 3 w 5"/>
              <a:gd name="T9" fmla="*/ 4 h 5"/>
              <a:gd name="T10" fmla="*/ 5 w 5"/>
              <a:gd name="T11" fmla="*/ 2 h 5"/>
              <a:gd name="T12" fmla="*/ 2 w 5"/>
              <a:gd name="T13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5">
                <a:moveTo>
                  <a:pt x="2" y="0"/>
                </a:moveTo>
                <a:cubicBezTo>
                  <a:pt x="1" y="0"/>
                  <a:pt x="0" y="1"/>
                  <a:pt x="0" y="2"/>
                </a:cubicBezTo>
                <a:cubicBezTo>
                  <a:pt x="0" y="4"/>
                  <a:pt x="1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3" y="5"/>
                  <a:pt x="3" y="5"/>
                  <a:pt x="3" y="4"/>
                </a:cubicBezTo>
                <a:cubicBezTo>
                  <a:pt x="4" y="4"/>
                  <a:pt x="5" y="3"/>
                  <a:pt x="5" y="2"/>
                </a:cubicBezTo>
                <a:cubicBezTo>
                  <a:pt x="5" y="1"/>
                  <a:pt x="3" y="0"/>
                  <a:pt x="2" y="0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7" name="Freeform 104"/>
          <p:cNvSpPr>
            <a:spLocks/>
          </p:cNvSpPr>
          <p:nvPr/>
        </p:nvSpPr>
        <p:spPr bwMode="auto">
          <a:xfrm>
            <a:off x="1371600" y="4318000"/>
            <a:ext cx="60325" cy="60325"/>
          </a:xfrm>
          <a:custGeom>
            <a:avLst/>
            <a:gdLst>
              <a:gd name="T0" fmla="*/ 15 w 16"/>
              <a:gd name="T1" fmla="*/ 6 h 16"/>
              <a:gd name="T2" fmla="*/ 6 w 16"/>
              <a:gd name="T3" fmla="*/ 1 h 16"/>
              <a:gd name="T4" fmla="*/ 2 w 16"/>
              <a:gd name="T5" fmla="*/ 10 h 16"/>
              <a:gd name="T6" fmla="*/ 10 w 16"/>
              <a:gd name="T7" fmla="*/ 15 h 16"/>
              <a:gd name="T8" fmla="*/ 15 w 16"/>
              <a:gd name="T9" fmla="*/ 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16">
                <a:moveTo>
                  <a:pt x="15" y="6"/>
                </a:moveTo>
                <a:cubicBezTo>
                  <a:pt x="14" y="2"/>
                  <a:pt x="10" y="0"/>
                  <a:pt x="6" y="1"/>
                </a:cubicBezTo>
                <a:cubicBezTo>
                  <a:pt x="3" y="2"/>
                  <a:pt x="0" y="6"/>
                  <a:pt x="2" y="10"/>
                </a:cubicBezTo>
                <a:cubicBezTo>
                  <a:pt x="3" y="13"/>
                  <a:pt x="7" y="16"/>
                  <a:pt x="10" y="15"/>
                </a:cubicBezTo>
                <a:cubicBezTo>
                  <a:pt x="14" y="13"/>
                  <a:pt x="16" y="9"/>
                  <a:pt x="15" y="6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8" name="Freeform 105"/>
          <p:cNvSpPr>
            <a:spLocks noEditPoints="1"/>
          </p:cNvSpPr>
          <p:nvPr/>
        </p:nvSpPr>
        <p:spPr bwMode="auto">
          <a:xfrm>
            <a:off x="9485313" y="5692775"/>
            <a:ext cx="750888" cy="776288"/>
          </a:xfrm>
          <a:custGeom>
            <a:avLst/>
            <a:gdLst>
              <a:gd name="T0" fmla="*/ 16 w 200"/>
              <a:gd name="T1" fmla="*/ 108 h 206"/>
              <a:gd name="T2" fmla="*/ 19 w 200"/>
              <a:gd name="T3" fmla="*/ 167 h 206"/>
              <a:gd name="T4" fmla="*/ 77 w 200"/>
              <a:gd name="T5" fmla="*/ 182 h 206"/>
              <a:gd name="T6" fmla="*/ 134 w 200"/>
              <a:gd name="T7" fmla="*/ 197 h 206"/>
              <a:gd name="T8" fmla="*/ 166 w 200"/>
              <a:gd name="T9" fmla="*/ 147 h 206"/>
              <a:gd name="T10" fmla="*/ 198 w 200"/>
              <a:gd name="T11" fmla="*/ 97 h 206"/>
              <a:gd name="T12" fmla="*/ 161 w 200"/>
              <a:gd name="T13" fmla="*/ 52 h 206"/>
              <a:gd name="T14" fmla="*/ 123 w 200"/>
              <a:gd name="T15" fmla="*/ 6 h 206"/>
              <a:gd name="T16" fmla="*/ 68 w 200"/>
              <a:gd name="T17" fmla="*/ 27 h 206"/>
              <a:gd name="T18" fmla="*/ 12 w 200"/>
              <a:gd name="T19" fmla="*/ 49 h 206"/>
              <a:gd name="T20" fmla="*/ 16 w 200"/>
              <a:gd name="T21" fmla="*/ 108 h 206"/>
              <a:gd name="T22" fmla="*/ 37 w 200"/>
              <a:gd name="T23" fmla="*/ 68 h 206"/>
              <a:gd name="T24" fmla="*/ 46 w 200"/>
              <a:gd name="T25" fmla="*/ 62 h 206"/>
              <a:gd name="T26" fmla="*/ 51 w 200"/>
              <a:gd name="T27" fmla="*/ 71 h 206"/>
              <a:gd name="T28" fmla="*/ 51 w 200"/>
              <a:gd name="T29" fmla="*/ 72 h 206"/>
              <a:gd name="T30" fmla="*/ 85 w 200"/>
              <a:gd name="T31" fmla="*/ 72 h 206"/>
              <a:gd name="T32" fmla="*/ 109 w 200"/>
              <a:gd name="T33" fmla="*/ 50 h 206"/>
              <a:gd name="T34" fmla="*/ 105 w 200"/>
              <a:gd name="T35" fmla="*/ 41 h 206"/>
              <a:gd name="T36" fmla="*/ 114 w 200"/>
              <a:gd name="T37" fmla="*/ 36 h 206"/>
              <a:gd name="T38" fmla="*/ 119 w 200"/>
              <a:gd name="T39" fmla="*/ 45 h 206"/>
              <a:gd name="T40" fmla="*/ 112 w 200"/>
              <a:gd name="T41" fmla="*/ 51 h 206"/>
              <a:gd name="T42" fmla="*/ 124 w 200"/>
              <a:gd name="T43" fmla="*/ 84 h 206"/>
              <a:gd name="T44" fmla="*/ 151 w 200"/>
              <a:gd name="T45" fmla="*/ 98 h 206"/>
              <a:gd name="T46" fmla="*/ 152 w 200"/>
              <a:gd name="T47" fmla="*/ 98 h 206"/>
              <a:gd name="T48" fmla="*/ 160 w 200"/>
              <a:gd name="T49" fmla="*/ 93 h 206"/>
              <a:gd name="T50" fmla="*/ 166 w 200"/>
              <a:gd name="T51" fmla="*/ 102 h 206"/>
              <a:gd name="T52" fmla="*/ 157 w 200"/>
              <a:gd name="T53" fmla="*/ 107 h 206"/>
              <a:gd name="T54" fmla="*/ 152 w 200"/>
              <a:gd name="T55" fmla="*/ 102 h 206"/>
              <a:gd name="T56" fmla="*/ 124 w 200"/>
              <a:gd name="T57" fmla="*/ 122 h 206"/>
              <a:gd name="T58" fmla="*/ 118 w 200"/>
              <a:gd name="T59" fmla="*/ 154 h 206"/>
              <a:gd name="T60" fmla="*/ 121 w 200"/>
              <a:gd name="T61" fmla="*/ 154 h 206"/>
              <a:gd name="T62" fmla="*/ 126 w 200"/>
              <a:gd name="T63" fmla="*/ 163 h 206"/>
              <a:gd name="T64" fmla="*/ 117 w 200"/>
              <a:gd name="T65" fmla="*/ 168 h 206"/>
              <a:gd name="T66" fmla="*/ 112 w 200"/>
              <a:gd name="T67" fmla="*/ 159 h 206"/>
              <a:gd name="T68" fmla="*/ 115 w 200"/>
              <a:gd name="T69" fmla="*/ 155 h 206"/>
              <a:gd name="T70" fmla="*/ 88 w 200"/>
              <a:gd name="T71" fmla="*/ 136 h 206"/>
              <a:gd name="T72" fmla="*/ 55 w 200"/>
              <a:gd name="T73" fmla="*/ 140 h 206"/>
              <a:gd name="T74" fmla="*/ 55 w 200"/>
              <a:gd name="T75" fmla="*/ 144 h 206"/>
              <a:gd name="T76" fmla="*/ 46 w 200"/>
              <a:gd name="T77" fmla="*/ 150 h 206"/>
              <a:gd name="T78" fmla="*/ 41 w 200"/>
              <a:gd name="T79" fmla="*/ 141 h 206"/>
              <a:gd name="T80" fmla="*/ 50 w 200"/>
              <a:gd name="T81" fmla="*/ 136 h 206"/>
              <a:gd name="T82" fmla="*/ 53 w 200"/>
              <a:gd name="T83" fmla="*/ 137 h 206"/>
              <a:gd name="T84" fmla="*/ 63 w 200"/>
              <a:gd name="T85" fmla="*/ 106 h 206"/>
              <a:gd name="T86" fmla="*/ 49 w 200"/>
              <a:gd name="T87" fmla="*/ 75 h 206"/>
              <a:gd name="T88" fmla="*/ 42 w 200"/>
              <a:gd name="T89" fmla="*/ 76 h 206"/>
              <a:gd name="T90" fmla="*/ 37 w 200"/>
              <a:gd name="T91" fmla="*/ 68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00" h="206">
                <a:moveTo>
                  <a:pt x="16" y="108"/>
                </a:moveTo>
                <a:cubicBezTo>
                  <a:pt x="4" y="126"/>
                  <a:pt x="5" y="150"/>
                  <a:pt x="19" y="167"/>
                </a:cubicBezTo>
                <a:cubicBezTo>
                  <a:pt x="33" y="185"/>
                  <a:pt x="57" y="190"/>
                  <a:pt x="77" y="182"/>
                </a:cubicBezTo>
                <a:cubicBezTo>
                  <a:pt x="90" y="199"/>
                  <a:pt x="113" y="206"/>
                  <a:pt x="134" y="197"/>
                </a:cubicBezTo>
                <a:cubicBezTo>
                  <a:pt x="155" y="189"/>
                  <a:pt x="168" y="169"/>
                  <a:pt x="166" y="147"/>
                </a:cubicBezTo>
                <a:cubicBezTo>
                  <a:pt x="186" y="140"/>
                  <a:pt x="200" y="120"/>
                  <a:pt x="198" y="97"/>
                </a:cubicBezTo>
                <a:cubicBezTo>
                  <a:pt x="197" y="75"/>
                  <a:pt x="181" y="57"/>
                  <a:pt x="161" y="52"/>
                </a:cubicBezTo>
                <a:cubicBezTo>
                  <a:pt x="160" y="30"/>
                  <a:pt x="145" y="11"/>
                  <a:pt x="123" y="6"/>
                </a:cubicBezTo>
                <a:cubicBezTo>
                  <a:pt x="101" y="0"/>
                  <a:pt x="79" y="9"/>
                  <a:pt x="68" y="27"/>
                </a:cubicBezTo>
                <a:cubicBezTo>
                  <a:pt x="47" y="22"/>
                  <a:pt x="25" y="30"/>
                  <a:pt x="12" y="49"/>
                </a:cubicBezTo>
                <a:cubicBezTo>
                  <a:pt x="0" y="68"/>
                  <a:pt x="2" y="91"/>
                  <a:pt x="16" y="108"/>
                </a:cubicBezTo>
                <a:close/>
                <a:moveTo>
                  <a:pt x="37" y="68"/>
                </a:moveTo>
                <a:cubicBezTo>
                  <a:pt x="38" y="64"/>
                  <a:pt x="42" y="61"/>
                  <a:pt x="46" y="62"/>
                </a:cubicBezTo>
                <a:cubicBezTo>
                  <a:pt x="50" y="63"/>
                  <a:pt x="52" y="67"/>
                  <a:pt x="51" y="71"/>
                </a:cubicBezTo>
                <a:cubicBezTo>
                  <a:pt x="51" y="71"/>
                  <a:pt x="51" y="72"/>
                  <a:pt x="51" y="72"/>
                </a:cubicBezTo>
                <a:cubicBezTo>
                  <a:pt x="62" y="75"/>
                  <a:pt x="74" y="76"/>
                  <a:pt x="85" y="72"/>
                </a:cubicBezTo>
                <a:cubicBezTo>
                  <a:pt x="96" y="68"/>
                  <a:pt x="103" y="59"/>
                  <a:pt x="109" y="50"/>
                </a:cubicBezTo>
                <a:cubicBezTo>
                  <a:pt x="106" y="48"/>
                  <a:pt x="104" y="45"/>
                  <a:pt x="105" y="41"/>
                </a:cubicBezTo>
                <a:cubicBezTo>
                  <a:pt x="106" y="38"/>
                  <a:pt x="110" y="35"/>
                  <a:pt x="114" y="36"/>
                </a:cubicBezTo>
                <a:cubicBezTo>
                  <a:pt x="118" y="37"/>
                  <a:pt x="120" y="41"/>
                  <a:pt x="119" y="45"/>
                </a:cubicBezTo>
                <a:cubicBezTo>
                  <a:pt x="118" y="48"/>
                  <a:pt x="116" y="51"/>
                  <a:pt x="112" y="51"/>
                </a:cubicBezTo>
                <a:cubicBezTo>
                  <a:pt x="113" y="62"/>
                  <a:pt x="116" y="75"/>
                  <a:pt x="124" y="84"/>
                </a:cubicBezTo>
                <a:cubicBezTo>
                  <a:pt x="131" y="93"/>
                  <a:pt x="141" y="96"/>
                  <a:pt x="151" y="98"/>
                </a:cubicBezTo>
                <a:cubicBezTo>
                  <a:pt x="152" y="98"/>
                  <a:pt x="152" y="98"/>
                  <a:pt x="152" y="98"/>
                </a:cubicBezTo>
                <a:cubicBezTo>
                  <a:pt x="153" y="94"/>
                  <a:pt x="157" y="92"/>
                  <a:pt x="160" y="93"/>
                </a:cubicBezTo>
                <a:cubicBezTo>
                  <a:pt x="164" y="94"/>
                  <a:pt x="167" y="98"/>
                  <a:pt x="166" y="102"/>
                </a:cubicBezTo>
                <a:cubicBezTo>
                  <a:pt x="165" y="105"/>
                  <a:pt x="161" y="108"/>
                  <a:pt x="157" y="107"/>
                </a:cubicBezTo>
                <a:cubicBezTo>
                  <a:pt x="154" y="106"/>
                  <a:pt x="152" y="104"/>
                  <a:pt x="152" y="102"/>
                </a:cubicBezTo>
                <a:cubicBezTo>
                  <a:pt x="141" y="106"/>
                  <a:pt x="130" y="112"/>
                  <a:pt x="124" y="122"/>
                </a:cubicBezTo>
                <a:cubicBezTo>
                  <a:pt x="118" y="132"/>
                  <a:pt x="117" y="143"/>
                  <a:pt x="118" y="154"/>
                </a:cubicBezTo>
                <a:cubicBezTo>
                  <a:pt x="119" y="154"/>
                  <a:pt x="120" y="154"/>
                  <a:pt x="121" y="154"/>
                </a:cubicBezTo>
                <a:cubicBezTo>
                  <a:pt x="125" y="155"/>
                  <a:pt x="127" y="159"/>
                  <a:pt x="126" y="163"/>
                </a:cubicBezTo>
                <a:cubicBezTo>
                  <a:pt x="125" y="167"/>
                  <a:pt x="121" y="169"/>
                  <a:pt x="117" y="168"/>
                </a:cubicBezTo>
                <a:cubicBezTo>
                  <a:pt x="113" y="167"/>
                  <a:pt x="111" y="163"/>
                  <a:pt x="112" y="159"/>
                </a:cubicBezTo>
                <a:cubicBezTo>
                  <a:pt x="112" y="158"/>
                  <a:pt x="113" y="156"/>
                  <a:pt x="115" y="155"/>
                </a:cubicBezTo>
                <a:cubicBezTo>
                  <a:pt x="108" y="146"/>
                  <a:pt x="99" y="139"/>
                  <a:pt x="88" y="136"/>
                </a:cubicBezTo>
                <a:cubicBezTo>
                  <a:pt x="77" y="133"/>
                  <a:pt x="65" y="135"/>
                  <a:pt x="55" y="140"/>
                </a:cubicBezTo>
                <a:cubicBezTo>
                  <a:pt x="56" y="141"/>
                  <a:pt x="56" y="143"/>
                  <a:pt x="55" y="144"/>
                </a:cubicBezTo>
                <a:cubicBezTo>
                  <a:pt x="54" y="148"/>
                  <a:pt x="50" y="151"/>
                  <a:pt x="46" y="150"/>
                </a:cubicBezTo>
                <a:cubicBezTo>
                  <a:pt x="43" y="149"/>
                  <a:pt x="40" y="145"/>
                  <a:pt x="41" y="141"/>
                </a:cubicBezTo>
                <a:cubicBezTo>
                  <a:pt x="42" y="137"/>
                  <a:pt x="46" y="135"/>
                  <a:pt x="50" y="136"/>
                </a:cubicBezTo>
                <a:cubicBezTo>
                  <a:pt x="51" y="136"/>
                  <a:pt x="52" y="136"/>
                  <a:pt x="53" y="137"/>
                </a:cubicBezTo>
                <a:cubicBezTo>
                  <a:pt x="59" y="128"/>
                  <a:pt x="64" y="117"/>
                  <a:pt x="63" y="106"/>
                </a:cubicBezTo>
                <a:cubicBezTo>
                  <a:pt x="62" y="94"/>
                  <a:pt x="56" y="83"/>
                  <a:pt x="49" y="75"/>
                </a:cubicBezTo>
                <a:cubicBezTo>
                  <a:pt x="47" y="76"/>
                  <a:pt x="45" y="77"/>
                  <a:pt x="42" y="76"/>
                </a:cubicBezTo>
                <a:cubicBezTo>
                  <a:pt x="38" y="75"/>
                  <a:pt x="36" y="71"/>
                  <a:pt x="37" y="68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9" name="Freeform 106"/>
          <p:cNvSpPr>
            <a:spLocks/>
          </p:cNvSpPr>
          <p:nvPr/>
        </p:nvSpPr>
        <p:spPr bwMode="auto">
          <a:xfrm>
            <a:off x="9917113" y="6091238"/>
            <a:ext cx="30163" cy="30163"/>
          </a:xfrm>
          <a:custGeom>
            <a:avLst/>
            <a:gdLst>
              <a:gd name="T0" fmla="*/ 1 w 8"/>
              <a:gd name="T1" fmla="*/ 3 h 8"/>
              <a:gd name="T2" fmla="*/ 1 w 8"/>
              <a:gd name="T3" fmla="*/ 3 h 8"/>
              <a:gd name="T4" fmla="*/ 5 w 8"/>
              <a:gd name="T5" fmla="*/ 0 h 8"/>
              <a:gd name="T6" fmla="*/ 8 w 8"/>
              <a:gd name="T7" fmla="*/ 5 h 8"/>
              <a:gd name="T8" fmla="*/ 3 w 8"/>
              <a:gd name="T9" fmla="*/ 7 h 8"/>
              <a:gd name="T10" fmla="*/ 1 w 8"/>
              <a:gd name="T11" fmla="*/ 3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8"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1"/>
                  <a:pt x="3" y="0"/>
                  <a:pt x="5" y="0"/>
                </a:cubicBezTo>
                <a:cubicBezTo>
                  <a:pt x="7" y="1"/>
                  <a:pt x="8" y="3"/>
                  <a:pt x="8" y="5"/>
                </a:cubicBezTo>
                <a:cubicBezTo>
                  <a:pt x="7" y="7"/>
                  <a:pt x="5" y="8"/>
                  <a:pt x="3" y="7"/>
                </a:cubicBezTo>
                <a:cubicBezTo>
                  <a:pt x="1" y="7"/>
                  <a:pt x="0" y="5"/>
                  <a:pt x="1" y="3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0" name="Freeform 107"/>
          <p:cNvSpPr>
            <a:spLocks/>
          </p:cNvSpPr>
          <p:nvPr/>
        </p:nvSpPr>
        <p:spPr bwMode="auto">
          <a:xfrm>
            <a:off x="9901238" y="6016625"/>
            <a:ext cx="34925" cy="30163"/>
          </a:xfrm>
          <a:custGeom>
            <a:avLst/>
            <a:gdLst>
              <a:gd name="T0" fmla="*/ 4 w 9"/>
              <a:gd name="T1" fmla="*/ 8 h 8"/>
              <a:gd name="T2" fmla="*/ 2 w 9"/>
              <a:gd name="T3" fmla="*/ 7 h 8"/>
              <a:gd name="T4" fmla="*/ 2 w 9"/>
              <a:gd name="T5" fmla="*/ 2 h 8"/>
              <a:gd name="T6" fmla="*/ 7 w 9"/>
              <a:gd name="T7" fmla="*/ 2 h 8"/>
              <a:gd name="T8" fmla="*/ 7 w 9"/>
              <a:gd name="T9" fmla="*/ 7 h 8"/>
              <a:gd name="T10" fmla="*/ 4 w 9"/>
              <a:gd name="T11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" h="8">
                <a:moveTo>
                  <a:pt x="4" y="8"/>
                </a:moveTo>
                <a:cubicBezTo>
                  <a:pt x="3" y="8"/>
                  <a:pt x="2" y="7"/>
                  <a:pt x="2" y="7"/>
                </a:cubicBezTo>
                <a:cubicBezTo>
                  <a:pt x="0" y="5"/>
                  <a:pt x="1" y="3"/>
                  <a:pt x="2" y="2"/>
                </a:cubicBezTo>
                <a:cubicBezTo>
                  <a:pt x="4" y="0"/>
                  <a:pt x="6" y="1"/>
                  <a:pt x="7" y="2"/>
                </a:cubicBezTo>
                <a:cubicBezTo>
                  <a:pt x="9" y="4"/>
                  <a:pt x="8" y="6"/>
                  <a:pt x="7" y="7"/>
                </a:cubicBezTo>
                <a:cubicBezTo>
                  <a:pt x="6" y="8"/>
                  <a:pt x="5" y="8"/>
                  <a:pt x="4" y="8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1" name="Freeform 108"/>
          <p:cNvSpPr>
            <a:spLocks/>
          </p:cNvSpPr>
          <p:nvPr/>
        </p:nvSpPr>
        <p:spPr bwMode="auto">
          <a:xfrm>
            <a:off x="9920288" y="6054725"/>
            <a:ext cx="26988" cy="25400"/>
          </a:xfrm>
          <a:custGeom>
            <a:avLst/>
            <a:gdLst>
              <a:gd name="T0" fmla="*/ 4 w 7"/>
              <a:gd name="T1" fmla="*/ 7 h 7"/>
              <a:gd name="T2" fmla="*/ 3 w 7"/>
              <a:gd name="T3" fmla="*/ 7 h 7"/>
              <a:gd name="T4" fmla="*/ 0 w 7"/>
              <a:gd name="T5" fmla="*/ 4 h 7"/>
              <a:gd name="T6" fmla="*/ 3 w 7"/>
              <a:gd name="T7" fmla="*/ 0 h 7"/>
              <a:gd name="T8" fmla="*/ 7 w 7"/>
              <a:gd name="T9" fmla="*/ 3 h 7"/>
              <a:gd name="T10" fmla="*/ 4 w 7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7">
                <a:moveTo>
                  <a:pt x="4" y="7"/>
                </a:moveTo>
                <a:cubicBezTo>
                  <a:pt x="4" y="7"/>
                  <a:pt x="3" y="7"/>
                  <a:pt x="3" y="7"/>
                </a:cubicBezTo>
                <a:cubicBezTo>
                  <a:pt x="1" y="7"/>
                  <a:pt x="0" y="6"/>
                  <a:pt x="0" y="4"/>
                </a:cubicBezTo>
                <a:cubicBezTo>
                  <a:pt x="0" y="2"/>
                  <a:pt x="1" y="0"/>
                  <a:pt x="3" y="0"/>
                </a:cubicBezTo>
                <a:cubicBezTo>
                  <a:pt x="5" y="0"/>
                  <a:pt x="7" y="1"/>
                  <a:pt x="7" y="3"/>
                </a:cubicBezTo>
                <a:cubicBezTo>
                  <a:pt x="7" y="5"/>
                  <a:pt x="6" y="7"/>
                  <a:pt x="4" y="7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2" name="Freeform 109"/>
          <p:cNvSpPr>
            <a:spLocks/>
          </p:cNvSpPr>
          <p:nvPr/>
        </p:nvSpPr>
        <p:spPr bwMode="auto">
          <a:xfrm>
            <a:off x="9875838" y="5994400"/>
            <a:ext cx="30163" cy="30163"/>
          </a:xfrm>
          <a:custGeom>
            <a:avLst/>
            <a:gdLst>
              <a:gd name="T0" fmla="*/ 3 w 8"/>
              <a:gd name="T1" fmla="*/ 7 h 8"/>
              <a:gd name="T2" fmla="*/ 2 w 8"/>
              <a:gd name="T3" fmla="*/ 7 h 8"/>
              <a:gd name="T4" fmla="*/ 1 w 8"/>
              <a:gd name="T5" fmla="*/ 2 h 8"/>
              <a:gd name="T6" fmla="*/ 6 w 8"/>
              <a:gd name="T7" fmla="*/ 1 h 8"/>
              <a:gd name="T8" fmla="*/ 7 w 8"/>
              <a:gd name="T9" fmla="*/ 6 h 8"/>
              <a:gd name="T10" fmla="*/ 3 w 8"/>
              <a:gd name="T11" fmla="*/ 7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8">
                <a:moveTo>
                  <a:pt x="3" y="7"/>
                </a:moveTo>
                <a:cubicBezTo>
                  <a:pt x="3" y="7"/>
                  <a:pt x="2" y="7"/>
                  <a:pt x="2" y="7"/>
                </a:cubicBezTo>
                <a:cubicBezTo>
                  <a:pt x="0" y="6"/>
                  <a:pt x="0" y="4"/>
                  <a:pt x="1" y="2"/>
                </a:cubicBezTo>
                <a:cubicBezTo>
                  <a:pt x="2" y="0"/>
                  <a:pt x="4" y="0"/>
                  <a:pt x="6" y="1"/>
                </a:cubicBezTo>
                <a:cubicBezTo>
                  <a:pt x="7" y="2"/>
                  <a:pt x="8" y="4"/>
                  <a:pt x="7" y="6"/>
                </a:cubicBezTo>
                <a:cubicBezTo>
                  <a:pt x="6" y="7"/>
                  <a:pt x="5" y="8"/>
                  <a:pt x="3" y="7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3" name="Freeform 110"/>
          <p:cNvSpPr>
            <a:spLocks/>
          </p:cNvSpPr>
          <p:nvPr/>
        </p:nvSpPr>
        <p:spPr bwMode="auto">
          <a:xfrm>
            <a:off x="9771063" y="6013450"/>
            <a:ext cx="30163" cy="30163"/>
          </a:xfrm>
          <a:custGeom>
            <a:avLst/>
            <a:gdLst>
              <a:gd name="T0" fmla="*/ 7 w 8"/>
              <a:gd name="T1" fmla="*/ 7 h 8"/>
              <a:gd name="T2" fmla="*/ 3 w 8"/>
              <a:gd name="T3" fmla="*/ 8 h 8"/>
              <a:gd name="T4" fmla="*/ 2 w 8"/>
              <a:gd name="T5" fmla="*/ 7 h 8"/>
              <a:gd name="T6" fmla="*/ 1 w 8"/>
              <a:gd name="T7" fmla="*/ 2 h 8"/>
              <a:gd name="T8" fmla="*/ 7 w 8"/>
              <a:gd name="T9" fmla="*/ 1 h 8"/>
              <a:gd name="T10" fmla="*/ 7 w 8"/>
              <a:gd name="T11" fmla="*/ 7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8">
                <a:moveTo>
                  <a:pt x="7" y="7"/>
                </a:moveTo>
                <a:cubicBezTo>
                  <a:pt x="6" y="8"/>
                  <a:pt x="5" y="8"/>
                  <a:pt x="3" y="8"/>
                </a:cubicBezTo>
                <a:cubicBezTo>
                  <a:pt x="3" y="8"/>
                  <a:pt x="2" y="7"/>
                  <a:pt x="2" y="7"/>
                </a:cubicBezTo>
                <a:cubicBezTo>
                  <a:pt x="0" y="6"/>
                  <a:pt x="0" y="3"/>
                  <a:pt x="1" y="2"/>
                </a:cubicBezTo>
                <a:cubicBezTo>
                  <a:pt x="3" y="0"/>
                  <a:pt x="5" y="0"/>
                  <a:pt x="7" y="1"/>
                </a:cubicBezTo>
                <a:cubicBezTo>
                  <a:pt x="8" y="3"/>
                  <a:pt x="8" y="5"/>
                  <a:pt x="7" y="7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4" name="Freeform 111"/>
          <p:cNvSpPr>
            <a:spLocks/>
          </p:cNvSpPr>
          <p:nvPr/>
        </p:nvSpPr>
        <p:spPr bwMode="auto">
          <a:xfrm>
            <a:off x="9837738" y="5986463"/>
            <a:ext cx="30163" cy="26988"/>
          </a:xfrm>
          <a:custGeom>
            <a:avLst/>
            <a:gdLst>
              <a:gd name="T0" fmla="*/ 4 w 8"/>
              <a:gd name="T1" fmla="*/ 7 h 7"/>
              <a:gd name="T2" fmla="*/ 3 w 8"/>
              <a:gd name="T3" fmla="*/ 7 h 7"/>
              <a:gd name="T4" fmla="*/ 1 w 8"/>
              <a:gd name="T5" fmla="*/ 3 h 7"/>
              <a:gd name="T6" fmla="*/ 4 w 8"/>
              <a:gd name="T7" fmla="*/ 0 h 7"/>
              <a:gd name="T8" fmla="*/ 8 w 8"/>
              <a:gd name="T9" fmla="*/ 3 h 7"/>
              <a:gd name="T10" fmla="*/ 4 w 8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7">
                <a:moveTo>
                  <a:pt x="4" y="7"/>
                </a:moveTo>
                <a:cubicBezTo>
                  <a:pt x="4" y="7"/>
                  <a:pt x="3" y="7"/>
                  <a:pt x="3" y="7"/>
                </a:cubicBezTo>
                <a:cubicBezTo>
                  <a:pt x="2" y="6"/>
                  <a:pt x="0" y="5"/>
                  <a:pt x="1" y="3"/>
                </a:cubicBezTo>
                <a:cubicBezTo>
                  <a:pt x="1" y="1"/>
                  <a:pt x="2" y="0"/>
                  <a:pt x="4" y="0"/>
                </a:cubicBezTo>
                <a:cubicBezTo>
                  <a:pt x="6" y="0"/>
                  <a:pt x="8" y="1"/>
                  <a:pt x="8" y="3"/>
                </a:cubicBezTo>
                <a:cubicBezTo>
                  <a:pt x="8" y="5"/>
                  <a:pt x="6" y="7"/>
                  <a:pt x="4" y="7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5" name="Freeform 112"/>
          <p:cNvSpPr>
            <a:spLocks/>
          </p:cNvSpPr>
          <p:nvPr/>
        </p:nvSpPr>
        <p:spPr bwMode="auto">
          <a:xfrm>
            <a:off x="9801225" y="5989638"/>
            <a:ext cx="28575" cy="30163"/>
          </a:xfrm>
          <a:custGeom>
            <a:avLst/>
            <a:gdLst>
              <a:gd name="T0" fmla="*/ 6 w 8"/>
              <a:gd name="T1" fmla="*/ 8 h 8"/>
              <a:gd name="T2" fmla="*/ 3 w 8"/>
              <a:gd name="T3" fmla="*/ 8 h 8"/>
              <a:gd name="T4" fmla="*/ 1 w 8"/>
              <a:gd name="T5" fmla="*/ 6 h 8"/>
              <a:gd name="T6" fmla="*/ 3 w 8"/>
              <a:gd name="T7" fmla="*/ 1 h 8"/>
              <a:gd name="T8" fmla="*/ 8 w 8"/>
              <a:gd name="T9" fmla="*/ 3 h 8"/>
              <a:gd name="T10" fmla="*/ 6 w 8"/>
              <a:gd name="T11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8">
                <a:moveTo>
                  <a:pt x="6" y="8"/>
                </a:moveTo>
                <a:cubicBezTo>
                  <a:pt x="5" y="8"/>
                  <a:pt x="4" y="8"/>
                  <a:pt x="3" y="8"/>
                </a:cubicBezTo>
                <a:cubicBezTo>
                  <a:pt x="2" y="7"/>
                  <a:pt x="1" y="7"/>
                  <a:pt x="1" y="6"/>
                </a:cubicBezTo>
                <a:cubicBezTo>
                  <a:pt x="0" y="4"/>
                  <a:pt x="1" y="2"/>
                  <a:pt x="3" y="1"/>
                </a:cubicBezTo>
                <a:cubicBezTo>
                  <a:pt x="5" y="0"/>
                  <a:pt x="7" y="1"/>
                  <a:pt x="8" y="3"/>
                </a:cubicBezTo>
                <a:cubicBezTo>
                  <a:pt x="8" y="5"/>
                  <a:pt x="8" y="7"/>
                  <a:pt x="6" y="8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6" name="Freeform 113"/>
          <p:cNvSpPr>
            <a:spLocks/>
          </p:cNvSpPr>
          <p:nvPr/>
        </p:nvSpPr>
        <p:spPr bwMode="auto">
          <a:xfrm>
            <a:off x="9755188" y="6046788"/>
            <a:ext cx="30163" cy="30163"/>
          </a:xfrm>
          <a:custGeom>
            <a:avLst/>
            <a:gdLst>
              <a:gd name="T0" fmla="*/ 5 w 8"/>
              <a:gd name="T1" fmla="*/ 1 h 8"/>
              <a:gd name="T2" fmla="*/ 7 w 8"/>
              <a:gd name="T3" fmla="*/ 5 h 8"/>
              <a:gd name="T4" fmla="*/ 7 w 8"/>
              <a:gd name="T5" fmla="*/ 5 h 8"/>
              <a:gd name="T6" fmla="*/ 3 w 8"/>
              <a:gd name="T7" fmla="*/ 8 h 8"/>
              <a:gd name="T8" fmla="*/ 0 w 8"/>
              <a:gd name="T9" fmla="*/ 3 h 8"/>
              <a:gd name="T10" fmla="*/ 0 w 8"/>
              <a:gd name="T11" fmla="*/ 3 h 8"/>
              <a:gd name="T12" fmla="*/ 0 w 8"/>
              <a:gd name="T13" fmla="*/ 3 h 8"/>
              <a:gd name="T14" fmla="*/ 5 w 8"/>
              <a:gd name="T15" fmla="*/ 1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" h="8">
                <a:moveTo>
                  <a:pt x="5" y="1"/>
                </a:moveTo>
                <a:cubicBezTo>
                  <a:pt x="6" y="1"/>
                  <a:pt x="8" y="3"/>
                  <a:pt x="7" y="5"/>
                </a:cubicBezTo>
                <a:cubicBezTo>
                  <a:pt x="7" y="5"/>
                  <a:pt x="7" y="5"/>
                  <a:pt x="7" y="5"/>
                </a:cubicBezTo>
                <a:cubicBezTo>
                  <a:pt x="7" y="7"/>
                  <a:pt x="5" y="8"/>
                  <a:pt x="3" y="8"/>
                </a:cubicBezTo>
                <a:cubicBezTo>
                  <a:pt x="1" y="7"/>
                  <a:pt x="0" y="5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1" y="1"/>
                  <a:pt x="3" y="0"/>
                  <a:pt x="5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7" name="Freeform 114"/>
          <p:cNvSpPr>
            <a:spLocks/>
          </p:cNvSpPr>
          <p:nvPr/>
        </p:nvSpPr>
        <p:spPr bwMode="auto">
          <a:xfrm>
            <a:off x="9766300" y="6118225"/>
            <a:ext cx="30163" cy="30163"/>
          </a:xfrm>
          <a:custGeom>
            <a:avLst/>
            <a:gdLst>
              <a:gd name="T0" fmla="*/ 7 w 8"/>
              <a:gd name="T1" fmla="*/ 2 h 8"/>
              <a:gd name="T2" fmla="*/ 7 w 8"/>
              <a:gd name="T3" fmla="*/ 2 h 8"/>
              <a:gd name="T4" fmla="*/ 6 w 8"/>
              <a:gd name="T5" fmla="*/ 7 h 8"/>
              <a:gd name="T6" fmla="*/ 3 w 8"/>
              <a:gd name="T7" fmla="*/ 8 h 8"/>
              <a:gd name="T8" fmla="*/ 1 w 8"/>
              <a:gd name="T9" fmla="*/ 7 h 8"/>
              <a:gd name="T10" fmla="*/ 2 w 8"/>
              <a:gd name="T11" fmla="*/ 1 h 8"/>
              <a:gd name="T12" fmla="*/ 7 w 8"/>
              <a:gd name="T13" fmla="*/ 2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8">
                <a:moveTo>
                  <a:pt x="7" y="2"/>
                </a:moveTo>
                <a:cubicBezTo>
                  <a:pt x="7" y="2"/>
                  <a:pt x="7" y="2"/>
                  <a:pt x="7" y="2"/>
                </a:cubicBezTo>
                <a:cubicBezTo>
                  <a:pt x="8" y="4"/>
                  <a:pt x="8" y="6"/>
                  <a:pt x="6" y="7"/>
                </a:cubicBezTo>
                <a:cubicBezTo>
                  <a:pt x="6" y="8"/>
                  <a:pt x="4" y="8"/>
                  <a:pt x="3" y="8"/>
                </a:cubicBezTo>
                <a:cubicBezTo>
                  <a:pt x="3" y="8"/>
                  <a:pt x="2" y="7"/>
                  <a:pt x="1" y="7"/>
                </a:cubicBezTo>
                <a:cubicBezTo>
                  <a:pt x="0" y="5"/>
                  <a:pt x="0" y="3"/>
                  <a:pt x="2" y="1"/>
                </a:cubicBezTo>
                <a:cubicBezTo>
                  <a:pt x="4" y="0"/>
                  <a:pt x="6" y="1"/>
                  <a:pt x="7" y="2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8" name="Freeform 115"/>
          <p:cNvSpPr>
            <a:spLocks/>
          </p:cNvSpPr>
          <p:nvPr/>
        </p:nvSpPr>
        <p:spPr bwMode="auto">
          <a:xfrm>
            <a:off x="9796463" y="6145213"/>
            <a:ext cx="30163" cy="30163"/>
          </a:xfrm>
          <a:custGeom>
            <a:avLst/>
            <a:gdLst>
              <a:gd name="T0" fmla="*/ 6 w 8"/>
              <a:gd name="T1" fmla="*/ 1 h 8"/>
              <a:gd name="T2" fmla="*/ 7 w 8"/>
              <a:gd name="T3" fmla="*/ 6 h 8"/>
              <a:gd name="T4" fmla="*/ 3 w 8"/>
              <a:gd name="T5" fmla="*/ 7 h 8"/>
              <a:gd name="T6" fmla="*/ 2 w 8"/>
              <a:gd name="T7" fmla="*/ 7 h 8"/>
              <a:gd name="T8" fmla="*/ 1 w 8"/>
              <a:gd name="T9" fmla="*/ 2 h 8"/>
              <a:gd name="T10" fmla="*/ 6 w 8"/>
              <a:gd name="T11" fmla="*/ 1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8">
                <a:moveTo>
                  <a:pt x="6" y="1"/>
                </a:moveTo>
                <a:cubicBezTo>
                  <a:pt x="7" y="2"/>
                  <a:pt x="8" y="4"/>
                  <a:pt x="7" y="6"/>
                </a:cubicBezTo>
                <a:cubicBezTo>
                  <a:pt x="6" y="7"/>
                  <a:pt x="5" y="8"/>
                  <a:pt x="3" y="7"/>
                </a:cubicBezTo>
                <a:cubicBezTo>
                  <a:pt x="3" y="7"/>
                  <a:pt x="2" y="7"/>
                  <a:pt x="2" y="7"/>
                </a:cubicBezTo>
                <a:cubicBezTo>
                  <a:pt x="0" y="6"/>
                  <a:pt x="0" y="4"/>
                  <a:pt x="1" y="2"/>
                </a:cubicBezTo>
                <a:cubicBezTo>
                  <a:pt x="2" y="0"/>
                  <a:pt x="4" y="0"/>
                  <a:pt x="6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9" name="Freeform 116"/>
          <p:cNvSpPr>
            <a:spLocks/>
          </p:cNvSpPr>
          <p:nvPr/>
        </p:nvSpPr>
        <p:spPr bwMode="auto">
          <a:xfrm>
            <a:off x="9752013" y="6084888"/>
            <a:ext cx="30163" cy="30163"/>
          </a:xfrm>
          <a:custGeom>
            <a:avLst/>
            <a:gdLst>
              <a:gd name="T0" fmla="*/ 4 w 8"/>
              <a:gd name="T1" fmla="*/ 1 h 8"/>
              <a:gd name="T2" fmla="*/ 8 w 8"/>
              <a:gd name="T3" fmla="*/ 3 h 8"/>
              <a:gd name="T4" fmla="*/ 8 w 8"/>
              <a:gd name="T5" fmla="*/ 3 h 8"/>
              <a:gd name="T6" fmla="*/ 5 w 8"/>
              <a:gd name="T7" fmla="*/ 8 h 8"/>
              <a:gd name="T8" fmla="*/ 3 w 8"/>
              <a:gd name="T9" fmla="*/ 8 h 8"/>
              <a:gd name="T10" fmla="*/ 1 w 8"/>
              <a:gd name="T11" fmla="*/ 5 h 8"/>
              <a:gd name="T12" fmla="*/ 4 w 8"/>
              <a:gd name="T13" fmla="*/ 1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8">
                <a:moveTo>
                  <a:pt x="4" y="1"/>
                </a:moveTo>
                <a:cubicBezTo>
                  <a:pt x="5" y="0"/>
                  <a:pt x="7" y="2"/>
                  <a:pt x="8" y="3"/>
                </a:cubicBezTo>
                <a:cubicBezTo>
                  <a:pt x="8" y="3"/>
                  <a:pt x="8" y="3"/>
                  <a:pt x="8" y="3"/>
                </a:cubicBezTo>
                <a:cubicBezTo>
                  <a:pt x="8" y="5"/>
                  <a:pt x="7" y="7"/>
                  <a:pt x="5" y="8"/>
                </a:cubicBezTo>
                <a:cubicBezTo>
                  <a:pt x="4" y="8"/>
                  <a:pt x="4" y="8"/>
                  <a:pt x="3" y="8"/>
                </a:cubicBezTo>
                <a:cubicBezTo>
                  <a:pt x="2" y="7"/>
                  <a:pt x="1" y="6"/>
                  <a:pt x="1" y="5"/>
                </a:cubicBezTo>
                <a:cubicBezTo>
                  <a:pt x="0" y="3"/>
                  <a:pt x="2" y="1"/>
                  <a:pt x="4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0" name="Freeform 117"/>
          <p:cNvSpPr>
            <a:spLocks/>
          </p:cNvSpPr>
          <p:nvPr/>
        </p:nvSpPr>
        <p:spPr bwMode="auto">
          <a:xfrm>
            <a:off x="9867900" y="6145213"/>
            <a:ext cx="33338" cy="30163"/>
          </a:xfrm>
          <a:custGeom>
            <a:avLst/>
            <a:gdLst>
              <a:gd name="T0" fmla="*/ 3 w 9"/>
              <a:gd name="T1" fmla="*/ 1 h 8"/>
              <a:gd name="T2" fmla="*/ 8 w 9"/>
              <a:gd name="T3" fmla="*/ 3 h 8"/>
              <a:gd name="T4" fmla="*/ 6 w 9"/>
              <a:gd name="T5" fmla="*/ 8 h 8"/>
              <a:gd name="T6" fmla="*/ 4 w 9"/>
              <a:gd name="T7" fmla="*/ 8 h 8"/>
              <a:gd name="T8" fmla="*/ 1 w 9"/>
              <a:gd name="T9" fmla="*/ 6 h 8"/>
              <a:gd name="T10" fmla="*/ 3 w 9"/>
              <a:gd name="T11" fmla="*/ 1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" h="8">
                <a:moveTo>
                  <a:pt x="3" y="1"/>
                </a:moveTo>
                <a:cubicBezTo>
                  <a:pt x="5" y="0"/>
                  <a:pt x="7" y="1"/>
                  <a:pt x="8" y="3"/>
                </a:cubicBezTo>
                <a:cubicBezTo>
                  <a:pt x="9" y="5"/>
                  <a:pt x="8" y="7"/>
                  <a:pt x="6" y="8"/>
                </a:cubicBezTo>
                <a:cubicBezTo>
                  <a:pt x="5" y="8"/>
                  <a:pt x="4" y="8"/>
                  <a:pt x="4" y="8"/>
                </a:cubicBezTo>
                <a:cubicBezTo>
                  <a:pt x="2" y="8"/>
                  <a:pt x="2" y="7"/>
                  <a:pt x="1" y="6"/>
                </a:cubicBezTo>
                <a:cubicBezTo>
                  <a:pt x="0" y="4"/>
                  <a:pt x="1" y="2"/>
                  <a:pt x="3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1" name="Freeform 118"/>
          <p:cNvSpPr>
            <a:spLocks/>
          </p:cNvSpPr>
          <p:nvPr/>
        </p:nvSpPr>
        <p:spPr bwMode="auto">
          <a:xfrm>
            <a:off x="9898063" y="6121400"/>
            <a:ext cx="33338" cy="30163"/>
          </a:xfrm>
          <a:custGeom>
            <a:avLst/>
            <a:gdLst>
              <a:gd name="T0" fmla="*/ 2 w 9"/>
              <a:gd name="T1" fmla="*/ 2 h 8"/>
              <a:gd name="T2" fmla="*/ 7 w 9"/>
              <a:gd name="T3" fmla="*/ 2 h 8"/>
              <a:gd name="T4" fmla="*/ 7 w 9"/>
              <a:gd name="T5" fmla="*/ 7 h 8"/>
              <a:gd name="T6" fmla="*/ 4 w 9"/>
              <a:gd name="T7" fmla="*/ 8 h 8"/>
              <a:gd name="T8" fmla="*/ 2 w 9"/>
              <a:gd name="T9" fmla="*/ 7 h 8"/>
              <a:gd name="T10" fmla="*/ 2 w 9"/>
              <a:gd name="T11" fmla="*/ 2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" h="8">
                <a:moveTo>
                  <a:pt x="2" y="2"/>
                </a:moveTo>
                <a:cubicBezTo>
                  <a:pt x="3" y="1"/>
                  <a:pt x="5" y="0"/>
                  <a:pt x="7" y="2"/>
                </a:cubicBezTo>
                <a:cubicBezTo>
                  <a:pt x="8" y="3"/>
                  <a:pt x="9" y="5"/>
                  <a:pt x="7" y="7"/>
                </a:cubicBezTo>
                <a:cubicBezTo>
                  <a:pt x="6" y="8"/>
                  <a:pt x="5" y="8"/>
                  <a:pt x="4" y="8"/>
                </a:cubicBezTo>
                <a:cubicBezTo>
                  <a:pt x="3" y="8"/>
                  <a:pt x="3" y="8"/>
                  <a:pt x="2" y="7"/>
                </a:cubicBezTo>
                <a:cubicBezTo>
                  <a:pt x="1" y="6"/>
                  <a:pt x="0" y="4"/>
                  <a:pt x="2" y="2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2" name="Freeform 119"/>
          <p:cNvSpPr>
            <a:spLocks/>
          </p:cNvSpPr>
          <p:nvPr/>
        </p:nvSpPr>
        <p:spPr bwMode="auto">
          <a:xfrm>
            <a:off x="9834563" y="6156325"/>
            <a:ext cx="25400" cy="25400"/>
          </a:xfrm>
          <a:custGeom>
            <a:avLst/>
            <a:gdLst>
              <a:gd name="T0" fmla="*/ 4 w 7"/>
              <a:gd name="T1" fmla="*/ 0 h 7"/>
              <a:gd name="T2" fmla="*/ 7 w 7"/>
              <a:gd name="T3" fmla="*/ 4 h 7"/>
              <a:gd name="T4" fmla="*/ 3 w 7"/>
              <a:gd name="T5" fmla="*/ 7 h 7"/>
              <a:gd name="T6" fmla="*/ 3 w 7"/>
              <a:gd name="T7" fmla="*/ 7 h 7"/>
              <a:gd name="T8" fmla="*/ 3 w 7"/>
              <a:gd name="T9" fmla="*/ 7 h 7"/>
              <a:gd name="T10" fmla="*/ 0 w 7"/>
              <a:gd name="T11" fmla="*/ 3 h 7"/>
              <a:gd name="T12" fmla="*/ 4 w 7"/>
              <a:gd name="T13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7">
                <a:moveTo>
                  <a:pt x="4" y="0"/>
                </a:moveTo>
                <a:cubicBezTo>
                  <a:pt x="6" y="0"/>
                  <a:pt x="7" y="2"/>
                  <a:pt x="7" y="4"/>
                </a:cubicBezTo>
                <a:cubicBezTo>
                  <a:pt x="7" y="6"/>
                  <a:pt x="5" y="7"/>
                  <a:pt x="3" y="7"/>
                </a:cubicBez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7"/>
                  <a:pt x="3" y="7"/>
                </a:cubicBezTo>
                <a:cubicBezTo>
                  <a:pt x="1" y="7"/>
                  <a:pt x="0" y="5"/>
                  <a:pt x="0" y="3"/>
                </a:cubicBezTo>
                <a:cubicBezTo>
                  <a:pt x="0" y="1"/>
                  <a:pt x="2" y="0"/>
                  <a:pt x="4" y="0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3" name="Freeform 120"/>
          <p:cNvSpPr>
            <a:spLocks/>
          </p:cNvSpPr>
          <p:nvPr/>
        </p:nvSpPr>
        <p:spPr bwMode="auto">
          <a:xfrm>
            <a:off x="9804400" y="6038850"/>
            <a:ext cx="93663" cy="90488"/>
          </a:xfrm>
          <a:custGeom>
            <a:avLst/>
            <a:gdLst>
              <a:gd name="T0" fmla="*/ 2 w 25"/>
              <a:gd name="T1" fmla="*/ 9 h 24"/>
              <a:gd name="T2" fmla="*/ 15 w 25"/>
              <a:gd name="T3" fmla="*/ 1 h 24"/>
              <a:gd name="T4" fmla="*/ 23 w 25"/>
              <a:gd name="T5" fmla="*/ 15 h 24"/>
              <a:gd name="T6" fmla="*/ 10 w 25"/>
              <a:gd name="T7" fmla="*/ 23 h 24"/>
              <a:gd name="T8" fmla="*/ 2 w 25"/>
              <a:gd name="T9" fmla="*/ 9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" h="24">
                <a:moveTo>
                  <a:pt x="2" y="9"/>
                </a:moveTo>
                <a:cubicBezTo>
                  <a:pt x="3" y="3"/>
                  <a:pt x="9" y="0"/>
                  <a:pt x="15" y="1"/>
                </a:cubicBezTo>
                <a:cubicBezTo>
                  <a:pt x="21" y="3"/>
                  <a:pt x="25" y="9"/>
                  <a:pt x="23" y="15"/>
                </a:cubicBezTo>
                <a:cubicBezTo>
                  <a:pt x="21" y="21"/>
                  <a:pt x="15" y="24"/>
                  <a:pt x="10" y="23"/>
                </a:cubicBezTo>
                <a:cubicBezTo>
                  <a:pt x="4" y="21"/>
                  <a:pt x="0" y="15"/>
                  <a:pt x="2" y="9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4" name="Freeform 121"/>
          <p:cNvSpPr>
            <a:spLocks noEditPoints="1"/>
          </p:cNvSpPr>
          <p:nvPr/>
        </p:nvSpPr>
        <p:spPr bwMode="auto">
          <a:xfrm>
            <a:off x="10161588" y="4875213"/>
            <a:ext cx="600075" cy="625475"/>
          </a:xfrm>
          <a:custGeom>
            <a:avLst/>
            <a:gdLst>
              <a:gd name="T0" fmla="*/ 11 w 160"/>
              <a:gd name="T1" fmla="*/ 85 h 166"/>
              <a:gd name="T2" fmla="*/ 13 w 160"/>
              <a:gd name="T3" fmla="*/ 133 h 166"/>
              <a:gd name="T4" fmla="*/ 59 w 160"/>
              <a:gd name="T5" fmla="*/ 147 h 166"/>
              <a:gd name="T6" fmla="*/ 105 w 160"/>
              <a:gd name="T7" fmla="*/ 160 h 166"/>
              <a:gd name="T8" fmla="*/ 132 w 160"/>
              <a:gd name="T9" fmla="*/ 121 h 166"/>
              <a:gd name="T10" fmla="*/ 159 w 160"/>
              <a:gd name="T11" fmla="*/ 81 h 166"/>
              <a:gd name="T12" fmla="*/ 130 w 160"/>
              <a:gd name="T13" fmla="*/ 43 h 166"/>
              <a:gd name="T14" fmla="*/ 101 w 160"/>
              <a:gd name="T15" fmla="*/ 5 h 166"/>
              <a:gd name="T16" fmla="*/ 55 w 160"/>
              <a:gd name="T17" fmla="*/ 21 h 166"/>
              <a:gd name="T18" fmla="*/ 10 w 160"/>
              <a:gd name="T19" fmla="*/ 37 h 166"/>
              <a:gd name="T20" fmla="*/ 11 w 160"/>
              <a:gd name="T21" fmla="*/ 85 h 166"/>
              <a:gd name="T22" fmla="*/ 29 w 160"/>
              <a:gd name="T23" fmla="*/ 53 h 166"/>
              <a:gd name="T24" fmla="*/ 37 w 160"/>
              <a:gd name="T25" fmla="*/ 49 h 166"/>
              <a:gd name="T26" fmla="*/ 41 w 160"/>
              <a:gd name="T27" fmla="*/ 56 h 166"/>
              <a:gd name="T28" fmla="*/ 41 w 160"/>
              <a:gd name="T29" fmla="*/ 57 h 166"/>
              <a:gd name="T30" fmla="*/ 68 w 160"/>
              <a:gd name="T31" fmla="*/ 58 h 166"/>
              <a:gd name="T32" fmla="*/ 88 w 160"/>
              <a:gd name="T33" fmla="*/ 40 h 166"/>
              <a:gd name="T34" fmla="*/ 85 w 160"/>
              <a:gd name="T35" fmla="*/ 33 h 166"/>
              <a:gd name="T36" fmla="*/ 93 w 160"/>
              <a:gd name="T37" fmla="*/ 29 h 166"/>
              <a:gd name="T38" fmla="*/ 96 w 160"/>
              <a:gd name="T39" fmla="*/ 37 h 166"/>
              <a:gd name="T40" fmla="*/ 91 w 160"/>
              <a:gd name="T41" fmla="*/ 41 h 166"/>
              <a:gd name="T42" fmla="*/ 99 w 160"/>
              <a:gd name="T43" fmla="*/ 68 h 166"/>
              <a:gd name="T44" fmla="*/ 121 w 160"/>
              <a:gd name="T45" fmla="*/ 81 h 166"/>
              <a:gd name="T46" fmla="*/ 121 w 160"/>
              <a:gd name="T47" fmla="*/ 80 h 166"/>
              <a:gd name="T48" fmla="*/ 129 w 160"/>
              <a:gd name="T49" fmla="*/ 76 h 166"/>
              <a:gd name="T50" fmla="*/ 133 w 160"/>
              <a:gd name="T51" fmla="*/ 84 h 166"/>
              <a:gd name="T52" fmla="*/ 125 w 160"/>
              <a:gd name="T53" fmla="*/ 88 h 166"/>
              <a:gd name="T54" fmla="*/ 121 w 160"/>
              <a:gd name="T55" fmla="*/ 83 h 166"/>
              <a:gd name="T56" fmla="*/ 99 w 160"/>
              <a:gd name="T57" fmla="*/ 99 h 166"/>
              <a:gd name="T58" fmla="*/ 93 w 160"/>
              <a:gd name="T59" fmla="*/ 125 h 166"/>
              <a:gd name="T60" fmla="*/ 95 w 160"/>
              <a:gd name="T61" fmla="*/ 125 h 166"/>
              <a:gd name="T62" fmla="*/ 99 w 160"/>
              <a:gd name="T63" fmla="*/ 132 h 166"/>
              <a:gd name="T64" fmla="*/ 92 w 160"/>
              <a:gd name="T65" fmla="*/ 136 h 166"/>
              <a:gd name="T66" fmla="*/ 88 w 160"/>
              <a:gd name="T67" fmla="*/ 129 h 166"/>
              <a:gd name="T68" fmla="*/ 90 w 160"/>
              <a:gd name="T69" fmla="*/ 126 h 166"/>
              <a:gd name="T70" fmla="*/ 69 w 160"/>
              <a:gd name="T71" fmla="*/ 109 h 166"/>
              <a:gd name="T72" fmla="*/ 42 w 160"/>
              <a:gd name="T73" fmla="*/ 112 h 166"/>
              <a:gd name="T74" fmla="*/ 42 w 160"/>
              <a:gd name="T75" fmla="*/ 116 h 166"/>
              <a:gd name="T76" fmla="*/ 35 w 160"/>
              <a:gd name="T77" fmla="*/ 120 h 166"/>
              <a:gd name="T78" fmla="*/ 31 w 160"/>
              <a:gd name="T79" fmla="*/ 112 h 166"/>
              <a:gd name="T80" fmla="*/ 38 w 160"/>
              <a:gd name="T81" fmla="*/ 108 h 166"/>
              <a:gd name="T82" fmla="*/ 40 w 160"/>
              <a:gd name="T83" fmla="*/ 109 h 166"/>
              <a:gd name="T84" fmla="*/ 50 w 160"/>
              <a:gd name="T85" fmla="*/ 85 h 166"/>
              <a:gd name="T86" fmla="*/ 39 w 160"/>
              <a:gd name="T87" fmla="*/ 59 h 166"/>
              <a:gd name="T88" fmla="*/ 33 w 160"/>
              <a:gd name="T89" fmla="*/ 60 h 166"/>
              <a:gd name="T90" fmla="*/ 29 w 160"/>
              <a:gd name="T91" fmla="*/ 53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60" h="166">
                <a:moveTo>
                  <a:pt x="11" y="85"/>
                </a:moveTo>
                <a:cubicBezTo>
                  <a:pt x="2" y="99"/>
                  <a:pt x="2" y="119"/>
                  <a:pt x="13" y="133"/>
                </a:cubicBezTo>
                <a:cubicBezTo>
                  <a:pt x="24" y="148"/>
                  <a:pt x="43" y="153"/>
                  <a:pt x="59" y="147"/>
                </a:cubicBezTo>
                <a:cubicBezTo>
                  <a:pt x="69" y="160"/>
                  <a:pt x="88" y="166"/>
                  <a:pt x="105" y="160"/>
                </a:cubicBezTo>
                <a:cubicBezTo>
                  <a:pt x="122" y="154"/>
                  <a:pt x="133" y="138"/>
                  <a:pt x="132" y="121"/>
                </a:cubicBezTo>
                <a:cubicBezTo>
                  <a:pt x="148" y="115"/>
                  <a:pt x="160" y="99"/>
                  <a:pt x="159" y="81"/>
                </a:cubicBezTo>
                <a:cubicBezTo>
                  <a:pt x="159" y="63"/>
                  <a:pt x="147" y="48"/>
                  <a:pt x="130" y="43"/>
                </a:cubicBezTo>
                <a:cubicBezTo>
                  <a:pt x="130" y="26"/>
                  <a:pt x="118" y="10"/>
                  <a:pt x="101" y="5"/>
                </a:cubicBezTo>
                <a:cubicBezTo>
                  <a:pt x="83" y="0"/>
                  <a:pt x="65" y="7"/>
                  <a:pt x="55" y="21"/>
                </a:cubicBezTo>
                <a:cubicBezTo>
                  <a:pt x="39" y="16"/>
                  <a:pt x="20" y="22"/>
                  <a:pt x="10" y="37"/>
                </a:cubicBezTo>
                <a:cubicBezTo>
                  <a:pt x="0" y="52"/>
                  <a:pt x="1" y="71"/>
                  <a:pt x="11" y="85"/>
                </a:cubicBezTo>
                <a:close/>
                <a:moveTo>
                  <a:pt x="29" y="53"/>
                </a:moveTo>
                <a:cubicBezTo>
                  <a:pt x="30" y="50"/>
                  <a:pt x="34" y="48"/>
                  <a:pt x="37" y="49"/>
                </a:cubicBezTo>
                <a:cubicBezTo>
                  <a:pt x="40" y="50"/>
                  <a:pt x="42" y="53"/>
                  <a:pt x="41" y="56"/>
                </a:cubicBezTo>
                <a:cubicBezTo>
                  <a:pt x="41" y="56"/>
                  <a:pt x="41" y="57"/>
                  <a:pt x="41" y="57"/>
                </a:cubicBezTo>
                <a:cubicBezTo>
                  <a:pt x="49" y="60"/>
                  <a:pt x="59" y="61"/>
                  <a:pt x="68" y="58"/>
                </a:cubicBezTo>
                <a:cubicBezTo>
                  <a:pt x="77" y="55"/>
                  <a:pt x="83" y="48"/>
                  <a:pt x="88" y="40"/>
                </a:cubicBezTo>
                <a:cubicBezTo>
                  <a:pt x="86" y="39"/>
                  <a:pt x="84" y="36"/>
                  <a:pt x="85" y="33"/>
                </a:cubicBezTo>
                <a:cubicBezTo>
                  <a:pt x="86" y="30"/>
                  <a:pt x="89" y="29"/>
                  <a:pt x="93" y="29"/>
                </a:cubicBezTo>
                <a:cubicBezTo>
                  <a:pt x="96" y="30"/>
                  <a:pt x="97" y="34"/>
                  <a:pt x="96" y="37"/>
                </a:cubicBezTo>
                <a:cubicBezTo>
                  <a:pt x="96" y="39"/>
                  <a:pt x="93" y="41"/>
                  <a:pt x="91" y="41"/>
                </a:cubicBezTo>
                <a:cubicBezTo>
                  <a:pt x="91" y="50"/>
                  <a:pt x="93" y="61"/>
                  <a:pt x="99" y="68"/>
                </a:cubicBezTo>
                <a:cubicBezTo>
                  <a:pt x="105" y="76"/>
                  <a:pt x="113" y="79"/>
                  <a:pt x="121" y="81"/>
                </a:cubicBezTo>
                <a:cubicBezTo>
                  <a:pt x="121" y="80"/>
                  <a:pt x="121" y="80"/>
                  <a:pt x="121" y="80"/>
                </a:cubicBezTo>
                <a:cubicBezTo>
                  <a:pt x="122" y="77"/>
                  <a:pt x="126" y="75"/>
                  <a:pt x="129" y="76"/>
                </a:cubicBezTo>
                <a:cubicBezTo>
                  <a:pt x="132" y="77"/>
                  <a:pt x="134" y="80"/>
                  <a:pt x="133" y="84"/>
                </a:cubicBezTo>
                <a:cubicBezTo>
                  <a:pt x="132" y="87"/>
                  <a:pt x="129" y="88"/>
                  <a:pt x="125" y="88"/>
                </a:cubicBezTo>
                <a:cubicBezTo>
                  <a:pt x="123" y="87"/>
                  <a:pt x="122" y="85"/>
                  <a:pt x="121" y="83"/>
                </a:cubicBezTo>
                <a:cubicBezTo>
                  <a:pt x="113" y="86"/>
                  <a:pt x="104" y="91"/>
                  <a:pt x="99" y="99"/>
                </a:cubicBezTo>
                <a:cubicBezTo>
                  <a:pt x="94" y="107"/>
                  <a:pt x="93" y="116"/>
                  <a:pt x="93" y="125"/>
                </a:cubicBezTo>
                <a:cubicBezTo>
                  <a:pt x="94" y="125"/>
                  <a:pt x="95" y="125"/>
                  <a:pt x="95" y="125"/>
                </a:cubicBezTo>
                <a:cubicBezTo>
                  <a:pt x="98" y="126"/>
                  <a:pt x="100" y="129"/>
                  <a:pt x="99" y="132"/>
                </a:cubicBezTo>
                <a:cubicBezTo>
                  <a:pt x="98" y="135"/>
                  <a:pt x="95" y="137"/>
                  <a:pt x="92" y="136"/>
                </a:cubicBezTo>
                <a:cubicBezTo>
                  <a:pt x="89" y="135"/>
                  <a:pt x="87" y="132"/>
                  <a:pt x="88" y="129"/>
                </a:cubicBezTo>
                <a:cubicBezTo>
                  <a:pt x="88" y="128"/>
                  <a:pt x="89" y="126"/>
                  <a:pt x="90" y="126"/>
                </a:cubicBezTo>
                <a:cubicBezTo>
                  <a:pt x="85" y="118"/>
                  <a:pt x="78" y="112"/>
                  <a:pt x="69" y="109"/>
                </a:cubicBezTo>
                <a:cubicBezTo>
                  <a:pt x="60" y="107"/>
                  <a:pt x="51" y="108"/>
                  <a:pt x="42" y="112"/>
                </a:cubicBezTo>
                <a:cubicBezTo>
                  <a:pt x="43" y="113"/>
                  <a:pt x="43" y="114"/>
                  <a:pt x="42" y="116"/>
                </a:cubicBezTo>
                <a:cubicBezTo>
                  <a:pt x="42" y="119"/>
                  <a:pt x="38" y="121"/>
                  <a:pt x="35" y="120"/>
                </a:cubicBezTo>
                <a:cubicBezTo>
                  <a:pt x="32" y="119"/>
                  <a:pt x="30" y="115"/>
                  <a:pt x="31" y="112"/>
                </a:cubicBezTo>
                <a:cubicBezTo>
                  <a:pt x="32" y="109"/>
                  <a:pt x="35" y="107"/>
                  <a:pt x="38" y="108"/>
                </a:cubicBezTo>
                <a:cubicBezTo>
                  <a:pt x="39" y="108"/>
                  <a:pt x="40" y="109"/>
                  <a:pt x="40" y="109"/>
                </a:cubicBezTo>
                <a:cubicBezTo>
                  <a:pt x="46" y="102"/>
                  <a:pt x="50" y="94"/>
                  <a:pt x="50" y="85"/>
                </a:cubicBezTo>
                <a:cubicBezTo>
                  <a:pt x="49" y="75"/>
                  <a:pt x="45" y="66"/>
                  <a:pt x="39" y="59"/>
                </a:cubicBezTo>
                <a:cubicBezTo>
                  <a:pt x="37" y="60"/>
                  <a:pt x="35" y="61"/>
                  <a:pt x="33" y="60"/>
                </a:cubicBezTo>
                <a:cubicBezTo>
                  <a:pt x="30" y="59"/>
                  <a:pt x="29" y="56"/>
                  <a:pt x="29" y="53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5" name="Freeform 122"/>
          <p:cNvSpPr>
            <a:spLocks/>
          </p:cNvSpPr>
          <p:nvPr/>
        </p:nvSpPr>
        <p:spPr bwMode="auto">
          <a:xfrm>
            <a:off x="10506075" y="5199063"/>
            <a:ext cx="22225" cy="22225"/>
          </a:xfrm>
          <a:custGeom>
            <a:avLst/>
            <a:gdLst>
              <a:gd name="T0" fmla="*/ 0 w 6"/>
              <a:gd name="T1" fmla="*/ 2 h 6"/>
              <a:gd name="T2" fmla="*/ 0 w 6"/>
              <a:gd name="T3" fmla="*/ 2 h 6"/>
              <a:gd name="T4" fmla="*/ 4 w 6"/>
              <a:gd name="T5" fmla="*/ 0 h 6"/>
              <a:gd name="T6" fmla="*/ 6 w 6"/>
              <a:gd name="T7" fmla="*/ 4 h 6"/>
              <a:gd name="T8" fmla="*/ 2 w 6"/>
              <a:gd name="T9" fmla="*/ 6 h 6"/>
              <a:gd name="T10" fmla="*/ 0 w 6"/>
              <a:gd name="T11" fmla="*/ 2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6"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1" y="1"/>
                  <a:pt x="2" y="0"/>
                  <a:pt x="4" y="0"/>
                </a:cubicBezTo>
                <a:cubicBezTo>
                  <a:pt x="5" y="1"/>
                  <a:pt x="6" y="2"/>
                  <a:pt x="6" y="4"/>
                </a:cubicBezTo>
                <a:cubicBezTo>
                  <a:pt x="5" y="5"/>
                  <a:pt x="4" y="6"/>
                  <a:pt x="2" y="6"/>
                </a:cubicBezTo>
                <a:cubicBezTo>
                  <a:pt x="1" y="5"/>
                  <a:pt x="0" y="4"/>
                  <a:pt x="0" y="2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6" name="Freeform 123"/>
          <p:cNvSpPr>
            <a:spLocks/>
          </p:cNvSpPr>
          <p:nvPr/>
        </p:nvSpPr>
        <p:spPr bwMode="auto">
          <a:xfrm>
            <a:off x="10494963" y="5138738"/>
            <a:ext cx="26988" cy="22225"/>
          </a:xfrm>
          <a:custGeom>
            <a:avLst/>
            <a:gdLst>
              <a:gd name="T0" fmla="*/ 3 w 7"/>
              <a:gd name="T1" fmla="*/ 6 h 6"/>
              <a:gd name="T2" fmla="*/ 1 w 7"/>
              <a:gd name="T3" fmla="*/ 5 h 6"/>
              <a:gd name="T4" fmla="*/ 2 w 7"/>
              <a:gd name="T5" fmla="*/ 1 h 6"/>
              <a:gd name="T6" fmla="*/ 6 w 7"/>
              <a:gd name="T7" fmla="*/ 2 h 6"/>
              <a:gd name="T8" fmla="*/ 5 w 7"/>
              <a:gd name="T9" fmla="*/ 6 h 6"/>
              <a:gd name="T10" fmla="*/ 3 w 7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6">
                <a:moveTo>
                  <a:pt x="3" y="6"/>
                </a:moveTo>
                <a:cubicBezTo>
                  <a:pt x="2" y="6"/>
                  <a:pt x="1" y="6"/>
                  <a:pt x="1" y="5"/>
                </a:cubicBezTo>
                <a:cubicBezTo>
                  <a:pt x="0" y="4"/>
                  <a:pt x="0" y="2"/>
                  <a:pt x="2" y="1"/>
                </a:cubicBezTo>
                <a:cubicBezTo>
                  <a:pt x="3" y="0"/>
                  <a:pt x="5" y="0"/>
                  <a:pt x="6" y="2"/>
                </a:cubicBezTo>
                <a:cubicBezTo>
                  <a:pt x="7" y="3"/>
                  <a:pt x="6" y="5"/>
                  <a:pt x="5" y="6"/>
                </a:cubicBezTo>
                <a:cubicBezTo>
                  <a:pt x="4" y="6"/>
                  <a:pt x="3" y="6"/>
                  <a:pt x="3" y="6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7" name="Freeform 124"/>
          <p:cNvSpPr>
            <a:spLocks/>
          </p:cNvSpPr>
          <p:nvPr/>
        </p:nvSpPr>
        <p:spPr bwMode="auto">
          <a:xfrm>
            <a:off x="10506075" y="5168900"/>
            <a:ext cx="26988" cy="22225"/>
          </a:xfrm>
          <a:custGeom>
            <a:avLst/>
            <a:gdLst>
              <a:gd name="T0" fmla="*/ 4 w 7"/>
              <a:gd name="T1" fmla="*/ 6 h 6"/>
              <a:gd name="T2" fmla="*/ 3 w 7"/>
              <a:gd name="T3" fmla="*/ 6 h 6"/>
              <a:gd name="T4" fmla="*/ 1 w 7"/>
              <a:gd name="T5" fmla="*/ 3 h 6"/>
              <a:gd name="T6" fmla="*/ 3 w 7"/>
              <a:gd name="T7" fmla="*/ 0 h 6"/>
              <a:gd name="T8" fmla="*/ 6 w 7"/>
              <a:gd name="T9" fmla="*/ 2 h 6"/>
              <a:gd name="T10" fmla="*/ 4 w 7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6">
                <a:moveTo>
                  <a:pt x="4" y="6"/>
                </a:moveTo>
                <a:cubicBezTo>
                  <a:pt x="3" y="6"/>
                  <a:pt x="3" y="6"/>
                  <a:pt x="3" y="6"/>
                </a:cubicBezTo>
                <a:cubicBezTo>
                  <a:pt x="2" y="5"/>
                  <a:pt x="1" y="4"/>
                  <a:pt x="1" y="3"/>
                </a:cubicBezTo>
                <a:cubicBezTo>
                  <a:pt x="0" y="2"/>
                  <a:pt x="1" y="0"/>
                  <a:pt x="3" y="0"/>
                </a:cubicBezTo>
                <a:cubicBezTo>
                  <a:pt x="5" y="0"/>
                  <a:pt x="6" y="1"/>
                  <a:pt x="6" y="2"/>
                </a:cubicBezTo>
                <a:cubicBezTo>
                  <a:pt x="7" y="4"/>
                  <a:pt x="6" y="5"/>
                  <a:pt x="4" y="6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8" name="Freeform 125"/>
          <p:cNvSpPr>
            <a:spLocks/>
          </p:cNvSpPr>
          <p:nvPr/>
        </p:nvSpPr>
        <p:spPr bwMode="auto">
          <a:xfrm>
            <a:off x="10472738" y="5116513"/>
            <a:ext cx="25400" cy="25400"/>
          </a:xfrm>
          <a:custGeom>
            <a:avLst/>
            <a:gdLst>
              <a:gd name="T0" fmla="*/ 3 w 7"/>
              <a:gd name="T1" fmla="*/ 7 h 7"/>
              <a:gd name="T2" fmla="*/ 2 w 7"/>
              <a:gd name="T3" fmla="*/ 6 h 7"/>
              <a:gd name="T4" fmla="*/ 1 w 7"/>
              <a:gd name="T5" fmla="*/ 2 h 7"/>
              <a:gd name="T6" fmla="*/ 5 w 7"/>
              <a:gd name="T7" fmla="*/ 1 h 7"/>
              <a:gd name="T8" fmla="*/ 6 w 7"/>
              <a:gd name="T9" fmla="*/ 5 h 7"/>
              <a:gd name="T10" fmla="*/ 3 w 7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7">
                <a:moveTo>
                  <a:pt x="3" y="7"/>
                </a:moveTo>
                <a:cubicBezTo>
                  <a:pt x="2" y="7"/>
                  <a:pt x="2" y="7"/>
                  <a:pt x="2" y="6"/>
                </a:cubicBezTo>
                <a:cubicBezTo>
                  <a:pt x="1" y="6"/>
                  <a:pt x="0" y="4"/>
                  <a:pt x="1" y="2"/>
                </a:cubicBezTo>
                <a:cubicBezTo>
                  <a:pt x="2" y="1"/>
                  <a:pt x="3" y="0"/>
                  <a:pt x="5" y="1"/>
                </a:cubicBezTo>
                <a:cubicBezTo>
                  <a:pt x="6" y="2"/>
                  <a:pt x="7" y="4"/>
                  <a:pt x="6" y="5"/>
                </a:cubicBezTo>
                <a:cubicBezTo>
                  <a:pt x="5" y="7"/>
                  <a:pt x="4" y="7"/>
                  <a:pt x="3" y="7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9" name="Freeform 126"/>
          <p:cNvSpPr>
            <a:spLocks/>
          </p:cNvSpPr>
          <p:nvPr/>
        </p:nvSpPr>
        <p:spPr bwMode="auto">
          <a:xfrm>
            <a:off x="10390188" y="5130800"/>
            <a:ext cx="22225" cy="26988"/>
          </a:xfrm>
          <a:custGeom>
            <a:avLst/>
            <a:gdLst>
              <a:gd name="T0" fmla="*/ 5 w 6"/>
              <a:gd name="T1" fmla="*/ 5 h 7"/>
              <a:gd name="T2" fmla="*/ 2 w 6"/>
              <a:gd name="T3" fmla="*/ 6 h 7"/>
              <a:gd name="T4" fmla="*/ 1 w 6"/>
              <a:gd name="T5" fmla="*/ 6 h 7"/>
              <a:gd name="T6" fmla="*/ 1 w 6"/>
              <a:gd name="T7" fmla="*/ 1 h 7"/>
              <a:gd name="T8" fmla="*/ 5 w 6"/>
              <a:gd name="T9" fmla="*/ 1 h 7"/>
              <a:gd name="T10" fmla="*/ 5 w 6"/>
              <a:gd name="T11" fmla="*/ 5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7">
                <a:moveTo>
                  <a:pt x="5" y="5"/>
                </a:moveTo>
                <a:cubicBezTo>
                  <a:pt x="4" y="6"/>
                  <a:pt x="3" y="7"/>
                  <a:pt x="2" y="6"/>
                </a:cubicBezTo>
                <a:cubicBezTo>
                  <a:pt x="2" y="6"/>
                  <a:pt x="1" y="6"/>
                  <a:pt x="1" y="6"/>
                </a:cubicBezTo>
                <a:cubicBezTo>
                  <a:pt x="0" y="5"/>
                  <a:pt x="0" y="3"/>
                  <a:pt x="1" y="1"/>
                </a:cubicBezTo>
                <a:cubicBezTo>
                  <a:pt x="2" y="0"/>
                  <a:pt x="4" y="0"/>
                  <a:pt x="5" y="1"/>
                </a:cubicBezTo>
                <a:cubicBezTo>
                  <a:pt x="6" y="2"/>
                  <a:pt x="6" y="4"/>
                  <a:pt x="5" y="5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0" name="Freeform 127"/>
          <p:cNvSpPr>
            <a:spLocks/>
          </p:cNvSpPr>
          <p:nvPr/>
        </p:nvSpPr>
        <p:spPr bwMode="auto">
          <a:xfrm>
            <a:off x="10445750" y="5108575"/>
            <a:ext cx="22225" cy="26988"/>
          </a:xfrm>
          <a:custGeom>
            <a:avLst/>
            <a:gdLst>
              <a:gd name="T0" fmla="*/ 2 w 6"/>
              <a:gd name="T1" fmla="*/ 6 h 7"/>
              <a:gd name="T2" fmla="*/ 2 w 6"/>
              <a:gd name="T3" fmla="*/ 6 h 7"/>
              <a:gd name="T4" fmla="*/ 0 w 6"/>
              <a:gd name="T5" fmla="*/ 3 h 7"/>
              <a:gd name="T6" fmla="*/ 3 w 6"/>
              <a:gd name="T7" fmla="*/ 1 h 7"/>
              <a:gd name="T8" fmla="*/ 6 w 6"/>
              <a:gd name="T9" fmla="*/ 4 h 7"/>
              <a:gd name="T10" fmla="*/ 2 w 6"/>
              <a:gd name="T11" fmla="*/ 6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7">
                <a:moveTo>
                  <a:pt x="2" y="6"/>
                </a:moveTo>
                <a:cubicBezTo>
                  <a:pt x="2" y="6"/>
                  <a:pt x="2" y="6"/>
                  <a:pt x="2" y="6"/>
                </a:cubicBezTo>
                <a:cubicBezTo>
                  <a:pt x="0" y="6"/>
                  <a:pt x="0" y="5"/>
                  <a:pt x="0" y="3"/>
                </a:cubicBezTo>
                <a:cubicBezTo>
                  <a:pt x="0" y="2"/>
                  <a:pt x="1" y="0"/>
                  <a:pt x="3" y="1"/>
                </a:cubicBezTo>
                <a:cubicBezTo>
                  <a:pt x="4" y="1"/>
                  <a:pt x="6" y="2"/>
                  <a:pt x="6" y="4"/>
                </a:cubicBezTo>
                <a:cubicBezTo>
                  <a:pt x="5" y="5"/>
                  <a:pt x="4" y="7"/>
                  <a:pt x="2" y="6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1" name="Freeform 128"/>
          <p:cNvSpPr>
            <a:spLocks/>
          </p:cNvSpPr>
          <p:nvPr/>
        </p:nvSpPr>
        <p:spPr bwMode="auto">
          <a:xfrm>
            <a:off x="10412413" y="5111750"/>
            <a:ext cx="26988" cy="26988"/>
          </a:xfrm>
          <a:custGeom>
            <a:avLst/>
            <a:gdLst>
              <a:gd name="T0" fmla="*/ 5 w 7"/>
              <a:gd name="T1" fmla="*/ 7 h 7"/>
              <a:gd name="T2" fmla="*/ 3 w 7"/>
              <a:gd name="T3" fmla="*/ 7 h 7"/>
              <a:gd name="T4" fmla="*/ 1 w 7"/>
              <a:gd name="T5" fmla="*/ 5 h 7"/>
              <a:gd name="T6" fmla="*/ 2 w 7"/>
              <a:gd name="T7" fmla="*/ 1 h 7"/>
              <a:gd name="T8" fmla="*/ 6 w 7"/>
              <a:gd name="T9" fmla="*/ 3 h 7"/>
              <a:gd name="T10" fmla="*/ 5 w 7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7">
                <a:moveTo>
                  <a:pt x="5" y="7"/>
                </a:moveTo>
                <a:cubicBezTo>
                  <a:pt x="4" y="7"/>
                  <a:pt x="3" y="7"/>
                  <a:pt x="3" y="7"/>
                </a:cubicBezTo>
                <a:cubicBezTo>
                  <a:pt x="2" y="6"/>
                  <a:pt x="1" y="6"/>
                  <a:pt x="1" y="5"/>
                </a:cubicBezTo>
                <a:cubicBezTo>
                  <a:pt x="0" y="3"/>
                  <a:pt x="1" y="2"/>
                  <a:pt x="2" y="1"/>
                </a:cubicBezTo>
                <a:cubicBezTo>
                  <a:pt x="4" y="0"/>
                  <a:pt x="6" y="1"/>
                  <a:pt x="6" y="3"/>
                </a:cubicBezTo>
                <a:cubicBezTo>
                  <a:pt x="7" y="4"/>
                  <a:pt x="6" y="6"/>
                  <a:pt x="5" y="7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2" name="Freeform 129"/>
          <p:cNvSpPr>
            <a:spLocks/>
          </p:cNvSpPr>
          <p:nvPr/>
        </p:nvSpPr>
        <p:spPr bwMode="auto">
          <a:xfrm>
            <a:off x="10374313" y="5157788"/>
            <a:ext cx="23813" cy="25400"/>
          </a:xfrm>
          <a:custGeom>
            <a:avLst/>
            <a:gdLst>
              <a:gd name="T0" fmla="*/ 4 w 6"/>
              <a:gd name="T1" fmla="*/ 1 h 7"/>
              <a:gd name="T2" fmla="*/ 6 w 6"/>
              <a:gd name="T3" fmla="*/ 4 h 7"/>
              <a:gd name="T4" fmla="*/ 6 w 6"/>
              <a:gd name="T5" fmla="*/ 4 h 7"/>
              <a:gd name="T6" fmla="*/ 2 w 6"/>
              <a:gd name="T7" fmla="*/ 6 h 7"/>
              <a:gd name="T8" fmla="*/ 0 w 6"/>
              <a:gd name="T9" fmla="*/ 3 h 7"/>
              <a:gd name="T10" fmla="*/ 0 w 6"/>
              <a:gd name="T11" fmla="*/ 3 h 7"/>
              <a:gd name="T12" fmla="*/ 0 w 6"/>
              <a:gd name="T13" fmla="*/ 3 h 7"/>
              <a:gd name="T14" fmla="*/ 4 w 6"/>
              <a:gd name="T15" fmla="*/ 1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" h="7">
                <a:moveTo>
                  <a:pt x="4" y="1"/>
                </a:moveTo>
                <a:cubicBezTo>
                  <a:pt x="5" y="1"/>
                  <a:pt x="6" y="3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5" y="6"/>
                  <a:pt x="4" y="7"/>
                  <a:pt x="2" y="6"/>
                </a:cubicBezTo>
                <a:cubicBezTo>
                  <a:pt x="1" y="6"/>
                  <a:pt x="0" y="4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1" y="1"/>
                  <a:pt x="2" y="0"/>
                  <a:pt x="4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3" name="Freeform 130"/>
          <p:cNvSpPr>
            <a:spLocks/>
          </p:cNvSpPr>
          <p:nvPr/>
        </p:nvSpPr>
        <p:spPr bwMode="auto">
          <a:xfrm>
            <a:off x="10382250" y="5218113"/>
            <a:ext cx="26988" cy="22225"/>
          </a:xfrm>
          <a:custGeom>
            <a:avLst/>
            <a:gdLst>
              <a:gd name="T0" fmla="*/ 6 w 7"/>
              <a:gd name="T1" fmla="*/ 2 h 6"/>
              <a:gd name="T2" fmla="*/ 6 w 7"/>
              <a:gd name="T3" fmla="*/ 2 h 6"/>
              <a:gd name="T4" fmla="*/ 5 w 7"/>
              <a:gd name="T5" fmla="*/ 6 h 6"/>
              <a:gd name="T6" fmla="*/ 3 w 7"/>
              <a:gd name="T7" fmla="*/ 6 h 6"/>
              <a:gd name="T8" fmla="*/ 1 w 7"/>
              <a:gd name="T9" fmla="*/ 5 h 6"/>
              <a:gd name="T10" fmla="*/ 2 w 7"/>
              <a:gd name="T11" fmla="*/ 1 h 6"/>
              <a:gd name="T12" fmla="*/ 6 w 7"/>
              <a:gd name="T13" fmla="*/ 2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6">
                <a:moveTo>
                  <a:pt x="6" y="2"/>
                </a:moveTo>
                <a:cubicBezTo>
                  <a:pt x="6" y="2"/>
                  <a:pt x="6" y="2"/>
                  <a:pt x="6" y="2"/>
                </a:cubicBezTo>
                <a:cubicBezTo>
                  <a:pt x="7" y="3"/>
                  <a:pt x="6" y="5"/>
                  <a:pt x="5" y="6"/>
                </a:cubicBezTo>
                <a:cubicBezTo>
                  <a:pt x="4" y="6"/>
                  <a:pt x="3" y="6"/>
                  <a:pt x="3" y="6"/>
                </a:cubicBezTo>
                <a:cubicBezTo>
                  <a:pt x="2" y="6"/>
                  <a:pt x="1" y="5"/>
                  <a:pt x="1" y="5"/>
                </a:cubicBezTo>
                <a:cubicBezTo>
                  <a:pt x="0" y="4"/>
                  <a:pt x="0" y="2"/>
                  <a:pt x="2" y="1"/>
                </a:cubicBezTo>
                <a:cubicBezTo>
                  <a:pt x="3" y="0"/>
                  <a:pt x="5" y="0"/>
                  <a:pt x="6" y="2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4" name="Freeform 131"/>
          <p:cNvSpPr>
            <a:spLocks/>
          </p:cNvSpPr>
          <p:nvPr/>
        </p:nvSpPr>
        <p:spPr bwMode="auto">
          <a:xfrm>
            <a:off x="10404475" y="5237163"/>
            <a:ext cx="26988" cy="25400"/>
          </a:xfrm>
          <a:custGeom>
            <a:avLst/>
            <a:gdLst>
              <a:gd name="T0" fmla="*/ 5 w 7"/>
              <a:gd name="T1" fmla="*/ 1 h 7"/>
              <a:gd name="T2" fmla="*/ 6 w 7"/>
              <a:gd name="T3" fmla="*/ 5 h 7"/>
              <a:gd name="T4" fmla="*/ 3 w 7"/>
              <a:gd name="T5" fmla="*/ 7 h 7"/>
              <a:gd name="T6" fmla="*/ 2 w 7"/>
              <a:gd name="T7" fmla="*/ 6 h 7"/>
              <a:gd name="T8" fmla="*/ 1 w 7"/>
              <a:gd name="T9" fmla="*/ 2 h 7"/>
              <a:gd name="T10" fmla="*/ 5 w 7"/>
              <a:gd name="T11" fmla="*/ 1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7">
                <a:moveTo>
                  <a:pt x="5" y="1"/>
                </a:moveTo>
                <a:cubicBezTo>
                  <a:pt x="6" y="2"/>
                  <a:pt x="7" y="4"/>
                  <a:pt x="6" y="5"/>
                </a:cubicBezTo>
                <a:cubicBezTo>
                  <a:pt x="5" y="6"/>
                  <a:pt x="4" y="7"/>
                  <a:pt x="3" y="7"/>
                </a:cubicBezTo>
                <a:cubicBezTo>
                  <a:pt x="2" y="6"/>
                  <a:pt x="2" y="6"/>
                  <a:pt x="2" y="6"/>
                </a:cubicBezTo>
                <a:cubicBezTo>
                  <a:pt x="1" y="5"/>
                  <a:pt x="0" y="4"/>
                  <a:pt x="1" y="2"/>
                </a:cubicBezTo>
                <a:cubicBezTo>
                  <a:pt x="2" y="1"/>
                  <a:pt x="4" y="0"/>
                  <a:pt x="5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5" name="Freeform 132"/>
          <p:cNvSpPr>
            <a:spLocks/>
          </p:cNvSpPr>
          <p:nvPr/>
        </p:nvSpPr>
        <p:spPr bwMode="auto">
          <a:xfrm>
            <a:off x="10371138" y="5191125"/>
            <a:ext cx="26988" cy="22225"/>
          </a:xfrm>
          <a:custGeom>
            <a:avLst/>
            <a:gdLst>
              <a:gd name="T0" fmla="*/ 3 w 7"/>
              <a:gd name="T1" fmla="*/ 0 h 6"/>
              <a:gd name="T2" fmla="*/ 6 w 7"/>
              <a:gd name="T3" fmla="*/ 2 h 6"/>
              <a:gd name="T4" fmla="*/ 6 w 7"/>
              <a:gd name="T5" fmla="*/ 2 h 6"/>
              <a:gd name="T6" fmla="*/ 4 w 7"/>
              <a:gd name="T7" fmla="*/ 6 h 6"/>
              <a:gd name="T8" fmla="*/ 3 w 7"/>
              <a:gd name="T9" fmla="*/ 6 h 6"/>
              <a:gd name="T10" fmla="*/ 0 w 7"/>
              <a:gd name="T11" fmla="*/ 3 h 6"/>
              <a:gd name="T12" fmla="*/ 3 w 7"/>
              <a:gd name="T1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6">
                <a:moveTo>
                  <a:pt x="3" y="0"/>
                </a:moveTo>
                <a:cubicBezTo>
                  <a:pt x="5" y="0"/>
                  <a:pt x="6" y="1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7" y="4"/>
                  <a:pt x="5" y="5"/>
                  <a:pt x="4" y="6"/>
                </a:cubicBezTo>
                <a:cubicBezTo>
                  <a:pt x="3" y="6"/>
                  <a:pt x="3" y="6"/>
                  <a:pt x="3" y="6"/>
                </a:cubicBezTo>
                <a:cubicBezTo>
                  <a:pt x="2" y="5"/>
                  <a:pt x="1" y="4"/>
                  <a:pt x="0" y="3"/>
                </a:cubicBezTo>
                <a:cubicBezTo>
                  <a:pt x="0" y="2"/>
                  <a:pt x="1" y="0"/>
                  <a:pt x="3" y="0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6" name="Freeform 133"/>
          <p:cNvSpPr>
            <a:spLocks/>
          </p:cNvSpPr>
          <p:nvPr/>
        </p:nvSpPr>
        <p:spPr bwMode="auto">
          <a:xfrm>
            <a:off x="10464800" y="5240338"/>
            <a:ext cx="26988" cy="26988"/>
          </a:xfrm>
          <a:custGeom>
            <a:avLst/>
            <a:gdLst>
              <a:gd name="T0" fmla="*/ 2 w 7"/>
              <a:gd name="T1" fmla="*/ 1 h 7"/>
              <a:gd name="T2" fmla="*/ 6 w 7"/>
              <a:gd name="T3" fmla="*/ 3 h 7"/>
              <a:gd name="T4" fmla="*/ 4 w 7"/>
              <a:gd name="T5" fmla="*/ 6 h 7"/>
              <a:gd name="T6" fmla="*/ 2 w 7"/>
              <a:gd name="T7" fmla="*/ 6 h 7"/>
              <a:gd name="T8" fmla="*/ 1 w 7"/>
              <a:gd name="T9" fmla="*/ 5 h 7"/>
              <a:gd name="T10" fmla="*/ 2 w 7"/>
              <a:gd name="T11" fmla="*/ 1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7">
                <a:moveTo>
                  <a:pt x="2" y="1"/>
                </a:moveTo>
                <a:cubicBezTo>
                  <a:pt x="4" y="0"/>
                  <a:pt x="5" y="1"/>
                  <a:pt x="6" y="3"/>
                </a:cubicBezTo>
                <a:cubicBezTo>
                  <a:pt x="7" y="4"/>
                  <a:pt x="6" y="6"/>
                  <a:pt x="4" y="6"/>
                </a:cubicBezTo>
                <a:cubicBezTo>
                  <a:pt x="4" y="7"/>
                  <a:pt x="3" y="7"/>
                  <a:pt x="2" y="6"/>
                </a:cubicBezTo>
                <a:cubicBezTo>
                  <a:pt x="2" y="6"/>
                  <a:pt x="1" y="6"/>
                  <a:pt x="1" y="5"/>
                </a:cubicBezTo>
                <a:cubicBezTo>
                  <a:pt x="0" y="3"/>
                  <a:pt x="1" y="2"/>
                  <a:pt x="2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7" name="Freeform 134"/>
          <p:cNvSpPr>
            <a:spLocks/>
          </p:cNvSpPr>
          <p:nvPr/>
        </p:nvSpPr>
        <p:spPr bwMode="auto">
          <a:xfrm>
            <a:off x="10491788" y="5226050"/>
            <a:ext cx="22225" cy="22225"/>
          </a:xfrm>
          <a:custGeom>
            <a:avLst/>
            <a:gdLst>
              <a:gd name="T0" fmla="*/ 1 w 6"/>
              <a:gd name="T1" fmla="*/ 1 h 6"/>
              <a:gd name="T2" fmla="*/ 5 w 6"/>
              <a:gd name="T3" fmla="*/ 1 h 6"/>
              <a:gd name="T4" fmla="*/ 5 w 6"/>
              <a:gd name="T5" fmla="*/ 5 h 6"/>
              <a:gd name="T6" fmla="*/ 2 w 6"/>
              <a:gd name="T7" fmla="*/ 6 h 6"/>
              <a:gd name="T8" fmla="*/ 1 w 6"/>
              <a:gd name="T9" fmla="*/ 5 h 6"/>
              <a:gd name="T10" fmla="*/ 1 w 6"/>
              <a:gd name="T11" fmla="*/ 1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6">
                <a:moveTo>
                  <a:pt x="1" y="1"/>
                </a:moveTo>
                <a:cubicBezTo>
                  <a:pt x="2" y="0"/>
                  <a:pt x="4" y="0"/>
                  <a:pt x="5" y="1"/>
                </a:cubicBezTo>
                <a:cubicBezTo>
                  <a:pt x="6" y="2"/>
                  <a:pt x="6" y="4"/>
                  <a:pt x="5" y="5"/>
                </a:cubicBezTo>
                <a:cubicBezTo>
                  <a:pt x="4" y="6"/>
                  <a:pt x="3" y="6"/>
                  <a:pt x="2" y="6"/>
                </a:cubicBezTo>
                <a:cubicBezTo>
                  <a:pt x="2" y="6"/>
                  <a:pt x="1" y="6"/>
                  <a:pt x="1" y="5"/>
                </a:cubicBezTo>
                <a:cubicBezTo>
                  <a:pt x="0" y="4"/>
                  <a:pt x="0" y="2"/>
                  <a:pt x="1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8" name="Freeform 135"/>
          <p:cNvSpPr>
            <a:spLocks/>
          </p:cNvSpPr>
          <p:nvPr/>
        </p:nvSpPr>
        <p:spPr bwMode="auto">
          <a:xfrm>
            <a:off x="10434638" y="5248275"/>
            <a:ext cx="22225" cy="22225"/>
          </a:xfrm>
          <a:custGeom>
            <a:avLst/>
            <a:gdLst>
              <a:gd name="T0" fmla="*/ 3 w 6"/>
              <a:gd name="T1" fmla="*/ 0 h 6"/>
              <a:gd name="T2" fmla="*/ 6 w 6"/>
              <a:gd name="T3" fmla="*/ 3 h 6"/>
              <a:gd name="T4" fmla="*/ 3 w 6"/>
              <a:gd name="T5" fmla="*/ 6 h 6"/>
              <a:gd name="T6" fmla="*/ 3 w 6"/>
              <a:gd name="T7" fmla="*/ 6 h 6"/>
              <a:gd name="T8" fmla="*/ 2 w 6"/>
              <a:gd name="T9" fmla="*/ 6 h 6"/>
              <a:gd name="T10" fmla="*/ 0 w 6"/>
              <a:gd name="T11" fmla="*/ 3 h 6"/>
              <a:gd name="T12" fmla="*/ 3 w 6"/>
              <a:gd name="T1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" h="6">
                <a:moveTo>
                  <a:pt x="3" y="0"/>
                </a:moveTo>
                <a:cubicBezTo>
                  <a:pt x="5" y="0"/>
                  <a:pt x="6" y="2"/>
                  <a:pt x="6" y="3"/>
                </a:cubicBezTo>
                <a:cubicBezTo>
                  <a:pt x="6" y="5"/>
                  <a:pt x="5" y="6"/>
                  <a:pt x="3" y="6"/>
                </a:cubicBezTo>
                <a:cubicBezTo>
                  <a:pt x="3" y="6"/>
                  <a:pt x="3" y="6"/>
                  <a:pt x="3" y="6"/>
                </a:cubicBezTo>
                <a:cubicBezTo>
                  <a:pt x="3" y="6"/>
                  <a:pt x="3" y="6"/>
                  <a:pt x="2" y="6"/>
                </a:cubicBezTo>
                <a:cubicBezTo>
                  <a:pt x="1" y="5"/>
                  <a:pt x="0" y="4"/>
                  <a:pt x="0" y="3"/>
                </a:cubicBezTo>
                <a:cubicBezTo>
                  <a:pt x="0" y="1"/>
                  <a:pt x="2" y="0"/>
                  <a:pt x="3" y="0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9" name="Freeform 136"/>
          <p:cNvSpPr>
            <a:spLocks/>
          </p:cNvSpPr>
          <p:nvPr/>
        </p:nvSpPr>
        <p:spPr bwMode="auto">
          <a:xfrm>
            <a:off x="10412413" y="5153025"/>
            <a:ext cx="74613" cy="76200"/>
          </a:xfrm>
          <a:custGeom>
            <a:avLst/>
            <a:gdLst>
              <a:gd name="T0" fmla="*/ 2 w 20"/>
              <a:gd name="T1" fmla="*/ 7 h 20"/>
              <a:gd name="T2" fmla="*/ 13 w 20"/>
              <a:gd name="T3" fmla="*/ 1 h 20"/>
              <a:gd name="T4" fmla="*/ 19 w 20"/>
              <a:gd name="T5" fmla="*/ 12 h 20"/>
              <a:gd name="T6" fmla="*/ 8 w 20"/>
              <a:gd name="T7" fmla="*/ 18 h 20"/>
              <a:gd name="T8" fmla="*/ 2 w 20"/>
              <a:gd name="T9" fmla="*/ 7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" h="20">
                <a:moveTo>
                  <a:pt x="2" y="7"/>
                </a:moveTo>
                <a:cubicBezTo>
                  <a:pt x="3" y="2"/>
                  <a:pt x="8" y="0"/>
                  <a:pt x="13" y="1"/>
                </a:cubicBezTo>
                <a:cubicBezTo>
                  <a:pt x="18" y="3"/>
                  <a:pt x="20" y="8"/>
                  <a:pt x="19" y="12"/>
                </a:cubicBezTo>
                <a:cubicBezTo>
                  <a:pt x="18" y="17"/>
                  <a:pt x="13" y="20"/>
                  <a:pt x="8" y="18"/>
                </a:cubicBezTo>
                <a:cubicBezTo>
                  <a:pt x="3" y="17"/>
                  <a:pt x="0" y="12"/>
                  <a:pt x="2" y="7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0" name="Freeform 137"/>
          <p:cNvSpPr>
            <a:spLocks noEditPoints="1"/>
          </p:cNvSpPr>
          <p:nvPr/>
        </p:nvSpPr>
        <p:spPr bwMode="auto">
          <a:xfrm>
            <a:off x="10687050" y="4090987"/>
            <a:ext cx="484188" cy="504825"/>
          </a:xfrm>
          <a:custGeom>
            <a:avLst/>
            <a:gdLst>
              <a:gd name="T0" fmla="*/ 10 w 129"/>
              <a:gd name="T1" fmla="*/ 69 h 134"/>
              <a:gd name="T2" fmla="*/ 11 w 129"/>
              <a:gd name="T3" fmla="*/ 107 h 134"/>
              <a:gd name="T4" fmla="*/ 48 w 129"/>
              <a:gd name="T5" fmla="*/ 118 h 134"/>
              <a:gd name="T6" fmla="*/ 85 w 129"/>
              <a:gd name="T7" fmla="*/ 129 h 134"/>
              <a:gd name="T8" fmla="*/ 106 w 129"/>
              <a:gd name="T9" fmla="*/ 97 h 134"/>
              <a:gd name="T10" fmla="*/ 128 w 129"/>
              <a:gd name="T11" fmla="*/ 65 h 134"/>
              <a:gd name="T12" fmla="*/ 105 w 129"/>
              <a:gd name="T13" fmla="*/ 35 h 134"/>
              <a:gd name="T14" fmla="*/ 81 w 129"/>
              <a:gd name="T15" fmla="*/ 4 h 134"/>
              <a:gd name="T16" fmla="*/ 45 w 129"/>
              <a:gd name="T17" fmla="*/ 17 h 134"/>
              <a:gd name="T18" fmla="*/ 9 w 129"/>
              <a:gd name="T19" fmla="*/ 30 h 134"/>
              <a:gd name="T20" fmla="*/ 10 w 129"/>
              <a:gd name="T21" fmla="*/ 69 h 134"/>
              <a:gd name="T22" fmla="*/ 24 w 129"/>
              <a:gd name="T23" fmla="*/ 43 h 134"/>
              <a:gd name="T24" fmla="*/ 30 w 129"/>
              <a:gd name="T25" fmla="*/ 40 h 134"/>
              <a:gd name="T26" fmla="*/ 33 w 129"/>
              <a:gd name="T27" fmla="*/ 46 h 134"/>
              <a:gd name="T28" fmla="*/ 33 w 129"/>
              <a:gd name="T29" fmla="*/ 46 h 134"/>
              <a:gd name="T30" fmla="*/ 55 w 129"/>
              <a:gd name="T31" fmla="*/ 47 h 134"/>
              <a:gd name="T32" fmla="*/ 71 w 129"/>
              <a:gd name="T33" fmla="*/ 33 h 134"/>
              <a:gd name="T34" fmla="*/ 69 w 129"/>
              <a:gd name="T35" fmla="*/ 27 h 134"/>
              <a:gd name="T36" fmla="*/ 75 w 129"/>
              <a:gd name="T37" fmla="*/ 24 h 134"/>
              <a:gd name="T38" fmla="*/ 78 w 129"/>
              <a:gd name="T39" fmla="*/ 30 h 134"/>
              <a:gd name="T40" fmla="*/ 73 w 129"/>
              <a:gd name="T41" fmla="*/ 33 h 134"/>
              <a:gd name="T42" fmla="*/ 80 w 129"/>
              <a:gd name="T43" fmla="*/ 55 h 134"/>
              <a:gd name="T44" fmla="*/ 98 w 129"/>
              <a:gd name="T45" fmla="*/ 65 h 134"/>
              <a:gd name="T46" fmla="*/ 98 w 129"/>
              <a:gd name="T47" fmla="*/ 65 h 134"/>
              <a:gd name="T48" fmla="*/ 104 w 129"/>
              <a:gd name="T49" fmla="*/ 62 h 134"/>
              <a:gd name="T50" fmla="*/ 107 w 129"/>
              <a:gd name="T51" fmla="*/ 67 h 134"/>
              <a:gd name="T52" fmla="*/ 101 w 129"/>
              <a:gd name="T53" fmla="*/ 71 h 134"/>
              <a:gd name="T54" fmla="*/ 98 w 129"/>
              <a:gd name="T55" fmla="*/ 67 h 134"/>
              <a:gd name="T56" fmla="*/ 80 w 129"/>
              <a:gd name="T57" fmla="*/ 80 h 134"/>
              <a:gd name="T58" fmla="*/ 75 w 129"/>
              <a:gd name="T59" fmla="*/ 100 h 134"/>
              <a:gd name="T60" fmla="*/ 77 w 129"/>
              <a:gd name="T61" fmla="*/ 101 h 134"/>
              <a:gd name="T62" fmla="*/ 80 w 129"/>
              <a:gd name="T63" fmla="*/ 106 h 134"/>
              <a:gd name="T64" fmla="*/ 74 w 129"/>
              <a:gd name="T65" fmla="*/ 110 h 134"/>
              <a:gd name="T66" fmla="*/ 71 w 129"/>
              <a:gd name="T67" fmla="*/ 104 h 134"/>
              <a:gd name="T68" fmla="*/ 73 w 129"/>
              <a:gd name="T69" fmla="*/ 101 h 134"/>
              <a:gd name="T70" fmla="*/ 56 w 129"/>
              <a:gd name="T71" fmla="*/ 88 h 134"/>
              <a:gd name="T72" fmla="*/ 34 w 129"/>
              <a:gd name="T73" fmla="*/ 90 h 134"/>
              <a:gd name="T74" fmla="*/ 35 w 129"/>
              <a:gd name="T75" fmla="*/ 93 h 134"/>
              <a:gd name="T76" fmla="*/ 29 w 129"/>
              <a:gd name="T77" fmla="*/ 96 h 134"/>
              <a:gd name="T78" fmla="*/ 26 w 129"/>
              <a:gd name="T79" fmla="*/ 90 h 134"/>
              <a:gd name="T80" fmla="*/ 31 w 129"/>
              <a:gd name="T81" fmla="*/ 87 h 134"/>
              <a:gd name="T82" fmla="*/ 33 w 129"/>
              <a:gd name="T83" fmla="*/ 88 h 134"/>
              <a:gd name="T84" fmla="*/ 40 w 129"/>
              <a:gd name="T85" fmla="*/ 68 h 134"/>
              <a:gd name="T86" fmla="*/ 32 w 129"/>
              <a:gd name="T87" fmla="*/ 48 h 134"/>
              <a:gd name="T88" fmla="*/ 27 w 129"/>
              <a:gd name="T89" fmla="*/ 49 h 134"/>
              <a:gd name="T90" fmla="*/ 24 w 129"/>
              <a:gd name="T91" fmla="*/ 43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29" h="134">
                <a:moveTo>
                  <a:pt x="10" y="69"/>
                </a:moveTo>
                <a:cubicBezTo>
                  <a:pt x="2" y="80"/>
                  <a:pt x="2" y="96"/>
                  <a:pt x="11" y="107"/>
                </a:cubicBezTo>
                <a:cubicBezTo>
                  <a:pt x="20" y="119"/>
                  <a:pt x="35" y="123"/>
                  <a:pt x="48" y="118"/>
                </a:cubicBezTo>
                <a:cubicBezTo>
                  <a:pt x="56" y="129"/>
                  <a:pt x="71" y="134"/>
                  <a:pt x="85" y="129"/>
                </a:cubicBezTo>
                <a:cubicBezTo>
                  <a:pt x="98" y="124"/>
                  <a:pt x="107" y="111"/>
                  <a:pt x="106" y="97"/>
                </a:cubicBezTo>
                <a:cubicBezTo>
                  <a:pt x="119" y="93"/>
                  <a:pt x="129" y="80"/>
                  <a:pt x="128" y="65"/>
                </a:cubicBezTo>
                <a:cubicBezTo>
                  <a:pt x="128" y="51"/>
                  <a:pt x="118" y="39"/>
                  <a:pt x="105" y="35"/>
                </a:cubicBezTo>
                <a:cubicBezTo>
                  <a:pt x="104" y="21"/>
                  <a:pt x="95" y="9"/>
                  <a:pt x="81" y="4"/>
                </a:cubicBezTo>
                <a:cubicBezTo>
                  <a:pt x="67" y="0"/>
                  <a:pt x="53" y="6"/>
                  <a:pt x="45" y="17"/>
                </a:cubicBezTo>
                <a:cubicBezTo>
                  <a:pt x="32" y="13"/>
                  <a:pt x="17" y="18"/>
                  <a:pt x="9" y="30"/>
                </a:cubicBezTo>
                <a:cubicBezTo>
                  <a:pt x="0" y="42"/>
                  <a:pt x="1" y="58"/>
                  <a:pt x="10" y="69"/>
                </a:cubicBezTo>
                <a:close/>
                <a:moveTo>
                  <a:pt x="24" y="43"/>
                </a:moveTo>
                <a:cubicBezTo>
                  <a:pt x="25" y="40"/>
                  <a:pt x="28" y="39"/>
                  <a:pt x="30" y="40"/>
                </a:cubicBezTo>
                <a:cubicBezTo>
                  <a:pt x="33" y="41"/>
                  <a:pt x="34" y="43"/>
                  <a:pt x="33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40" y="48"/>
                  <a:pt x="48" y="49"/>
                  <a:pt x="55" y="47"/>
                </a:cubicBezTo>
                <a:cubicBezTo>
                  <a:pt x="62" y="44"/>
                  <a:pt x="67" y="39"/>
                  <a:pt x="71" y="33"/>
                </a:cubicBezTo>
                <a:cubicBezTo>
                  <a:pt x="69" y="32"/>
                  <a:pt x="68" y="29"/>
                  <a:pt x="69" y="27"/>
                </a:cubicBezTo>
                <a:cubicBezTo>
                  <a:pt x="70" y="25"/>
                  <a:pt x="72" y="23"/>
                  <a:pt x="75" y="24"/>
                </a:cubicBezTo>
                <a:cubicBezTo>
                  <a:pt x="77" y="25"/>
                  <a:pt x="79" y="28"/>
                  <a:pt x="78" y="30"/>
                </a:cubicBezTo>
                <a:cubicBezTo>
                  <a:pt x="77" y="32"/>
                  <a:pt x="75" y="33"/>
                  <a:pt x="73" y="33"/>
                </a:cubicBezTo>
                <a:cubicBezTo>
                  <a:pt x="74" y="41"/>
                  <a:pt x="75" y="49"/>
                  <a:pt x="80" y="55"/>
                </a:cubicBezTo>
                <a:cubicBezTo>
                  <a:pt x="85" y="61"/>
                  <a:pt x="91" y="64"/>
                  <a:pt x="98" y="65"/>
                </a:cubicBezTo>
                <a:cubicBezTo>
                  <a:pt x="98" y="65"/>
                  <a:pt x="98" y="65"/>
                  <a:pt x="98" y="65"/>
                </a:cubicBezTo>
                <a:cubicBezTo>
                  <a:pt x="99" y="62"/>
                  <a:pt x="101" y="61"/>
                  <a:pt x="104" y="62"/>
                </a:cubicBezTo>
                <a:cubicBezTo>
                  <a:pt x="106" y="62"/>
                  <a:pt x="108" y="65"/>
                  <a:pt x="107" y="67"/>
                </a:cubicBezTo>
                <a:cubicBezTo>
                  <a:pt x="106" y="70"/>
                  <a:pt x="104" y="71"/>
                  <a:pt x="101" y="71"/>
                </a:cubicBezTo>
                <a:cubicBezTo>
                  <a:pt x="99" y="70"/>
                  <a:pt x="98" y="69"/>
                  <a:pt x="98" y="67"/>
                </a:cubicBezTo>
                <a:cubicBezTo>
                  <a:pt x="91" y="70"/>
                  <a:pt x="84" y="74"/>
                  <a:pt x="80" y="80"/>
                </a:cubicBezTo>
                <a:cubicBezTo>
                  <a:pt x="76" y="86"/>
                  <a:pt x="75" y="93"/>
                  <a:pt x="75" y="100"/>
                </a:cubicBezTo>
                <a:cubicBezTo>
                  <a:pt x="76" y="100"/>
                  <a:pt x="76" y="100"/>
                  <a:pt x="77" y="101"/>
                </a:cubicBezTo>
                <a:cubicBezTo>
                  <a:pt x="79" y="101"/>
                  <a:pt x="81" y="104"/>
                  <a:pt x="80" y="106"/>
                </a:cubicBezTo>
                <a:cubicBezTo>
                  <a:pt x="79" y="109"/>
                  <a:pt x="77" y="110"/>
                  <a:pt x="74" y="110"/>
                </a:cubicBezTo>
                <a:cubicBezTo>
                  <a:pt x="72" y="109"/>
                  <a:pt x="70" y="106"/>
                  <a:pt x="71" y="104"/>
                </a:cubicBezTo>
                <a:cubicBezTo>
                  <a:pt x="71" y="103"/>
                  <a:pt x="72" y="102"/>
                  <a:pt x="73" y="101"/>
                </a:cubicBezTo>
                <a:cubicBezTo>
                  <a:pt x="69" y="95"/>
                  <a:pt x="63" y="90"/>
                  <a:pt x="56" y="88"/>
                </a:cubicBezTo>
                <a:cubicBezTo>
                  <a:pt x="49" y="86"/>
                  <a:pt x="41" y="87"/>
                  <a:pt x="34" y="90"/>
                </a:cubicBezTo>
                <a:cubicBezTo>
                  <a:pt x="35" y="91"/>
                  <a:pt x="35" y="92"/>
                  <a:pt x="35" y="93"/>
                </a:cubicBezTo>
                <a:cubicBezTo>
                  <a:pt x="34" y="96"/>
                  <a:pt x="31" y="97"/>
                  <a:pt x="29" y="96"/>
                </a:cubicBezTo>
                <a:cubicBezTo>
                  <a:pt x="26" y="96"/>
                  <a:pt x="25" y="93"/>
                  <a:pt x="26" y="90"/>
                </a:cubicBezTo>
                <a:cubicBezTo>
                  <a:pt x="26" y="88"/>
                  <a:pt x="29" y="87"/>
                  <a:pt x="31" y="87"/>
                </a:cubicBezTo>
                <a:cubicBezTo>
                  <a:pt x="32" y="87"/>
                  <a:pt x="33" y="88"/>
                  <a:pt x="33" y="88"/>
                </a:cubicBezTo>
                <a:cubicBezTo>
                  <a:pt x="37" y="82"/>
                  <a:pt x="41" y="76"/>
                  <a:pt x="40" y="68"/>
                </a:cubicBezTo>
                <a:cubicBezTo>
                  <a:pt x="40" y="61"/>
                  <a:pt x="36" y="54"/>
                  <a:pt x="32" y="48"/>
                </a:cubicBezTo>
                <a:cubicBezTo>
                  <a:pt x="31" y="49"/>
                  <a:pt x="29" y="49"/>
                  <a:pt x="27" y="49"/>
                </a:cubicBezTo>
                <a:cubicBezTo>
                  <a:pt x="25" y="48"/>
                  <a:pt x="24" y="45"/>
                  <a:pt x="24" y="43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1" name="Freeform 138"/>
          <p:cNvSpPr>
            <a:spLocks/>
          </p:cNvSpPr>
          <p:nvPr/>
        </p:nvSpPr>
        <p:spPr bwMode="auto">
          <a:xfrm>
            <a:off x="10964863" y="4351338"/>
            <a:ext cx="17463" cy="19050"/>
          </a:xfrm>
          <a:custGeom>
            <a:avLst/>
            <a:gdLst>
              <a:gd name="T0" fmla="*/ 0 w 5"/>
              <a:gd name="T1" fmla="*/ 2 h 5"/>
              <a:gd name="T2" fmla="*/ 0 w 5"/>
              <a:gd name="T3" fmla="*/ 2 h 5"/>
              <a:gd name="T4" fmla="*/ 3 w 5"/>
              <a:gd name="T5" fmla="*/ 1 h 5"/>
              <a:gd name="T6" fmla="*/ 5 w 5"/>
              <a:gd name="T7" fmla="*/ 3 h 5"/>
              <a:gd name="T8" fmla="*/ 2 w 5"/>
              <a:gd name="T9" fmla="*/ 5 h 5"/>
              <a:gd name="T10" fmla="*/ 0 w 5"/>
              <a:gd name="T11" fmla="*/ 2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1" y="1"/>
                  <a:pt x="2" y="0"/>
                  <a:pt x="3" y="1"/>
                </a:cubicBezTo>
                <a:cubicBezTo>
                  <a:pt x="5" y="1"/>
                  <a:pt x="5" y="2"/>
                  <a:pt x="5" y="3"/>
                </a:cubicBezTo>
                <a:cubicBezTo>
                  <a:pt x="5" y="5"/>
                  <a:pt x="3" y="5"/>
                  <a:pt x="2" y="5"/>
                </a:cubicBezTo>
                <a:cubicBezTo>
                  <a:pt x="1" y="5"/>
                  <a:pt x="0" y="3"/>
                  <a:pt x="0" y="2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2" name="Freeform 139"/>
          <p:cNvSpPr>
            <a:spLocks/>
          </p:cNvSpPr>
          <p:nvPr/>
        </p:nvSpPr>
        <p:spPr bwMode="auto">
          <a:xfrm>
            <a:off x="10956925" y="4305300"/>
            <a:ext cx="19050" cy="19050"/>
          </a:xfrm>
          <a:custGeom>
            <a:avLst/>
            <a:gdLst>
              <a:gd name="T0" fmla="*/ 2 w 5"/>
              <a:gd name="T1" fmla="*/ 5 h 5"/>
              <a:gd name="T2" fmla="*/ 1 w 5"/>
              <a:gd name="T3" fmla="*/ 4 h 5"/>
              <a:gd name="T4" fmla="*/ 1 w 5"/>
              <a:gd name="T5" fmla="*/ 0 h 5"/>
              <a:gd name="T6" fmla="*/ 5 w 5"/>
              <a:gd name="T7" fmla="*/ 1 h 5"/>
              <a:gd name="T8" fmla="*/ 4 w 5"/>
              <a:gd name="T9" fmla="*/ 4 h 5"/>
              <a:gd name="T10" fmla="*/ 2 w 5"/>
              <a:gd name="T11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2" y="5"/>
                </a:moveTo>
                <a:cubicBezTo>
                  <a:pt x="1" y="4"/>
                  <a:pt x="1" y="4"/>
                  <a:pt x="1" y="4"/>
                </a:cubicBezTo>
                <a:cubicBezTo>
                  <a:pt x="0" y="3"/>
                  <a:pt x="0" y="1"/>
                  <a:pt x="1" y="0"/>
                </a:cubicBezTo>
                <a:cubicBezTo>
                  <a:pt x="2" y="0"/>
                  <a:pt x="4" y="0"/>
                  <a:pt x="5" y="1"/>
                </a:cubicBezTo>
                <a:cubicBezTo>
                  <a:pt x="5" y="2"/>
                  <a:pt x="5" y="3"/>
                  <a:pt x="4" y="4"/>
                </a:cubicBezTo>
                <a:cubicBezTo>
                  <a:pt x="3" y="5"/>
                  <a:pt x="3" y="5"/>
                  <a:pt x="2" y="5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3" name="Freeform 140"/>
          <p:cNvSpPr>
            <a:spLocks/>
          </p:cNvSpPr>
          <p:nvPr/>
        </p:nvSpPr>
        <p:spPr bwMode="auto">
          <a:xfrm>
            <a:off x="10968038" y="4329113"/>
            <a:ext cx="19050" cy="19050"/>
          </a:xfrm>
          <a:custGeom>
            <a:avLst/>
            <a:gdLst>
              <a:gd name="T0" fmla="*/ 2 w 5"/>
              <a:gd name="T1" fmla="*/ 5 h 5"/>
              <a:gd name="T2" fmla="*/ 1 w 5"/>
              <a:gd name="T3" fmla="*/ 5 h 5"/>
              <a:gd name="T4" fmla="*/ 0 w 5"/>
              <a:gd name="T5" fmla="*/ 3 h 5"/>
              <a:gd name="T6" fmla="*/ 2 w 5"/>
              <a:gd name="T7" fmla="*/ 0 h 5"/>
              <a:gd name="T8" fmla="*/ 4 w 5"/>
              <a:gd name="T9" fmla="*/ 2 h 5"/>
              <a:gd name="T10" fmla="*/ 2 w 5"/>
              <a:gd name="T11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2" y="5"/>
                </a:moveTo>
                <a:cubicBezTo>
                  <a:pt x="2" y="5"/>
                  <a:pt x="2" y="5"/>
                  <a:pt x="1" y="5"/>
                </a:cubicBezTo>
                <a:cubicBezTo>
                  <a:pt x="1" y="4"/>
                  <a:pt x="0" y="4"/>
                  <a:pt x="0" y="3"/>
                </a:cubicBezTo>
                <a:cubicBezTo>
                  <a:pt x="0" y="1"/>
                  <a:pt x="0" y="0"/>
                  <a:pt x="2" y="0"/>
                </a:cubicBezTo>
                <a:cubicBezTo>
                  <a:pt x="3" y="0"/>
                  <a:pt x="4" y="1"/>
                  <a:pt x="4" y="2"/>
                </a:cubicBezTo>
                <a:cubicBezTo>
                  <a:pt x="5" y="3"/>
                  <a:pt x="4" y="4"/>
                  <a:pt x="2" y="5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4" name="Freeform 141"/>
          <p:cNvSpPr>
            <a:spLocks/>
          </p:cNvSpPr>
          <p:nvPr/>
        </p:nvSpPr>
        <p:spPr bwMode="auto">
          <a:xfrm>
            <a:off x="10937875" y="4287838"/>
            <a:ext cx="22225" cy="17463"/>
          </a:xfrm>
          <a:custGeom>
            <a:avLst/>
            <a:gdLst>
              <a:gd name="T0" fmla="*/ 2 w 6"/>
              <a:gd name="T1" fmla="*/ 5 h 5"/>
              <a:gd name="T2" fmla="*/ 2 w 6"/>
              <a:gd name="T3" fmla="*/ 5 h 5"/>
              <a:gd name="T4" fmla="*/ 1 w 6"/>
              <a:gd name="T5" fmla="*/ 2 h 5"/>
              <a:gd name="T6" fmla="*/ 4 w 6"/>
              <a:gd name="T7" fmla="*/ 1 h 5"/>
              <a:gd name="T8" fmla="*/ 5 w 6"/>
              <a:gd name="T9" fmla="*/ 4 h 5"/>
              <a:gd name="T10" fmla="*/ 2 w 6"/>
              <a:gd name="T11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5">
                <a:moveTo>
                  <a:pt x="2" y="5"/>
                </a:moveTo>
                <a:cubicBezTo>
                  <a:pt x="2" y="5"/>
                  <a:pt x="2" y="5"/>
                  <a:pt x="2" y="5"/>
                </a:cubicBezTo>
                <a:cubicBezTo>
                  <a:pt x="1" y="4"/>
                  <a:pt x="0" y="3"/>
                  <a:pt x="1" y="2"/>
                </a:cubicBezTo>
                <a:cubicBezTo>
                  <a:pt x="1" y="1"/>
                  <a:pt x="3" y="0"/>
                  <a:pt x="4" y="1"/>
                </a:cubicBezTo>
                <a:cubicBezTo>
                  <a:pt x="5" y="1"/>
                  <a:pt x="6" y="3"/>
                  <a:pt x="5" y="4"/>
                </a:cubicBezTo>
                <a:cubicBezTo>
                  <a:pt x="4" y="5"/>
                  <a:pt x="3" y="5"/>
                  <a:pt x="2" y="5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5" name="Freeform 142"/>
          <p:cNvSpPr>
            <a:spLocks/>
          </p:cNvSpPr>
          <p:nvPr/>
        </p:nvSpPr>
        <p:spPr bwMode="auto">
          <a:xfrm>
            <a:off x="10871200" y="4298950"/>
            <a:ext cx="17463" cy="19050"/>
          </a:xfrm>
          <a:custGeom>
            <a:avLst/>
            <a:gdLst>
              <a:gd name="T0" fmla="*/ 5 w 5"/>
              <a:gd name="T1" fmla="*/ 4 h 5"/>
              <a:gd name="T2" fmla="*/ 2 w 5"/>
              <a:gd name="T3" fmla="*/ 5 h 5"/>
              <a:gd name="T4" fmla="*/ 1 w 5"/>
              <a:gd name="T5" fmla="*/ 5 h 5"/>
              <a:gd name="T6" fmla="*/ 1 w 5"/>
              <a:gd name="T7" fmla="*/ 1 h 5"/>
              <a:gd name="T8" fmla="*/ 4 w 5"/>
              <a:gd name="T9" fmla="*/ 1 h 5"/>
              <a:gd name="T10" fmla="*/ 5 w 5"/>
              <a:gd name="T11" fmla="*/ 4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5" y="4"/>
                </a:moveTo>
                <a:cubicBezTo>
                  <a:pt x="4" y="5"/>
                  <a:pt x="3" y="5"/>
                  <a:pt x="2" y="5"/>
                </a:cubicBezTo>
                <a:cubicBezTo>
                  <a:pt x="2" y="5"/>
                  <a:pt x="2" y="5"/>
                  <a:pt x="1" y="5"/>
                </a:cubicBezTo>
                <a:cubicBezTo>
                  <a:pt x="0" y="4"/>
                  <a:pt x="0" y="2"/>
                  <a:pt x="1" y="1"/>
                </a:cubicBezTo>
                <a:cubicBezTo>
                  <a:pt x="2" y="0"/>
                  <a:pt x="3" y="0"/>
                  <a:pt x="4" y="1"/>
                </a:cubicBezTo>
                <a:cubicBezTo>
                  <a:pt x="5" y="2"/>
                  <a:pt x="5" y="3"/>
                  <a:pt x="5" y="4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6" name="Freeform 143"/>
          <p:cNvSpPr>
            <a:spLocks/>
          </p:cNvSpPr>
          <p:nvPr/>
        </p:nvSpPr>
        <p:spPr bwMode="auto">
          <a:xfrm>
            <a:off x="10915650" y="4283075"/>
            <a:ext cx="19050" cy="15875"/>
          </a:xfrm>
          <a:custGeom>
            <a:avLst/>
            <a:gdLst>
              <a:gd name="T0" fmla="*/ 2 w 5"/>
              <a:gd name="T1" fmla="*/ 4 h 4"/>
              <a:gd name="T2" fmla="*/ 2 w 5"/>
              <a:gd name="T3" fmla="*/ 4 h 4"/>
              <a:gd name="T4" fmla="*/ 0 w 5"/>
              <a:gd name="T5" fmla="*/ 2 h 4"/>
              <a:gd name="T6" fmla="*/ 3 w 5"/>
              <a:gd name="T7" fmla="*/ 0 h 4"/>
              <a:gd name="T8" fmla="*/ 5 w 5"/>
              <a:gd name="T9" fmla="*/ 2 h 4"/>
              <a:gd name="T10" fmla="*/ 2 w 5"/>
              <a:gd name="T11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4">
                <a:moveTo>
                  <a:pt x="2" y="4"/>
                </a:moveTo>
                <a:cubicBezTo>
                  <a:pt x="2" y="4"/>
                  <a:pt x="2" y="4"/>
                  <a:pt x="2" y="4"/>
                </a:cubicBezTo>
                <a:cubicBezTo>
                  <a:pt x="1" y="4"/>
                  <a:pt x="0" y="3"/>
                  <a:pt x="0" y="2"/>
                </a:cubicBezTo>
                <a:cubicBezTo>
                  <a:pt x="0" y="1"/>
                  <a:pt x="1" y="0"/>
                  <a:pt x="3" y="0"/>
                </a:cubicBezTo>
                <a:cubicBezTo>
                  <a:pt x="4" y="0"/>
                  <a:pt x="5" y="1"/>
                  <a:pt x="5" y="2"/>
                </a:cubicBezTo>
                <a:cubicBezTo>
                  <a:pt x="5" y="4"/>
                  <a:pt x="4" y="4"/>
                  <a:pt x="2" y="4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7" name="Freeform 144"/>
          <p:cNvSpPr>
            <a:spLocks/>
          </p:cNvSpPr>
          <p:nvPr/>
        </p:nvSpPr>
        <p:spPr bwMode="auto">
          <a:xfrm>
            <a:off x="10893425" y="4283075"/>
            <a:ext cx="19050" cy="22225"/>
          </a:xfrm>
          <a:custGeom>
            <a:avLst/>
            <a:gdLst>
              <a:gd name="T0" fmla="*/ 3 w 5"/>
              <a:gd name="T1" fmla="*/ 5 h 6"/>
              <a:gd name="T2" fmla="*/ 1 w 5"/>
              <a:gd name="T3" fmla="*/ 5 h 6"/>
              <a:gd name="T4" fmla="*/ 0 w 5"/>
              <a:gd name="T5" fmla="*/ 4 h 6"/>
              <a:gd name="T6" fmla="*/ 1 w 5"/>
              <a:gd name="T7" fmla="*/ 1 h 6"/>
              <a:gd name="T8" fmla="*/ 4 w 5"/>
              <a:gd name="T9" fmla="*/ 2 h 6"/>
              <a:gd name="T10" fmla="*/ 3 w 5"/>
              <a:gd name="T11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6">
                <a:moveTo>
                  <a:pt x="3" y="5"/>
                </a:moveTo>
                <a:cubicBezTo>
                  <a:pt x="3" y="5"/>
                  <a:pt x="2" y="6"/>
                  <a:pt x="1" y="5"/>
                </a:cubicBezTo>
                <a:cubicBezTo>
                  <a:pt x="1" y="5"/>
                  <a:pt x="0" y="5"/>
                  <a:pt x="0" y="4"/>
                </a:cubicBezTo>
                <a:cubicBezTo>
                  <a:pt x="0" y="3"/>
                  <a:pt x="0" y="1"/>
                  <a:pt x="1" y="1"/>
                </a:cubicBezTo>
                <a:cubicBezTo>
                  <a:pt x="2" y="0"/>
                  <a:pt x="4" y="1"/>
                  <a:pt x="4" y="2"/>
                </a:cubicBezTo>
                <a:cubicBezTo>
                  <a:pt x="5" y="3"/>
                  <a:pt x="4" y="5"/>
                  <a:pt x="3" y="5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8" name="Freeform 145"/>
          <p:cNvSpPr>
            <a:spLocks/>
          </p:cNvSpPr>
          <p:nvPr/>
        </p:nvSpPr>
        <p:spPr bwMode="auto">
          <a:xfrm>
            <a:off x="10858500" y="4321175"/>
            <a:ext cx="19050" cy="19050"/>
          </a:xfrm>
          <a:custGeom>
            <a:avLst/>
            <a:gdLst>
              <a:gd name="T0" fmla="*/ 3 w 5"/>
              <a:gd name="T1" fmla="*/ 0 h 5"/>
              <a:gd name="T2" fmla="*/ 5 w 5"/>
              <a:gd name="T3" fmla="*/ 3 h 5"/>
              <a:gd name="T4" fmla="*/ 5 w 5"/>
              <a:gd name="T5" fmla="*/ 3 h 5"/>
              <a:gd name="T6" fmla="*/ 2 w 5"/>
              <a:gd name="T7" fmla="*/ 5 h 5"/>
              <a:gd name="T8" fmla="*/ 0 w 5"/>
              <a:gd name="T9" fmla="*/ 2 h 5"/>
              <a:gd name="T10" fmla="*/ 0 w 5"/>
              <a:gd name="T11" fmla="*/ 2 h 5"/>
              <a:gd name="T12" fmla="*/ 0 w 5"/>
              <a:gd name="T13" fmla="*/ 2 h 5"/>
              <a:gd name="T14" fmla="*/ 3 w 5"/>
              <a:gd name="T15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" h="5">
                <a:moveTo>
                  <a:pt x="3" y="0"/>
                </a:moveTo>
                <a:cubicBezTo>
                  <a:pt x="5" y="1"/>
                  <a:pt x="5" y="2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4" y="4"/>
                  <a:pt x="3" y="5"/>
                  <a:pt x="2" y="5"/>
                </a:cubicBezTo>
                <a:cubicBezTo>
                  <a:pt x="1" y="4"/>
                  <a:pt x="0" y="3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1" y="1"/>
                  <a:pt x="2" y="0"/>
                  <a:pt x="3" y="0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9" name="Freeform 146"/>
          <p:cNvSpPr>
            <a:spLocks/>
          </p:cNvSpPr>
          <p:nvPr/>
        </p:nvSpPr>
        <p:spPr bwMode="auto">
          <a:xfrm>
            <a:off x="10866438" y="4365625"/>
            <a:ext cx="19050" cy="19050"/>
          </a:xfrm>
          <a:custGeom>
            <a:avLst/>
            <a:gdLst>
              <a:gd name="T0" fmla="*/ 5 w 5"/>
              <a:gd name="T1" fmla="*/ 2 h 5"/>
              <a:gd name="T2" fmla="*/ 5 w 5"/>
              <a:gd name="T3" fmla="*/ 2 h 5"/>
              <a:gd name="T4" fmla="*/ 4 w 5"/>
              <a:gd name="T5" fmla="*/ 5 h 5"/>
              <a:gd name="T6" fmla="*/ 2 w 5"/>
              <a:gd name="T7" fmla="*/ 5 h 5"/>
              <a:gd name="T8" fmla="*/ 1 w 5"/>
              <a:gd name="T9" fmla="*/ 4 h 5"/>
              <a:gd name="T10" fmla="*/ 1 w 5"/>
              <a:gd name="T11" fmla="*/ 1 h 5"/>
              <a:gd name="T12" fmla="*/ 5 w 5"/>
              <a:gd name="T13" fmla="*/ 2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5">
                <a:moveTo>
                  <a:pt x="5" y="2"/>
                </a:moveTo>
                <a:cubicBezTo>
                  <a:pt x="5" y="2"/>
                  <a:pt x="5" y="2"/>
                  <a:pt x="5" y="2"/>
                </a:cubicBezTo>
                <a:cubicBezTo>
                  <a:pt x="5" y="3"/>
                  <a:pt x="5" y="4"/>
                  <a:pt x="4" y="5"/>
                </a:cubicBezTo>
                <a:cubicBezTo>
                  <a:pt x="3" y="5"/>
                  <a:pt x="3" y="5"/>
                  <a:pt x="2" y="5"/>
                </a:cubicBezTo>
                <a:cubicBezTo>
                  <a:pt x="2" y="5"/>
                  <a:pt x="1" y="5"/>
                  <a:pt x="1" y="4"/>
                </a:cubicBezTo>
                <a:cubicBezTo>
                  <a:pt x="0" y="3"/>
                  <a:pt x="0" y="2"/>
                  <a:pt x="1" y="1"/>
                </a:cubicBezTo>
                <a:cubicBezTo>
                  <a:pt x="2" y="0"/>
                  <a:pt x="4" y="1"/>
                  <a:pt x="5" y="2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0" name="Freeform 147"/>
          <p:cNvSpPr>
            <a:spLocks/>
          </p:cNvSpPr>
          <p:nvPr/>
        </p:nvSpPr>
        <p:spPr bwMode="auto">
          <a:xfrm>
            <a:off x="10885488" y="4384675"/>
            <a:ext cx="19050" cy="19050"/>
          </a:xfrm>
          <a:custGeom>
            <a:avLst/>
            <a:gdLst>
              <a:gd name="T0" fmla="*/ 4 w 5"/>
              <a:gd name="T1" fmla="*/ 0 h 5"/>
              <a:gd name="T2" fmla="*/ 5 w 5"/>
              <a:gd name="T3" fmla="*/ 4 h 5"/>
              <a:gd name="T4" fmla="*/ 2 w 5"/>
              <a:gd name="T5" fmla="*/ 5 h 5"/>
              <a:gd name="T6" fmla="*/ 1 w 5"/>
              <a:gd name="T7" fmla="*/ 4 h 5"/>
              <a:gd name="T8" fmla="*/ 0 w 5"/>
              <a:gd name="T9" fmla="*/ 1 h 5"/>
              <a:gd name="T10" fmla="*/ 4 w 5"/>
              <a:gd name="T11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4" y="0"/>
                </a:moveTo>
                <a:cubicBezTo>
                  <a:pt x="5" y="1"/>
                  <a:pt x="5" y="2"/>
                  <a:pt x="5" y="4"/>
                </a:cubicBezTo>
                <a:cubicBezTo>
                  <a:pt x="4" y="4"/>
                  <a:pt x="3" y="5"/>
                  <a:pt x="2" y="5"/>
                </a:cubicBezTo>
                <a:cubicBezTo>
                  <a:pt x="2" y="5"/>
                  <a:pt x="1" y="5"/>
                  <a:pt x="1" y="4"/>
                </a:cubicBezTo>
                <a:cubicBezTo>
                  <a:pt x="0" y="4"/>
                  <a:pt x="0" y="2"/>
                  <a:pt x="0" y="1"/>
                </a:cubicBezTo>
                <a:cubicBezTo>
                  <a:pt x="1" y="0"/>
                  <a:pt x="2" y="0"/>
                  <a:pt x="4" y="0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1" name="Freeform 148"/>
          <p:cNvSpPr>
            <a:spLocks/>
          </p:cNvSpPr>
          <p:nvPr/>
        </p:nvSpPr>
        <p:spPr bwMode="auto">
          <a:xfrm>
            <a:off x="10858500" y="4343400"/>
            <a:ext cx="19050" cy="19050"/>
          </a:xfrm>
          <a:custGeom>
            <a:avLst/>
            <a:gdLst>
              <a:gd name="T0" fmla="*/ 2 w 5"/>
              <a:gd name="T1" fmla="*/ 1 h 5"/>
              <a:gd name="T2" fmla="*/ 5 w 5"/>
              <a:gd name="T3" fmla="*/ 3 h 5"/>
              <a:gd name="T4" fmla="*/ 5 w 5"/>
              <a:gd name="T5" fmla="*/ 3 h 5"/>
              <a:gd name="T6" fmla="*/ 3 w 5"/>
              <a:gd name="T7" fmla="*/ 5 h 5"/>
              <a:gd name="T8" fmla="*/ 2 w 5"/>
              <a:gd name="T9" fmla="*/ 5 h 5"/>
              <a:gd name="T10" fmla="*/ 0 w 5"/>
              <a:gd name="T11" fmla="*/ 3 h 5"/>
              <a:gd name="T12" fmla="*/ 2 w 5"/>
              <a:gd name="T13" fmla="*/ 1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5">
                <a:moveTo>
                  <a:pt x="2" y="1"/>
                </a:moveTo>
                <a:cubicBezTo>
                  <a:pt x="3" y="0"/>
                  <a:pt x="4" y="1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4"/>
                  <a:pt x="4" y="5"/>
                  <a:pt x="3" y="5"/>
                </a:cubicBezTo>
                <a:cubicBezTo>
                  <a:pt x="2" y="5"/>
                  <a:pt x="2" y="5"/>
                  <a:pt x="2" y="5"/>
                </a:cubicBezTo>
                <a:cubicBezTo>
                  <a:pt x="1" y="5"/>
                  <a:pt x="0" y="4"/>
                  <a:pt x="0" y="3"/>
                </a:cubicBezTo>
                <a:cubicBezTo>
                  <a:pt x="0" y="2"/>
                  <a:pt x="1" y="1"/>
                  <a:pt x="2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2" name="Freeform 149"/>
          <p:cNvSpPr>
            <a:spLocks/>
          </p:cNvSpPr>
          <p:nvPr/>
        </p:nvSpPr>
        <p:spPr bwMode="auto">
          <a:xfrm>
            <a:off x="10929938" y="4384675"/>
            <a:ext cx="23813" cy="23813"/>
          </a:xfrm>
          <a:custGeom>
            <a:avLst/>
            <a:gdLst>
              <a:gd name="T0" fmla="*/ 2 w 6"/>
              <a:gd name="T1" fmla="*/ 1 h 6"/>
              <a:gd name="T2" fmla="*/ 5 w 6"/>
              <a:gd name="T3" fmla="*/ 2 h 6"/>
              <a:gd name="T4" fmla="*/ 4 w 6"/>
              <a:gd name="T5" fmla="*/ 5 h 6"/>
              <a:gd name="T6" fmla="*/ 2 w 6"/>
              <a:gd name="T7" fmla="*/ 5 h 6"/>
              <a:gd name="T8" fmla="*/ 1 w 6"/>
              <a:gd name="T9" fmla="*/ 4 h 6"/>
              <a:gd name="T10" fmla="*/ 2 w 6"/>
              <a:gd name="T11" fmla="*/ 1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6">
                <a:moveTo>
                  <a:pt x="2" y="1"/>
                </a:moveTo>
                <a:cubicBezTo>
                  <a:pt x="3" y="0"/>
                  <a:pt x="5" y="1"/>
                  <a:pt x="5" y="2"/>
                </a:cubicBezTo>
                <a:cubicBezTo>
                  <a:pt x="6" y="3"/>
                  <a:pt x="5" y="5"/>
                  <a:pt x="4" y="5"/>
                </a:cubicBezTo>
                <a:cubicBezTo>
                  <a:pt x="3" y="6"/>
                  <a:pt x="3" y="6"/>
                  <a:pt x="2" y="5"/>
                </a:cubicBezTo>
                <a:cubicBezTo>
                  <a:pt x="2" y="5"/>
                  <a:pt x="1" y="5"/>
                  <a:pt x="1" y="4"/>
                </a:cubicBezTo>
                <a:cubicBezTo>
                  <a:pt x="0" y="3"/>
                  <a:pt x="1" y="1"/>
                  <a:pt x="2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3" name="Freeform 150"/>
          <p:cNvSpPr>
            <a:spLocks/>
          </p:cNvSpPr>
          <p:nvPr/>
        </p:nvSpPr>
        <p:spPr bwMode="auto">
          <a:xfrm>
            <a:off x="10953750" y="4373563"/>
            <a:ext cx="17463" cy="19050"/>
          </a:xfrm>
          <a:custGeom>
            <a:avLst/>
            <a:gdLst>
              <a:gd name="T0" fmla="*/ 1 w 5"/>
              <a:gd name="T1" fmla="*/ 1 h 5"/>
              <a:gd name="T2" fmla="*/ 4 w 5"/>
              <a:gd name="T3" fmla="*/ 1 h 5"/>
              <a:gd name="T4" fmla="*/ 4 w 5"/>
              <a:gd name="T5" fmla="*/ 4 h 5"/>
              <a:gd name="T6" fmla="*/ 2 w 5"/>
              <a:gd name="T7" fmla="*/ 5 h 5"/>
              <a:gd name="T8" fmla="*/ 1 w 5"/>
              <a:gd name="T9" fmla="*/ 4 h 5"/>
              <a:gd name="T10" fmla="*/ 1 w 5"/>
              <a:gd name="T11" fmla="*/ 1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1" y="1"/>
                </a:moveTo>
                <a:cubicBezTo>
                  <a:pt x="2" y="0"/>
                  <a:pt x="3" y="0"/>
                  <a:pt x="4" y="1"/>
                </a:cubicBezTo>
                <a:cubicBezTo>
                  <a:pt x="5" y="2"/>
                  <a:pt x="5" y="3"/>
                  <a:pt x="4" y="4"/>
                </a:cubicBezTo>
                <a:cubicBezTo>
                  <a:pt x="4" y="5"/>
                  <a:pt x="3" y="5"/>
                  <a:pt x="2" y="5"/>
                </a:cubicBezTo>
                <a:cubicBezTo>
                  <a:pt x="1" y="5"/>
                  <a:pt x="1" y="4"/>
                  <a:pt x="1" y="4"/>
                </a:cubicBezTo>
                <a:cubicBezTo>
                  <a:pt x="0" y="3"/>
                  <a:pt x="0" y="2"/>
                  <a:pt x="1" y="1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4" name="Freeform 151"/>
          <p:cNvSpPr>
            <a:spLocks/>
          </p:cNvSpPr>
          <p:nvPr/>
        </p:nvSpPr>
        <p:spPr bwMode="auto">
          <a:xfrm>
            <a:off x="10907713" y="4392613"/>
            <a:ext cx="19050" cy="19050"/>
          </a:xfrm>
          <a:custGeom>
            <a:avLst/>
            <a:gdLst>
              <a:gd name="T0" fmla="*/ 3 w 5"/>
              <a:gd name="T1" fmla="*/ 0 h 5"/>
              <a:gd name="T2" fmla="*/ 5 w 5"/>
              <a:gd name="T3" fmla="*/ 2 h 5"/>
              <a:gd name="T4" fmla="*/ 3 w 5"/>
              <a:gd name="T5" fmla="*/ 5 h 5"/>
              <a:gd name="T6" fmla="*/ 3 w 5"/>
              <a:gd name="T7" fmla="*/ 5 h 5"/>
              <a:gd name="T8" fmla="*/ 2 w 5"/>
              <a:gd name="T9" fmla="*/ 4 h 5"/>
              <a:gd name="T10" fmla="*/ 0 w 5"/>
              <a:gd name="T11" fmla="*/ 2 h 5"/>
              <a:gd name="T12" fmla="*/ 3 w 5"/>
              <a:gd name="T13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5">
                <a:moveTo>
                  <a:pt x="3" y="0"/>
                </a:moveTo>
                <a:cubicBezTo>
                  <a:pt x="4" y="0"/>
                  <a:pt x="5" y="1"/>
                  <a:pt x="5" y="2"/>
                </a:cubicBezTo>
                <a:cubicBezTo>
                  <a:pt x="5" y="4"/>
                  <a:pt x="4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2" y="5"/>
                  <a:pt x="2" y="5"/>
                  <a:pt x="2" y="4"/>
                </a:cubicBezTo>
                <a:cubicBezTo>
                  <a:pt x="1" y="4"/>
                  <a:pt x="0" y="3"/>
                  <a:pt x="0" y="2"/>
                </a:cubicBezTo>
                <a:cubicBezTo>
                  <a:pt x="0" y="1"/>
                  <a:pt x="2" y="0"/>
                  <a:pt x="3" y="0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5" name="Freeform 152"/>
          <p:cNvSpPr>
            <a:spLocks/>
          </p:cNvSpPr>
          <p:nvPr/>
        </p:nvSpPr>
        <p:spPr bwMode="auto">
          <a:xfrm>
            <a:off x="10893425" y="4318000"/>
            <a:ext cx="60325" cy="60325"/>
          </a:xfrm>
          <a:custGeom>
            <a:avLst/>
            <a:gdLst>
              <a:gd name="T0" fmla="*/ 1 w 16"/>
              <a:gd name="T1" fmla="*/ 6 h 16"/>
              <a:gd name="T2" fmla="*/ 10 w 16"/>
              <a:gd name="T3" fmla="*/ 1 h 16"/>
              <a:gd name="T4" fmla="*/ 14 w 16"/>
              <a:gd name="T5" fmla="*/ 10 h 16"/>
              <a:gd name="T6" fmla="*/ 6 w 16"/>
              <a:gd name="T7" fmla="*/ 15 h 16"/>
              <a:gd name="T8" fmla="*/ 1 w 16"/>
              <a:gd name="T9" fmla="*/ 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16">
                <a:moveTo>
                  <a:pt x="1" y="6"/>
                </a:moveTo>
                <a:cubicBezTo>
                  <a:pt x="2" y="2"/>
                  <a:pt x="6" y="0"/>
                  <a:pt x="10" y="1"/>
                </a:cubicBezTo>
                <a:cubicBezTo>
                  <a:pt x="13" y="2"/>
                  <a:pt x="16" y="6"/>
                  <a:pt x="14" y="10"/>
                </a:cubicBezTo>
                <a:cubicBezTo>
                  <a:pt x="13" y="13"/>
                  <a:pt x="9" y="16"/>
                  <a:pt x="6" y="15"/>
                </a:cubicBezTo>
                <a:cubicBezTo>
                  <a:pt x="2" y="13"/>
                  <a:pt x="0" y="9"/>
                  <a:pt x="1" y="6"/>
                </a:cubicBezTo>
                <a:close/>
              </a:path>
            </a:pathLst>
          </a:custGeom>
          <a:solidFill>
            <a:srgbClr val="FFA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8" name="AutoShape 154"/>
          <p:cNvSpPr>
            <a:spLocks noChangeAspect="1" noChangeArrowheads="1" noTextEdit="1"/>
          </p:cNvSpPr>
          <p:nvPr/>
        </p:nvSpPr>
        <p:spPr bwMode="auto">
          <a:xfrm>
            <a:off x="4284663" y="4665663"/>
            <a:ext cx="4162425" cy="193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98754" y="5164169"/>
            <a:ext cx="3860798" cy="1789939"/>
            <a:chOff x="4287838" y="4665663"/>
            <a:chExt cx="4167188" cy="1931987"/>
          </a:xfrm>
        </p:grpSpPr>
        <p:sp>
          <p:nvSpPr>
            <p:cNvPr id="159" name="Oval 156"/>
            <p:cNvSpPr>
              <a:spLocks noChangeArrowheads="1"/>
            </p:cNvSpPr>
            <p:nvPr/>
          </p:nvSpPr>
          <p:spPr bwMode="auto">
            <a:xfrm>
              <a:off x="4287838" y="5992813"/>
              <a:ext cx="4156075" cy="604837"/>
            </a:xfrm>
            <a:prstGeom prst="ellipse">
              <a:avLst/>
            </a:pr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176" name="组合 175"/>
            <p:cNvGrpSpPr/>
            <p:nvPr/>
          </p:nvGrpSpPr>
          <p:grpSpPr>
            <a:xfrm>
              <a:off x="4510088" y="4665663"/>
              <a:ext cx="3944938" cy="1833562"/>
              <a:chOff x="4510088" y="4665663"/>
              <a:chExt cx="3944938" cy="1833562"/>
            </a:xfrm>
          </p:grpSpPr>
          <p:sp>
            <p:nvSpPr>
              <p:cNvPr id="160" name="Freeform 157"/>
              <p:cNvSpPr>
                <a:spLocks/>
              </p:cNvSpPr>
              <p:nvPr/>
            </p:nvSpPr>
            <p:spPr bwMode="auto">
              <a:xfrm>
                <a:off x="6540501" y="4665663"/>
                <a:ext cx="1914525" cy="1595437"/>
              </a:xfrm>
              <a:custGeom>
                <a:avLst/>
                <a:gdLst>
                  <a:gd name="T0" fmla="*/ 508 w 509"/>
                  <a:gd name="T1" fmla="*/ 14 h 423"/>
                  <a:gd name="T2" fmla="*/ 502 w 509"/>
                  <a:gd name="T3" fmla="*/ 17 h 423"/>
                  <a:gd name="T4" fmla="*/ 502 w 509"/>
                  <a:gd name="T5" fmla="*/ 17 h 423"/>
                  <a:gd name="T6" fmla="*/ 459 w 509"/>
                  <a:gd name="T7" fmla="*/ 15 h 423"/>
                  <a:gd name="T8" fmla="*/ 419 w 509"/>
                  <a:gd name="T9" fmla="*/ 29 h 423"/>
                  <a:gd name="T10" fmla="*/ 386 w 509"/>
                  <a:gd name="T11" fmla="*/ 55 h 423"/>
                  <a:gd name="T12" fmla="*/ 382 w 509"/>
                  <a:gd name="T13" fmla="*/ 59 h 423"/>
                  <a:gd name="T14" fmla="*/ 378 w 509"/>
                  <a:gd name="T15" fmla="*/ 63 h 423"/>
                  <a:gd name="T16" fmla="*/ 375 w 509"/>
                  <a:gd name="T17" fmla="*/ 67 h 423"/>
                  <a:gd name="T18" fmla="*/ 372 w 509"/>
                  <a:gd name="T19" fmla="*/ 72 h 423"/>
                  <a:gd name="T20" fmla="*/ 360 w 509"/>
                  <a:gd name="T21" fmla="*/ 90 h 423"/>
                  <a:gd name="T22" fmla="*/ 331 w 509"/>
                  <a:gd name="T23" fmla="*/ 171 h 423"/>
                  <a:gd name="T24" fmla="*/ 323 w 509"/>
                  <a:gd name="T25" fmla="*/ 215 h 423"/>
                  <a:gd name="T26" fmla="*/ 317 w 509"/>
                  <a:gd name="T27" fmla="*/ 259 h 423"/>
                  <a:gd name="T28" fmla="*/ 307 w 509"/>
                  <a:gd name="T29" fmla="*/ 306 h 423"/>
                  <a:gd name="T30" fmla="*/ 288 w 509"/>
                  <a:gd name="T31" fmla="*/ 352 h 423"/>
                  <a:gd name="T32" fmla="*/ 256 w 509"/>
                  <a:gd name="T33" fmla="*/ 392 h 423"/>
                  <a:gd name="T34" fmla="*/ 234 w 509"/>
                  <a:gd name="T35" fmla="*/ 407 h 423"/>
                  <a:gd name="T36" fmla="*/ 208 w 509"/>
                  <a:gd name="T37" fmla="*/ 418 h 423"/>
                  <a:gd name="T38" fmla="*/ 201 w 509"/>
                  <a:gd name="T39" fmla="*/ 420 h 423"/>
                  <a:gd name="T40" fmla="*/ 198 w 509"/>
                  <a:gd name="T41" fmla="*/ 421 h 423"/>
                  <a:gd name="T42" fmla="*/ 194 w 509"/>
                  <a:gd name="T43" fmla="*/ 421 h 423"/>
                  <a:gd name="T44" fmla="*/ 180 w 509"/>
                  <a:gd name="T45" fmla="*/ 422 h 423"/>
                  <a:gd name="T46" fmla="*/ 154 w 509"/>
                  <a:gd name="T47" fmla="*/ 421 h 423"/>
                  <a:gd name="T48" fmla="*/ 129 w 509"/>
                  <a:gd name="T49" fmla="*/ 416 h 423"/>
                  <a:gd name="T50" fmla="*/ 129 w 509"/>
                  <a:gd name="T51" fmla="*/ 416 h 423"/>
                  <a:gd name="T52" fmla="*/ 106 w 509"/>
                  <a:gd name="T53" fmla="*/ 410 h 423"/>
                  <a:gd name="T54" fmla="*/ 17 w 509"/>
                  <a:gd name="T55" fmla="*/ 369 h 423"/>
                  <a:gd name="T56" fmla="*/ 17 w 509"/>
                  <a:gd name="T57" fmla="*/ 369 h 423"/>
                  <a:gd name="T58" fmla="*/ 9 w 509"/>
                  <a:gd name="T59" fmla="*/ 330 h 423"/>
                  <a:gd name="T60" fmla="*/ 48 w 509"/>
                  <a:gd name="T61" fmla="*/ 322 h 423"/>
                  <a:gd name="T62" fmla="*/ 49 w 509"/>
                  <a:gd name="T63" fmla="*/ 323 h 423"/>
                  <a:gd name="T64" fmla="*/ 122 w 509"/>
                  <a:gd name="T65" fmla="*/ 362 h 423"/>
                  <a:gd name="T66" fmla="*/ 124 w 509"/>
                  <a:gd name="T67" fmla="*/ 363 h 423"/>
                  <a:gd name="T68" fmla="*/ 142 w 509"/>
                  <a:gd name="T69" fmla="*/ 369 h 423"/>
                  <a:gd name="T70" fmla="*/ 161 w 509"/>
                  <a:gd name="T71" fmla="*/ 374 h 423"/>
                  <a:gd name="T72" fmla="*/ 180 w 509"/>
                  <a:gd name="T73" fmla="*/ 376 h 423"/>
                  <a:gd name="T74" fmla="*/ 189 w 509"/>
                  <a:gd name="T75" fmla="*/ 376 h 423"/>
                  <a:gd name="T76" fmla="*/ 191 w 509"/>
                  <a:gd name="T77" fmla="*/ 376 h 423"/>
                  <a:gd name="T78" fmla="*/ 193 w 509"/>
                  <a:gd name="T79" fmla="*/ 376 h 423"/>
                  <a:gd name="T80" fmla="*/ 197 w 509"/>
                  <a:gd name="T81" fmla="*/ 375 h 423"/>
                  <a:gd name="T82" fmla="*/ 213 w 509"/>
                  <a:gd name="T83" fmla="*/ 369 h 423"/>
                  <a:gd name="T84" fmla="*/ 229 w 509"/>
                  <a:gd name="T85" fmla="*/ 360 h 423"/>
                  <a:gd name="T86" fmla="*/ 255 w 509"/>
                  <a:gd name="T87" fmla="*/ 331 h 423"/>
                  <a:gd name="T88" fmla="*/ 272 w 509"/>
                  <a:gd name="T89" fmla="*/ 295 h 423"/>
                  <a:gd name="T90" fmla="*/ 284 w 509"/>
                  <a:gd name="T91" fmla="*/ 253 h 423"/>
                  <a:gd name="T92" fmla="*/ 293 w 509"/>
                  <a:gd name="T93" fmla="*/ 209 h 423"/>
                  <a:gd name="T94" fmla="*/ 304 w 509"/>
                  <a:gd name="T95" fmla="*/ 164 h 423"/>
                  <a:gd name="T96" fmla="*/ 342 w 509"/>
                  <a:gd name="T97" fmla="*/ 78 h 423"/>
                  <a:gd name="T98" fmla="*/ 356 w 509"/>
                  <a:gd name="T99" fmla="*/ 59 h 423"/>
                  <a:gd name="T100" fmla="*/ 360 w 509"/>
                  <a:gd name="T101" fmla="*/ 54 h 423"/>
                  <a:gd name="T102" fmla="*/ 364 w 509"/>
                  <a:gd name="T103" fmla="*/ 50 h 423"/>
                  <a:gd name="T104" fmla="*/ 368 w 509"/>
                  <a:gd name="T105" fmla="*/ 46 h 423"/>
                  <a:gd name="T106" fmla="*/ 373 w 509"/>
                  <a:gd name="T107" fmla="*/ 42 h 423"/>
                  <a:gd name="T108" fmla="*/ 412 w 509"/>
                  <a:gd name="T109" fmla="*/ 15 h 423"/>
                  <a:gd name="T110" fmla="*/ 458 w 509"/>
                  <a:gd name="T111" fmla="*/ 2 h 423"/>
                  <a:gd name="T112" fmla="*/ 505 w 509"/>
                  <a:gd name="T113" fmla="*/ 7 h 423"/>
                  <a:gd name="T114" fmla="*/ 508 w 509"/>
                  <a:gd name="T115" fmla="*/ 14 h 4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09" h="423">
                    <a:moveTo>
                      <a:pt x="508" y="14"/>
                    </a:moveTo>
                    <a:cubicBezTo>
                      <a:pt x="507" y="16"/>
                      <a:pt x="504" y="18"/>
                      <a:pt x="502" y="17"/>
                    </a:cubicBezTo>
                    <a:cubicBezTo>
                      <a:pt x="502" y="17"/>
                      <a:pt x="502" y="17"/>
                      <a:pt x="502" y="17"/>
                    </a:cubicBezTo>
                    <a:cubicBezTo>
                      <a:pt x="488" y="13"/>
                      <a:pt x="473" y="13"/>
                      <a:pt x="459" y="15"/>
                    </a:cubicBezTo>
                    <a:cubicBezTo>
                      <a:pt x="445" y="17"/>
                      <a:pt x="432" y="22"/>
                      <a:pt x="419" y="29"/>
                    </a:cubicBezTo>
                    <a:cubicBezTo>
                      <a:pt x="407" y="36"/>
                      <a:pt x="396" y="45"/>
                      <a:pt x="386" y="55"/>
                    </a:cubicBezTo>
                    <a:cubicBezTo>
                      <a:pt x="382" y="59"/>
                      <a:pt x="382" y="59"/>
                      <a:pt x="382" y="59"/>
                    </a:cubicBezTo>
                    <a:cubicBezTo>
                      <a:pt x="378" y="63"/>
                      <a:pt x="378" y="63"/>
                      <a:pt x="378" y="63"/>
                    </a:cubicBezTo>
                    <a:cubicBezTo>
                      <a:pt x="377" y="65"/>
                      <a:pt x="376" y="66"/>
                      <a:pt x="375" y="67"/>
                    </a:cubicBezTo>
                    <a:cubicBezTo>
                      <a:pt x="372" y="72"/>
                      <a:pt x="372" y="72"/>
                      <a:pt x="372" y="72"/>
                    </a:cubicBezTo>
                    <a:cubicBezTo>
                      <a:pt x="368" y="77"/>
                      <a:pt x="364" y="83"/>
                      <a:pt x="360" y="90"/>
                    </a:cubicBezTo>
                    <a:cubicBezTo>
                      <a:pt x="346" y="114"/>
                      <a:pt x="337" y="142"/>
                      <a:pt x="331" y="171"/>
                    </a:cubicBezTo>
                    <a:cubicBezTo>
                      <a:pt x="328" y="185"/>
                      <a:pt x="326" y="200"/>
                      <a:pt x="323" y="215"/>
                    </a:cubicBezTo>
                    <a:cubicBezTo>
                      <a:pt x="321" y="229"/>
                      <a:pt x="319" y="244"/>
                      <a:pt x="317" y="259"/>
                    </a:cubicBezTo>
                    <a:cubicBezTo>
                      <a:pt x="314" y="275"/>
                      <a:pt x="311" y="290"/>
                      <a:pt x="307" y="306"/>
                    </a:cubicBezTo>
                    <a:cubicBezTo>
                      <a:pt x="302" y="321"/>
                      <a:pt x="296" y="337"/>
                      <a:pt x="288" y="352"/>
                    </a:cubicBezTo>
                    <a:cubicBezTo>
                      <a:pt x="279" y="366"/>
                      <a:pt x="269" y="380"/>
                      <a:pt x="256" y="392"/>
                    </a:cubicBezTo>
                    <a:cubicBezTo>
                      <a:pt x="249" y="398"/>
                      <a:pt x="242" y="403"/>
                      <a:pt x="234" y="407"/>
                    </a:cubicBezTo>
                    <a:cubicBezTo>
                      <a:pt x="226" y="412"/>
                      <a:pt x="217" y="416"/>
                      <a:pt x="208" y="418"/>
                    </a:cubicBezTo>
                    <a:cubicBezTo>
                      <a:pt x="206" y="419"/>
                      <a:pt x="203" y="419"/>
                      <a:pt x="201" y="420"/>
                    </a:cubicBezTo>
                    <a:cubicBezTo>
                      <a:pt x="198" y="421"/>
                      <a:pt x="198" y="421"/>
                      <a:pt x="198" y="421"/>
                    </a:cubicBezTo>
                    <a:cubicBezTo>
                      <a:pt x="196" y="421"/>
                      <a:pt x="195" y="421"/>
                      <a:pt x="194" y="421"/>
                    </a:cubicBezTo>
                    <a:cubicBezTo>
                      <a:pt x="189" y="422"/>
                      <a:pt x="185" y="422"/>
                      <a:pt x="180" y="422"/>
                    </a:cubicBezTo>
                    <a:cubicBezTo>
                      <a:pt x="171" y="423"/>
                      <a:pt x="162" y="422"/>
                      <a:pt x="154" y="421"/>
                    </a:cubicBezTo>
                    <a:cubicBezTo>
                      <a:pt x="145" y="420"/>
                      <a:pt x="137" y="418"/>
                      <a:pt x="129" y="416"/>
                    </a:cubicBezTo>
                    <a:cubicBezTo>
                      <a:pt x="129" y="416"/>
                      <a:pt x="129" y="416"/>
                      <a:pt x="129" y="416"/>
                    </a:cubicBezTo>
                    <a:cubicBezTo>
                      <a:pt x="121" y="415"/>
                      <a:pt x="114" y="412"/>
                      <a:pt x="106" y="410"/>
                    </a:cubicBezTo>
                    <a:cubicBezTo>
                      <a:pt x="75" y="401"/>
                      <a:pt x="45" y="387"/>
                      <a:pt x="17" y="369"/>
                    </a:cubicBezTo>
                    <a:cubicBezTo>
                      <a:pt x="17" y="369"/>
                      <a:pt x="17" y="369"/>
                      <a:pt x="17" y="369"/>
                    </a:cubicBezTo>
                    <a:cubicBezTo>
                      <a:pt x="4" y="361"/>
                      <a:pt x="0" y="343"/>
                      <a:pt x="9" y="330"/>
                    </a:cubicBezTo>
                    <a:cubicBezTo>
                      <a:pt x="17" y="317"/>
                      <a:pt x="35" y="314"/>
                      <a:pt x="48" y="322"/>
                    </a:cubicBezTo>
                    <a:cubicBezTo>
                      <a:pt x="48" y="322"/>
                      <a:pt x="49" y="323"/>
                      <a:pt x="49" y="323"/>
                    </a:cubicBezTo>
                    <a:cubicBezTo>
                      <a:pt x="71" y="339"/>
                      <a:pt x="96" y="353"/>
                      <a:pt x="122" y="362"/>
                    </a:cubicBezTo>
                    <a:cubicBezTo>
                      <a:pt x="123" y="363"/>
                      <a:pt x="123" y="363"/>
                      <a:pt x="124" y="363"/>
                    </a:cubicBezTo>
                    <a:cubicBezTo>
                      <a:pt x="130" y="365"/>
                      <a:pt x="136" y="367"/>
                      <a:pt x="142" y="369"/>
                    </a:cubicBezTo>
                    <a:cubicBezTo>
                      <a:pt x="148" y="371"/>
                      <a:pt x="155" y="373"/>
                      <a:pt x="161" y="374"/>
                    </a:cubicBezTo>
                    <a:cubicBezTo>
                      <a:pt x="168" y="375"/>
                      <a:pt x="174" y="376"/>
                      <a:pt x="180" y="376"/>
                    </a:cubicBezTo>
                    <a:cubicBezTo>
                      <a:pt x="183" y="376"/>
                      <a:pt x="186" y="376"/>
                      <a:pt x="189" y="376"/>
                    </a:cubicBezTo>
                    <a:cubicBezTo>
                      <a:pt x="191" y="376"/>
                      <a:pt x="191" y="376"/>
                      <a:pt x="191" y="376"/>
                    </a:cubicBezTo>
                    <a:cubicBezTo>
                      <a:pt x="193" y="376"/>
                      <a:pt x="193" y="376"/>
                      <a:pt x="193" y="376"/>
                    </a:cubicBezTo>
                    <a:cubicBezTo>
                      <a:pt x="194" y="375"/>
                      <a:pt x="196" y="375"/>
                      <a:pt x="197" y="375"/>
                    </a:cubicBezTo>
                    <a:cubicBezTo>
                      <a:pt x="202" y="374"/>
                      <a:pt x="208" y="372"/>
                      <a:pt x="213" y="369"/>
                    </a:cubicBezTo>
                    <a:cubicBezTo>
                      <a:pt x="219" y="367"/>
                      <a:pt x="224" y="364"/>
                      <a:pt x="229" y="360"/>
                    </a:cubicBezTo>
                    <a:cubicBezTo>
                      <a:pt x="239" y="352"/>
                      <a:pt x="247" y="342"/>
                      <a:pt x="255" y="331"/>
                    </a:cubicBezTo>
                    <a:cubicBezTo>
                      <a:pt x="262" y="320"/>
                      <a:pt x="268" y="308"/>
                      <a:pt x="272" y="295"/>
                    </a:cubicBezTo>
                    <a:cubicBezTo>
                      <a:pt x="277" y="281"/>
                      <a:pt x="281" y="267"/>
                      <a:pt x="284" y="253"/>
                    </a:cubicBezTo>
                    <a:cubicBezTo>
                      <a:pt x="287" y="239"/>
                      <a:pt x="290" y="224"/>
                      <a:pt x="293" y="209"/>
                    </a:cubicBezTo>
                    <a:cubicBezTo>
                      <a:pt x="297" y="194"/>
                      <a:pt x="300" y="179"/>
                      <a:pt x="304" y="164"/>
                    </a:cubicBezTo>
                    <a:cubicBezTo>
                      <a:pt x="313" y="134"/>
                      <a:pt x="324" y="105"/>
                      <a:pt x="342" y="78"/>
                    </a:cubicBezTo>
                    <a:cubicBezTo>
                      <a:pt x="346" y="72"/>
                      <a:pt x="351" y="65"/>
                      <a:pt x="356" y="59"/>
                    </a:cubicBezTo>
                    <a:cubicBezTo>
                      <a:pt x="360" y="54"/>
                      <a:pt x="360" y="54"/>
                      <a:pt x="360" y="54"/>
                    </a:cubicBezTo>
                    <a:cubicBezTo>
                      <a:pt x="361" y="53"/>
                      <a:pt x="363" y="52"/>
                      <a:pt x="364" y="50"/>
                    </a:cubicBezTo>
                    <a:cubicBezTo>
                      <a:pt x="368" y="46"/>
                      <a:pt x="368" y="46"/>
                      <a:pt x="368" y="46"/>
                    </a:cubicBezTo>
                    <a:cubicBezTo>
                      <a:pt x="373" y="42"/>
                      <a:pt x="373" y="42"/>
                      <a:pt x="373" y="42"/>
                    </a:cubicBezTo>
                    <a:cubicBezTo>
                      <a:pt x="384" y="31"/>
                      <a:pt x="398" y="22"/>
                      <a:pt x="412" y="15"/>
                    </a:cubicBezTo>
                    <a:cubicBezTo>
                      <a:pt x="426" y="8"/>
                      <a:pt x="442" y="4"/>
                      <a:pt x="458" y="2"/>
                    </a:cubicBezTo>
                    <a:cubicBezTo>
                      <a:pt x="473" y="0"/>
                      <a:pt x="490" y="2"/>
                      <a:pt x="505" y="7"/>
                    </a:cubicBezTo>
                    <a:cubicBezTo>
                      <a:pt x="508" y="8"/>
                      <a:pt x="509" y="11"/>
                      <a:pt x="508" y="14"/>
                    </a:cubicBezTo>
                    <a:close/>
                  </a:path>
                </a:pathLst>
              </a:custGeom>
              <a:solidFill>
                <a:srgbClr val="DA9A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1" name="Freeform 158"/>
              <p:cNvSpPr>
                <a:spLocks/>
              </p:cNvSpPr>
              <p:nvPr/>
            </p:nvSpPr>
            <p:spPr bwMode="auto">
              <a:xfrm>
                <a:off x="6540501" y="5849938"/>
                <a:ext cx="496888" cy="384175"/>
              </a:xfrm>
              <a:custGeom>
                <a:avLst/>
                <a:gdLst>
                  <a:gd name="T0" fmla="*/ 129 w 132"/>
                  <a:gd name="T1" fmla="*/ 102 h 102"/>
                  <a:gd name="T2" fmla="*/ 106 w 132"/>
                  <a:gd name="T3" fmla="*/ 96 h 102"/>
                  <a:gd name="T4" fmla="*/ 17 w 132"/>
                  <a:gd name="T5" fmla="*/ 55 h 102"/>
                  <a:gd name="T6" fmla="*/ 17 w 132"/>
                  <a:gd name="T7" fmla="*/ 55 h 102"/>
                  <a:gd name="T8" fmla="*/ 9 w 132"/>
                  <a:gd name="T9" fmla="*/ 16 h 102"/>
                  <a:gd name="T10" fmla="*/ 48 w 132"/>
                  <a:gd name="T11" fmla="*/ 8 h 102"/>
                  <a:gd name="T12" fmla="*/ 49 w 132"/>
                  <a:gd name="T13" fmla="*/ 9 h 102"/>
                  <a:gd name="T14" fmla="*/ 122 w 132"/>
                  <a:gd name="T15" fmla="*/ 48 h 102"/>
                  <a:gd name="T16" fmla="*/ 124 w 132"/>
                  <a:gd name="T17" fmla="*/ 49 h 102"/>
                  <a:gd name="T18" fmla="*/ 130 w 132"/>
                  <a:gd name="T19" fmla="*/ 69 h 102"/>
                  <a:gd name="T20" fmla="*/ 129 w 132"/>
                  <a:gd name="T21" fmla="*/ 10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2" h="102">
                    <a:moveTo>
                      <a:pt x="129" y="102"/>
                    </a:moveTo>
                    <a:cubicBezTo>
                      <a:pt x="121" y="101"/>
                      <a:pt x="114" y="98"/>
                      <a:pt x="106" y="96"/>
                    </a:cubicBezTo>
                    <a:cubicBezTo>
                      <a:pt x="75" y="87"/>
                      <a:pt x="45" y="73"/>
                      <a:pt x="17" y="55"/>
                    </a:cubicBezTo>
                    <a:cubicBezTo>
                      <a:pt x="17" y="55"/>
                      <a:pt x="17" y="55"/>
                      <a:pt x="17" y="55"/>
                    </a:cubicBezTo>
                    <a:cubicBezTo>
                      <a:pt x="4" y="47"/>
                      <a:pt x="0" y="29"/>
                      <a:pt x="9" y="16"/>
                    </a:cubicBezTo>
                    <a:cubicBezTo>
                      <a:pt x="17" y="3"/>
                      <a:pt x="35" y="0"/>
                      <a:pt x="48" y="8"/>
                    </a:cubicBezTo>
                    <a:cubicBezTo>
                      <a:pt x="48" y="8"/>
                      <a:pt x="49" y="9"/>
                      <a:pt x="49" y="9"/>
                    </a:cubicBezTo>
                    <a:cubicBezTo>
                      <a:pt x="71" y="25"/>
                      <a:pt x="96" y="39"/>
                      <a:pt x="122" y="48"/>
                    </a:cubicBezTo>
                    <a:cubicBezTo>
                      <a:pt x="123" y="49"/>
                      <a:pt x="123" y="49"/>
                      <a:pt x="124" y="49"/>
                    </a:cubicBezTo>
                    <a:cubicBezTo>
                      <a:pt x="127" y="56"/>
                      <a:pt x="129" y="62"/>
                      <a:pt x="130" y="69"/>
                    </a:cubicBezTo>
                    <a:cubicBezTo>
                      <a:pt x="132" y="80"/>
                      <a:pt x="132" y="92"/>
                      <a:pt x="129" y="102"/>
                    </a:cubicBezTo>
                    <a:close/>
                  </a:path>
                </a:pathLst>
              </a:custGeom>
              <a:solidFill>
                <a:srgbClr val="C986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2" name="Freeform 159"/>
              <p:cNvSpPr>
                <a:spLocks/>
              </p:cNvSpPr>
              <p:nvPr/>
            </p:nvSpPr>
            <p:spPr bwMode="auto">
              <a:xfrm>
                <a:off x="5969001" y="6219825"/>
                <a:ext cx="563563" cy="279400"/>
              </a:xfrm>
              <a:custGeom>
                <a:avLst/>
                <a:gdLst>
                  <a:gd name="T0" fmla="*/ 149 w 150"/>
                  <a:gd name="T1" fmla="*/ 37 h 74"/>
                  <a:gd name="T2" fmla="*/ 114 w 150"/>
                  <a:gd name="T3" fmla="*/ 47 h 74"/>
                  <a:gd name="T4" fmla="*/ 88 w 150"/>
                  <a:gd name="T5" fmla="*/ 60 h 74"/>
                  <a:gd name="T6" fmla="*/ 75 w 150"/>
                  <a:gd name="T7" fmla="*/ 71 h 74"/>
                  <a:gd name="T8" fmla="*/ 71 w 150"/>
                  <a:gd name="T9" fmla="*/ 50 h 74"/>
                  <a:gd name="T10" fmla="*/ 32 w 150"/>
                  <a:gd name="T11" fmla="*/ 64 h 74"/>
                  <a:gd name="T12" fmla="*/ 14 w 150"/>
                  <a:gd name="T13" fmla="*/ 71 h 74"/>
                  <a:gd name="T14" fmla="*/ 19 w 150"/>
                  <a:gd name="T15" fmla="*/ 54 h 74"/>
                  <a:gd name="T16" fmla="*/ 15 w 150"/>
                  <a:gd name="T17" fmla="*/ 47 h 74"/>
                  <a:gd name="T18" fmla="*/ 7 w 150"/>
                  <a:gd name="T19" fmla="*/ 58 h 74"/>
                  <a:gd name="T20" fmla="*/ 3 w 150"/>
                  <a:gd name="T21" fmla="*/ 37 h 74"/>
                  <a:gd name="T22" fmla="*/ 68 w 150"/>
                  <a:gd name="T23" fmla="*/ 21 h 74"/>
                  <a:gd name="T24" fmla="*/ 68 w 150"/>
                  <a:gd name="T25" fmla="*/ 21 h 74"/>
                  <a:gd name="T26" fmla="*/ 104 w 150"/>
                  <a:gd name="T27" fmla="*/ 15 h 74"/>
                  <a:gd name="T28" fmla="*/ 150 w 150"/>
                  <a:gd name="T29" fmla="*/ 26 h 74"/>
                  <a:gd name="T30" fmla="*/ 149 w 150"/>
                  <a:gd name="T31" fmla="*/ 37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0" h="74">
                    <a:moveTo>
                      <a:pt x="149" y="37"/>
                    </a:moveTo>
                    <a:cubicBezTo>
                      <a:pt x="146" y="51"/>
                      <a:pt x="131" y="48"/>
                      <a:pt x="114" y="47"/>
                    </a:cubicBezTo>
                    <a:cubicBezTo>
                      <a:pt x="94" y="45"/>
                      <a:pt x="90" y="55"/>
                      <a:pt x="88" y="60"/>
                    </a:cubicBezTo>
                    <a:cubicBezTo>
                      <a:pt x="85" y="65"/>
                      <a:pt x="83" y="74"/>
                      <a:pt x="75" y="71"/>
                    </a:cubicBezTo>
                    <a:cubicBezTo>
                      <a:pt x="67" y="69"/>
                      <a:pt x="84" y="52"/>
                      <a:pt x="71" y="50"/>
                    </a:cubicBezTo>
                    <a:cubicBezTo>
                      <a:pt x="58" y="48"/>
                      <a:pt x="38" y="56"/>
                      <a:pt x="32" y="64"/>
                    </a:cubicBezTo>
                    <a:cubicBezTo>
                      <a:pt x="25" y="71"/>
                      <a:pt x="20" y="73"/>
                      <a:pt x="14" y="71"/>
                    </a:cubicBezTo>
                    <a:cubicBezTo>
                      <a:pt x="9" y="69"/>
                      <a:pt x="12" y="61"/>
                      <a:pt x="19" y="54"/>
                    </a:cubicBezTo>
                    <a:cubicBezTo>
                      <a:pt x="25" y="47"/>
                      <a:pt x="16" y="41"/>
                      <a:pt x="15" y="47"/>
                    </a:cubicBezTo>
                    <a:cubicBezTo>
                      <a:pt x="14" y="52"/>
                      <a:pt x="11" y="57"/>
                      <a:pt x="7" y="58"/>
                    </a:cubicBezTo>
                    <a:cubicBezTo>
                      <a:pt x="3" y="58"/>
                      <a:pt x="0" y="55"/>
                      <a:pt x="3" y="37"/>
                    </a:cubicBezTo>
                    <a:cubicBezTo>
                      <a:pt x="5" y="20"/>
                      <a:pt x="43" y="22"/>
                      <a:pt x="68" y="21"/>
                    </a:cubicBezTo>
                    <a:cubicBezTo>
                      <a:pt x="68" y="21"/>
                      <a:pt x="68" y="21"/>
                      <a:pt x="68" y="21"/>
                    </a:cubicBezTo>
                    <a:cubicBezTo>
                      <a:pt x="93" y="20"/>
                      <a:pt x="104" y="15"/>
                      <a:pt x="104" y="15"/>
                    </a:cubicBezTo>
                    <a:cubicBezTo>
                      <a:pt x="104" y="15"/>
                      <a:pt x="148" y="0"/>
                      <a:pt x="150" y="26"/>
                    </a:cubicBezTo>
                    <a:cubicBezTo>
                      <a:pt x="150" y="31"/>
                      <a:pt x="150" y="34"/>
                      <a:pt x="149" y="37"/>
                    </a:cubicBezTo>
                    <a:close/>
                  </a:path>
                </a:pathLst>
              </a:custGeom>
              <a:solidFill>
                <a:srgbClr val="DA9A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3" name="Freeform 160"/>
              <p:cNvSpPr>
                <a:spLocks/>
              </p:cNvSpPr>
              <p:nvPr/>
            </p:nvSpPr>
            <p:spPr bwMode="auto">
              <a:xfrm>
                <a:off x="6224588" y="6219825"/>
                <a:ext cx="307975" cy="139700"/>
              </a:xfrm>
              <a:custGeom>
                <a:avLst/>
                <a:gdLst>
                  <a:gd name="T0" fmla="*/ 81 w 82"/>
                  <a:gd name="T1" fmla="*/ 37 h 37"/>
                  <a:gd name="T2" fmla="*/ 20 w 82"/>
                  <a:gd name="T3" fmla="*/ 32 h 37"/>
                  <a:gd name="T4" fmla="*/ 6 w 82"/>
                  <a:gd name="T5" fmla="*/ 28 h 37"/>
                  <a:gd name="T6" fmla="*/ 0 w 82"/>
                  <a:gd name="T7" fmla="*/ 21 h 37"/>
                  <a:gd name="T8" fmla="*/ 36 w 82"/>
                  <a:gd name="T9" fmla="*/ 15 h 37"/>
                  <a:gd name="T10" fmla="*/ 82 w 82"/>
                  <a:gd name="T11" fmla="*/ 26 h 37"/>
                  <a:gd name="T12" fmla="*/ 81 w 82"/>
                  <a:gd name="T13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2" h="37">
                    <a:moveTo>
                      <a:pt x="81" y="37"/>
                    </a:moveTo>
                    <a:cubicBezTo>
                      <a:pt x="61" y="35"/>
                      <a:pt x="41" y="33"/>
                      <a:pt x="20" y="32"/>
                    </a:cubicBezTo>
                    <a:cubicBezTo>
                      <a:pt x="15" y="31"/>
                      <a:pt x="11" y="31"/>
                      <a:pt x="6" y="28"/>
                    </a:cubicBezTo>
                    <a:cubicBezTo>
                      <a:pt x="4" y="27"/>
                      <a:pt x="1" y="24"/>
                      <a:pt x="0" y="21"/>
                    </a:cubicBezTo>
                    <a:cubicBezTo>
                      <a:pt x="25" y="20"/>
                      <a:pt x="36" y="15"/>
                      <a:pt x="36" y="15"/>
                    </a:cubicBezTo>
                    <a:cubicBezTo>
                      <a:pt x="36" y="15"/>
                      <a:pt x="80" y="0"/>
                      <a:pt x="82" y="26"/>
                    </a:cubicBezTo>
                    <a:cubicBezTo>
                      <a:pt x="82" y="31"/>
                      <a:pt x="82" y="34"/>
                      <a:pt x="81" y="37"/>
                    </a:cubicBezTo>
                    <a:close/>
                  </a:path>
                </a:pathLst>
              </a:custGeom>
              <a:solidFill>
                <a:srgbClr val="C986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4" name="Freeform 161"/>
              <p:cNvSpPr>
                <a:spLocks/>
              </p:cNvSpPr>
              <p:nvPr/>
            </p:nvSpPr>
            <p:spPr bwMode="auto">
              <a:xfrm>
                <a:off x="5021263" y="5937250"/>
                <a:ext cx="334963" cy="233362"/>
              </a:xfrm>
              <a:custGeom>
                <a:avLst/>
                <a:gdLst>
                  <a:gd name="T0" fmla="*/ 89 w 89"/>
                  <a:gd name="T1" fmla="*/ 16 h 62"/>
                  <a:gd name="T2" fmla="*/ 82 w 89"/>
                  <a:gd name="T3" fmla="*/ 33 h 62"/>
                  <a:gd name="T4" fmla="*/ 45 w 89"/>
                  <a:gd name="T5" fmla="*/ 54 h 62"/>
                  <a:gd name="T6" fmla="*/ 20 w 89"/>
                  <a:gd name="T7" fmla="*/ 56 h 62"/>
                  <a:gd name="T8" fmla="*/ 16 w 89"/>
                  <a:gd name="T9" fmla="*/ 54 h 62"/>
                  <a:gd name="T10" fmla="*/ 17 w 89"/>
                  <a:gd name="T11" fmla="*/ 47 h 62"/>
                  <a:gd name="T12" fmla="*/ 3 w 89"/>
                  <a:gd name="T13" fmla="*/ 47 h 62"/>
                  <a:gd name="T14" fmla="*/ 48 w 89"/>
                  <a:gd name="T15" fmla="*/ 32 h 62"/>
                  <a:gd name="T16" fmla="*/ 66 w 89"/>
                  <a:gd name="T17" fmla="*/ 12 h 62"/>
                  <a:gd name="T18" fmla="*/ 66 w 89"/>
                  <a:gd name="T19" fmla="*/ 0 h 62"/>
                  <a:gd name="T20" fmla="*/ 66 w 89"/>
                  <a:gd name="T21" fmla="*/ 0 h 62"/>
                  <a:gd name="T22" fmla="*/ 67 w 89"/>
                  <a:gd name="T23" fmla="*/ 0 h 62"/>
                  <a:gd name="T24" fmla="*/ 89 w 89"/>
                  <a:gd name="T25" fmla="*/ 16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9" h="62">
                    <a:moveTo>
                      <a:pt x="89" y="16"/>
                    </a:moveTo>
                    <a:cubicBezTo>
                      <a:pt x="87" y="23"/>
                      <a:pt x="85" y="28"/>
                      <a:pt x="82" y="33"/>
                    </a:cubicBezTo>
                    <a:cubicBezTo>
                      <a:pt x="69" y="59"/>
                      <a:pt x="54" y="55"/>
                      <a:pt x="45" y="54"/>
                    </a:cubicBezTo>
                    <a:cubicBezTo>
                      <a:pt x="35" y="52"/>
                      <a:pt x="27" y="55"/>
                      <a:pt x="20" y="56"/>
                    </a:cubicBezTo>
                    <a:cubicBezTo>
                      <a:pt x="12" y="58"/>
                      <a:pt x="11" y="55"/>
                      <a:pt x="16" y="54"/>
                    </a:cubicBezTo>
                    <a:cubicBezTo>
                      <a:pt x="20" y="52"/>
                      <a:pt x="17" y="47"/>
                      <a:pt x="17" y="47"/>
                    </a:cubicBezTo>
                    <a:cubicBezTo>
                      <a:pt x="17" y="47"/>
                      <a:pt x="0" y="62"/>
                      <a:pt x="3" y="47"/>
                    </a:cubicBezTo>
                    <a:cubicBezTo>
                      <a:pt x="6" y="32"/>
                      <a:pt x="28" y="33"/>
                      <a:pt x="48" y="32"/>
                    </a:cubicBezTo>
                    <a:cubicBezTo>
                      <a:pt x="60" y="32"/>
                      <a:pt x="64" y="21"/>
                      <a:pt x="66" y="12"/>
                    </a:cubicBezTo>
                    <a:cubicBezTo>
                      <a:pt x="67" y="7"/>
                      <a:pt x="66" y="2"/>
                      <a:pt x="66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67" y="0"/>
                      <a:pt x="67" y="0"/>
                      <a:pt x="67" y="0"/>
                    </a:cubicBezTo>
                    <a:lnTo>
                      <a:pt x="89" y="16"/>
                    </a:lnTo>
                    <a:close/>
                  </a:path>
                </a:pathLst>
              </a:custGeom>
              <a:solidFill>
                <a:srgbClr val="DA9A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5" name="Freeform 162"/>
              <p:cNvSpPr>
                <a:spLocks/>
              </p:cNvSpPr>
              <p:nvPr/>
            </p:nvSpPr>
            <p:spPr bwMode="auto">
              <a:xfrm>
                <a:off x="5270501" y="5937250"/>
                <a:ext cx="85725" cy="123825"/>
              </a:xfrm>
              <a:custGeom>
                <a:avLst/>
                <a:gdLst>
                  <a:gd name="T0" fmla="*/ 23 w 23"/>
                  <a:gd name="T1" fmla="*/ 16 h 33"/>
                  <a:gd name="T2" fmla="*/ 16 w 23"/>
                  <a:gd name="T3" fmla="*/ 33 h 33"/>
                  <a:gd name="T4" fmla="*/ 9 w 23"/>
                  <a:gd name="T5" fmla="*/ 20 h 33"/>
                  <a:gd name="T6" fmla="*/ 0 w 23"/>
                  <a:gd name="T7" fmla="*/ 12 h 33"/>
                  <a:gd name="T8" fmla="*/ 0 w 23"/>
                  <a:gd name="T9" fmla="*/ 0 h 33"/>
                  <a:gd name="T10" fmla="*/ 1 w 23"/>
                  <a:gd name="T11" fmla="*/ 0 h 33"/>
                  <a:gd name="T12" fmla="*/ 23 w 23"/>
                  <a:gd name="T13" fmla="*/ 1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33">
                    <a:moveTo>
                      <a:pt x="23" y="16"/>
                    </a:moveTo>
                    <a:cubicBezTo>
                      <a:pt x="21" y="23"/>
                      <a:pt x="19" y="28"/>
                      <a:pt x="16" y="33"/>
                    </a:cubicBezTo>
                    <a:cubicBezTo>
                      <a:pt x="14" y="29"/>
                      <a:pt x="12" y="24"/>
                      <a:pt x="9" y="20"/>
                    </a:cubicBezTo>
                    <a:cubicBezTo>
                      <a:pt x="7" y="17"/>
                      <a:pt x="3" y="15"/>
                      <a:pt x="0" y="12"/>
                    </a:cubicBezTo>
                    <a:cubicBezTo>
                      <a:pt x="1" y="7"/>
                      <a:pt x="0" y="2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23" y="16"/>
                    </a:lnTo>
                    <a:close/>
                  </a:path>
                </a:pathLst>
              </a:custGeom>
              <a:solidFill>
                <a:srgbClr val="C986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6" name="Freeform 163"/>
              <p:cNvSpPr>
                <a:spLocks/>
              </p:cNvSpPr>
              <p:nvPr/>
            </p:nvSpPr>
            <p:spPr bwMode="auto">
              <a:xfrm>
                <a:off x="5251451" y="6291263"/>
                <a:ext cx="293688" cy="177800"/>
              </a:xfrm>
              <a:custGeom>
                <a:avLst/>
                <a:gdLst>
                  <a:gd name="T0" fmla="*/ 78 w 78"/>
                  <a:gd name="T1" fmla="*/ 2 h 47"/>
                  <a:gd name="T2" fmla="*/ 76 w 78"/>
                  <a:gd name="T3" fmla="*/ 14 h 47"/>
                  <a:gd name="T4" fmla="*/ 63 w 78"/>
                  <a:gd name="T5" fmla="*/ 38 h 47"/>
                  <a:gd name="T6" fmla="*/ 42 w 78"/>
                  <a:gd name="T7" fmla="*/ 44 h 47"/>
                  <a:gd name="T8" fmla="*/ 34 w 78"/>
                  <a:gd name="T9" fmla="*/ 44 h 47"/>
                  <a:gd name="T10" fmla="*/ 24 w 78"/>
                  <a:gd name="T11" fmla="*/ 39 h 47"/>
                  <a:gd name="T12" fmla="*/ 8 w 78"/>
                  <a:gd name="T13" fmla="*/ 31 h 47"/>
                  <a:gd name="T14" fmla="*/ 0 w 78"/>
                  <a:gd name="T15" fmla="*/ 28 h 47"/>
                  <a:gd name="T16" fmla="*/ 36 w 78"/>
                  <a:gd name="T17" fmla="*/ 13 h 47"/>
                  <a:gd name="T18" fmla="*/ 46 w 78"/>
                  <a:gd name="T19" fmla="*/ 7 h 47"/>
                  <a:gd name="T20" fmla="*/ 48 w 78"/>
                  <a:gd name="T21" fmla="*/ 0 h 47"/>
                  <a:gd name="T22" fmla="*/ 78 w 78"/>
                  <a:gd name="T23" fmla="*/ 2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8" h="47">
                    <a:moveTo>
                      <a:pt x="78" y="2"/>
                    </a:moveTo>
                    <a:cubicBezTo>
                      <a:pt x="78" y="6"/>
                      <a:pt x="77" y="10"/>
                      <a:pt x="76" y="14"/>
                    </a:cubicBezTo>
                    <a:cubicBezTo>
                      <a:pt x="74" y="27"/>
                      <a:pt x="67" y="38"/>
                      <a:pt x="63" y="38"/>
                    </a:cubicBezTo>
                    <a:cubicBezTo>
                      <a:pt x="57" y="38"/>
                      <a:pt x="52" y="40"/>
                      <a:pt x="42" y="44"/>
                    </a:cubicBezTo>
                    <a:cubicBezTo>
                      <a:pt x="33" y="47"/>
                      <a:pt x="34" y="44"/>
                      <a:pt x="34" y="44"/>
                    </a:cubicBezTo>
                    <a:cubicBezTo>
                      <a:pt x="34" y="44"/>
                      <a:pt x="48" y="35"/>
                      <a:pt x="24" y="39"/>
                    </a:cubicBezTo>
                    <a:cubicBezTo>
                      <a:pt x="1" y="43"/>
                      <a:pt x="8" y="31"/>
                      <a:pt x="8" y="31"/>
                    </a:cubicBezTo>
                    <a:cubicBezTo>
                      <a:pt x="0" y="35"/>
                      <a:pt x="0" y="28"/>
                      <a:pt x="0" y="28"/>
                    </a:cubicBezTo>
                    <a:cubicBezTo>
                      <a:pt x="9" y="11"/>
                      <a:pt x="22" y="16"/>
                      <a:pt x="36" y="13"/>
                    </a:cubicBezTo>
                    <a:cubicBezTo>
                      <a:pt x="41" y="12"/>
                      <a:pt x="44" y="10"/>
                      <a:pt x="46" y="7"/>
                    </a:cubicBezTo>
                    <a:cubicBezTo>
                      <a:pt x="49" y="4"/>
                      <a:pt x="48" y="0"/>
                      <a:pt x="48" y="0"/>
                    </a:cubicBezTo>
                    <a:lnTo>
                      <a:pt x="78" y="2"/>
                    </a:lnTo>
                    <a:close/>
                  </a:path>
                </a:pathLst>
              </a:custGeom>
              <a:solidFill>
                <a:srgbClr val="DA9A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7" name="Freeform 164"/>
              <p:cNvSpPr>
                <a:spLocks/>
              </p:cNvSpPr>
              <p:nvPr/>
            </p:nvSpPr>
            <p:spPr bwMode="auto">
              <a:xfrm>
                <a:off x="5424488" y="6291263"/>
                <a:ext cx="120650" cy="63500"/>
              </a:xfrm>
              <a:custGeom>
                <a:avLst/>
                <a:gdLst>
                  <a:gd name="T0" fmla="*/ 32 w 32"/>
                  <a:gd name="T1" fmla="*/ 2 h 17"/>
                  <a:gd name="T2" fmla="*/ 30 w 32"/>
                  <a:gd name="T3" fmla="*/ 14 h 17"/>
                  <a:gd name="T4" fmla="*/ 14 w 32"/>
                  <a:gd name="T5" fmla="*/ 17 h 17"/>
                  <a:gd name="T6" fmla="*/ 2 w 32"/>
                  <a:gd name="T7" fmla="*/ 13 h 17"/>
                  <a:gd name="T8" fmla="*/ 0 w 32"/>
                  <a:gd name="T9" fmla="*/ 7 h 17"/>
                  <a:gd name="T10" fmla="*/ 2 w 32"/>
                  <a:gd name="T11" fmla="*/ 0 h 17"/>
                  <a:gd name="T12" fmla="*/ 32 w 32"/>
                  <a:gd name="T13" fmla="*/ 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17">
                    <a:moveTo>
                      <a:pt x="32" y="2"/>
                    </a:moveTo>
                    <a:cubicBezTo>
                      <a:pt x="32" y="6"/>
                      <a:pt x="31" y="10"/>
                      <a:pt x="30" y="14"/>
                    </a:cubicBezTo>
                    <a:cubicBezTo>
                      <a:pt x="25" y="16"/>
                      <a:pt x="20" y="16"/>
                      <a:pt x="14" y="17"/>
                    </a:cubicBezTo>
                    <a:cubicBezTo>
                      <a:pt x="10" y="17"/>
                      <a:pt x="5" y="17"/>
                      <a:pt x="2" y="13"/>
                    </a:cubicBezTo>
                    <a:cubicBezTo>
                      <a:pt x="1" y="12"/>
                      <a:pt x="0" y="9"/>
                      <a:pt x="0" y="7"/>
                    </a:cubicBezTo>
                    <a:cubicBezTo>
                      <a:pt x="3" y="4"/>
                      <a:pt x="2" y="0"/>
                      <a:pt x="2" y="0"/>
                    </a:cubicBezTo>
                    <a:lnTo>
                      <a:pt x="32" y="2"/>
                    </a:lnTo>
                    <a:close/>
                  </a:path>
                </a:pathLst>
              </a:custGeom>
              <a:solidFill>
                <a:srgbClr val="C986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8" name="Freeform 165"/>
              <p:cNvSpPr>
                <a:spLocks/>
              </p:cNvSpPr>
              <p:nvPr/>
            </p:nvSpPr>
            <p:spPr bwMode="auto">
              <a:xfrm>
                <a:off x="5029201" y="4699000"/>
                <a:ext cx="615950" cy="434975"/>
              </a:xfrm>
              <a:custGeom>
                <a:avLst/>
                <a:gdLst>
                  <a:gd name="T0" fmla="*/ 93 w 164"/>
                  <a:gd name="T1" fmla="*/ 23 h 115"/>
                  <a:gd name="T2" fmla="*/ 0 w 164"/>
                  <a:gd name="T3" fmla="*/ 112 h 115"/>
                  <a:gd name="T4" fmla="*/ 106 w 164"/>
                  <a:gd name="T5" fmla="*/ 35 h 115"/>
                  <a:gd name="T6" fmla="*/ 93 w 164"/>
                  <a:gd name="T7" fmla="*/ 23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4" h="115">
                    <a:moveTo>
                      <a:pt x="93" y="23"/>
                    </a:moveTo>
                    <a:cubicBezTo>
                      <a:pt x="74" y="12"/>
                      <a:pt x="29" y="0"/>
                      <a:pt x="0" y="112"/>
                    </a:cubicBezTo>
                    <a:cubicBezTo>
                      <a:pt x="0" y="112"/>
                      <a:pt x="164" y="115"/>
                      <a:pt x="106" y="35"/>
                    </a:cubicBezTo>
                    <a:cubicBezTo>
                      <a:pt x="103" y="30"/>
                      <a:pt x="98" y="26"/>
                      <a:pt x="93" y="23"/>
                    </a:cubicBez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9" name="Freeform 166"/>
              <p:cNvSpPr>
                <a:spLocks/>
              </p:cNvSpPr>
              <p:nvPr/>
            </p:nvSpPr>
            <p:spPr bwMode="auto">
              <a:xfrm>
                <a:off x="4510088" y="4854575"/>
                <a:ext cx="2451100" cy="1573212"/>
              </a:xfrm>
              <a:custGeom>
                <a:avLst/>
                <a:gdLst>
                  <a:gd name="T0" fmla="*/ 52 w 652"/>
                  <a:gd name="T1" fmla="*/ 3 h 417"/>
                  <a:gd name="T2" fmla="*/ 49 w 652"/>
                  <a:gd name="T3" fmla="*/ 3 h 417"/>
                  <a:gd name="T4" fmla="*/ 12 w 652"/>
                  <a:gd name="T5" fmla="*/ 49 h 417"/>
                  <a:gd name="T6" fmla="*/ 134 w 652"/>
                  <a:gd name="T7" fmla="*/ 228 h 417"/>
                  <a:gd name="T8" fmla="*/ 244 w 652"/>
                  <a:gd name="T9" fmla="*/ 371 h 417"/>
                  <a:gd name="T10" fmla="*/ 296 w 652"/>
                  <a:gd name="T11" fmla="*/ 361 h 417"/>
                  <a:gd name="T12" fmla="*/ 323 w 652"/>
                  <a:gd name="T13" fmla="*/ 363 h 417"/>
                  <a:gd name="T14" fmla="*/ 349 w 652"/>
                  <a:gd name="T15" fmla="*/ 374 h 417"/>
                  <a:gd name="T16" fmla="*/ 435 w 652"/>
                  <a:gd name="T17" fmla="*/ 375 h 417"/>
                  <a:gd name="T18" fmla="*/ 448 w 652"/>
                  <a:gd name="T19" fmla="*/ 378 h 417"/>
                  <a:gd name="T20" fmla="*/ 506 w 652"/>
                  <a:gd name="T21" fmla="*/ 393 h 417"/>
                  <a:gd name="T22" fmla="*/ 595 w 652"/>
                  <a:gd name="T23" fmla="*/ 369 h 417"/>
                  <a:gd name="T24" fmla="*/ 647 w 652"/>
                  <a:gd name="T25" fmla="*/ 343 h 417"/>
                  <a:gd name="T26" fmla="*/ 613 w 652"/>
                  <a:gd name="T27" fmla="*/ 278 h 417"/>
                  <a:gd name="T28" fmla="*/ 339 w 652"/>
                  <a:gd name="T29" fmla="*/ 118 h 417"/>
                  <a:gd name="T30" fmla="*/ 173 w 652"/>
                  <a:gd name="T31" fmla="*/ 51 h 417"/>
                  <a:gd name="T32" fmla="*/ 52 w 652"/>
                  <a:gd name="T33" fmla="*/ 3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52" h="417">
                    <a:moveTo>
                      <a:pt x="52" y="3"/>
                    </a:moveTo>
                    <a:cubicBezTo>
                      <a:pt x="51" y="3"/>
                      <a:pt x="50" y="3"/>
                      <a:pt x="49" y="3"/>
                    </a:cubicBezTo>
                    <a:cubicBezTo>
                      <a:pt x="39" y="2"/>
                      <a:pt x="0" y="2"/>
                      <a:pt x="12" y="49"/>
                    </a:cubicBezTo>
                    <a:cubicBezTo>
                      <a:pt x="25" y="103"/>
                      <a:pt x="69" y="170"/>
                      <a:pt x="134" y="228"/>
                    </a:cubicBezTo>
                    <a:cubicBezTo>
                      <a:pt x="199" y="285"/>
                      <a:pt x="242" y="324"/>
                      <a:pt x="244" y="371"/>
                    </a:cubicBezTo>
                    <a:cubicBezTo>
                      <a:pt x="246" y="417"/>
                      <a:pt x="285" y="380"/>
                      <a:pt x="296" y="361"/>
                    </a:cubicBezTo>
                    <a:cubicBezTo>
                      <a:pt x="303" y="350"/>
                      <a:pt x="315" y="356"/>
                      <a:pt x="323" y="363"/>
                    </a:cubicBezTo>
                    <a:cubicBezTo>
                      <a:pt x="330" y="369"/>
                      <a:pt x="339" y="373"/>
                      <a:pt x="349" y="374"/>
                    </a:cubicBezTo>
                    <a:cubicBezTo>
                      <a:pt x="367" y="378"/>
                      <a:pt x="398" y="381"/>
                      <a:pt x="435" y="375"/>
                    </a:cubicBezTo>
                    <a:cubicBezTo>
                      <a:pt x="440" y="375"/>
                      <a:pt x="444" y="376"/>
                      <a:pt x="448" y="378"/>
                    </a:cubicBezTo>
                    <a:cubicBezTo>
                      <a:pt x="457" y="382"/>
                      <a:pt x="476" y="390"/>
                      <a:pt x="506" y="393"/>
                    </a:cubicBezTo>
                    <a:cubicBezTo>
                      <a:pt x="548" y="396"/>
                      <a:pt x="567" y="385"/>
                      <a:pt x="595" y="369"/>
                    </a:cubicBezTo>
                    <a:cubicBezTo>
                      <a:pt x="623" y="352"/>
                      <a:pt x="641" y="358"/>
                      <a:pt x="647" y="343"/>
                    </a:cubicBezTo>
                    <a:cubicBezTo>
                      <a:pt x="652" y="328"/>
                      <a:pt x="647" y="289"/>
                      <a:pt x="613" y="278"/>
                    </a:cubicBezTo>
                    <a:cubicBezTo>
                      <a:pt x="613" y="278"/>
                      <a:pt x="589" y="81"/>
                      <a:pt x="339" y="118"/>
                    </a:cubicBezTo>
                    <a:cubicBezTo>
                      <a:pt x="339" y="118"/>
                      <a:pt x="262" y="124"/>
                      <a:pt x="173" y="51"/>
                    </a:cubicBezTo>
                    <a:cubicBezTo>
                      <a:pt x="173" y="51"/>
                      <a:pt x="82" y="0"/>
                      <a:pt x="52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0" name="Freeform 167"/>
              <p:cNvSpPr>
                <a:spLocks/>
              </p:cNvSpPr>
              <p:nvPr/>
            </p:nvSpPr>
            <p:spPr bwMode="auto">
              <a:xfrm>
                <a:off x="5040313" y="4835525"/>
                <a:ext cx="658813" cy="565150"/>
              </a:xfrm>
              <a:custGeom>
                <a:avLst/>
                <a:gdLst>
                  <a:gd name="T0" fmla="*/ 117 w 175"/>
                  <a:gd name="T1" fmla="*/ 38 h 150"/>
                  <a:gd name="T2" fmla="*/ 0 w 175"/>
                  <a:gd name="T3" fmla="*/ 116 h 150"/>
                  <a:gd name="T4" fmla="*/ 129 w 175"/>
                  <a:gd name="T5" fmla="*/ 53 h 150"/>
                  <a:gd name="T6" fmla="*/ 117 w 175"/>
                  <a:gd name="T7" fmla="*/ 38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5" h="150">
                    <a:moveTo>
                      <a:pt x="117" y="38"/>
                    </a:moveTo>
                    <a:cubicBezTo>
                      <a:pt x="99" y="22"/>
                      <a:pt x="52" y="0"/>
                      <a:pt x="0" y="116"/>
                    </a:cubicBezTo>
                    <a:cubicBezTo>
                      <a:pt x="0" y="116"/>
                      <a:pt x="175" y="150"/>
                      <a:pt x="129" y="53"/>
                    </a:cubicBezTo>
                    <a:cubicBezTo>
                      <a:pt x="126" y="47"/>
                      <a:pt x="122" y="42"/>
                      <a:pt x="117" y="3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1" name="Freeform 168"/>
              <p:cNvSpPr>
                <a:spLocks/>
              </p:cNvSpPr>
              <p:nvPr/>
            </p:nvSpPr>
            <p:spPr bwMode="auto">
              <a:xfrm>
                <a:off x="5100638" y="4918075"/>
                <a:ext cx="492125" cy="419100"/>
              </a:xfrm>
              <a:custGeom>
                <a:avLst/>
                <a:gdLst>
                  <a:gd name="T0" fmla="*/ 88 w 131"/>
                  <a:gd name="T1" fmla="*/ 28 h 111"/>
                  <a:gd name="T2" fmla="*/ 0 w 131"/>
                  <a:gd name="T3" fmla="*/ 86 h 111"/>
                  <a:gd name="T4" fmla="*/ 97 w 131"/>
                  <a:gd name="T5" fmla="*/ 39 h 111"/>
                  <a:gd name="T6" fmla="*/ 88 w 131"/>
                  <a:gd name="T7" fmla="*/ 28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1" h="111">
                    <a:moveTo>
                      <a:pt x="88" y="28"/>
                    </a:moveTo>
                    <a:cubicBezTo>
                      <a:pt x="74" y="16"/>
                      <a:pt x="40" y="0"/>
                      <a:pt x="0" y="86"/>
                    </a:cubicBezTo>
                    <a:cubicBezTo>
                      <a:pt x="0" y="86"/>
                      <a:pt x="131" y="111"/>
                      <a:pt x="97" y="39"/>
                    </a:cubicBezTo>
                    <a:cubicBezTo>
                      <a:pt x="95" y="35"/>
                      <a:pt x="92" y="31"/>
                      <a:pt x="88" y="28"/>
                    </a:cubicBezTo>
                    <a:close/>
                  </a:path>
                </a:pathLst>
              </a:custGeom>
              <a:solidFill>
                <a:srgbClr val="FBD4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2" name="Oval 169"/>
              <p:cNvSpPr>
                <a:spLocks noChangeArrowheads="1"/>
              </p:cNvSpPr>
              <p:nvPr/>
            </p:nvSpPr>
            <p:spPr bwMode="auto">
              <a:xfrm>
                <a:off x="4833938" y="5024438"/>
                <a:ext cx="127000" cy="128587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3" name="Oval 170"/>
              <p:cNvSpPr>
                <a:spLocks noChangeArrowheads="1"/>
              </p:cNvSpPr>
              <p:nvPr/>
            </p:nvSpPr>
            <p:spPr bwMode="auto">
              <a:xfrm>
                <a:off x="4905376" y="5065713"/>
                <a:ext cx="41275" cy="412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4" name="Freeform 171"/>
              <p:cNvSpPr>
                <a:spLocks/>
              </p:cNvSpPr>
              <p:nvPr/>
            </p:nvSpPr>
            <p:spPr bwMode="auto">
              <a:xfrm>
                <a:off x="4529138" y="4873625"/>
                <a:ext cx="2417763" cy="1554162"/>
              </a:xfrm>
              <a:custGeom>
                <a:avLst/>
                <a:gdLst>
                  <a:gd name="T0" fmla="*/ 587 w 643"/>
                  <a:gd name="T1" fmla="*/ 339 h 412"/>
                  <a:gd name="T2" fmla="*/ 537 w 643"/>
                  <a:gd name="T3" fmla="*/ 349 h 412"/>
                  <a:gd name="T4" fmla="*/ 443 w 643"/>
                  <a:gd name="T5" fmla="*/ 334 h 412"/>
                  <a:gd name="T6" fmla="*/ 310 w 643"/>
                  <a:gd name="T7" fmla="*/ 323 h 412"/>
                  <a:gd name="T8" fmla="*/ 185 w 643"/>
                  <a:gd name="T9" fmla="*/ 256 h 412"/>
                  <a:gd name="T10" fmla="*/ 92 w 643"/>
                  <a:gd name="T11" fmla="*/ 149 h 412"/>
                  <a:gd name="T12" fmla="*/ 24 w 643"/>
                  <a:gd name="T13" fmla="*/ 0 h 412"/>
                  <a:gd name="T14" fmla="*/ 7 w 643"/>
                  <a:gd name="T15" fmla="*/ 44 h 412"/>
                  <a:gd name="T16" fmla="*/ 129 w 643"/>
                  <a:gd name="T17" fmla="*/ 223 h 412"/>
                  <a:gd name="T18" fmla="*/ 239 w 643"/>
                  <a:gd name="T19" fmla="*/ 365 h 412"/>
                  <a:gd name="T20" fmla="*/ 291 w 643"/>
                  <a:gd name="T21" fmla="*/ 356 h 412"/>
                  <a:gd name="T22" fmla="*/ 318 w 643"/>
                  <a:gd name="T23" fmla="*/ 358 h 412"/>
                  <a:gd name="T24" fmla="*/ 344 w 643"/>
                  <a:gd name="T25" fmla="*/ 369 h 412"/>
                  <a:gd name="T26" fmla="*/ 430 w 643"/>
                  <a:gd name="T27" fmla="*/ 370 h 412"/>
                  <a:gd name="T28" fmla="*/ 443 w 643"/>
                  <a:gd name="T29" fmla="*/ 373 h 412"/>
                  <a:gd name="T30" fmla="*/ 501 w 643"/>
                  <a:gd name="T31" fmla="*/ 388 h 412"/>
                  <a:gd name="T32" fmla="*/ 590 w 643"/>
                  <a:gd name="T33" fmla="*/ 364 h 412"/>
                  <a:gd name="T34" fmla="*/ 642 w 643"/>
                  <a:gd name="T35" fmla="*/ 338 h 412"/>
                  <a:gd name="T36" fmla="*/ 643 w 643"/>
                  <a:gd name="T37" fmla="*/ 334 h 412"/>
                  <a:gd name="T38" fmla="*/ 587 w 643"/>
                  <a:gd name="T39" fmla="*/ 33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43" h="412">
                    <a:moveTo>
                      <a:pt x="587" y="339"/>
                    </a:moveTo>
                    <a:cubicBezTo>
                      <a:pt x="570" y="342"/>
                      <a:pt x="554" y="347"/>
                      <a:pt x="537" y="349"/>
                    </a:cubicBezTo>
                    <a:cubicBezTo>
                      <a:pt x="505" y="351"/>
                      <a:pt x="474" y="339"/>
                      <a:pt x="443" y="334"/>
                    </a:cubicBezTo>
                    <a:cubicBezTo>
                      <a:pt x="399" y="326"/>
                      <a:pt x="353" y="332"/>
                      <a:pt x="310" y="323"/>
                    </a:cubicBezTo>
                    <a:cubicBezTo>
                      <a:pt x="263" y="313"/>
                      <a:pt x="221" y="288"/>
                      <a:pt x="185" y="256"/>
                    </a:cubicBezTo>
                    <a:cubicBezTo>
                      <a:pt x="150" y="225"/>
                      <a:pt x="121" y="187"/>
                      <a:pt x="92" y="149"/>
                    </a:cubicBezTo>
                    <a:cubicBezTo>
                      <a:pt x="66" y="116"/>
                      <a:pt x="19" y="51"/>
                      <a:pt x="24" y="0"/>
                    </a:cubicBezTo>
                    <a:cubicBezTo>
                      <a:pt x="12" y="4"/>
                      <a:pt x="0" y="15"/>
                      <a:pt x="7" y="44"/>
                    </a:cubicBezTo>
                    <a:cubicBezTo>
                      <a:pt x="20" y="98"/>
                      <a:pt x="64" y="165"/>
                      <a:pt x="129" y="223"/>
                    </a:cubicBezTo>
                    <a:cubicBezTo>
                      <a:pt x="194" y="280"/>
                      <a:pt x="237" y="319"/>
                      <a:pt x="239" y="365"/>
                    </a:cubicBezTo>
                    <a:cubicBezTo>
                      <a:pt x="241" y="412"/>
                      <a:pt x="280" y="375"/>
                      <a:pt x="291" y="356"/>
                    </a:cubicBezTo>
                    <a:cubicBezTo>
                      <a:pt x="298" y="345"/>
                      <a:pt x="310" y="351"/>
                      <a:pt x="318" y="358"/>
                    </a:cubicBezTo>
                    <a:cubicBezTo>
                      <a:pt x="325" y="364"/>
                      <a:pt x="334" y="368"/>
                      <a:pt x="344" y="369"/>
                    </a:cubicBezTo>
                    <a:cubicBezTo>
                      <a:pt x="362" y="373"/>
                      <a:pt x="393" y="376"/>
                      <a:pt x="430" y="370"/>
                    </a:cubicBezTo>
                    <a:cubicBezTo>
                      <a:pt x="435" y="370"/>
                      <a:pt x="439" y="371"/>
                      <a:pt x="443" y="373"/>
                    </a:cubicBezTo>
                    <a:cubicBezTo>
                      <a:pt x="452" y="377"/>
                      <a:pt x="471" y="385"/>
                      <a:pt x="501" y="388"/>
                    </a:cubicBezTo>
                    <a:cubicBezTo>
                      <a:pt x="543" y="391"/>
                      <a:pt x="562" y="380"/>
                      <a:pt x="590" y="364"/>
                    </a:cubicBezTo>
                    <a:cubicBezTo>
                      <a:pt x="618" y="347"/>
                      <a:pt x="636" y="352"/>
                      <a:pt x="642" y="338"/>
                    </a:cubicBezTo>
                    <a:cubicBezTo>
                      <a:pt x="642" y="337"/>
                      <a:pt x="643" y="335"/>
                      <a:pt x="643" y="334"/>
                    </a:cubicBezTo>
                    <a:cubicBezTo>
                      <a:pt x="624" y="334"/>
                      <a:pt x="605" y="335"/>
                      <a:pt x="587" y="339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5" name="Freeform 172"/>
              <p:cNvSpPr>
                <a:spLocks/>
              </p:cNvSpPr>
              <p:nvPr/>
            </p:nvSpPr>
            <p:spPr bwMode="auto">
              <a:xfrm>
                <a:off x="4521201" y="4843463"/>
                <a:ext cx="120650" cy="161925"/>
              </a:xfrm>
              <a:custGeom>
                <a:avLst/>
                <a:gdLst>
                  <a:gd name="T0" fmla="*/ 29 w 32"/>
                  <a:gd name="T1" fmla="*/ 26 h 43"/>
                  <a:gd name="T2" fmla="*/ 10 w 32"/>
                  <a:gd name="T3" fmla="*/ 40 h 43"/>
                  <a:gd name="T4" fmla="*/ 3 w 32"/>
                  <a:gd name="T5" fmla="*/ 17 h 43"/>
                  <a:gd name="T6" fmla="*/ 22 w 32"/>
                  <a:gd name="T7" fmla="*/ 3 h 43"/>
                  <a:gd name="T8" fmla="*/ 29 w 32"/>
                  <a:gd name="T9" fmla="*/ 26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43">
                    <a:moveTo>
                      <a:pt x="29" y="26"/>
                    </a:moveTo>
                    <a:cubicBezTo>
                      <a:pt x="26" y="36"/>
                      <a:pt x="17" y="43"/>
                      <a:pt x="10" y="40"/>
                    </a:cubicBezTo>
                    <a:cubicBezTo>
                      <a:pt x="3" y="38"/>
                      <a:pt x="0" y="28"/>
                      <a:pt x="3" y="17"/>
                    </a:cubicBezTo>
                    <a:cubicBezTo>
                      <a:pt x="7" y="7"/>
                      <a:pt x="15" y="0"/>
                      <a:pt x="22" y="3"/>
                    </a:cubicBezTo>
                    <a:cubicBezTo>
                      <a:pt x="29" y="5"/>
                      <a:pt x="32" y="15"/>
                      <a:pt x="29" y="26"/>
                    </a:cubicBezTo>
                    <a:close/>
                  </a:path>
                </a:pathLst>
              </a:custGeom>
              <a:solidFill>
                <a:srgbClr val="FBD4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78" name="组合 177"/>
          <p:cNvGrpSpPr/>
          <p:nvPr/>
        </p:nvGrpSpPr>
        <p:grpSpPr>
          <a:xfrm>
            <a:off x="7484558" y="6280021"/>
            <a:ext cx="647701" cy="674688"/>
            <a:chOff x="3471863" y="3533775"/>
            <a:chExt cx="647701" cy="674688"/>
          </a:xfrm>
        </p:grpSpPr>
        <p:sp>
          <p:nvSpPr>
            <p:cNvPr id="179" name="Oval 265"/>
            <p:cNvSpPr>
              <a:spLocks noChangeArrowheads="1"/>
            </p:cNvSpPr>
            <p:nvPr/>
          </p:nvSpPr>
          <p:spPr bwMode="auto">
            <a:xfrm>
              <a:off x="3736976" y="3811588"/>
              <a:ext cx="117475" cy="117475"/>
            </a:xfrm>
            <a:prstGeom prst="ellipse">
              <a:avLst/>
            </a:prstGeom>
            <a:solidFill>
              <a:srgbClr val="CB48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0" name="Oval 266"/>
            <p:cNvSpPr>
              <a:spLocks noChangeArrowheads="1"/>
            </p:cNvSpPr>
            <p:nvPr/>
          </p:nvSpPr>
          <p:spPr bwMode="auto">
            <a:xfrm>
              <a:off x="3705226" y="3533775"/>
              <a:ext cx="174625" cy="265113"/>
            </a:xfrm>
            <a:prstGeom prst="ellipse">
              <a:avLst/>
            </a:prstGeom>
            <a:solidFill>
              <a:srgbClr val="CB48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1" name="Oval 267"/>
            <p:cNvSpPr>
              <a:spLocks noChangeArrowheads="1"/>
            </p:cNvSpPr>
            <p:nvPr/>
          </p:nvSpPr>
          <p:spPr bwMode="auto">
            <a:xfrm>
              <a:off x="3705226" y="3948113"/>
              <a:ext cx="174625" cy="260350"/>
            </a:xfrm>
            <a:prstGeom prst="ellipse">
              <a:avLst/>
            </a:prstGeom>
            <a:solidFill>
              <a:srgbClr val="CB48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2" name="Freeform 268"/>
            <p:cNvSpPr>
              <a:spLocks/>
            </p:cNvSpPr>
            <p:nvPr/>
          </p:nvSpPr>
          <p:spPr bwMode="auto">
            <a:xfrm>
              <a:off x="3841751" y="3676650"/>
              <a:ext cx="277813" cy="187325"/>
            </a:xfrm>
            <a:custGeom>
              <a:avLst/>
              <a:gdLst>
                <a:gd name="T0" fmla="*/ 27 w 43"/>
                <a:gd name="T1" fmla="*/ 0 h 29"/>
                <a:gd name="T2" fmla="*/ 22 w 43"/>
                <a:gd name="T3" fmla="*/ 1 h 29"/>
                <a:gd name="T4" fmla="*/ 3 w 43"/>
                <a:gd name="T5" fmla="*/ 25 h 29"/>
                <a:gd name="T6" fmla="*/ 14 w 43"/>
                <a:gd name="T7" fmla="*/ 29 h 29"/>
                <a:gd name="T8" fmla="*/ 34 w 43"/>
                <a:gd name="T9" fmla="*/ 25 h 29"/>
                <a:gd name="T10" fmla="*/ 39 w 43"/>
                <a:gd name="T11" fmla="*/ 8 h 29"/>
                <a:gd name="T12" fmla="*/ 27 w 43"/>
                <a:gd name="T1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29">
                  <a:moveTo>
                    <a:pt x="27" y="0"/>
                  </a:moveTo>
                  <a:cubicBezTo>
                    <a:pt x="26" y="0"/>
                    <a:pt x="24" y="0"/>
                    <a:pt x="22" y="1"/>
                  </a:cubicBezTo>
                  <a:cubicBezTo>
                    <a:pt x="16" y="4"/>
                    <a:pt x="0" y="19"/>
                    <a:pt x="3" y="25"/>
                  </a:cubicBezTo>
                  <a:cubicBezTo>
                    <a:pt x="4" y="28"/>
                    <a:pt x="9" y="29"/>
                    <a:pt x="14" y="29"/>
                  </a:cubicBezTo>
                  <a:cubicBezTo>
                    <a:pt x="21" y="29"/>
                    <a:pt x="30" y="27"/>
                    <a:pt x="34" y="25"/>
                  </a:cubicBezTo>
                  <a:cubicBezTo>
                    <a:pt x="40" y="22"/>
                    <a:pt x="43" y="14"/>
                    <a:pt x="39" y="8"/>
                  </a:cubicBezTo>
                  <a:cubicBezTo>
                    <a:pt x="37" y="3"/>
                    <a:pt x="32" y="0"/>
                    <a:pt x="27" y="0"/>
                  </a:cubicBezTo>
                </a:path>
              </a:pathLst>
            </a:custGeom>
            <a:solidFill>
              <a:srgbClr val="CB48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3" name="Freeform 269"/>
            <p:cNvSpPr>
              <a:spLocks/>
            </p:cNvSpPr>
            <p:nvPr/>
          </p:nvSpPr>
          <p:spPr bwMode="auto">
            <a:xfrm>
              <a:off x="3471863" y="3876675"/>
              <a:ext cx="279400" cy="188913"/>
            </a:xfrm>
            <a:custGeom>
              <a:avLst/>
              <a:gdLst>
                <a:gd name="T0" fmla="*/ 28 w 43"/>
                <a:gd name="T1" fmla="*/ 0 h 29"/>
                <a:gd name="T2" fmla="*/ 9 w 43"/>
                <a:gd name="T3" fmla="*/ 4 h 29"/>
                <a:gd name="T4" fmla="*/ 3 w 43"/>
                <a:gd name="T5" fmla="*/ 22 h 29"/>
                <a:gd name="T6" fmla="*/ 15 w 43"/>
                <a:gd name="T7" fmla="*/ 29 h 29"/>
                <a:gd name="T8" fmla="*/ 21 w 43"/>
                <a:gd name="T9" fmla="*/ 28 h 29"/>
                <a:gd name="T10" fmla="*/ 40 w 43"/>
                <a:gd name="T11" fmla="*/ 4 h 29"/>
                <a:gd name="T12" fmla="*/ 28 w 43"/>
                <a:gd name="T1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29">
                  <a:moveTo>
                    <a:pt x="28" y="0"/>
                  </a:moveTo>
                  <a:cubicBezTo>
                    <a:pt x="21" y="0"/>
                    <a:pt x="13" y="2"/>
                    <a:pt x="9" y="4"/>
                  </a:cubicBezTo>
                  <a:cubicBezTo>
                    <a:pt x="2" y="7"/>
                    <a:pt x="0" y="15"/>
                    <a:pt x="3" y="22"/>
                  </a:cubicBezTo>
                  <a:cubicBezTo>
                    <a:pt x="5" y="27"/>
                    <a:pt x="10" y="29"/>
                    <a:pt x="15" y="29"/>
                  </a:cubicBezTo>
                  <a:cubicBezTo>
                    <a:pt x="17" y="29"/>
                    <a:pt x="19" y="29"/>
                    <a:pt x="21" y="28"/>
                  </a:cubicBezTo>
                  <a:cubicBezTo>
                    <a:pt x="27" y="25"/>
                    <a:pt x="43" y="11"/>
                    <a:pt x="40" y="4"/>
                  </a:cubicBezTo>
                  <a:cubicBezTo>
                    <a:pt x="38" y="1"/>
                    <a:pt x="34" y="0"/>
                    <a:pt x="28" y="0"/>
                  </a:cubicBezTo>
                </a:path>
              </a:pathLst>
            </a:custGeom>
            <a:solidFill>
              <a:srgbClr val="CB48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4" name="Freeform 270"/>
            <p:cNvSpPr>
              <a:spLocks/>
            </p:cNvSpPr>
            <p:nvPr/>
          </p:nvSpPr>
          <p:spPr bwMode="auto">
            <a:xfrm>
              <a:off x="3835401" y="3889375"/>
              <a:ext cx="277813" cy="195263"/>
            </a:xfrm>
            <a:custGeom>
              <a:avLst/>
              <a:gdLst>
                <a:gd name="T0" fmla="*/ 13 w 43"/>
                <a:gd name="T1" fmla="*/ 0 h 30"/>
                <a:gd name="T2" fmla="*/ 4 w 43"/>
                <a:gd name="T3" fmla="*/ 3 h 30"/>
                <a:gd name="T4" fmla="*/ 21 w 43"/>
                <a:gd name="T5" fmla="*/ 28 h 30"/>
                <a:gd name="T6" fmla="*/ 27 w 43"/>
                <a:gd name="T7" fmla="*/ 30 h 30"/>
                <a:gd name="T8" fmla="*/ 39 w 43"/>
                <a:gd name="T9" fmla="*/ 23 h 30"/>
                <a:gd name="T10" fmla="*/ 34 w 43"/>
                <a:gd name="T11" fmla="*/ 5 h 30"/>
                <a:gd name="T12" fmla="*/ 13 w 43"/>
                <a:gd name="T1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30">
                  <a:moveTo>
                    <a:pt x="13" y="0"/>
                  </a:moveTo>
                  <a:cubicBezTo>
                    <a:pt x="8" y="0"/>
                    <a:pt x="5" y="1"/>
                    <a:pt x="4" y="3"/>
                  </a:cubicBezTo>
                  <a:cubicBezTo>
                    <a:pt x="0" y="9"/>
                    <a:pt x="15" y="25"/>
                    <a:pt x="21" y="28"/>
                  </a:cubicBezTo>
                  <a:cubicBezTo>
                    <a:pt x="23" y="29"/>
                    <a:pt x="25" y="30"/>
                    <a:pt x="27" y="30"/>
                  </a:cubicBezTo>
                  <a:cubicBezTo>
                    <a:pt x="32" y="30"/>
                    <a:pt x="36" y="27"/>
                    <a:pt x="39" y="23"/>
                  </a:cubicBezTo>
                  <a:cubicBezTo>
                    <a:pt x="43" y="16"/>
                    <a:pt x="40" y="8"/>
                    <a:pt x="34" y="5"/>
                  </a:cubicBezTo>
                  <a:cubicBezTo>
                    <a:pt x="30" y="2"/>
                    <a:pt x="20" y="0"/>
                    <a:pt x="13" y="0"/>
                  </a:cubicBezTo>
                </a:path>
              </a:pathLst>
            </a:custGeom>
            <a:solidFill>
              <a:srgbClr val="CB48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5" name="Freeform 271"/>
            <p:cNvSpPr>
              <a:spLocks/>
            </p:cNvSpPr>
            <p:nvPr/>
          </p:nvSpPr>
          <p:spPr bwMode="auto">
            <a:xfrm>
              <a:off x="3478213" y="3663950"/>
              <a:ext cx="279400" cy="193675"/>
            </a:xfrm>
            <a:custGeom>
              <a:avLst/>
              <a:gdLst>
                <a:gd name="T0" fmla="*/ 15 w 43"/>
                <a:gd name="T1" fmla="*/ 0 h 30"/>
                <a:gd name="T2" fmla="*/ 4 w 43"/>
                <a:gd name="T3" fmla="*/ 6 h 30"/>
                <a:gd name="T4" fmla="*/ 8 w 43"/>
                <a:gd name="T5" fmla="*/ 25 h 30"/>
                <a:gd name="T6" fmla="*/ 30 w 43"/>
                <a:gd name="T7" fmla="*/ 30 h 30"/>
                <a:gd name="T8" fmla="*/ 39 w 43"/>
                <a:gd name="T9" fmla="*/ 27 h 30"/>
                <a:gd name="T10" fmla="*/ 22 w 43"/>
                <a:gd name="T11" fmla="*/ 1 h 30"/>
                <a:gd name="T12" fmla="*/ 15 w 43"/>
                <a:gd name="T1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30">
                  <a:moveTo>
                    <a:pt x="15" y="0"/>
                  </a:moveTo>
                  <a:cubicBezTo>
                    <a:pt x="11" y="0"/>
                    <a:pt x="6" y="2"/>
                    <a:pt x="4" y="6"/>
                  </a:cubicBezTo>
                  <a:cubicBezTo>
                    <a:pt x="0" y="13"/>
                    <a:pt x="2" y="21"/>
                    <a:pt x="8" y="25"/>
                  </a:cubicBezTo>
                  <a:cubicBezTo>
                    <a:pt x="12" y="27"/>
                    <a:pt x="22" y="30"/>
                    <a:pt x="30" y="30"/>
                  </a:cubicBezTo>
                  <a:cubicBezTo>
                    <a:pt x="34" y="30"/>
                    <a:pt x="38" y="29"/>
                    <a:pt x="39" y="27"/>
                  </a:cubicBezTo>
                  <a:cubicBezTo>
                    <a:pt x="43" y="20"/>
                    <a:pt x="28" y="5"/>
                    <a:pt x="22" y="1"/>
                  </a:cubicBezTo>
                  <a:cubicBezTo>
                    <a:pt x="20" y="0"/>
                    <a:pt x="18" y="0"/>
                    <a:pt x="15" y="0"/>
                  </a:cubicBezTo>
                </a:path>
              </a:pathLst>
            </a:custGeom>
            <a:solidFill>
              <a:srgbClr val="CB48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86" name="组合 185"/>
          <p:cNvGrpSpPr/>
          <p:nvPr/>
        </p:nvGrpSpPr>
        <p:grpSpPr>
          <a:xfrm>
            <a:off x="8304211" y="5936377"/>
            <a:ext cx="414338" cy="427038"/>
            <a:chOff x="5557838" y="3838575"/>
            <a:chExt cx="414338" cy="427038"/>
          </a:xfrm>
        </p:grpSpPr>
        <p:sp>
          <p:nvSpPr>
            <p:cNvPr id="187" name="Oval 279"/>
            <p:cNvSpPr>
              <a:spLocks noChangeArrowheads="1"/>
            </p:cNvSpPr>
            <p:nvPr/>
          </p:nvSpPr>
          <p:spPr bwMode="auto">
            <a:xfrm>
              <a:off x="5726113" y="4013200"/>
              <a:ext cx="77788" cy="77788"/>
            </a:xfrm>
            <a:prstGeom prst="ellipse">
              <a:avLst/>
            </a:prstGeom>
            <a:solidFill>
              <a:srgbClr val="FFEE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8" name="Oval 280"/>
            <p:cNvSpPr>
              <a:spLocks noChangeArrowheads="1"/>
            </p:cNvSpPr>
            <p:nvPr/>
          </p:nvSpPr>
          <p:spPr bwMode="auto">
            <a:xfrm>
              <a:off x="5713413" y="3838575"/>
              <a:ext cx="109538" cy="168275"/>
            </a:xfrm>
            <a:prstGeom prst="ellipse">
              <a:avLst/>
            </a:prstGeom>
            <a:solidFill>
              <a:srgbClr val="FFEE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9" name="Oval 281"/>
            <p:cNvSpPr>
              <a:spLocks noChangeArrowheads="1"/>
            </p:cNvSpPr>
            <p:nvPr/>
          </p:nvSpPr>
          <p:spPr bwMode="auto">
            <a:xfrm>
              <a:off x="5713413" y="4097338"/>
              <a:ext cx="109538" cy="168275"/>
            </a:xfrm>
            <a:prstGeom prst="ellipse">
              <a:avLst/>
            </a:prstGeom>
            <a:solidFill>
              <a:srgbClr val="FFEE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0" name="Freeform 282"/>
            <p:cNvSpPr>
              <a:spLocks/>
            </p:cNvSpPr>
            <p:nvPr/>
          </p:nvSpPr>
          <p:spPr bwMode="auto">
            <a:xfrm>
              <a:off x="5797551" y="3922713"/>
              <a:ext cx="174625" cy="123825"/>
            </a:xfrm>
            <a:custGeom>
              <a:avLst/>
              <a:gdLst>
                <a:gd name="T0" fmla="*/ 17 w 27"/>
                <a:gd name="T1" fmla="*/ 0 h 19"/>
                <a:gd name="T2" fmla="*/ 14 w 27"/>
                <a:gd name="T3" fmla="*/ 1 h 19"/>
                <a:gd name="T4" fmla="*/ 2 w 27"/>
                <a:gd name="T5" fmla="*/ 17 h 19"/>
                <a:gd name="T6" fmla="*/ 9 w 27"/>
                <a:gd name="T7" fmla="*/ 19 h 19"/>
                <a:gd name="T8" fmla="*/ 21 w 27"/>
                <a:gd name="T9" fmla="*/ 17 h 19"/>
                <a:gd name="T10" fmla="*/ 25 w 27"/>
                <a:gd name="T11" fmla="*/ 5 h 19"/>
                <a:gd name="T12" fmla="*/ 17 w 27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19">
                  <a:moveTo>
                    <a:pt x="17" y="0"/>
                  </a:moveTo>
                  <a:cubicBezTo>
                    <a:pt x="16" y="0"/>
                    <a:pt x="15" y="1"/>
                    <a:pt x="14" y="1"/>
                  </a:cubicBezTo>
                  <a:cubicBezTo>
                    <a:pt x="10" y="3"/>
                    <a:pt x="0" y="12"/>
                    <a:pt x="2" y="17"/>
                  </a:cubicBezTo>
                  <a:cubicBezTo>
                    <a:pt x="3" y="19"/>
                    <a:pt x="6" y="19"/>
                    <a:pt x="9" y="19"/>
                  </a:cubicBezTo>
                  <a:cubicBezTo>
                    <a:pt x="14" y="19"/>
                    <a:pt x="19" y="18"/>
                    <a:pt x="21" y="17"/>
                  </a:cubicBezTo>
                  <a:cubicBezTo>
                    <a:pt x="26" y="15"/>
                    <a:pt x="27" y="10"/>
                    <a:pt x="25" y="5"/>
                  </a:cubicBezTo>
                  <a:cubicBezTo>
                    <a:pt x="24" y="2"/>
                    <a:pt x="21" y="0"/>
                    <a:pt x="17" y="0"/>
                  </a:cubicBezTo>
                </a:path>
              </a:pathLst>
            </a:custGeom>
            <a:solidFill>
              <a:srgbClr val="FFEE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1" name="Freeform 283"/>
            <p:cNvSpPr>
              <a:spLocks/>
            </p:cNvSpPr>
            <p:nvPr/>
          </p:nvSpPr>
          <p:spPr bwMode="auto">
            <a:xfrm>
              <a:off x="5557838" y="4059238"/>
              <a:ext cx="180975" cy="115888"/>
            </a:xfrm>
            <a:custGeom>
              <a:avLst/>
              <a:gdLst>
                <a:gd name="T0" fmla="*/ 19 w 28"/>
                <a:gd name="T1" fmla="*/ 0 h 18"/>
                <a:gd name="T2" fmla="*/ 6 w 28"/>
                <a:gd name="T3" fmla="*/ 2 h 18"/>
                <a:gd name="T4" fmla="*/ 2 w 28"/>
                <a:gd name="T5" fmla="*/ 13 h 18"/>
                <a:gd name="T6" fmla="*/ 10 w 28"/>
                <a:gd name="T7" fmla="*/ 18 h 18"/>
                <a:gd name="T8" fmla="*/ 14 w 28"/>
                <a:gd name="T9" fmla="*/ 18 h 18"/>
                <a:gd name="T10" fmla="*/ 26 w 28"/>
                <a:gd name="T11" fmla="*/ 2 h 18"/>
                <a:gd name="T12" fmla="*/ 19 w 28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18">
                  <a:moveTo>
                    <a:pt x="19" y="0"/>
                  </a:moveTo>
                  <a:cubicBezTo>
                    <a:pt x="14" y="0"/>
                    <a:pt x="8" y="1"/>
                    <a:pt x="6" y="2"/>
                  </a:cubicBezTo>
                  <a:cubicBezTo>
                    <a:pt x="2" y="4"/>
                    <a:pt x="0" y="9"/>
                    <a:pt x="2" y="13"/>
                  </a:cubicBezTo>
                  <a:cubicBezTo>
                    <a:pt x="4" y="16"/>
                    <a:pt x="7" y="18"/>
                    <a:pt x="10" y="18"/>
                  </a:cubicBezTo>
                  <a:cubicBezTo>
                    <a:pt x="11" y="18"/>
                    <a:pt x="12" y="18"/>
                    <a:pt x="14" y="18"/>
                  </a:cubicBezTo>
                  <a:cubicBezTo>
                    <a:pt x="18" y="16"/>
                    <a:pt x="28" y="6"/>
                    <a:pt x="26" y="2"/>
                  </a:cubicBezTo>
                  <a:cubicBezTo>
                    <a:pt x="25" y="0"/>
                    <a:pt x="22" y="0"/>
                    <a:pt x="19" y="0"/>
                  </a:cubicBezTo>
                </a:path>
              </a:pathLst>
            </a:custGeom>
            <a:solidFill>
              <a:srgbClr val="FFEE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2" name="Freeform 284"/>
            <p:cNvSpPr>
              <a:spLocks/>
            </p:cNvSpPr>
            <p:nvPr/>
          </p:nvSpPr>
          <p:spPr bwMode="auto">
            <a:xfrm>
              <a:off x="5791201" y="4059238"/>
              <a:ext cx="174625" cy="128588"/>
            </a:xfrm>
            <a:custGeom>
              <a:avLst/>
              <a:gdLst>
                <a:gd name="T0" fmla="*/ 8 w 27"/>
                <a:gd name="T1" fmla="*/ 0 h 20"/>
                <a:gd name="T2" fmla="*/ 3 w 27"/>
                <a:gd name="T3" fmla="*/ 2 h 20"/>
                <a:gd name="T4" fmla="*/ 14 w 27"/>
                <a:gd name="T5" fmla="*/ 19 h 20"/>
                <a:gd name="T6" fmla="*/ 18 w 27"/>
                <a:gd name="T7" fmla="*/ 20 h 20"/>
                <a:gd name="T8" fmla="*/ 25 w 27"/>
                <a:gd name="T9" fmla="*/ 15 h 20"/>
                <a:gd name="T10" fmla="*/ 22 w 27"/>
                <a:gd name="T11" fmla="*/ 4 h 20"/>
                <a:gd name="T12" fmla="*/ 8 w 27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0">
                  <a:moveTo>
                    <a:pt x="8" y="0"/>
                  </a:moveTo>
                  <a:cubicBezTo>
                    <a:pt x="6" y="0"/>
                    <a:pt x="3" y="1"/>
                    <a:pt x="3" y="2"/>
                  </a:cubicBezTo>
                  <a:cubicBezTo>
                    <a:pt x="0" y="7"/>
                    <a:pt x="10" y="16"/>
                    <a:pt x="14" y="19"/>
                  </a:cubicBezTo>
                  <a:cubicBezTo>
                    <a:pt x="15" y="19"/>
                    <a:pt x="16" y="20"/>
                    <a:pt x="18" y="20"/>
                  </a:cubicBezTo>
                  <a:cubicBezTo>
                    <a:pt x="21" y="20"/>
                    <a:pt x="23" y="18"/>
                    <a:pt x="25" y="15"/>
                  </a:cubicBezTo>
                  <a:cubicBezTo>
                    <a:pt x="27" y="11"/>
                    <a:pt x="26" y="6"/>
                    <a:pt x="22" y="4"/>
                  </a:cubicBezTo>
                  <a:cubicBezTo>
                    <a:pt x="20" y="2"/>
                    <a:pt x="13" y="0"/>
                    <a:pt x="8" y="0"/>
                  </a:cubicBezTo>
                </a:path>
              </a:pathLst>
            </a:custGeom>
            <a:solidFill>
              <a:srgbClr val="FFEE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3" name="Freeform 285"/>
            <p:cNvSpPr>
              <a:spLocks/>
            </p:cNvSpPr>
            <p:nvPr/>
          </p:nvSpPr>
          <p:spPr bwMode="auto">
            <a:xfrm>
              <a:off x="5564188" y="3916363"/>
              <a:ext cx="174625" cy="122238"/>
            </a:xfrm>
            <a:custGeom>
              <a:avLst/>
              <a:gdLst>
                <a:gd name="T0" fmla="*/ 10 w 27"/>
                <a:gd name="T1" fmla="*/ 0 h 19"/>
                <a:gd name="T2" fmla="*/ 2 w 27"/>
                <a:gd name="T3" fmla="*/ 4 h 19"/>
                <a:gd name="T4" fmla="*/ 5 w 27"/>
                <a:gd name="T5" fmla="*/ 16 h 19"/>
                <a:gd name="T6" fmla="*/ 19 w 27"/>
                <a:gd name="T7" fmla="*/ 19 h 19"/>
                <a:gd name="T8" fmla="*/ 25 w 27"/>
                <a:gd name="T9" fmla="*/ 17 h 19"/>
                <a:gd name="T10" fmla="*/ 14 w 27"/>
                <a:gd name="T11" fmla="*/ 1 h 19"/>
                <a:gd name="T12" fmla="*/ 10 w 27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19">
                  <a:moveTo>
                    <a:pt x="10" y="0"/>
                  </a:moveTo>
                  <a:cubicBezTo>
                    <a:pt x="7" y="0"/>
                    <a:pt x="4" y="2"/>
                    <a:pt x="2" y="4"/>
                  </a:cubicBezTo>
                  <a:cubicBezTo>
                    <a:pt x="0" y="9"/>
                    <a:pt x="1" y="14"/>
                    <a:pt x="5" y="16"/>
                  </a:cubicBezTo>
                  <a:cubicBezTo>
                    <a:pt x="8" y="17"/>
                    <a:pt x="14" y="19"/>
                    <a:pt x="19" y="19"/>
                  </a:cubicBezTo>
                  <a:cubicBezTo>
                    <a:pt x="22" y="19"/>
                    <a:pt x="24" y="19"/>
                    <a:pt x="25" y="17"/>
                  </a:cubicBezTo>
                  <a:cubicBezTo>
                    <a:pt x="27" y="13"/>
                    <a:pt x="18" y="3"/>
                    <a:pt x="14" y="1"/>
                  </a:cubicBezTo>
                  <a:cubicBezTo>
                    <a:pt x="13" y="0"/>
                    <a:pt x="11" y="0"/>
                    <a:pt x="10" y="0"/>
                  </a:cubicBezTo>
                </a:path>
              </a:pathLst>
            </a:custGeom>
            <a:solidFill>
              <a:srgbClr val="FFEE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94" name="组合 193"/>
          <p:cNvGrpSpPr/>
          <p:nvPr/>
        </p:nvGrpSpPr>
        <p:grpSpPr>
          <a:xfrm>
            <a:off x="4590972" y="2172986"/>
            <a:ext cx="3073118" cy="2217738"/>
            <a:chOff x="4559441" y="2320131"/>
            <a:chExt cx="3073118" cy="2217738"/>
          </a:xfrm>
          <a:solidFill>
            <a:schemeClr val="bg1"/>
          </a:solidFill>
        </p:grpSpPr>
        <p:grpSp>
          <p:nvGrpSpPr>
            <p:cNvPr id="195" name="组合 194"/>
            <p:cNvGrpSpPr/>
            <p:nvPr/>
          </p:nvGrpSpPr>
          <p:grpSpPr>
            <a:xfrm>
              <a:off x="6184260" y="2320131"/>
              <a:ext cx="1054647" cy="1052264"/>
              <a:chOff x="4612535" y="1777908"/>
              <a:chExt cx="1054647" cy="1052264"/>
            </a:xfrm>
            <a:grpFill/>
          </p:grpSpPr>
          <p:sp>
            <p:nvSpPr>
              <p:cNvPr id="213" name="Freeform 18"/>
              <p:cNvSpPr/>
              <p:nvPr/>
            </p:nvSpPr>
            <p:spPr bwMode="auto">
              <a:xfrm>
                <a:off x="4612535" y="2034122"/>
                <a:ext cx="796050" cy="796050"/>
              </a:xfrm>
              <a:custGeom>
                <a:avLst/>
                <a:gdLst>
                  <a:gd name="T0" fmla="*/ 341 w 341"/>
                  <a:gd name="T1" fmla="*/ 339 h 341"/>
                  <a:gd name="T2" fmla="*/ 285 w 341"/>
                  <a:gd name="T3" fmla="*/ 172 h 341"/>
                  <a:gd name="T4" fmla="*/ 284 w 341"/>
                  <a:gd name="T5" fmla="*/ 171 h 341"/>
                  <a:gd name="T6" fmla="*/ 283 w 341"/>
                  <a:gd name="T7" fmla="*/ 171 h 341"/>
                  <a:gd name="T8" fmla="*/ 269 w 341"/>
                  <a:gd name="T9" fmla="*/ 172 h 341"/>
                  <a:gd name="T10" fmla="*/ 166 w 341"/>
                  <a:gd name="T11" fmla="*/ 68 h 341"/>
                  <a:gd name="T12" fmla="*/ 166 w 341"/>
                  <a:gd name="T13" fmla="*/ 56 h 341"/>
                  <a:gd name="T14" fmla="*/ 166 w 341"/>
                  <a:gd name="T15" fmla="*/ 54 h 341"/>
                  <a:gd name="T16" fmla="*/ 165 w 341"/>
                  <a:gd name="T17" fmla="*/ 54 h 341"/>
                  <a:gd name="T18" fmla="*/ 2 w 341"/>
                  <a:gd name="T19" fmla="*/ 1 h 341"/>
                  <a:gd name="T20" fmla="*/ 0 w 341"/>
                  <a:gd name="T21" fmla="*/ 0 h 341"/>
                  <a:gd name="T22" fmla="*/ 0 w 341"/>
                  <a:gd name="T23" fmla="*/ 81 h 341"/>
                  <a:gd name="T24" fmla="*/ 2 w 341"/>
                  <a:gd name="T25" fmla="*/ 81 h 341"/>
                  <a:gd name="T26" fmla="*/ 260 w 341"/>
                  <a:gd name="T27" fmla="*/ 340 h 341"/>
                  <a:gd name="T28" fmla="*/ 261 w 341"/>
                  <a:gd name="T29" fmla="*/ 341 h 341"/>
                  <a:gd name="T30" fmla="*/ 341 w 341"/>
                  <a:gd name="T31" fmla="*/ 341 h 341"/>
                  <a:gd name="T32" fmla="*/ 341 w 341"/>
                  <a:gd name="T33" fmla="*/ 339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41" h="341">
                    <a:moveTo>
                      <a:pt x="341" y="339"/>
                    </a:moveTo>
                    <a:cubicBezTo>
                      <a:pt x="336" y="280"/>
                      <a:pt x="317" y="222"/>
                      <a:pt x="285" y="172"/>
                    </a:cubicBezTo>
                    <a:cubicBezTo>
                      <a:pt x="284" y="171"/>
                      <a:pt x="284" y="171"/>
                      <a:pt x="284" y="171"/>
                    </a:cubicBezTo>
                    <a:cubicBezTo>
                      <a:pt x="283" y="171"/>
                      <a:pt x="283" y="171"/>
                      <a:pt x="283" y="171"/>
                    </a:cubicBezTo>
                    <a:cubicBezTo>
                      <a:pt x="278" y="171"/>
                      <a:pt x="274" y="172"/>
                      <a:pt x="269" y="172"/>
                    </a:cubicBezTo>
                    <a:cubicBezTo>
                      <a:pt x="212" y="172"/>
                      <a:pt x="166" y="125"/>
                      <a:pt x="166" y="68"/>
                    </a:cubicBezTo>
                    <a:cubicBezTo>
                      <a:pt x="166" y="64"/>
                      <a:pt x="166" y="60"/>
                      <a:pt x="166" y="56"/>
                    </a:cubicBezTo>
                    <a:cubicBezTo>
                      <a:pt x="166" y="54"/>
                      <a:pt x="166" y="54"/>
                      <a:pt x="166" y="54"/>
                    </a:cubicBezTo>
                    <a:cubicBezTo>
                      <a:pt x="165" y="54"/>
                      <a:pt x="165" y="54"/>
                      <a:pt x="165" y="54"/>
                    </a:cubicBezTo>
                    <a:cubicBezTo>
                      <a:pt x="116" y="24"/>
                      <a:pt x="60" y="5"/>
                      <a:pt x="2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2" y="81"/>
                      <a:pt x="2" y="81"/>
                      <a:pt x="2" y="81"/>
                    </a:cubicBezTo>
                    <a:cubicBezTo>
                      <a:pt x="138" y="94"/>
                      <a:pt x="247" y="203"/>
                      <a:pt x="260" y="340"/>
                    </a:cubicBezTo>
                    <a:cubicBezTo>
                      <a:pt x="261" y="341"/>
                      <a:pt x="261" y="341"/>
                      <a:pt x="261" y="341"/>
                    </a:cubicBezTo>
                    <a:cubicBezTo>
                      <a:pt x="341" y="341"/>
                      <a:pt x="341" y="341"/>
                      <a:pt x="341" y="341"/>
                    </a:cubicBezTo>
                    <a:lnTo>
                      <a:pt x="341" y="33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华文细黑" panose="02010600040101010101" pitchFamily="2" charset="-122"/>
                </a:endParaRPr>
              </a:p>
            </p:txBody>
          </p:sp>
          <p:sp>
            <p:nvSpPr>
              <p:cNvPr id="214" name="Freeform 19"/>
              <p:cNvSpPr>
                <a:spLocks noEditPoints="1"/>
              </p:cNvSpPr>
              <p:nvPr/>
            </p:nvSpPr>
            <p:spPr bwMode="auto">
              <a:xfrm>
                <a:off x="4612535" y="1777908"/>
                <a:ext cx="1054647" cy="1052264"/>
              </a:xfrm>
              <a:custGeom>
                <a:avLst/>
                <a:gdLst>
                  <a:gd name="T0" fmla="*/ 452 w 452"/>
                  <a:gd name="T1" fmla="*/ 449 h 451"/>
                  <a:gd name="T2" fmla="*/ 372 w 452"/>
                  <a:gd name="T3" fmla="*/ 212 h 451"/>
                  <a:gd name="T4" fmla="*/ 377 w 452"/>
                  <a:gd name="T5" fmla="*/ 178 h 451"/>
                  <a:gd name="T6" fmla="*/ 269 w 452"/>
                  <a:gd name="T7" fmla="*/ 70 h 451"/>
                  <a:gd name="T8" fmla="*/ 234 w 452"/>
                  <a:gd name="T9" fmla="*/ 76 h 451"/>
                  <a:gd name="T10" fmla="*/ 2 w 452"/>
                  <a:gd name="T11" fmla="*/ 0 h 451"/>
                  <a:gd name="T12" fmla="*/ 0 w 452"/>
                  <a:gd name="T13" fmla="*/ 0 h 451"/>
                  <a:gd name="T14" fmla="*/ 0 w 452"/>
                  <a:gd name="T15" fmla="*/ 191 h 451"/>
                  <a:gd name="T16" fmla="*/ 2 w 452"/>
                  <a:gd name="T17" fmla="*/ 191 h 451"/>
                  <a:gd name="T18" fmla="*/ 260 w 452"/>
                  <a:gd name="T19" fmla="*/ 450 h 451"/>
                  <a:gd name="T20" fmla="*/ 261 w 452"/>
                  <a:gd name="T21" fmla="*/ 451 h 451"/>
                  <a:gd name="T22" fmla="*/ 452 w 452"/>
                  <a:gd name="T23" fmla="*/ 451 h 451"/>
                  <a:gd name="T24" fmla="*/ 452 w 452"/>
                  <a:gd name="T25" fmla="*/ 449 h 451"/>
                  <a:gd name="T26" fmla="*/ 264 w 452"/>
                  <a:gd name="T27" fmla="*/ 447 h 451"/>
                  <a:gd name="T28" fmla="*/ 4 w 452"/>
                  <a:gd name="T29" fmla="*/ 187 h 451"/>
                  <a:gd name="T30" fmla="*/ 4 w 452"/>
                  <a:gd name="T31" fmla="*/ 4 h 451"/>
                  <a:gd name="T32" fmla="*/ 232 w 452"/>
                  <a:gd name="T33" fmla="*/ 80 h 451"/>
                  <a:gd name="T34" fmla="*/ 233 w 452"/>
                  <a:gd name="T35" fmla="*/ 81 h 451"/>
                  <a:gd name="T36" fmla="*/ 234 w 452"/>
                  <a:gd name="T37" fmla="*/ 80 h 451"/>
                  <a:gd name="T38" fmla="*/ 269 w 452"/>
                  <a:gd name="T39" fmla="*/ 74 h 451"/>
                  <a:gd name="T40" fmla="*/ 373 w 452"/>
                  <a:gd name="T41" fmla="*/ 178 h 451"/>
                  <a:gd name="T42" fmla="*/ 368 w 452"/>
                  <a:gd name="T43" fmla="*/ 212 h 451"/>
                  <a:gd name="T44" fmla="*/ 367 w 452"/>
                  <a:gd name="T45" fmla="*/ 213 h 451"/>
                  <a:gd name="T46" fmla="*/ 368 w 452"/>
                  <a:gd name="T47" fmla="*/ 214 h 451"/>
                  <a:gd name="T48" fmla="*/ 447 w 452"/>
                  <a:gd name="T49" fmla="*/ 447 h 451"/>
                  <a:gd name="T50" fmla="*/ 264 w 452"/>
                  <a:gd name="T51" fmla="*/ 447 h 4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52" h="451">
                    <a:moveTo>
                      <a:pt x="452" y="449"/>
                    </a:moveTo>
                    <a:cubicBezTo>
                      <a:pt x="446" y="365"/>
                      <a:pt x="419" y="283"/>
                      <a:pt x="372" y="212"/>
                    </a:cubicBezTo>
                    <a:cubicBezTo>
                      <a:pt x="375" y="201"/>
                      <a:pt x="377" y="190"/>
                      <a:pt x="377" y="178"/>
                    </a:cubicBezTo>
                    <a:cubicBezTo>
                      <a:pt x="377" y="118"/>
                      <a:pt x="329" y="70"/>
                      <a:pt x="269" y="70"/>
                    </a:cubicBezTo>
                    <a:cubicBezTo>
                      <a:pt x="257" y="70"/>
                      <a:pt x="245" y="72"/>
                      <a:pt x="234" y="76"/>
                    </a:cubicBezTo>
                    <a:cubicBezTo>
                      <a:pt x="165" y="31"/>
                      <a:pt x="84" y="5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91"/>
                      <a:pt x="0" y="191"/>
                      <a:pt x="0" y="191"/>
                    </a:cubicBezTo>
                    <a:cubicBezTo>
                      <a:pt x="2" y="191"/>
                      <a:pt x="2" y="191"/>
                      <a:pt x="2" y="191"/>
                    </a:cubicBezTo>
                    <a:cubicBezTo>
                      <a:pt x="138" y="204"/>
                      <a:pt x="247" y="313"/>
                      <a:pt x="260" y="450"/>
                    </a:cubicBezTo>
                    <a:cubicBezTo>
                      <a:pt x="261" y="451"/>
                      <a:pt x="261" y="451"/>
                      <a:pt x="261" y="451"/>
                    </a:cubicBezTo>
                    <a:cubicBezTo>
                      <a:pt x="452" y="451"/>
                      <a:pt x="452" y="451"/>
                      <a:pt x="452" y="451"/>
                    </a:cubicBezTo>
                    <a:lnTo>
                      <a:pt x="452" y="449"/>
                    </a:lnTo>
                    <a:close/>
                    <a:moveTo>
                      <a:pt x="264" y="447"/>
                    </a:moveTo>
                    <a:cubicBezTo>
                      <a:pt x="250" y="311"/>
                      <a:pt x="141" y="202"/>
                      <a:pt x="4" y="187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85" y="9"/>
                      <a:pt x="164" y="35"/>
                      <a:pt x="232" y="80"/>
                    </a:cubicBezTo>
                    <a:cubicBezTo>
                      <a:pt x="233" y="81"/>
                      <a:pt x="233" y="81"/>
                      <a:pt x="233" y="81"/>
                    </a:cubicBezTo>
                    <a:cubicBezTo>
                      <a:pt x="234" y="80"/>
                      <a:pt x="234" y="80"/>
                      <a:pt x="234" y="80"/>
                    </a:cubicBezTo>
                    <a:cubicBezTo>
                      <a:pt x="246" y="76"/>
                      <a:pt x="257" y="74"/>
                      <a:pt x="269" y="74"/>
                    </a:cubicBezTo>
                    <a:cubicBezTo>
                      <a:pt x="327" y="74"/>
                      <a:pt x="373" y="121"/>
                      <a:pt x="373" y="178"/>
                    </a:cubicBezTo>
                    <a:cubicBezTo>
                      <a:pt x="373" y="189"/>
                      <a:pt x="371" y="201"/>
                      <a:pt x="368" y="212"/>
                    </a:cubicBezTo>
                    <a:cubicBezTo>
                      <a:pt x="367" y="213"/>
                      <a:pt x="367" y="213"/>
                      <a:pt x="367" y="213"/>
                    </a:cubicBezTo>
                    <a:cubicBezTo>
                      <a:pt x="368" y="214"/>
                      <a:pt x="368" y="214"/>
                      <a:pt x="368" y="214"/>
                    </a:cubicBezTo>
                    <a:cubicBezTo>
                      <a:pt x="414" y="283"/>
                      <a:pt x="442" y="364"/>
                      <a:pt x="447" y="447"/>
                    </a:cubicBezTo>
                    <a:lnTo>
                      <a:pt x="264" y="44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华文细黑" panose="02010600040101010101" pitchFamily="2" charset="-122"/>
                </a:endParaRPr>
              </a:p>
            </p:txBody>
          </p:sp>
        </p:grpSp>
        <p:grpSp>
          <p:nvGrpSpPr>
            <p:cNvPr id="196" name="组合 195"/>
            <p:cNvGrpSpPr/>
            <p:nvPr/>
          </p:nvGrpSpPr>
          <p:grpSpPr>
            <a:xfrm>
              <a:off x="5018786" y="2320131"/>
              <a:ext cx="1054647" cy="1052264"/>
              <a:chOff x="3447061" y="1777908"/>
              <a:chExt cx="1054647" cy="1052264"/>
            </a:xfrm>
            <a:grpFill/>
          </p:grpSpPr>
          <p:sp>
            <p:nvSpPr>
              <p:cNvPr id="211" name="Freeform 20"/>
              <p:cNvSpPr/>
              <p:nvPr/>
            </p:nvSpPr>
            <p:spPr bwMode="auto">
              <a:xfrm>
                <a:off x="3705658" y="2034122"/>
                <a:ext cx="796050" cy="796050"/>
              </a:xfrm>
              <a:custGeom>
                <a:avLst/>
                <a:gdLst>
                  <a:gd name="T0" fmla="*/ 0 w 341"/>
                  <a:gd name="T1" fmla="*/ 339 h 341"/>
                  <a:gd name="T2" fmla="*/ 56 w 341"/>
                  <a:gd name="T3" fmla="*/ 172 h 341"/>
                  <a:gd name="T4" fmla="*/ 56 w 341"/>
                  <a:gd name="T5" fmla="*/ 171 h 341"/>
                  <a:gd name="T6" fmla="*/ 58 w 341"/>
                  <a:gd name="T7" fmla="*/ 171 h 341"/>
                  <a:gd name="T8" fmla="*/ 71 w 341"/>
                  <a:gd name="T9" fmla="*/ 172 h 341"/>
                  <a:gd name="T10" fmla="*/ 175 w 341"/>
                  <a:gd name="T11" fmla="*/ 68 h 341"/>
                  <a:gd name="T12" fmla="*/ 174 w 341"/>
                  <a:gd name="T13" fmla="*/ 56 h 341"/>
                  <a:gd name="T14" fmla="*/ 174 w 341"/>
                  <a:gd name="T15" fmla="*/ 54 h 341"/>
                  <a:gd name="T16" fmla="*/ 175 w 341"/>
                  <a:gd name="T17" fmla="*/ 54 h 341"/>
                  <a:gd name="T18" fmla="*/ 339 w 341"/>
                  <a:gd name="T19" fmla="*/ 1 h 341"/>
                  <a:gd name="T20" fmla="*/ 341 w 341"/>
                  <a:gd name="T21" fmla="*/ 0 h 341"/>
                  <a:gd name="T22" fmla="*/ 341 w 341"/>
                  <a:gd name="T23" fmla="*/ 81 h 341"/>
                  <a:gd name="T24" fmla="*/ 339 w 341"/>
                  <a:gd name="T25" fmla="*/ 81 h 341"/>
                  <a:gd name="T26" fmla="*/ 80 w 341"/>
                  <a:gd name="T27" fmla="*/ 340 h 341"/>
                  <a:gd name="T28" fmla="*/ 80 w 341"/>
                  <a:gd name="T29" fmla="*/ 341 h 341"/>
                  <a:gd name="T30" fmla="*/ 0 w 341"/>
                  <a:gd name="T31" fmla="*/ 341 h 341"/>
                  <a:gd name="T32" fmla="*/ 0 w 341"/>
                  <a:gd name="T33" fmla="*/ 339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41" h="341">
                    <a:moveTo>
                      <a:pt x="0" y="339"/>
                    </a:moveTo>
                    <a:cubicBezTo>
                      <a:pt x="5" y="280"/>
                      <a:pt x="24" y="222"/>
                      <a:pt x="56" y="172"/>
                    </a:cubicBezTo>
                    <a:cubicBezTo>
                      <a:pt x="56" y="171"/>
                      <a:pt x="56" y="171"/>
                      <a:pt x="56" y="171"/>
                    </a:cubicBezTo>
                    <a:cubicBezTo>
                      <a:pt x="58" y="171"/>
                      <a:pt x="58" y="171"/>
                      <a:pt x="58" y="171"/>
                    </a:cubicBezTo>
                    <a:cubicBezTo>
                      <a:pt x="62" y="171"/>
                      <a:pt x="67" y="172"/>
                      <a:pt x="71" y="172"/>
                    </a:cubicBezTo>
                    <a:cubicBezTo>
                      <a:pt x="128" y="172"/>
                      <a:pt x="175" y="125"/>
                      <a:pt x="175" y="68"/>
                    </a:cubicBezTo>
                    <a:cubicBezTo>
                      <a:pt x="175" y="64"/>
                      <a:pt x="175" y="60"/>
                      <a:pt x="174" y="56"/>
                    </a:cubicBezTo>
                    <a:cubicBezTo>
                      <a:pt x="174" y="54"/>
                      <a:pt x="174" y="54"/>
                      <a:pt x="174" y="54"/>
                    </a:cubicBezTo>
                    <a:cubicBezTo>
                      <a:pt x="175" y="54"/>
                      <a:pt x="175" y="54"/>
                      <a:pt x="175" y="54"/>
                    </a:cubicBezTo>
                    <a:cubicBezTo>
                      <a:pt x="225" y="24"/>
                      <a:pt x="281" y="5"/>
                      <a:pt x="339" y="1"/>
                    </a:cubicBezTo>
                    <a:cubicBezTo>
                      <a:pt x="341" y="0"/>
                      <a:pt x="341" y="0"/>
                      <a:pt x="341" y="0"/>
                    </a:cubicBezTo>
                    <a:cubicBezTo>
                      <a:pt x="341" y="81"/>
                      <a:pt x="341" y="81"/>
                      <a:pt x="341" y="81"/>
                    </a:cubicBezTo>
                    <a:cubicBezTo>
                      <a:pt x="339" y="81"/>
                      <a:pt x="339" y="81"/>
                      <a:pt x="339" y="81"/>
                    </a:cubicBezTo>
                    <a:cubicBezTo>
                      <a:pt x="203" y="94"/>
                      <a:pt x="94" y="203"/>
                      <a:pt x="80" y="340"/>
                    </a:cubicBezTo>
                    <a:cubicBezTo>
                      <a:pt x="80" y="341"/>
                      <a:pt x="80" y="341"/>
                      <a:pt x="80" y="341"/>
                    </a:cubicBezTo>
                    <a:cubicBezTo>
                      <a:pt x="0" y="341"/>
                      <a:pt x="0" y="341"/>
                      <a:pt x="0" y="341"/>
                    </a:cubicBezTo>
                    <a:lnTo>
                      <a:pt x="0" y="33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华文细黑" panose="02010600040101010101" pitchFamily="2" charset="-122"/>
                </a:endParaRPr>
              </a:p>
            </p:txBody>
          </p:sp>
          <p:sp>
            <p:nvSpPr>
              <p:cNvPr id="212" name="Freeform 21"/>
              <p:cNvSpPr>
                <a:spLocks noEditPoints="1"/>
              </p:cNvSpPr>
              <p:nvPr/>
            </p:nvSpPr>
            <p:spPr bwMode="auto">
              <a:xfrm>
                <a:off x="3447061" y="1777908"/>
                <a:ext cx="1054647" cy="1052264"/>
              </a:xfrm>
              <a:custGeom>
                <a:avLst/>
                <a:gdLst>
                  <a:gd name="T0" fmla="*/ 0 w 452"/>
                  <a:gd name="T1" fmla="*/ 451 h 451"/>
                  <a:gd name="T2" fmla="*/ 191 w 452"/>
                  <a:gd name="T3" fmla="*/ 451 h 451"/>
                  <a:gd name="T4" fmla="*/ 191 w 452"/>
                  <a:gd name="T5" fmla="*/ 450 h 451"/>
                  <a:gd name="T6" fmla="*/ 450 w 452"/>
                  <a:gd name="T7" fmla="*/ 191 h 451"/>
                  <a:gd name="T8" fmla="*/ 452 w 452"/>
                  <a:gd name="T9" fmla="*/ 191 h 451"/>
                  <a:gd name="T10" fmla="*/ 452 w 452"/>
                  <a:gd name="T11" fmla="*/ 0 h 451"/>
                  <a:gd name="T12" fmla="*/ 450 w 452"/>
                  <a:gd name="T13" fmla="*/ 0 h 451"/>
                  <a:gd name="T14" fmla="*/ 218 w 452"/>
                  <a:gd name="T15" fmla="*/ 76 h 451"/>
                  <a:gd name="T16" fmla="*/ 182 w 452"/>
                  <a:gd name="T17" fmla="*/ 70 h 451"/>
                  <a:gd name="T18" fmla="*/ 74 w 452"/>
                  <a:gd name="T19" fmla="*/ 178 h 451"/>
                  <a:gd name="T20" fmla="*/ 80 w 452"/>
                  <a:gd name="T21" fmla="*/ 212 h 451"/>
                  <a:gd name="T22" fmla="*/ 0 w 452"/>
                  <a:gd name="T23" fmla="*/ 449 h 451"/>
                  <a:gd name="T24" fmla="*/ 0 w 452"/>
                  <a:gd name="T25" fmla="*/ 451 h 451"/>
                  <a:gd name="T26" fmla="*/ 4 w 452"/>
                  <a:gd name="T27" fmla="*/ 447 h 451"/>
                  <a:gd name="T28" fmla="*/ 84 w 452"/>
                  <a:gd name="T29" fmla="*/ 214 h 451"/>
                  <a:gd name="T30" fmla="*/ 84 w 452"/>
                  <a:gd name="T31" fmla="*/ 213 h 451"/>
                  <a:gd name="T32" fmla="*/ 84 w 452"/>
                  <a:gd name="T33" fmla="*/ 212 h 451"/>
                  <a:gd name="T34" fmla="*/ 78 w 452"/>
                  <a:gd name="T35" fmla="*/ 178 h 451"/>
                  <a:gd name="T36" fmla="*/ 182 w 452"/>
                  <a:gd name="T37" fmla="*/ 74 h 451"/>
                  <a:gd name="T38" fmla="*/ 217 w 452"/>
                  <a:gd name="T39" fmla="*/ 80 h 451"/>
                  <a:gd name="T40" fmla="*/ 218 w 452"/>
                  <a:gd name="T41" fmla="*/ 81 h 451"/>
                  <a:gd name="T42" fmla="*/ 219 w 452"/>
                  <a:gd name="T43" fmla="*/ 80 h 451"/>
                  <a:gd name="T44" fmla="*/ 448 w 452"/>
                  <a:gd name="T45" fmla="*/ 4 h 451"/>
                  <a:gd name="T46" fmla="*/ 448 w 452"/>
                  <a:gd name="T47" fmla="*/ 187 h 451"/>
                  <a:gd name="T48" fmla="*/ 188 w 452"/>
                  <a:gd name="T49" fmla="*/ 447 h 451"/>
                  <a:gd name="T50" fmla="*/ 4 w 452"/>
                  <a:gd name="T51" fmla="*/ 447 h 4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52" h="451">
                    <a:moveTo>
                      <a:pt x="0" y="451"/>
                    </a:moveTo>
                    <a:cubicBezTo>
                      <a:pt x="191" y="451"/>
                      <a:pt x="191" y="451"/>
                      <a:pt x="191" y="451"/>
                    </a:cubicBezTo>
                    <a:cubicBezTo>
                      <a:pt x="191" y="450"/>
                      <a:pt x="191" y="450"/>
                      <a:pt x="191" y="450"/>
                    </a:cubicBezTo>
                    <a:cubicBezTo>
                      <a:pt x="205" y="313"/>
                      <a:pt x="314" y="204"/>
                      <a:pt x="450" y="191"/>
                    </a:cubicBezTo>
                    <a:cubicBezTo>
                      <a:pt x="452" y="191"/>
                      <a:pt x="452" y="191"/>
                      <a:pt x="452" y="191"/>
                    </a:cubicBezTo>
                    <a:cubicBezTo>
                      <a:pt x="452" y="0"/>
                      <a:pt x="452" y="0"/>
                      <a:pt x="452" y="0"/>
                    </a:cubicBezTo>
                    <a:cubicBezTo>
                      <a:pt x="450" y="0"/>
                      <a:pt x="450" y="0"/>
                      <a:pt x="450" y="0"/>
                    </a:cubicBezTo>
                    <a:cubicBezTo>
                      <a:pt x="367" y="5"/>
                      <a:pt x="287" y="31"/>
                      <a:pt x="218" y="76"/>
                    </a:cubicBezTo>
                    <a:cubicBezTo>
                      <a:pt x="206" y="72"/>
                      <a:pt x="194" y="70"/>
                      <a:pt x="182" y="70"/>
                    </a:cubicBezTo>
                    <a:cubicBezTo>
                      <a:pt x="123" y="70"/>
                      <a:pt x="74" y="118"/>
                      <a:pt x="74" y="178"/>
                    </a:cubicBezTo>
                    <a:cubicBezTo>
                      <a:pt x="74" y="190"/>
                      <a:pt x="76" y="201"/>
                      <a:pt x="80" y="212"/>
                    </a:cubicBezTo>
                    <a:cubicBezTo>
                      <a:pt x="33" y="283"/>
                      <a:pt x="5" y="365"/>
                      <a:pt x="0" y="449"/>
                    </a:cubicBezTo>
                    <a:lnTo>
                      <a:pt x="0" y="451"/>
                    </a:lnTo>
                    <a:close/>
                    <a:moveTo>
                      <a:pt x="4" y="447"/>
                    </a:moveTo>
                    <a:cubicBezTo>
                      <a:pt x="10" y="364"/>
                      <a:pt x="37" y="283"/>
                      <a:pt x="84" y="214"/>
                    </a:cubicBezTo>
                    <a:cubicBezTo>
                      <a:pt x="84" y="213"/>
                      <a:pt x="84" y="213"/>
                      <a:pt x="84" y="213"/>
                    </a:cubicBezTo>
                    <a:cubicBezTo>
                      <a:pt x="84" y="212"/>
                      <a:pt x="84" y="212"/>
                      <a:pt x="84" y="212"/>
                    </a:cubicBezTo>
                    <a:cubicBezTo>
                      <a:pt x="80" y="201"/>
                      <a:pt x="78" y="189"/>
                      <a:pt x="78" y="178"/>
                    </a:cubicBezTo>
                    <a:cubicBezTo>
                      <a:pt x="78" y="121"/>
                      <a:pt x="125" y="74"/>
                      <a:pt x="182" y="74"/>
                    </a:cubicBezTo>
                    <a:cubicBezTo>
                      <a:pt x="194" y="74"/>
                      <a:pt x="206" y="76"/>
                      <a:pt x="217" y="80"/>
                    </a:cubicBezTo>
                    <a:cubicBezTo>
                      <a:pt x="218" y="81"/>
                      <a:pt x="218" y="81"/>
                      <a:pt x="218" y="81"/>
                    </a:cubicBezTo>
                    <a:cubicBezTo>
                      <a:pt x="219" y="80"/>
                      <a:pt x="219" y="80"/>
                      <a:pt x="219" y="80"/>
                    </a:cubicBezTo>
                    <a:cubicBezTo>
                      <a:pt x="287" y="35"/>
                      <a:pt x="366" y="9"/>
                      <a:pt x="448" y="4"/>
                    </a:cubicBezTo>
                    <a:cubicBezTo>
                      <a:pt x="448" y="187"/>
                      <a:pt x="448" y="187"/>
                      <a:pt x="448" y="187"/>
                    </a:cubicBezTo>
                    <a:cubicBezTo>
                      <a:pt x="311" y="202"/>
                      <a:pt x="202" y="311"/>
                      <a:pt x="188" y="447"/>
                    </a:cubicBezTo>
                    <a:lnTo>
                      <a:pt x="4" y="44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华文细黑" panose="02010600040101010101" pitchFamily="2" charset="-122"/>
                </a:endParaRPr>
              </a:p>
            </p:txBody>
          </p:sp>
        </p:grpSp>
        <p:grpSp>
          <p:nvGrpSpPr>
            <p:cNvPr id="197" name="组合 196"/>
            <p:cNvGrpSpPr/>
            <p:nvPr/>
          </p:nvGrpSpPr>
          <p:grpSpPr>
            <a:xfrm>
              <a:off x="6184260" y="3484414"/>
              <a:ext cx="1054647" cy="1053455"/>
              <a:chOff x="4612535" y="2942191"/>
              <a:chExt cx="1054647" cy="1053455"/>
            </a:xfrm>
            <a:grpFill/>
          </p:grpSpPr>
          <p:sp>
            <p:nvSpPr>
              <p:cNvPr id="209" name="Freeform 22"/>
              <p:cNvSpPr/>
              <p:nvPr/>
            </p:nvSpPr>
            <p:spPr bwMode="auto">
              <a:xfrm>
                <a:off x="4612535" y="2942191"/>
                <a:ext cx="796050" cy="794859"/>
              </a:xfrm>
              <a:custGeom>
                <a:avLst/>
                <a:gdLst>
                  <a:gd name="T0" fmla="*/ 341 w 341"/>
                  <a:gd name="T1" fmla="*/ 3 h 341"/>
                  <a:gd name="T2" fmla="*/ 285 w 341"/>
                  <a:gd name="T3" fmla="*/ 170 h 341"/>
                  <a:gd name="T4" fmla="*/ 284 w 341"/>
                  <a:gd name="T5" fmla="*/ 171 h 341"/>
                  <a:gd name="T6" fmla="*/ 283 w 341"/>
                  <a:gd name="T7" fmla="*/ 171 h 341"/>
                  <a:gd name="T8" fmla="*/ 269 w 341"/>
                  <a:gd name="T9" fmla="*/ 170 h 341"/>
                  <a:gd name="T10" fmla="*/ 166 w 341"/>
                  <a:gd name="T11" fmla="*/ 274 h 341"/>
                  <a:gd name="T12" fmla="*/ 166 w 341"/>
                  <a:gd name="T13" fmla="*/ 286 h 341"/>
                  <a:gd name="T14" fmla="*/ 166 w 341"/>
                  <a:gd name="T15" fmla="*/ 287 h 341"/>
                  <a:gd name="T16" fmla="*/ 165 w 341"/>
                  <a:gd name="T17" fmla="*/ 288 h 341"/>
                  <a:gd name="T18" fmla="*/ 2 w 341"/>
                  <a:gd name="T19" fmla="*/ 341 h 341"/>
                  <a:gd name="T20" fmla="*/ 0 w 341"/>
                  <a:gd name="T21" fmla="*/ 341 h 341"/>
                  <a:gd name="T22" fmla="*/ 0 w 341"/>
                  <a:gd name="T23" fmla="*/ 261 h 341"/>
                  <a:gd name="T24" fmla="*/ 2 w 341"/>
                  <a:gd name="T25" fmla="*/ 261 h 341"/>
                  <a:gd name="T26" fmla="*/ 260 w 341"/>
                  <a:gd name="T27" fmla="*/ 2 h 341"/>
                  <a:gd name="T28" fmla="*/ 261 w 341"/>
                  <a:gd name="T29" fmla="*/ 0 h 341"/>
                  <a:gd name="T30" fmla="*/ 341 w 341"/>
                  <a:gd name="T31" fmla="*/ 0 h 341"/>
                  <a:gd name="T32" fmla="*/ 341 w 341"/>
                  <a:gd name="T33" fmla="*/ 3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41" h="341">
                    <a:moveTo>
                      <a:pt x="341" y="3"/>
                    </a:moveTo>
                    <a:cubicBezTo>
                      <a:pt x="336" y="62"/>
                      <a:pt x="317" y="120"/>
                      <a:pt x="285" y="170"/>
                    </a:cubicBezTo>
                    <a:cubicBezTo>
                      <a:pt x="284" y="171"/>
                      <a:pt x="284" y="171"/>
                      <a:pt x="284" y="171"/>
                    </a:cubicBezTo>
                    <a:cubicBezTo>
                      <a:pt x="283" y="171"/>
                      <a:pt x="283" y="171"/>
                      <a:pt x="283" y="171"/>
                    </a:cubicBezTo>
                    <a:cubicBezTo>
                      <a:pt x="278" y="170"/>
                      <a:pt x="274" y="170"/>
                      <a:pt x="269" y="170"/>
                    </a:cubicBezTo>
                    <a:cubicBezTo>
                      <a:pt x="212" y="170"/>
                      <a:pt x="166" y="217"/>
                      <a:pt x="166" y="274"/>
                    </a:cubicBezTo>
                    <a:cubicBezTo>
                      <a:pt x="166" y="278"/>
                      <a:pt x="166" y="282"/>
                      <a:pt x="166" y="286"/>
                    </a:cubicBezTo>
                    <a:cubicBezTo>
                      <a:pt x="166" y="287"/>
                      <a:pt x="166" y="287"/>
                      <a:pt x="166" y="287"/>
                    </a:cubicBezTo>
                    <a:cubicBezTo>
                      <a:pt x="165" y="288"/>
                      <a:pt x="165" y="288"/>
                      <a:pt x="165" y="288"/>
                    </a:cubicBezTo>
                    <a:cubicBezTo>
                      <a:pt x="116" y="318"/>
                      <a:pt x="60" y="337"/>
                      <a:pt x="2" y="341"/>
                    </a:cubicBezTo>
                    <a:cubicBezTo>
                      <a:pt x="0" y="341"/>
                      <a:pt x="0" y="341"/>
                      <a:pt x="0" y="341"/>
                    </a:cubicBezTo>
                    <a:cubicBezTo>
                      <a:pt x="0" y="261"/>
                      <a:pt x="0" y="261"/>
                      <a:pt x="0" y="261"/>
                    </a:cubicBezTo>
                    <a:cubicBezTo>
                      <a:pt x="2" y="261"/>
                      <a:pt x="2" y="261"/>
                      <a:pt x="2" y="261"/>
                    </a:cubicBezTo>
                    <a:cubicBezTo>
                      <a:pt x="138" y="247"/>
                      <a:pt x="247" y="138"/>
                      <a:pt x="260" y="2"/>
                    </a:cubicBezTo>
                    <a:cubicBezTo>
                      <a:pt x="261" y="0"/>
                      <a:pt x="261" y="0"/>
                      <a:pt x="261" y="0"/>
                    </a:cubicBezTo>
                    <a:cubicBezTo>
                      <a:pt x="341" y="0"/>
                      <a:pt x="341" y="0"/>
                      <a:pt x="341" y="0"/>
                    </a:cubicBezTo>
                    <a:lnTo>
                      <a:pt x="341" y="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华文细黑" panose="02010600040101010101" pitchFamily="2" charset="-122"/>
                </a:endParaRPr>
              </a:p>
            </p:txBody>
          </p:sp>
          <p:sp>
            <p:nvSpPr>
              <p:cNvPr id="210" name="Freeform 23"/>
              <p:cNvSpPr>
                <a:spLocks noEditPoints="1"/>
              </p:cNvSpPr>
              <p:nvPr/>
            </p:nvSpPr>
            <p:spPr bwMode="auto">
              <a:xfrm>
                <a:off x="4612535" y="2942191"/>
                <a:ext cx="1054647" cy="1053455"/>
              </a:xfrm>
              <a:custGeom>
                <a:avLst/>
                <a:gdLst>
                  <a:gd name="T0" fmla="*/ 452 w 452"/>
                  <a:gd name="T1" fmla="*/ 0 h 452"/>
                  <a:gd name="T2" fmla="*/ 261 w 452"/>
                  <a:gd name="T3" fmla="*/ 0 h 452"/>
                  <a:gd name="T4" fmla="*/ 260 w 452"/>
                  <a:gd name="T5" fmla="*/ 2 h 452"/>
                  <a:gd name="T6" fmla="*/ 2 w 452"/>
                  <a:gd name="T7" fmla="*/ 261 h 452"/>
                  <a:gd name="T8" fmla="*/ 0 w 452"/>
                  <a:gd name="T9" fmla="*/ 261 h 452"/>
                  <a:gd name="T10" fmla="*/ 0 w 452"/>
                  <a:gd name="T11" fmla="*/ 452 h 452"/>
                  <a:gd name="T12" fmla="*/ 2 w 452"/>
                  <a:gd name="T13" fmla="*/ 452 h 452"/>
                  <a:gd name="T14" fmla="*/ 234 w 452"/>
                  <a:gd name="T15" fmla="*/ 376 h 452"/>
                  <a:gd name="T16" fmla="*/ 269 w 452"/>
                  <a:gd name="T17" fmla="*/ 382 h 452"/>
                  <a:gd name="T18" fmla="*/ 377 w 452"/>
                  <a:gd name="T19" fmla="*/ 274 h 452"/>
                  <a:gd name="T20" fmla="*/ 372 w 452"/>
                  <a:gd name="T21" fmla="*/ 240 h 452"/>
                  <a:gd name="T22" fmla="*/ 452 w 452"/>
                  <a:gd name="T23" fmla="*/ 3 h 452"/>
                  <a:gd name="T24" fmla="*/ 452 w 452"/>
                  <a:gd name="T25" fmla="*/ 0 h 452"/>
                  <a:gd name="T26" fmla="*/ 447 w 452"/>
                  <a:gd name="T27" fmla="*/ 4 h 452"/>
                  <a:gd name="T28" fmla="*/ 368 w 452"/>
                  <a:gd name="T29" fmla="*/ 238 h 452"/>
                  <a:gd name="T30" fmla="*/ 367 w 452"/>
                  <a:gd name="T31" fmla="*/ 239 h 452"/>
                  <a:gd name="T32" fmla="*/ 368 w 452"/>
                  <a:gd name="T33" fmla="*/ 240 h 452"/>
                  <a:gd name="T34" fmla="*/ 373 w 452"/>
                  <a:gd name="T35" fmla="*/ 274 h 452"/>
                  <a:gd name="T36" fmla="*/ 269 w 452"/>
                  <a:gd name="T37" fmla="*/ 378 h 452"/>
                  <a:gd name="T38" fmla="*/ 234 w 452"/>
                  <a:gd name="T39" fmla="*/ 372 h 452"/>
                  <a:gd name="T40" fmla="*/ 233 w 452"/>
                  <a:gd name="T41" fmla="*/ 371 h 452"/>
                  <a:gd name="T42" fmla="*/ 232 w 452"/>
                  <a:gd name="T43" fmla="*/ 372 h 452"/>
                  <a:gd name="T44" fmla="*/ 4 w 452"/>
                  <a:gd name="T45" fmla="*/ 448 h 452"/>
                  <a:gd name="T46" fmla="*/ 4 w 452"/>
                  <a:gd name="T47" fmla="*/ 265 h 452"/>
                  <a:gd name="T48" fmla="*/ 264 w 452"/>
                  <a:gd name="T49" fmla="*/ 4 h 452"/>
                  <a:gd name="T50" fmla="*/ 447 w 452"/>
                  <a:gd name="T51" fmla="*/ 4 h 4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52" h="452">
                    <a:moveTo>
                      <a:pt x="452" y="0"/>
                    </a:moveTo>
                    <a:cubicBezTo>
                      <a:pt x="261" y="0"/>
                      <a:pt x="261" y="0"/>
                      <a:pt x="261" y="0"/>
                    </a:cubicBezTo>
                    <a:cubicBezTo>
                      <a:pt x="260" y="2"/>
                      <a:pt x="260" y="2"/>
                      <a:pt x="260" y="2"/>
                    </a:cubicBezTo>
                    <a:cubicBezTo>
                      <a:pt x="247" y="138"/>
                      <a:pt x="138" y="247"/>
                      <a:pt x="2" y="261"/>
                    </a:cubicBezTo>
                    <a:cubicBezTo>
                      <a:pt x="0" y="261"/>
                      <a:pt x="0" y="261"/>
                      <a:pt x="0" y="261"/>
                    </a:cubicBezTo>
                    <a:cubicBezTo>
                      <a:pt x="0" y="452"/>
                      <a:pt x="0" y="452"/>
                      <a:pt x="0" y="452"/>
                    </a:cubicBezTo>
                    <a:cubicBezTo>
                      <a:pt x="2" y="452"/>
                      <a:pt x="2" y="452"/>
                      <a:pt x="2" y="452"/>
                    </a:cubicBezTo>
                    <a:cubicBezTo>
                      <a:pt x="84" y="447"/>
                      <a:pt x="165" y="421"/>
                      <a:pt x="234" y="376"/>
                    </a:cubicBezTo>
                    <a:cubicBezTo>
                      <a:pt x="245" y="380"/>
                      <a:pt x="257" y="382"/>
                      <a:pt x="269" y="382"/>
                    </a:cubicBezTo>
                    <a:cubicBezTo>
                      <a:pt x="329" y="382"/>
                      <a:pt x="377" y="333"/>
                      <a:pt x="377" y="274"/>
                    </a:cubicBezTo>
                    <a:cubicBezTo>
                      <a:pt x="377" y="262"/>
                      <a:pt x="375" y="251"/>
                      <a:pt x="372" y="240"/>
                    </a:cubicBezTo>
                    <a:cubicBezTo>
                      <a:pt x="419" y="169"/>
                      <a:pt x="446" y="87"/>
                      <a:pt x="452" y="3"/>
                    </a:cubicBezTo>
                    <a:lnTo>
                      <a:pt x="452" y="0"/>
                    </a:lnTo>
                    <a:close/>
                    <a:moveTo>
                      <a:pt x="447" y="4"/>
                    </a:moveTo>
                    <a:cubicBezTo>
                      <a:pt x="442" y="88"/>
                      <a:pt x="414" y="169"/>
                      <a:pt x="368" y="238"/>
                    </a:cubicBezTo>
                    <a:cubicBezTo>
                      <a:pt x="367" y="239"/>
                      <a:pt x="367" y="239"/>
                      <a:pt x="367" y="239"/>
                    </a:cubicBezTo>
                    <a:cubicBezTo>
                      <a:pt x="368" y="240"/>
                      <a:pt x="368" y="240"/>
                      <a:pt x="368" y="240"/>
                    </a:cubicBezTo>
                    <a:cubicBezTo>
                      <a:pt x="371" y="251"/>
                      <a:pt x="373" y="262"/>
                      <a:pt x="373" y="274"/>
                    </a:cubicBezTo>
                    <a:cubicBezTo>
                      <a:pt x="373" y="331"/>
                      <a:pt x="327" y="378"/>
                      <a:pt x="269" y="378"/>
                    </a:cubicBezTo>
                    <a:cubicBezTo>
                      <a:pt x="257" y="378"/>
                      <a:pt x="246" y="376"/>
                      <a:pt x="234" y="372"/>
                    </a:cubicBezTo>
                    <a:cubicBezTo>
                      <a:pt x="233" y="371"/>
                      <a:pt x="233" y="371"/>
                      <a:pt x="233" y="371"/>
                    </a:cubicBezTo>
                    <a:cubicBezTo>
                      <a:pt x="232" y="372"/>
                      <a:pt x="232" y="372"/>
                      <a:pt x="232" y="372"/>
                    </a:cubicBezTo>
                    <a:cubicBezTo>
                      <a:pt x="164" y="416"/>
                      <a:pt x="85" y="443"/>
                      <a:pt x="4" y="448"/>
                    </a:cubicBezTo>
                    <a:cubicBezTo>
                      <a:pt x="4" y="265"/>
                      <a:pt x="4" y="265"/>
                      <a:pt x="4" y="265"/>
                    </a:cubicBezTo>
                    <a:cubicBezTo>
                      <a:pt x="141" y="250"/>
                      <a:pt x="250" y="141"/>
                      <a:pt x="264" y="4"/>
                    </a:cubicBezTo>
                    <a:lnTo>
                      <a:pt x="447" y="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华文细黑" panose="02010600040101010101" pitchFamily="2" charset="-122"/>
                </a:endParaRPr>
              </a:p>
            </p:txBody>
          </p:sp>
        </p:grpSp>
        <p:grpSp>
          <p:nvGrpSpPr>
            <p:cNvPr id="198" name="组合 197"/>
            <p:cNvGrpSpPr/>
            <p:nvPr/>
          </p:nvGrpSpPr>
          <p:grpSpPr>
            <a:xfrm>
              <a:off x="5018786" y="3484414"/>
              <a:ext cx="1054647" cy="1053455"/>
              <a:chOff x="3447061" y="2942191"/>
              <a:chExt cx="1054647" cy="1053455"/>
            </a:xfrm>
            <a:grpFill/>
          </p:grpSpPr>
          <p:sp>
            <p:nvSpPr>
              <p:cNvPr id="207" name="Freeform 24"/>
              <p:cNvSpPr/>
              <p:nvPr/>
            </p:nvSpPr>
            <p:spPr bwMode="auto">
              <a:xfrm>
                <a:off x="3705658" y="2942191"/>
                <a:ext cx="796050" cy="794859"/>
              </a:xfrm>
              <a:custGeom>
                <a:avLst/>
                <a:gdLst>
                  <a:gd name="T0" fmla="*/ 0 w 341"/>
                  <a:gd name="T1" fmla="*/ 3 h 341"/>
                  <a:gd name="T2" fmla="*/ 56 w 341"/>
                  <a:gd name="T3" fmla="*/ 170 h 341"/>
                  <a:gd name="T4" fmla="*/ 56 w 341"/>
                  <a:gd name="T5" fmla="*/ 171 h 341"/>
                  <a:gd name="T6" fmla="*/ 58 w 341"/>
                  <a:gd name="T7" fmla="*/ 171 h 341"/>
                  <a:gd name="T8" fmla="*/ 71 w 341"/>
                  <a:gd name="T9" fmla="*/ 170 h 341"/>
                  <a:gd name="T10" fmla="*/ 175 w 341"/>
                  <a:gd name="T11" fmla="*/ 274 h 341"/>
                  <a:gd name="T12" fmla="*/ 174 w 341"/>
                  <a:gd name="T13" fmla="*/ 286 h 341"/>
                  <a:gd name="T14" fmla="*/ 174 w 341"/>
                  <a:gd name="T15" fmla="*/ 287 h 341"/>
                  <a:gd name="T16" fmla="*/ 175 w 341"/>
                  <a:gd name="T17" fmla="*/ 288 h 341"/>
                  <a:gd name="T18" fmla="*/ 339 w 341"/>
                  <a:gd name="T19" fmla="*/ 341 h 341"/>
                  <a:gd name="T20" fmla="*/ 341 w 341"/>
                  <a:gd name="T21" fmla="*/ 341 h 341"/>
                  <a:gd name="T22" fmla="*/ 341 w 341"/>
                  <a:gd name="T23" fmla="*/ 261 h 341"/>
                  <a:gd name="T24" fmla="*/ 339 w 341"/>
                  <a:gd name="T25" fmla="*/ 261 h 341"/>
                  <a:gd name="T26" fmla="*/ 80 w 341"/>
                  <a:gd name="T27" fmla="*/ 2 h 341"/>
                  <a:gd name="T28" fmla="*/ 80 w 341"/>
                  <a:gd name="T29" fmla="*/ 0 h 341"/>
                  <a:gd name="T30" fmla="*/ 0 w 341"/>
                  <a:gd name="T31" fmla="*/ 0 h 341"/>
                  <a:gd name="T32" fmla="*/ 0 w 341"/>
                  <a:gd name="T33" fmla="*/ 3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41" h="341">
                    <a:moveTo>
                      <a:pt x="0" y="3"/>
                    </a:moveTo>
                    <a:cubicBezTo>
                      <a:pt x="5" y="62"/>
                      <a:pt x="24" y="120"/>
                      <a:pt x="56" y="170"/>
                    </a:cubicBezTo>
                    <a:cubicBezTo>
                      <a:pt x="56" y="171"/>
                      <a:pt x="56" y="171"/>
                      <a:pt x="56" y="171"/>
                    </a:cubicBezTo>
                    <a:cubicBezTo>
                      <a:pt x="58" y="171"/>
                      <a:pt x="58" y="171"/>
                      <a:pt x="58" y="171"/>
                    </a:cubicBezTo>
                    <a:cubicBezTo>
                      <a:pt x="62" y="170"/>
                      <a:pt x="67" y="170"/>
                      <a:pt x="71" y="170"/>
                    </a:cubicBezTo>
                    <a:cubicBezTo>
                      <a:pt x="128" y="170"/>
                      <a:pt x="175" y="217"/>
                      <a:pt x="175" y="274"/>
                    </a:cubicBezTo>
                    <a:cubicBezTo>
                      <a:pt x="175" y="278"/>
                      <a:pt x="175" y="282"/>
                      <a:pt x="174" y="286"/>
                    </a:cubicBezTo>
                    <a:cubicBezTo>
                      <a:pt x="174" y="287"/>
                      <a:pt x="174" y="287"/>
                      <a:pt x="174" y="287"/>
                    </a:cubicBezTo>
                    <a:cubicBezTo>
                      <a:pt x="175" y="288"/>
                      <a:pt x="175" y="288"/>
                      <a:pt x="175" y="288"/>
                    </a:cubicBezTo>
                    <a:cubicBezTo>
                      <a:pt x="225" y="318"/>
                      <a:pt x="281" y="337"/>
                      <a:pt x="339" y="341"/>
                    </a:cubicBezTo>
                    <a:cubicBezTo>
                      <a:pt x="341" y="341"/>
                      <a:pt x="341" y="341"/>
                      <a:pt x="341" y="341"/>
                    </a:cubicBezTo>
                    <a:cubicBezTo>
                      <a:pt x="341" y="261"/>
                      <a:pt x="341" y="261"/>
                      <a:pt x="341" y="261"/>
                    </a:cubicBezTo>
                    <a:cubicBezTo>
                      <a:pt x="339" y="261"/>
                      <a:pt x="339" y="261"/>
                      <a:pt x="339" y="261"/>
                    </a:cubicBezTo>
                    <a:cubicBezTo>
                      <a:pt x="203" y="247"/>
                      <a:pt x="94" y="138"/>
                      <a:pt x="80" y="2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华文细黑" panose="02010600040101010101" pitchFamily="2" charset="-122"/>
                </a:endParaRPr>
              </a:p>
            </p:txBody>
          </p:sp>
          <p:sp>
            <p:nvSpPr>
              <p:cNvPr id="208" name="Freeform 25"/>
              <p:cNvSpPr>
                <a:spLocks noEditPoints="1"/>
              </p:cNvSpPr>
              <p:nvPr/>
            </p:nvSpPr>
            <p:spPr bwMode="auto">
              <a:xfrm>
                <a:off x="3447061" y="2942191"/>
                <a:ext cx="1054647" cy="1053455"/>
              </a:xfrm>
              <a:custGeom>
                <a:avLst/>
                <a:gdLst>
                  <a:gd name="T0" fmla="*/ 0 w 452"/>
                  <a:gd name="T1" fmla="*/ 3 h 452"/>
                  <a:gd name="T2" fmla="*/ 80 w 452"/>
                  <a:gd name="T3" fmla="*/ 240 h 452"/>
                  <a:gd name="T4" fmla="*/ 74 w 452"/>
                  <a:gd name="T5" fmla="*/ 274 h 452"/>
                  <a:gd name="T6" fmla="*/ 182 w 452"/>
                  <a:gd name="T7" fmla="*/ 382 h 452"/>
                  <a:gd name="T8" fmla="*/ 218 w 452"/>
                  <a:gd name="T9" fmla="*/ 376 h 452"/>
                  <a:gd name="T10" fmla="*/ 450 w 452"/>
                  <a:gd name="T11" fmla="*/ 452 h 452"/>
                  <a:gd name="T12" fmla="*/ 452 w 452"/>
                  <a:gd name="T13" fmla="*/ 452 h 452"/>
                  <a:gd name="T14" fmla="*/ 452 w 452"/>
                  <a:gd name="T15" fmla="*/ 261 h 452"/>
                  <a:gd name="T16" fmla="*/ 450 w 452"/>
                  <a:gd name="T17" fmla="*/ 261 h 452"/>
                  <a:gd name="T18" fmla="*/ 191 w 452"/>
                  <a:gd name="T19" fmla="*/ 2 h 452"/>
                  <a:gd name="T20" fmla="*/ 191 w 452"/>
                  <a:gd name="T21" fmla="*/ 0 h 452"/>
                  <a:gd name="T22" fmla="*/ 0 w 452"/>
                  <a:gd name="T23" fmla="*/ 0 h 452"/>
                  <a:gd name="T24" fmla="*/ 0 w 452"/>
                  <a:gd name="T25" fmla="*/ 3 h 452"/>
                  <a:gd name="T26" fmla="*/ 188 w 452"/>
                  <a:gd name="T27" fmla="*/ 4 h 452"/>
                  <a:gd name="T28" fmla="*/ 448 w 452"/>
                  <a:gd name="T29" fmla="*/ 265 h 452"/>
                  <a:gd name="T30" fmla="*/ 448 w 452"/>
                  <a:gd name="T31" fmla="*/ 448 h 452"/>
                  <a:gd name="T32" fmla="*/ 219 w 452"/>
                  <a:gd name="T33" fmla="*/ 372 h 452"/>
                  <a:gd name="T34" fmla="*/ 218 w 452"/>
                  <a:gd name="T35" fmla="*/ 371 h 452"/>
                  <a:gd name="T36" fmla="*/ 217 w 452"/>
                  <a:gd name="T37" fmla="*/ 372 h 452"/>
                  <a:gd name="T38" fmla="*/ 182 w 452"/>
                  <a:gd name="T39" fmla="*/ 378 h 452"/>
                  <a:gd name="T40" fmla="*/ 78 w 452"/>
                  <a:gd name="T41" fmla="*/ 274 h 452"/>
                  <a:gd name="T42" fmla="*/ 84 w 452"/>
                  <a:gd name="T43" fmla="*/ 240 h 452"/>
                  <a:gd name="T44" fmla="*/ 84 w 452"/>
                  <a:gd name="T45" fmla="*/ 239 h 452"/>
                  <a:gd name="T46" fmla="*/ 84 w 452"/>
                  <a:gd name="T47" fmla="*/ 238 h 452"/>
                  <a:gd name="T48" fmla="*/ 4 w 452"/>
                  <a:gd name="T49" fmla="*/ 4 h 452"/>
                  <a:gd name="T50" fmla="*/ 188 w 452"/>
                  <a:gd name="T51" fmla="*/ 4 h 4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52" h="452">
                    <a:moveTo>
                      <a:pt x="0" y="3"/>
                    </a:moveTo>
                    <a:cubicBezTo>
                      <a:pt x="5" y="87"/>
                      <a:pt x="33" y="169"/>
                      <a:pt x="80" y="240"/>
                    </a:cubicBezTo>
                    <a:cubicBezTo>
                      <a:pt x="76" y="251"/>
                      <a:pt x="74" y="262"/>
                      <a:pt x="74" y="274"/>
                    </a:cubicBezTo>
                    <a:cubicBezTo>
                      <a:pt x="74" y="333"/>
                      <a:pt x="123" y="382"/>
                      <a:pt x="182" y="382"/>
                    </a:cubicBezTo>
                    <a:cubicBezTo>
                      <a:pt x="194" y="382"/>
                      <a:pt x="206" y="380"/>
                      <a:pt x="218" y="376"/>
                    </a:cubicBezTo>
                    <a:cubicBezTo>
                      <a:pt x="287" y="421"/>
                      <a:pt x="367" y="447"/>
                      <a:pt x="450" y="452"/>
                    </a:cubicBezTo>
                    <a:cubicBezTo>
                      <a:pt x="452" y="452"/>
                      <a:pt x="452" y="452"/>
                      <a:pt x="452" y="452"/>
                    </a:cubicBezTo>
                    <a:cubicBezTo>
                      <a:pt x="452" y="261"/>
                      <a:pt x="452" y="261"/>
                      <a:pt x="452" y="261"/>
                    </a:cubicBezTo>
                    <a:cubicBezTo>
                      <a:pt x="450" y="261"/>
                      <a:pt x="450" y="261"/>
                      <a:pt x="450" y="261"/>
                    </a:cubicBezTo>
                    <a:cubicBezTo>
                      <a:pt x="314" y="247"/>
                      <a:pt x="205" y="138"/>
                      <a:pt x="191" y="2"/>
                    </a:cubicBezTo>
                    <a:cubicBezTo>
                      <a:pt x="191" y="0"/>
                      <a:pt x="191" y="0"/>
                      <a:pt x="191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3"/>
                    </a:lnTo>
                    <a:close/>
                    <a:moveTo>
                      <a:pt x="188" y="4"/>
                    </a:moveTo>
                    <a:cubicBezTo>
                      <a:pt x="202" y="141"/>
                      <a:pt x="311" y="250"/>
                      <a:pt x="448" y="265"/>
                    </a:cubicBezTo>
                    <a:cubicBezTo>
                      <a:pt x="448" y="448"/>
                      <a:pt x="448" y="448"/>
                      <a:pt x="448" y="448"/>
                    </a:cubicBezTo>
                    <a:cubicBezTo>
                      <a:pt x="366" y="443"/>
                      <a:pt x="287" y="416"/>
                      <a:pt x="219" y="372"/>
                    </a:cubicBezTo>
                    <a:cubicBezTo>
                      <a:pt x="218" y="371"/>
                      <a:pt x="218" y="371"/>
                      <a:pt x="218" y="371"/>
                    </a:cubicBezTo>
                    <a:cubicBezTo>
                      <a:pt x="217" y="372"/>
                      <a:pt x="217" y="372"/>
                      <a:pt x="217" y="372"/>
                    </a:cubicBezTo>
                    <a:cubicBezTo>
                      <a:pt x="206" y="376"/>
                      <a:pt x="194" y="378"/>
                      <a:pt x="182" y="378"/>
                    </a:cubicBezTo>
                    <a:cubicBezTo>
                      <a:pt x="125" y="378"/>
                      <a:pt x="78" y="331"/>
                      <a:pt x="78" y="274"/>
                    </a:cubicBezTo>
                    <a:cubicBezTo>
                      <a:pt x="78" y="262"/>
                      <a:pt x="80" y="251"/>
                      <a:pt x="84" y="240"/>
                    </a:cubicBezTo>
                    <a:cubicBezTo>
                      <a:pt x="84" y="239"/>
                      <a:pt x="84" y="239"/>
                      <a:pt x="84" y="239"/>
                    </a:cubicBezTo>
                    <a:cubicBezTo>
                      <a:pt x="84" y="238"/>
                      <a:pt x="84" y="238"/>
                      <a:pt x="84" y="238"/>
                    </a:cubicBezTo>
                    <a:cubicBezTo>
                      <a:pt x="37" y="169"/>
                      <a:pt x="10" y="88"/>
                      <a:pt x="4" y="4"/>
                    </a:cubicBezTo>
                    <a:lnTo>
                      <a:pt x="188" y="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华文细黑" panose="02010600040101010101" pitchFamily="2" charset="-122"/>
                </a:endParaRPr>
              </a:p>
            </p:txBody>
          </p:sp>
        </p:grpSp>
        <p:sp>
          <p:nvSpPr>
            <p:cNvPr id="199" name="Freeform 26"/>
            <p:cNvSpPr>
              <a:spLocks noEditPoints="1"/>
            </p:cNvSpPr>
            <p:nvPr/>
          </p:nvSpPr>
          <p:spPr bwMode="auto">
            <a:xfrm>
              <a:off x="6724097" y="4033783"/>
              <a:ext cx="193054" cy="194246"/>
            </a:xfrm>
            <a:custGeom>
              <a:avLst/>
              <a:gdLst>
                <a:gd name="T0" fmla="*/ 52 w 83"/>
                <a:gd name="T1" fmla="*/ 0 h 83"/>
                <a:gd name="T2" fmla="*/ 53 w 83"/>
                <a:gd name="T3" fmla="*/ 0 h 83"/>
                <a:gd name="T4" fmla="*/ 60 w 83"/>
                <a:gd name="T5" fmla="*/ 3 h 83"/>
                <a:gd name="T6" fmla="*/ 56 w 83"/>
                <a:gd name="T7" fmla="*/ 6 h 83"/>
                <a:gd name="T8" fmla="*/ 81 w 83"/>
                <a:gd name="T9" fmla="*/ 75 h 83"/>
                <a:gd name="T10" fmla="*/ 7 w 83"/>
                <a:gd name="T11" fmla="*/ 83 h 83"/>
                <a:gd name="T12" fmla="*/ 2 w 83"/>
                <a:gd name="T13" fmla="*/ 75 h 83"/>
                <a:gd name="T14" fmla="*/ 27 w 83"/>
                <a:gd name="T15" fmla="*/ 6 h 83"/>
                <a:gd name="T16" fmla="*/ 23 w 83"/>
                <a:gd name="T17" fmla="*/ 3 h 83"/>
                <a:gd name="T18" fmla="*/ 30 w 83"/>
                <a:gd name="T19" fmla="*/ 0 h 83"/>
                <a:gd name="T20" fmla="*/ 30 w 83"/>
                <a:gd name="T21" fmla="*/ 0 h 83"/>
                <a:gd name="T22" fmla="*/ 21 w 83"/>
                <a:gd name="T23" fmla="*/ 67 h 83"/>
                <a:gd name="T24" fmla="*/ 19 w 83"/>
                <a:gd name="T25" fmla="*/ 69 h 83"/>
                <a:gd name="T26" fmla="*/ 23 w 83"/>
                <a:gd name="T27" fmla="*/ 69 h 83"/>
                <a:gd name="T28" fmla="*/ 31 w 83"/>
                <a:gd name="T29" fmla="*/ 62 h 83"/>
                <a:gd name="T30" fmla="*/ 29 w 83"/>
                <a:gd name="T31" fmla="*/ 64 h 83"/>
                <a:gd name="T32" fmla="*/ 33 w 83"/>
                <a:gd name="T33" fmla="*/ 64 h 83"/>
                <a:gd name="T34" fmla="*/ 29 w 83"/>
                <a:gd name="T35" fmla="*/ 49 h 83"/>
                <a:gd name="T36" fmla="*/ 27 w 83"/>
                <a:gd name="T37" fmla="*/ 51 h 83"/>
                <a:gd name="T38" fmla="*/ 30 w 83"/>
                <a:gd name="T39" fmla="*/ 51 h 83"/>
                <a:gd name="T40" fmla="*/ 29 w 83"/>
                <a:gd name="T41" fmla="*/ 68 h 83"/>
                <a:gd name="T42" fmla="*/ 26 w 83"/>
                <a:gd name="T43" fmla="*/ 72 h 83"/>
                <a:gd name="T44" fmla="*/ 32 w 83"/>
                <a:gd name="T45" fmla="*/ 72 h 83"/>
                <a:gd name="T46" fmla="*/ 25 w 83"/>
                <a:gd name="T47" fmla="*/ 56 h 83"/>
                <a:gd name="T48" fmla="*/ 22 w 83"/>
                <a:gd name="T49" fmla="*/ 59 h 83"/>
                <a:gd name="T50" fmla="*/ 28 w 83"/>
                <a:gd name="T51" fmla="*/ 59 h 83"/>
                <a:gd name="T52" fmla="*/ 29 w 83"/>
                <a:gd name="T53" fmla="*/ 41 h 83"/>
                <a:gd name="T54" fmla="*/ 54 w 83"/>
                <a:gd name="T55" fmla="*/ 41 h 83"/>
                <a:gd name="T56" fmla="*/ 50 w 83"/>
                <a:gd name="T57" fmla="*/ 33 h 83"/>
                <a:gd name="T58" fmla="*/ 33 w 83"/>
                <a:gd name="T59" fmla="*/ 6 h 83"/>
                <a:gd name="T60" fmla="*/ 33 w 83"/>
                <a:gd name="T61" fmla="*/ 33 h 83"/>
                <a:gd name="T62" fmla="*/ 29 w 83"/>
                <a:gd name="T63" fmla="*/ 41 h 83"/>
                <a:gd name="T64" fmla="*/ 57 w 83"/>
                <a:gd name="T65" fmla="*/ 45 h 83"/>
                <a:gd name="T66" fmla="*/ 8 w 83"/>
                <a:gd name="T67" fmla="*/ 77 h 83"/>
                <a:gd name="T68" fmla="*/ 57 w 83"/>
                <a:gd name="T69" fmla="*/ 45 h 83"/>
                <a:gd name="T70" fmla="*/ 38 w 83"/>
                <a:gd name="T71" fmla="*/ 71 h 83"/>
                <a:gd name="T72" fmla="*/ 47 w 83"/>
                <a:gd name="T73" fmla="*/ 69 h 83"/>
                <a:gd name="T74" fmla="*/ 38 w 83"/>
                <a:gd name="T75" fmla="*/ 67 h 83"/>
                <a:gd name="T76" fmla="*/ 38 w 83"/>
                <a:gd name="T77" fmla="*/ 71 h 83"/>
                <a:gd name="T78" fmla="*/ 40 w 83"/>
                <a:gd name="T79" fmla="*/ 61 h 83"/>
                <a:gd name="T80" fmla="*/ 45 w 83"/>
                <a:gd name="T81" fmla="*/ 59 h 83"/>
                <a:gd name="T82" fmla="*/ 40 w 83"/>
                <a:gd name="T83" fmla="*/ 57 h 83"/>
                <a:gd name="T84" fmla="*/ 40 w 83"/>
                <a:gd name="T85" fmla="*/ 61 h 83"/>
                <a:gd name="T86" fmla="*/ 40 w 83"/>
                <a:gd name="T87" fmla="*/ 40 h 83"/>
                <a:gd name="T88" fmla="*/ 45 w 83"/>
                <a:gd name="T89" fmla="*/ 38 h 83"/>
                <a:gd name="T90" fmla="*/ 40 w 83"/>
                <a:gd name="T91" fmla="*/ 36 h 83"/>
                <a:gd name="T92" fmla="*/ 40 w 83"/>
                <a:gd name="T93" fmla="*/ 40 h 83"/>
                <a:gd name="T94" fmla="*/ 38 w 83"/>
                <a:gd name="T95" fmla="*/ 50 h 83"/>
                <a:gd name="T96" fmla="*/ 47 w 83"/>
                <a:gd name="T97" fmla="*/ 48 h 83"/>
                <a:gd name="T98" fmla="*/ 38 w 83"/>
                <a:gd name="T99" fmla="*/ 46 h 83"/>
                <a:gd name="T100" fmla="*/ 38 w 83"/>
                <a:gd name="T101" fmla="*/ 50 h 83"/>
                <a:gd name="T102" fmla="*/ 38 w 83"/>
                <a:gd name="T103" fmla="*/ 30 h 83"/>
                <a:gd name="T104" fmla="*/ 47 w 83"/>
                <a:gd name="T105" fmla="*/ 28 h 83"/>
                <a:gd name="T106" fmla="*/ 38 w 83"/>
                <a:gd name="T107" fmla="*/ 26 h 83"/>
                <a:gd name="T108" fmla="*/ 38 w 83"/>
                <a:gd name="T109" fmla="*/ 3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3" h="83">
                  <a:moveTo>
                    <a:pt x="31" y="0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9" y="0"/>
                    <a:pt x="60" y="1"/>
                    <a:pt x="60" y="3"/>
                  </a:cubicBezTo>
                  <a:cubicBezTo>
                    <a:pt x="60" y="5"/>
                    <a:pt x="59" y="6"/>
                    <a:pt x="57" y="6"/>
                  </a:cubicBezTo>
                  <a:cubicBezTo>
                    <a:pt x="56" y="6"/>
                    <a:pt x="56" y="6"/>
                    <a:pt x="56" y="6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83" y="79"/>
                    <a:pt x="80" y="83"/>
                    <a:pt x="76" y="83"/>
                  </a:cubicBezTo>
                  <a:cubicBezTo>
                    <a:pt x="7" y="83"/>
                    <a:pt x="7" y="83"/>
                    <a:pt x="7" y="83"/>
                  </a:cubicBezTo>
                  <a:cubicBezTo>
                    <a:pt x="3" y="83"/>
                    <a:pt x="0" y="79"/>
                    <a:pt x="2" y="75"/>
                  </a:cubicBezTo>
                  <a:cubicBezTo>
                    <a:pt x="2" y="75"/>
                    <a:pt x="2" y="75"/>
                    <a:pt x="2" y="75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4" y="6"/>
                    <a:pt x="23" y="5"/>
                    <a:pt x="23" y="3"/>
                  </a:cubicBezTo>
                  <a:cubicBezTo>
                    <a:pt x="23" y="1"/>
                    <a:pt x="24" y="0"/>
                    <a:pt x="26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1" y="0"/>
                    <a:pt x="31" y="0"/>
                    <a:pt x="31" y="0"/>
                  </a:cubicBezTo>
                  <a:close/>
                  <a:moveTo>
                    <a:pt x="21" y="67"/>
                  </a:moveTo>
                  <a:cubicBezTo>
                    <a:pt x="21" y="67"/>
                    <a:pt x="21" y="67"/>
                    <a:pt x="21" y="67"/>
                  </a:cubicBezTo>
                  <a:cubicBezTo>
                    <a:pt x="20" y="67"/>
                    <a:pt x="19" y="68"/>
                    <a:pt x="19" y="69"/>
                  </a:cubicBezTo>
                  <a:cubicBezTo>
                    <a:pt x="19" y="70"/>
                    <a:pt x="20" y="71"/>
                    <a:pt x="21" y="71"/>
                  </a:cubicBezTo>
                  <a:cubicBezTo>
                    <a:pt x="22" y="71"/>
                    <a:pt x="23" y="70"/>
                    <a:pt x="23" y="69"/>
                  </a:cubicBezTo>
                  <a:cubicBezTo>
                    <a:pt x="23" y="68"/>
                    <a:pt x="22" y="67"/>
                    <a:pt x="21" y="67"/>
                  </a:cubicBezTo>
                  <a:close/>
                  <a:moveTo>
                    <a:pt x="31" y="62"/>
                  </a:moveTo>
                  <a:cubicBezTo>
                    <a:pt x="31" y="62"/>
                    <a:pt x="31" y="62"/>
                    <a:pt x="31" y="62"/>
                  </a:cubicBezTo>
                  <a:cubicBezTo>
                    <a:pt x="30" y="62"/>
                    <a:pt x="29" y="63"/>
                    <a:pt x="29" y="64"/>
                  </a:cubicBezTo>
                  <a:cubicBezTo>
                    <a:pt x="29" y="65"/>
                    <a:pt x="30" y="66"/>
                    <a:pt x="31" y="66"/>
                  </a:cubicBezTo>
                  <a:cubicBezTo>
                    <a:pt x="33" y="66"/>
                    <a:pt x="33" y="65"/>
                    <a:pt x="33" y="64"/>
                  </a:cubicBezTo>
                  <a:cubicBezTo>
                    <a:pt x="33" y="63"/>
                    <a:pt x="33" y="62"/>
                    <a:pt x="31" y="62"/>
                  </a:cubicBezTo>
                  <a:close/>
                  <a:moveTo>
                    <a:pt x="29" y="49"/>
                  </a:moveTo>
                  <a:cubicBezTo>
                    <a:pt x="29" y="49"/>
                    <a:pt x="29" y="49"/>
                    <a:pt x="29" y="49"/>
                  </a:cubicBezTo>
                  <a:cubicBezTo>
                    <a:pt x="27" y="49"/>
                    <a:pt x="27" y="50"/>
                    <a:pt x="27" y="51"/>
                  </a:cubicBezTo>
                  <a:cubicBezTo>
                    <a:pt x="27" y="52"/>
                    <a:pt x="27" y="53"/>
                    <a:pt x="29" y="53"/>
                  </a:cubicBezTo>
                  <a:cubicBezTo>
                    <a:pt x="30" y="53"/>
                    <a:pt x="30" y="52"/>
                    <a:pt x="30" y="51"/>
                  </a:cubicBezTo>
                  <a:cubicBezTo>
                    <a:pt x="30" y="50"/>
                    <a:pt x="30" y="49"/>
                    <a:pt x="29" y="49"/>
                  </a:cubicBezTo>
                  <a:close/>
                  <a:moveTo>
                    <a:pt x="29" y="68"/>
                  </a:moveTo>
                  <a:cubicBezTo>
                    <a:pt x="29" y="68"/>
                    <a:pt x="29" y="68"/>
                    <a:pt x="29" y="68"/>
                  </a:cubicBezTo>
                  <a:cubicBezTo>
                    <a:pt x="27" y="68"/>
                    <a:pt x="26" y="70"/>
                    <a:pt x="26" y="72"/>
                  </a:cubicBezTo>
                  <a:cubicBezTo>
                    <a:pt x="26" y="73"/>
                    <a:pt x="27" y="75"/>
                    <a:pt x="29" y="75"/>
                  </a:cubicBezTo>
                  <a:cubicBezTo>
                    <a:pt x="31" y="75"/>
                    <a:pt x="32" y="73"/>
                    <a:pt x="32" y="72"/>
                  </a:cubicBezTo>
                  <a:cubicBezTo>
                    <a:pt x="32" y="70"/>
                    <a:pt x="31" y="68"/>
                    <a:pt x="29" y="68"/>
                  </a:cubicBezTo>
                  <a:close/>
                  <a:moveTo>
                    <a:pt x="25" y="56"/>
                  </a:moveTo>
                  <a:cubicBezTo>
                    <a:pt x="25" y="56"/>
                    <a:pt x="25" y="56"/>
                    <a:pt x="25" y="56"/>
                  </a:cubicBezTo>
                  <a:cubicBezTo>
                    <a:pt x="23" y="56"/>
                    <a:pt x="22" y="57"/>
                    <a:pt x="22" y="59"/>
                  </a:cubicBezTo>
                  <a:cubicBezTo>
                    <a:pt x="22" y="61"/>
                    <a:pt x="23" y="62"/>
                    <a:pt x="25" y="62"/>
                  </a:cubicBezTo>
                  <a:cubicBezTo>
                    <a:pt x="27" y="62"/>
                    <a:pt x="28" y="61"/>
                    <a:pt x="28" y="59"/>
                  </a:cubicBezTo>
                  <a:cubicBezTo>
                    <a:pt x="28" y="57"/>
                    <a:pt x="27" y="56"/>
                    <a:pt x="25" y="56"/>
                  </a:cubicBezTo>
                  <a:close/>
                  <a:moveTo>
                    <a:pt x="29" y="41"/>
                  </a:moveTo>
                  <a:cubicBezTo>
                    <a:pt x="29" y="41"/>
                    <a:pt x="29" y="41"/>
                    <a:pt x="29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0" y="34"/>
                    <a:pt x="50" y="33"/>
                    <a:pt x="50" y="33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3" y="33"/>
                    <a:pt x="33" y="34"/>
                    <a:pt x="33" y="34"/>
                  </a:cubicBezTo>
                  <a:cubicBezTo>
                    <a:pt x="29" y="41"/>
                    <a:pt x="29" y="41"/>
                    <a:pt x="29" y="41"/>
                  </a:cubicBezTo>
                  <a:close/>
                  <a:moveTo>
                    <a:pt x="57" y="45"/>
                  </a:moveTo>
                  <a:cubicBezTo>
                    <a:pt x="57" y="45"/>
                    <a:pt x="57" y="45"/>
                    <a:pt x="5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8" y="77"/>
                    <a:pt x="8" y="77"/>
                    <a:pt x="8" y="77"/>
                  </a:cubicBezTo>
                  <a:cubicBezTo>
                    <a:pt x="75" y="77"/>
                    <a:pt x="75" y="77"/>
                    <a:pt x="75" y="77"/>
                  </a:cubicBezTo>
                  <a:cubicBezTo>
                    <a:pt x="57" y="45"/>
                    <a:pt x="57" y="45"/>
                    <a:pt x="57" y="45"/>
                  </a:cubicBezTo>
                  <a:close/>
                  <a:moveTo>
                    <a:pt x="38" y="71"/>
                  </a:moveTo>
                  <a:cubicBezTo>
                    <a:pt x="38" y="71"/>
                    <a:pt x="38" y="71"/>
                    <a:pt x="38" y="71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6" y="71"/>
                    <a:pt x="47" y="70"/>
                    <a:pt x="47" y="69"/>
                  </a:cubicBezTo>
                  <a:cubicBezTo>
                    <a:pt x="47" y="68"/>
                    <a:pt x="46" y="67"/>
                    <a:pt x="45" y="67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7" y="67"/>
                    <a:pt x="36" y="68"/>
                    <a:pt x="36" y="69"/>
                  </a:cubicBezTo>
                  <a:cubicBezTo>
                    <a:pt x="36" y="70"/>
                    <a:pt x="37" y="71"/>
                    <a:pt x="38" y="71"/>
                  </a:cubicBezTo>
                  <a:close/>
                  <a:moveTo>
                    <a:pt x="40" y="61"/>
                  </a:move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4" y="61"/>
                    <a:pt x="45" y="60"/>
                    <a:pt x="45" y="59"/>
                  </a:cubicBezTo>
                  <a:cubicBezTo>
                    <a:pt x="45" y="57"/>
                    <a:pt x="44" y="57"/>
                    <a:pt x="43" y="57"/>
                  </a:cubicBezTo>
                  <a:cubicBezTo>
                    <a:pt x="40" y="57"/>
                    <a:pt x="40" y="57"/>
                    <a:pt x="40" y="57"/>
                  </a:cubicBezTo>
                  <a:cubicBezTo>
                    <a:pt x="39" y="57"/>
                    <a:pt x="38" y="57"/>
                    <a:pt x="38" y="59"/>
                  </a:cubicBezTo>
                  <a:cubicBezTo>
                    <a:pt x="38" y="60"/>
                    <a:pt x="39" y="61"/>
                    <a:pt x="40" y="61"/>
                  </a:cubicBezTo>
                  <a:close/>
                  <a:moveTo>
                    <a:pt x="40" y="40"/>
                  </a:moveTo>
                  <a:cubicBezTo>
                    <a:pt x="40" y="40"/>
                    <a:pt x="40" y="40"/>
                    <a:pt x="40" y="40"/>
                  </a:cubicBezTo>
                  <a:cubicBezTo>
                    <a:pt x="43" y="40"/>
                    <a:pt x="43" y="40"/>
                    <a:pt x="43" y="40"/>
                  </a:cubicBezTo>
                  <a:cubicBezTo>
                    <a:pt x="44" y="40"/>
                    <a:pt x="45" y="39"/>
                    <a:pt x="45" y="38"/>
                  </a:cubicBezTo>
                  <a:cubicBezTo>
                    <a:pt x="45" y="37"/>
                    <a:pt x="44" y="36"/>
                    <a:pt x="43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39" y="36"/>
                    <a:pt x="38" y="37"/>
                    <a:pt x="38" y="38"/>
                  </a:cubicBezTo>
                  <a:cubicBezTo>
                    <a:pt x="38" y="39"/>
                    <a:pt x="39" y="40"/>
                    <a:pt x="40" y="40"/>
                  </a:cubicBezTo>
                  <a:close/>
                  <a:moveTo>
                    <a:pt x="38" y="50"/>
                  </a:moveTo>
                  <a:cubicBezTo>
                    <a:pt x="38" y="50"/>
                    <a:pt x="38" y="50"/>
                    <a:pt x="38" y="50"/>
                  </a:cubicBezTo>
                  <a:cubicBezTo>
                    <a:pt x="45" y="50"/>
                    <a:pt x="45" y="50"/>
                    <a:pt x="45" y="50"/>
                  </a:cubicBezTo>
                  <a:cubicBezTo>
                    <a:pt x="46" y="50"/>
                    <a:pt x="47" y="49"/>
                    <a:pt x="47" y="48"/>
                  </a:cubicBezTo>
                  <a:cubicBezTo>
                    <a:pt x="47" y="47"/>
                    <a:pt x="46" y="46"/>
                    <a:pt x="45" y="46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7" y="46"/>
                    <a:pt x="36" y="47"/>
                    <a:pt x="36" y="48"/>
                  </a:cubicBezTo>
                  <a:cubicBezTo>
                    <a:pt x="36" y="49"/>
                    <a:pt x="37" y="50"/>
                    <a:pt x="38" y="50"/>
                  </a:cubicBezTo>
                  <a:close/>
                  <a:moveTo>
                    <a:pt x="38" y="30"/>
                  </a:moveTo>
                  <a:cubicBezTo>
                    <a:pt x="38" y="30"/>
                    <a:pt x="38" y="30"/>
                    <a:pt x="38" y="30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6" y="30"/>
                    <a:pt x="47" y="29"/>
                    <a:pt x="47" y="28"/>
                  </a:cubicBezTo>
                  <a:cubicBezTo>
                    <a:pt x="47" y="27"/>
                    <a:pt x="46" y="26"/>
                    <a:pt x="45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7" y="26"/>
                    <a:pt x="36" y="27"/>
                    <a:pt x="36" y="28"/>
                  </a:cubicBezTo>
                  <a:cubicBezTo>
                    <a:pt x="36" y="29"/>
                    <a:pt x="37" y="30"/>
                    <a:pt x="38" y="3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华文细黑" panose="02010600040101010101" pitchFamily="2" charset="-122"/>
              </a:endParaRPr>
            </a:p>
          </p:txBody>
        </p:sp>
        <p:sp>
          <p:nvSpPr>
            <p:cNvPr id="200" name="Freeform 27"/>
            <p:cNvSpPr>
              <a:spLocks noEditPoints="1"/>
            </p:cNvSpPr>
            <p:nvPr/>
          </p:nvSpPr>
          <p:spPr bwMode="auto">
            <a:xfrm>
              <a:off x="5338159" y="2649038"/>
              <a:ext cx="196629" cy="165645"/>
            </a:xfrm>
            <a:custGeom>
              <a:avLst/>
              <a:gdLst>
                <a:gd name="T0" fmla="*/ 79 w 84"/>
                <a:gd name="T1" fmla="*/ 7 h 71"/>
                <a:gd name="T2" fmla="*/ 79 w 84"/>
                <a:gd name="T3" fmla="*/ 22 h 71"/>
                <a:gd name="T4" fmla="*/ 81 w 84"/>
                <a:gd name="T5" fmla="*/ 22 h 71"/>
                <a:gd name="T6" fmla="*/ 84 w 84"/>
                <a:gd name="T7" fmla="*/ 25 h 71"/>
                <a:gd name="T8" fmla="*/ 81 w 84"/>
                <a:gd name="T9" fmla="*/ 28 h 71"/>
                <a:gd name="T10" fmla="*/ 73 w 84"/>
                <a:gd name="T11" fmla="*/ 28 h 71"/>
                <a:gd name="T12" fmla="*/ 73 w 84"/>
                <a:gd name="T13" fmla="*/ 43 h 71"/>
                <a:gd name="T14" fmla="*/ 81 w 84"/>
                <a:gd name="T15" fmla="*/ 43 h 71"/>
                <a:gd name="T16" fmla="*/ 84 w 84"/>
                <a:gd name="T17" fmla="*/ 47 h 71"/>
                <a:gd name="T18" fmla="*/ 81 w 84"/>
                <a:gd name="T19" fmla="*/ 50 h 71"/>
                <a:gd name="T20" fmla="*/ 79 w 84"/>
                <a:gd name="T21" fmla="*/ 50 h 71"/>
                <a:gd name="T22" fmla="*/ 79 w 84"/>
                <a:gd name="T23" fmla="*/ 65 h 71"/>
                <a:gd name="T24" fmla="*/ 81 w 84"/>
                <a:gd name="T25" fmla="*/ 65 h 71"/>
                <a:gd name="T26" fmla="*/ 84 w 84"/>
                <a:gd name="T27" fmla="*/ 68 h 71"/>
                <a:gd name="T28" fmla="*/ 81 w 84"/>
                <a:gd name="T29" fmla="*/ 71 h 71"/>
                <a:gd name="T30" fmla="*/ 23 w 84"/>
                <a:gd name="T31" fmla="*/ 71 h 71"/>
                <a:gd name="T32" fmla="*/ 12 w 84"/>
                <a:gd name="T33" fmla="*/ 50 h 71"/>
                <a:gd name="T34" fmla="*/ 4 w 84"/>
                <a:gd name="T35" fmla="*/ 50 h 71"/>
                <a:gd name="T36" fmla="*/ 0 w 84"/>
                <a:gd name="T37" fmla="*/ 47 h 71"/>
                <a:gd name="T38" fmla="*/ 4 w 84"/>
                <a:gd name="T39" fmla="*/ 43 h 71"/>
                <a:gd name="T40" fmla="*/ 6 w 84"/>
                <a:gd name="T41" fmla="*/ 43 h 71"/>
                <a:gd name="T42" fmla="*/ 6 w 84"/>
                <a:gd name="T43" fmla="*/ 28 h 71"/>
                <a:gd name="T44" fmla="*/ 4 w 84"/>
                <a:gd name="T45" fmla="*/ 28 h 71"/>
                <a:gd name="T46" fmla="*/ 0 w 84"/>
                <a:gd name="T47" fmla="*/ 25 h 71"/>
                <a:gd name="T48" fmla="*/ 4 w 84"/>
                <a:gd name="T49" fmla="*/ 22 h 71"/>
                <a:gd name="T50" fmla="*/ 12 w 84"/>
                <a:gd name="T51" fmla="*/ 22 h 71"/>
                <a:gd name="T52" fmla="*/ 23 w 84"/>
                <a:gd name="T53" fmla="*/ 0 h 71"/>
                <a:gd name="T54" fmla="*/ 81 w 84"/>
                <a:gd name="T55" fmla="*/ 0 h 71"/>
                <a:gd name="T56" fmla="*/ 84 w 84"/>
                <a:gd name="T57" fmla="*/ 4 h 71"/>
                <a:gd name="T58" fmla="*/ 81 w 84"/>
                <a:gd name="T59" fmla="*/ 7 h 71"/>
                <a:gd name="T60" fmla="*/ 79 w 84"/>
                <a:gd name="T61" fmla="*/ 7 h 71"/>
                <a:gd name="T62" fmla="*/ 62 w 84"/>
                <a:gd name="T63" fmla="*/ 28 h 71"/>
                <a:gd name="T64" fmla="*/ 62 w 84"/>
                <a:gd name="T65" fmla="*/ 28 h 71"/>
                <a:gd name="T66" fmla="*/ 62 w 84"/>
                <a:gd name="T67" fmla="*/ 28 h 71"/>
                <a:gd name="T68" fmla="*/ 10 w 84"/>
                <a:gd name="T69" fmla="*/ 28 h 71"/>
                <a:gd name="T70" fmla="*/ 10 w 84"/>
                <a:gd name="T71" fmla="*/ 43 h 71"/>
                <a:gd name="T72" fmla="*/ 62 w 84"/>
                <a:gd name="T73" fmla="*/ 43 h 71"/>
                <a:gd name="T74" fmla="*/ 62 w 84"/>
                <a:gd name="T75" fmla="*/ 43 h 71"/>
                <a:gd name="T76" fmla="*/ 66 w 84"/>
                <a:gd name="T77" fmla="*/ 41 h 71"/>
                <a:gd name="T78" fmla="*/ 66 w 84"/>
                <a:gd name="T79" fmla="*/ 31 h 71"/>
                <a:gd name="T80" fmla="*/ 62 w 84"/>
                <a:gd name="T81" fmla="*/ 28 h 71"/>
                <a:gd name="T82" fmla="*/ 75 w 84"/>
                <a:gd name="T83" fmla="*/ 50 h 71"/>
                <a:gd name="T84" fmla="*/ 75 w 84"/>
                <a:gd name="T85" fmla="*/ 50 h 71"/>
                <a:gd name="T86" fmla="*/ 23 w 84"/>
                <a:gd name="T87" fmla="*/ 50 h 71"/>
                <a:gd name="T88" fmla="*/ 18 w 84"/>
                <a:gd name="T89" fmla="*/ 52 h 71"/>
                <a:gd name="T90" fmla="*/ 23 w 84"/>
                <a:gd name="T91" fmla="*/ 65 h 71"/>
                <a:gd name="T92" fmla="*/ 75 w 84"/>
                <a:gd name="T93" fmla="*/ 65 h 71"/>
                <a:gd name="T94" fmla="*/ 75 w 84"/>
                <a:gd name="T95" fmla="*/ 50 h 71"/>
                <a:gd name="T96" fmla="*/ 75 w 84"/>
                <a:gd name="T97" fmla="*/ 22 h 71"/>
                <a:gd name="T98" fmla="*/ 75 w 84"/>
                <a:gd name="T99" fmla="*/ 22 h 71"/>
                <a:gd name="T100" fmla="*/ 75 w 84"/>
                <a:gd name="T101" fmla="*/ 7 h 71"/>
                <a:gd name="T102" fmla="*/ 23 w 84"/>
                <a:gd name="T103" fmla="*/ 7 h 71"/>
                <a:gd name="T104" fmla="*/ 18 w 84"/>
                <a:gd name="T105" fmla="*/ 20 h 71"/>
                <a:gd name="T106" fmla="*/ 23 w 84"/>
                <a:gd name="T107" fmla="*/ 22 h 71"/>
                <a:gd name="T108" fmla="*/ 23 w 84"/>
                <a:gd name="T109" fmla="*/ 22 h 71"/>
                <a:gd name="T110" fmla="*/ 75 w 84"/>
                <a:gd name="T111" fmla="*/ 2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4" h="71">
                  <a:moveTo>
                    <a:pt x="79" y="7"/>
                  </a:moveTo>
                  <a:cubicBezTo>
                    <a:pt x="79" y="22"/>
                    <a:pt x="79" y="22"/>
                    <a:pt x="79" y="22"/>
                  </a:cubicBezTo>
                  <a:cubicBezTo>
                    <a:pt x="81" y="22"/>
                    <a:pt x="81" y="22"/>
                    <a:pt x="81" y="22"/>
                  </a:cubicBezTo>
                  <a:cubicBezTo>
                    <a:pt x="83" y="22"/>
                    <a:pt x="84" y="23"/>
                    <a:pt x="84" y="25"/>
                  </a:cubicBezTo>
                  <a:cubicBezTo>
                    <a:pt x="84" y="27"/>
                    <a:pt x="83" y="28"/>
                    <a:pt x="81" y="28"/>
                  </a:cubicBezTo>
                  <a:cubicBezTo>
                    <a:pt x="73" y="28"/>
                    <a:pt x="73" y="28"/>
                    <a:pt x="73" y="28"/>
                  </a:cubicBezTo>
                  <a:cubicBezTo>
                    <a:pt x="76" y="33"/>
                    <a:pt x="76" y="39"/>
                    <a:pt x="73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3" y="43"/>
                    <a:pt x="84" y="45"/>
                    <a:pt x="84" y="47"/>
                  </a:cubicBezTo>
                  <a:cubicBezTo>
                    <a:pt x="84" y="48"/>
                    <a:pt x="83" y="50"/>
                    <a:pt x="81" y="50"/>
                  </a:cubicBezTo>
                  <a:cubicBezTo>
                    <a:pt x="79" y="50"/>
                    <a:pt x="79" y="50"/>
                    <a:pt x="79" y="50"/>
                  </a:cubicBezTo>
                  <a:cubicBezTo>
                    <a:pt x="79" y="65"/>
                    <a:pt x="79" y="65"/>
                    <a:pt x="79" y="65"/>
                  </a:cubicBezTo>
                  <a:cubicBezTo>
                    <a:pt x="81" y="65"/>
                    <a:pt x="81" y="65"/>
                    <a:pt x="81" y="65"/>
                  </a:cubicBezTo>
                  <a:cubicBezTo>
                    <a:pt x="83" y="65"/>
                    <a:pt x="84" y="66"/>
                    <a:pt x="84" y="68"/>
                  </a:cubicBezTo>
                  <a:cubicBezTo>
                    <a:pt x="84" y="70"/>
                    <a:pt x="83" y="71"/>
                    <a:pt x="81" y="71"/>
                  </a:cubicBezTo>
                  <a:cubicBezTo>
                    <a:pt x="23" y="71"/>
                    <a:pt x="23" y="71"/>
                    <a:pt x="23" y="71"/>
                  </a:cubicBezTo>
                  <a:cubicBezTo>
                    <a:pt x="12" y="71"/>
                    <a:pt x="6" y="59"/>
                    <a:pt x="12" y="50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2" y="50"/>
                    <a:pt x="0" y="48"/>
                    <a:pt x="0" y="47"/>
                  </a:cubicBezTo>
                  <a:cubicBezTo>
                    <a:pt x="0" y="45"/>
                    <a:pt x="2" y="43"/>
                    <a:pt x="4" y="43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2" y="28"/>
                    <a:pt x="0" y="27"/>
                    <a:pt x="0" y="25"/>
                  </a:cubicBezTo>
                  <a:cubicBezTo>
                    <a:pt x="0" y="23"/>
                    <a:pt x="2" y="22"/>
                    <a:pt x="4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6" y="13"/>
                    <a:pt x="12" y="0"/>
                    <a:pt x="23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83" y="0"/>
                    <a:pt x="84" y="2"/>
                    <a:pt x="84" y="4"/>
                  </a:cubicBezTo>
                  <a:cubicBezTo>
                    <a:pt x="84" y="5"/>
                    <a:pt x="83" y="7"/>
                    <a:pt x="81" y="7"/>
                  </a:cubicBezTo>
                  <a:cubicBezTo>
                    <a:pt x="79" y="7"/>
                    <a:pt x="79" y="7"/>
                    <a:pt x="79" y="7"/>
                  </a:cubicBezTo>
                  <a:close/>
                  <a:moveTo>
                    <a:pt x="62" y="28"/>
                  </a:moveTo>
                  <a:cubicBezTo>
                    <a:pt x="62" y="28"/>
                    <a:pt x="62" y="28"/>
                    <a:pt x="62" y="28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44" y="28"/>
                    <a:pt x="27" y="28"/>
                    <a:pt x="10" y="28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27" y="43"/>
                    <a:pt x="44" y="43"/>
                    <a:pt x="62" y="43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63" y="43"/>
                    <a:pt x="65" y="43"/>
                    <a:pt x="66" y="41"/>
                  </a:cubicBezTo>
                  <a:cubicBezTo>
                    <a:pt x="69" y="38"/>
                    <a:pt x="69" y="33"/>
                    <a:pt x="66" y="31"/>
                  </a:cubicBezTo>
                  <a:cubicBezTo>
                    <a:pt x="65" y="29"/>
                    <a:pt x="63" y="28"/>
                    <a:pt x="62" y="28"/>
                  </a:cubicBezTo>
                  <a:close/>
                  <a:moveTo>
                    <a:pt x="75" y="50"/>
                  </a:moveTo>
                  <a:cubicBezTo>
                    <a:pt x="75" y="50"/>
                    <a:pt x="75" y="50"/>
                    <a:pt x="75" y="50"/>
                  </a:cubicBezTo>
                  <a:cubicBezTo>
                    <a:pt x="58" y="50"/>
                    <a:pt x="40" y="50"/>
                    <a:pt x="23" y="50"/>
                  </a:cubicBezTo>
                  <a:cubicBezTo>
                    <a:pt x="21" y="50"/>
                    <a:pt x="20" y="51"/>
                    <a:pt x="18" y="52"/>
                  </a:cubicBezTo>
                  <a:cubicBezTo>
                    <a:pt x="14" y="56"/>
                    <a:pt x="17" y="65"/>
                    <a:pt x="23" y="65"/>
                  </a:cubicBezTo>
                  <a:cubicBezTo>
                    <a:pt x="75" y="65"/>
                    <a:pt x="75" y="65"/>
                    <a:pt x="75" y="65"/>
                  </a:cubicBezTo>
                  <a:cubicBezTo>
                    <a:pt x="75" y="50"/>
                    <a:pt x="75" y="50"/>
                    <a:pt x="75" y="50"/>
                  </a:cubicBezTo>
                  <a:close/>
                  <a:moveTo>
                    <a:pt x="75" y="22"/>
                  </a:moveTo>
                  <a:cubicBezTo>
                    <a:pt x="75" y="22"/>
                    <a:pt x="75" y="22"/>
                    <a:pt x="75" y="22"/>
                  </a:cubicBezTo>
                  <a:cubicBezTo>
                    <a:pt x="75" y="7"/>
                    <a:pt x="75" y="7"/>
                    <a:pt x="75" y="7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17" y="7"/>
                    <a:pt x="14" y="15"/>
                    <a:pt x="18" y="20"/>
                  </a:cubicBezTo>
                  <a:cubicBezTo>
                    <a:pt x="20" y="21"/>
                    <a:pt x="21" y="22"/>
                    <a:pt x="23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40" y="22"/>
                    <a:pt x="58" y="22"/>
                    <a:pt x="75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华文细黑" panose="02010600040101010101" pitchFamily="2" charset="-122"/>
              </a:endParaRPr>
            </a:p>
          </p:txBody>
        </p:sp>
        <p:sp>
          <p:nvSpPr>
            <p:cNvPr id="201" name="Freeform 28"/>
            <p:cNvSpPr>
              <a:spLocks noEditPoints="1"/>
            </p:cNvSpPr>
            <p:nvPr/>
          </p:nvSpPr>
          <p:spPr bwMode="auto">
            <a:xfrm>
              <a:off x="5347693" y="4040933"/>
              <a:ext cx="179946" cy="179946"/>
            </a:xfrm>
            <a:custGeom>
              <a:avLst/>
              <a:gdLst>
                <a:gd name="T0" fmla="*/ 74 w 77"/>
                <a:gd name="T1" fmla="*/ 17 h 77"/>
                <a:gd name="T2" fmla="*/ 52 w 77"/>
                <a:gd name="T3" fmla="*/ 0 h 77"/>
                <a:gd name="T4" fmla="*/ 1 w 77"/>
                <a:gd name="T5" fmla="*/ 46 h 77"/>
                <a:gd name="T6" fmla="*/ 0 w 77"/>
                <a:gd name="T7" fmla="*/ 46 h 77"/>
                <a:gd name="T8" fmla="*/ 0 w 77"/>
                <a:gd name="T9" fmla="*/ 46 h 77"/>
                <a:gd name="T10" fmla="*/ 0 w 77"/>
                <a:gd name="T11" fmla="*/ 46 h 77"/>
                <a:gd name="T12" fmla="*/ 0 w 77"/>
                <a:gd name="T13" fmla="*/ 46 h 77"/>
                <a:gd name="T14" fmla="*/ 0 w 77"/>
                <a:gd name="T15" fmla="*/ 46 h 77"/>
                <a:gd name="T16" fmla="*/ 0 w 77"/>
                <a:gd name="T17" fmla="*/ 46 h 77"/>
                <a:gd name="T18" fmla="*/ 0 w 77"/>
                <a:gd name="T19" fmla="*/ 46 h 77"/>
                <a:gd name="T20" fmla="*/ 0 w 77"/>
                <a:gd name="T21" fmla="*/ 46 h 77"/>
                <a:gd name="T22" fmla="*/ 0 w 77"/>
                <a:gd name="T23" fmla="*/ 47 h 77"/>
                <a:gd name="T24" fmla="*/ 0 w 77"/>
                <a:gd name="T25" fmla="*/ 47 h 77"/>
                <a:gd name="T26" fmla="*/ 0 w 77"/>
                <a:gd name="T27" fmla="*/ 47 h 77"/>
                <a:gd name="T28" fmla="*/ 0 w 77"/>
                <a:gd name="T29" fmla="*/ 47 h 77"/>
                <a:gd name="T30" fmla="*/ 0 w 77"/>
                <a:gd name="T31" fmla="*/ 47 h 77"/>
                <a:gd name="T32" fmla="*/ 0 w 77"/>
                <a:gd name="T33" fmla="*/ 47 h 77"/>
                <a:gd name="T34" fmla="*/ 0 w 77"/>
                <a:gd name="T35" fmla="*/ 47 h 77"/>
                <a:gd name="T36" fmla="*/ 0 w 77"/>
                <a:gd name="T37" fmla="*/ 47 h 77"/>
                <a:gd name="T38" fmla="*/ 0 w 77"/>
                <a:gd name="T39" fmla="*/ 47 h 77"/>
                <a:gd name="T40" fmla="*/ 0 w 77"/>
                <a:gd name="T41" fmla="*/ 48 h 77"/>
                <a:gd name="T42" fmla="*/ 0 w 77"/>
                <a:gd name="T43" fmla="*/ 48 h 77"/>
                <a:gd name="T44" fmla="*/ 0 w 77"/>
                <a:gd name="T45" fmla="*/ 48 h 77"/>
                <a:gd name="T46" fmla="*/ 0 w 77"/>
                <a:gd name="T47" fmla="*/ 48 h 77"/>
                <a:gd name="T48" fmla="*/ 0 w 77"/>
                <a:gd name="T49" fmla="*/ 74 h 77"/>
                <a:gd name="T50" fmla="*/ 29 w 77"/>
                <a:gd name="T51" fmla="*/ 77 h 77"/>
                <a:gd name="T52" fmla="*/ 29 w 77"/>
                <a:gd name="T53" fmla="*/ 77 h 77"/>
                <a:gd name="T54" fmla="*/ 29 w 77"/>
                <a:gd name="T55" fmla="*/ 77 h 77"/>
                <a:gd name="T56" fmla="*/ 29 w 77"/>
                <a:gd name="T57" fmla="*/ 77 h 77"/>
                <a:gd name="T58" fmla="*/ 30 w 77"/>
                <a:gd name="T59" fmla="*/ 77 h 77"/>
                <a:gd name="T60" fmla="*/ 30 w 77"/>
                <a:gd name="T61" fmla="*/ 77 h 77"/>
                <a:gd name="T62" fmla="*/ 30 w 77"/>
                <a:gd name="T63" fmla="*/ 77 h 77"/>
                <a:gd name="T64" fmla="*/ 30 w 77"/>
                <a:gd name="T65" fmla="*/ 77 h 77"/>
                <a:gd name="T66" fmla="*/ 30 w 77"/>
                <a:gd name="T67" fmla="*/ 77 h 77"/>
                <a:gd name="T68" fmla="*/ 31 w 77"/>
                <a:gd name="T69" fmla="*/ 77 h 77"/>
                <a:gd name="T70" fmla="*/ 31 w 77"/>
                <a:gd name="T71" fmla="*/ 76 h 77"/>
                <a:gd name="T72" fmla="*/ 74 w 77"/>
                <a:gd name="T73" fmla="*/ 34 h 77"/>
                <a:gd name="T74" fmla="*/ 77 w 77"/>
                <a:gd name="T75" fmla="*/ 25 h 77"/>
                <a:gd name="T76" fmla="*/ 38 w 77"/>
                <a:gd name="T77" fmla="*/ 18 h 77"/>
                <a:gd name="T78" fmla="*/ 11 w 77"/>
                <a:gd name="T79" fmla="*/ 52 h 77"/>
                <a:gd name="T80" fmla="*/ 38 w 77"/>
                <a:gd name="T81" fmla="*/ 18 h 77"/>
                <a:gd name="T82" fmla="*/ 6 w 77"/>
                <a:gd name="T83" fmla="*/ 71 h 77"/>
                <a:gd name="T84" fmla="*/ 21 w 77"/>
                <a:gd name="T85" fmla="*/ 71 h 77"/>
                <a:gd name="T86" fmla="*/ 14 w 77"/>
                <a:gd name="T87" fmla="*/ 55 h 77"/>
                <a:gd name="T88" fmla="*/ 44 w 77"/>
                <a:gd name="T89" fmla="*/ 24 h 77"/>
                <a:gd name="T90" fmla="*/ 22 w 77"/>
                <a:gd name="T91" fmla="*/ 63 h 77"/>
                <a:gd name="T92" fmla="*/ 29 w 77"/>
                <a:gd name="T93" fmla="*/ 69 h 77"/>
                <a:gd name="T94" fmla="*/ 25 w 77"/>
                <a:gd name="T95" fmla="*/ 66 h 77"/>
                <a:gd name="T96" fmla="*/ 59 w 77"/>
                <a:gd name="T97" fmla="*/ 39 h 77"/>
                <a:gd name="T98" fmla="*/ 71 w 77"/>
                <a:gd name="T99" fmla="*/ 25 h 77"/>
                <a:gd name="T100" fmla="*/ 71 w 77"/>
                <a:gd name="T101" fmla="*/ 25 h 77"/>
                <a:gd name="T102" fmla="*/ 66 w 77"/>
                <a:gd name="T103" fmla="*/ 32 h 77"/>
                <a:gd name="T104" fmla="*/ 64 w 77"/>
                <a:gd name="T105" fmla="*/ 34 h 77"/>
                <a:gd name="T106" fmla="*/ 45 w 77"/>
                <a:gd name="T107" fmla="*/ 11 h 77"/>
                <a:gd name="T108" fmla="*/ 52 w 77"/>
                <a:gd name="T109" fmla="*/ 6 h 77"/>
                <a:gd name="T110" fmla="*/ 69 w 77"/>
                <a:gd name="T111" fmla="*/ 21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7" h="77">
                  <a:moveTo>
                    <a:pt x="77" y="25"/>
                  </a:moveTo>
                  <a:cubicBezTo>
                    <a:pt x="77" y="22"/>
                    <a:pt x="76" y="19"/>
                    <a:pt x="74" y="17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58" y="1"/>
                    <a:pt x="55" y="0"/>
                    <a:pt x="52" y="0"/>
                  </a:cubicBezTo>
                  <a:cubicBezTo>
                    <a:pt x="49" y="0"/>
                    <a:pt x="45" y="1"/>
                    <a:pt x="43" y="3"/>
                  </a:cubicBezTo>
                  <a:cubicBezTo>
                    <a:pt x="29" y="17"/>
                    <a:pt x="15" y="32"/>
                    <a:pt x="1" y="46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6"/>
                    <a:pt x="1" y="77"/>
                    <a:pt x="3" y="77"/>
                  </a:cubicBezTo>
                  <a:cubicBezTo>
                    <a:pt x="29" y="77"/>
                    <a:pt x="29" y="77"/>
                    <a:pt x="29" y="77"/>
                  </a:cubicBezTo>
                  <a:cubicBezTo>
                    <a:pt x="29" y="77"/>
                    <a:pt x="29" y="77"/>
                    <a:pt x="29" y="77"/>
                  </a:cubicBezTo>
                  <a:cubicBezTo>
                    <a:pt x="29" y="77"/>
                    <a:pt x="29" y="77"/>
                    <a:pt x="29" y="77"/>
                  </a:cubicBezTo>
                  <a:cubicBezTo>
                    <a:pt x="29" y="77"/>
                    <a:pt x="29" y="77"/>
                    <a:pt x="29" y="77"/>
                  </a:cubicBezTo>
                  <a:cubicBezTo>
                    <a:pt x="29" y="77"/>
                    <a:pt x="29" y="77"/>
                    <a:pt x="29" y="77"/>
                  </a:cubicBezTo>
                  <a:cubicBezTo>
                    <a:pt x="29" y="77"/>
                    <a:pt x="29" y="77"/>
                    <a:pt x="29" y="77"/>
                  </a:cubicBezTo>
                  <a:cubicBezTo>
                    <a:pt x="29" y="77"/>
                    <a:pt x="29" y="77"/>
                    <a:pt x="29" y="77"/>
                  </a:cubicBezTo>
                  <a:cubicBezTo>
                    <a:pt x="29" y="77"/>
                    <a:pt x="29" y="77"/>
                    <a:pt x="29" y="77"/>
                  </a:cubicBezTo>
                  <a:cubicBezTo>
                    <a:pt x="30" y="77"/>
                    <a:pt x="30" y="77"/>
                    <a:pt x="30" y="77"/>
                  </a:cubicBezTo>
                  <a:cubicBezTo>
                    <a:pt x="30" y="77"/>
                    <a:pt x="30" y="77"/>
                    <a:pt x="30" y="77"/>
                  </a:cubicBezTo>
                  <a:cubicBezTo>
                    <a:pt x="30" y="77"/>
                    <a:pt x="30" y="77"/>
                    <a:pt x="30" y="77"/>
                  </a:cubicBezTo>
                  <a:cubicBezTo>
                    <a:pt x="30" y="77"/>
                    <a:pt x="30" y="77"/>
                    <a:pt x="30" y="77"/>
                  </a:cubicBezTo>
                  <a:cubicBezTo>
                    <a:pt x="30" y="77"/>
                    <a:pt x="30" y="77"/>
                    <a:pt x="30" y="77"/>
                  </a:cubicBezTo>
                  <a:cubicBezTo>
                    <a:pt x="30" y="77"/>
                    <a:pt x="30" y="77"/>
                    <a:pt x="30" y="77"/>
                  </a:cubicBezTo>
                  <a:cubicBezTo>
                    <a:pt x="30" y="77"/>
                    <a:pt x="30" y="77"/>
                    <a:pt x="30" y="77"/>
                  </a:cubicBezTo>
                  <a:cubicBezTo>
                    <a:pt x="30" y="77"/>
                    <a:pt x="30" y="77"/>
                    <a:pt x="30" y="77"/>
                  </a:cubicBezTo>
                  <a:cubicBezTo>
                    <a:pt x="30" y="77"/>
                    <a:pt x="30" y="77"/>
                    <a:pt x="30" y="77"/>
                  </a:cubicBezTo>
                  <a:cubicBezTo>
                    <a:pt x="31" y="77"/>
                    <a:pt x="31" y="77"/>
                    <a:pt x="31" y="77"/>
                  </a:cubicBezTo>
                  <a:cubicBezTo>
                    <a:pt x="31" y="77"/>
                    <a:pt x="31" y="77"/>
                    <a:pt x="31" y="77"/>
                  </a:cubicBezTo>
                  <a:cubicBezTo>
                    <a:pt x="31" y="76"/>
                    <a:pt x="31" y="76"/>
                    <a:pt x="31" y="76"/>
                  </a:cubicBezTo>
                  <a:cubicBezTo>
                    <a:pt x="31" y="76"/>
                    <a:pt x="31" y="76"/>
                    <a:pt x="31" y="76"/>
                  </a:cubicBezTo>
                  <a:cubicBezTo>
                    <a:pt x="31" y="76"/>
                    <a:pt x="31" y="76"/>
                    <a:pt x="31" y="76"/>
                  </a:cubicBezTo>
                  <a:cubicBezTo>
                    <a:pt x="45" y="62"/>
                    <a:pt x="59" y="48"/>
                    <a:pt x="74" y="34"/>
                  </a:cubicBezTo>
                  <a:cubicBezTo>
                    <a:pt x="76" y="31"/>
                    <a:pt x="77" y="28"/>
                    <a:pt x="77" y="25"/>
                  </a:cubicBezTo>
                  <a:cubicBezTo>
                    <a:pt x="77" y="25"/>
                    <a:pt x="77" y="25"/>
                    <a:pt x="77" y="25"/>
                  </a:cubicBezTo>
                  <a:close/>
                  <a:moveTo>
                    <a:pt x="38" y="18"/>
                  </a:moveTo>
                  <a:cubicBezTo>
                    <a:pt x="38" y="18"/>
                    <a:pt x="38" y="18"/>
                    <a:pt x="38" y="18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38" y="18"/>
                    <a:pt x="38" y="18"/>
                    <a:pt x="38" y="18"/>
                  </a:cubicBezTo>
                  <a:close/>
                  <a:moveTo>
                    <a:pt x="6" y="71"/>
                  </a:moveTo>
                  <a:cubicBezTo>
                    <a:pt x="6" y="71"/>
                    <a:pt x="6" y="71"/>
                    <a:pt x="6" y="71"/>
                  </a:cubicBezTo>
                  <a:cubicBezTo>
                    <a:pt x="6" y="56"/>
                    <a:pt x="6" y="56"/>
                    <a:pt x="6" y="56"/>
                  </a:cubicBezTo>
                  <a:cubicBezTo>
                    <a:pt x="21" y="71"/>
                    <a:pt x="21" y="71"/>
                    <a:pt x="21" y="71"/>
                  </a:cubicBezTo>
                  <a:cubicBezTo>
                    <a:pt x="6" y="71"/>
                    <a:pt x="6" y="71"/>
                    <a:pt x="6" y="71"/>
                  </a:cubicBezTo>
                  <a:close/>
                  <a:moveTo>
                    <a:pt x="14" y="55"/>
                  </a:moveTo>
                  <a:cubicBezTo>
                    <a:pt x="14" y="55"/>
                    <a:pt x="14" y="55"/>
                    <a:pt x="14" y="55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52" y="32"/>
                    <a:pt x="52" y="32"/>
                    <a:pt x="52" y="32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14" y="55"/>
                    <a:pt x="14" y="55"/>
                    <a:pt x="14" y="55"/>
                  </a:cubicBezTo>
                  <a:close/>
                  <a:moveTo>
                    <a:pt x="29" y="69"/>
                  </a:moveTo>
                  <a:cubicBezTo>
                    <a:pt x="29" y="69"/>
                    <a:pt x="29" y="69"/>
                    <a:pt x="29" y="69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9" y="39"/>
                    <a:pt x="59" y="39"/>
                    <a:pt x="59" y="39"/>
                  </a:cubicBezTo>
                  <a:cubicBezTo>
                    <a:pt x="29" y="69"/>
                    <a:pt x="29" y="69"/>
                    <a:pt x="29" y="69"/>
                  </a:cubicBezTo>
                  <a:close/>
                  <a:moveTo>
                    <a:pt x="71" y="25"/>
                  </a:moveTo>
                  <a:cubicBezTo>
                    <a:pt x="71" y="25"/>
                    <a:pt x="71" y="25"/>
                    <a:pt x="71" y="25"/>
                  </a:cubicBezTo>
                  <a:cubicBezTo>
                    <a:pt x="71" y="25"/>
                    <a:pt x="71" y="25"/>
                    <a:pt x="71" y="25"/>
                  </a:cubicBezTo>
                  <a:cubicBezTo>
                    <a:pt x="71" y="27"/>
                    <a:pt x="70" y="28"/>
                    <a:pt x="69" y="29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64" y="34"/>
                    <a:pt x="64" y="34"/>
                    <a:pt x="64" y="34"/>
                  </a:cubicBezTo>
                  <a:cubicBezTo>
                    <a:pt x="64" y="34"/>
                    <a:pt x="64" y="34"/>
                    <a:pt x="64" y="34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9" y="7"/>
                    <a:pt x="50" y="6"/>
                    <a:pt x="52" y="6"/>
                  </a:cubicBezTo>
                  <a:cubicBezTo>
                    <a:pt x="53" y="6"/>
                    <a:pt x="54" y="7"/>
                    <a:pt x="55" y="8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70" y="22"/>
                    <a:pt x="71" y="24"/>
                    <a:pt x="71" y="2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华文细黑" panose="02010600040101010101" pitchFamily="2" charset="-122"/>
              </a:endParaRPr>
            </a:p>
          </p:txBody>
        </p:sp>
        <p:sp>
          <p:nvSpPr>
            <p:cNvPr id="202" name="Freeform 29"/>
            <p:cNvSpPr>
              <a:spLocks noEditPoints="1"/>
            </p:cNvSpPr>
            <p:nvPr/>
          </p:nvSpPr>
          <p:spPr bwMode="auto">
            <a:xfrm>
              <a:off x="6721713" y="2629971"/>
              <a:ext cx="197821" cy="203780"/>
            </a:xfrm>
            <a:custGeom>
              <a:avLst/>
              <a:gdLst>
                <a:gd name="T0" fmla="*/ 80 w 85"/>
                <a:gd name="T1" fmla="*/ 48 h 87"/>
                <a:gd name="T2" fmla="*/ 76 w 85"/>
                <a:gd name="T3" fmla="*/ 45 h 87"/>
                <a:gd name="T4" fmla="*/ 77 w 85"/>
                <a:gd name="T5" fmla="*/ 43 h 87"/>
                <a:gd name="T6" fmla="*/ 36 w 85"/>
                <a:gd name="T7" fmla="*/ 16 h 87"/>
                <a:gd name="T8" fmla="*/ 39 w 85"/>
                <a:gd name="T9" fmla="*/ 12 h 87"/>
                <a:gd name="T10" fmla="*/ 26 w 85"/>
                <a:gd name="T11" fmla="*/ 1 h 87"/>
                <a:gd name="T12" fmla="*/ 21 w 85"/>
                <a:gd name="T13" fmla="*/ 2 h 87"/>
                <a:gd name="T14" fmla="*/ 1 w 85"/>
                <a:gd name="T15" fmla="*/ 37 h 87"/>
                <a:gd name="T16" fmla="*/ 14 w 85"/>
                <a:gd name="T17" fmla="*/ 48 h 87"/>
                <a:gd name="T18" fmla="*/ 18 w 85"/>
                <a:gd name="T19" fmla="*/ 47 h 87"/>
                <a:gd name="T20" fmla="*/ 23 w 85"/>
                <a:gd name="T21" fmla="*/ 45 h 87"/>
                <a:gd name="T22" fmla="*/ 22 w 85"/>
                <a:gd name="T23" fmla="*/ 49 h 87"/>
                <a:gd name="T24" fmla="*/ 39 w 85"/>
                <a:gd name="T25" fmla="*/ 69 h 87"/>
                <a:gd name="T26" fmla="*/ 22 w 85"/>
                <a:gd name="T27" fmla="*/ 81 h 87"/>
                <a:gd name="T28" fmla="*/ 22 w 85"/>
                <a:gd name="T29" fmla="*/ 87 h 87"/>
                <a:gd name="T30" fmla="*/ 67 w 85"/>
                <a:gd name="T31" fmla="*/ 84 h 87"/>
                <a:gd name="T32" fmla="*/ 46 w 85"/>
                <a:gd name="T33" fmla="*/ 81 h 87"/>
                <a:gd name="T34" fmla="*/ 51 w 85"/>
                <a:gd name="T35" fmla="*/ 67 h 87"/>
                <a:gd name="T36" fmla="*/ 60 w 85"/>
                <a:gd name="T37" fmla="*/ 66 h 87"/>
                <a:gd name="T38" fmla="*/ 64 w 85"/>
                <a:gd name="T39" fmla="*/ 65 h 87"/>
                <a:gd name="T40" fmla="*/ 70 w 85"/>
                <a:gd name="T41" fmla="*/ 65 h 87"/>
                <a:gd name="T42" fmla="*/ 73 w 85"/>
                <a:gd name="T43" fmla="*/ 67 h 87"/>
                <a:gd name="T44" fmla="*/ 80 w 85"/>
                <a:gd name="T45" fmla="*/ 60 h 87"/>
                <a:gd name="T46" fmla="*/ 84 w 85"/>
                <a:gd name="T47" fmla="*/ 54 h 87"/>
                <a:gd name="T48" fmla="*/ 84 w 85"/>
                <a:gd name="T49" fmla="*/ 54 h 87"/>
                <a:gd name="T50" fmla="*/ 17 w 85"/>
                <a:gd name="T51" fmla="*/ 37 h 87"/>
                <a:gd name="T52" fmla="*/ 16 w 85"/>
                <a:gd name="T53" fmla="*/ 37 h 87"/>
                <a:gd name="T54" fmla="*/ 14 w 85"/>
                <a:gd name="T55" fmla="*/ 41 h 87"/>
                <a:gd name="T56" fmla="*/ 25 w 85"/>
                <a:gd name="T57" fmla="*/ 8 h 87"/>
                <a:gd name="T58" fmla="*/ 30 w 85"/>
                <a:gd name="T59" fmla="*/ 14 h 87"/>
                <a:gd name="T60" fmla="*/ 29 w 85"/>
                <a:gd name="T61" fmla="*/ 15 h 87"/>
                <a:gd name="T62" fmla="*/ 48 w 85"/>
                <a:gd name="T63" fmla="*/ 62 h 87"/>
                <a:gd name="T64" fmla="*/ 43 w 85"/>
                <a:gd name="T65" fmla="*/ 63 h 87"/>
                <a:gd name="T66" fmla="*/ 33 w 85"/>
                <a:gd name="T67" fmla="*/ 59 h 87"/>
                <a:gd name="T68" fmla="*/ 29 w 85"/>
                <a:gd name="T69" fmla="*/ 48 h 87"/>
                <a:gd name="T70" fmla="*/ 48 w 85"/>
                <a:gd name="T71" fmla="*/ 62 h 87"/>
                <a:gd name="T72" fmla="*/ 62 w 85"/>
                <a:gd name="T73" fmla="*/ 56 h 87"/>
                <a:gd name="T74" fmla="*/ 60 w 85"/>
                <a:gd name="T75" fmla="*/ 59 h 87"/>
                <a:gd name="T76" fmla="*/ 57 w 85"/>
                <a:gd name="T77" fmla="*/ 57 h 87"/>
                <a:gd name="T78" fmla="*/ 28 w 85"/>
                <a:gd name="T79" fmla="*/ 40 h 87"/>
                <a:gd name="T80" fmla="*/ 28 w 85"/>
                <a:gd name="T81" fmla="*/ 40 h 87"/>
                <a:gd name="T82" fmla="*/ 28 w 85"/>
                <a:gd name="T83" fmla="*/ 40 h 87"/>
                <a:gd name="T84" fmla="*/ 31 w 85"/>
                <a:gd name="T85" fmla="*/ 20 h 87"/>
                <a:gd name="T86" fmla="*/ 69 w 85"/>
                <a:gd name="T87" fmla="*/ 44 h 87"/>
                <a:gd name="T88" fmla="*/ 68 w 85"/>
                <a:gd name="T89" fmla="*/ 45 h 87"/>
                <a:gd name="T90" fmla="*/ 62 w 85"/>
                <a:gd name="T91" fmla="*/ 56 h 87"/>
                <a:gd name="T92" fmla="*/ 75 w 85"/>
                <a:gd name="T93" fmla="*/ 57 h 87"/>
                <a:gd name="T94" fmla="*/ 73 w 85"/>
                <a:gd name="T95" fmla="*/ 60 h 87"/>
                <a:gd name="T96" fmla="*/ 70 w 85"/>
                <a:gd name="T97" fmla="*/ 50 h 87"/>
                <a:gd name="T98" fmla="*/ 75 w 85"/>
                <a:gd name="T99" fmla="*/ 5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5" h="87">
                  <a:moveTo>
                    <a:pt x="83" y="49"/>
                  </a:moveTo>
                  <a:cubicBezTo>
                    <a:pt x="80" y="48"/>
                    <a:pt x="80" y="48"/>
                    <a:pt x="80" y="48"/>
                  </a:cubicBezTo>
                  <a:cubicBezTo>
                    <a:pt x="80" y="48"/>
                    <a:pt x="80" y="48"/>
                    <a:pt x="80" y="48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8" y="41"/>
                    <a:pt x="77" y="39"/>
                    <a:pt x="76" y="39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0"/>
                    <a:pt x="39" y="8"/>
                    <a:pt x="37" y="8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4" y="0"/>
                    <a:pt x="22" y="1"/>
                    <a:pt x="21" y="2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0" y="39"/>
                    <a:pt x="1" y="41"/>
                    <a:pt x="2" y="42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5" y="49"/>
                    <a:pt x="17" y="49"/>
                    <a:pt x="18" y="47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2" y="46"/>
                    <a:pt x="22" y="48"/>
                    <a:pt x="22" y="49"/>
                  </a:cubicBezTo>
                  <a:cubicBezTo>
                    <a:pt x="22" y="54"/>
                    <a:pt x="24" y="60"/>
                    <a:pt x="28" y="63"/>
                  </a:cubicBezTo>
                  <a:cubicBezTo>
                    <a:pt x="31" y="66"/>
                    <a:pt x="35" y="68"/>
                    <a:pt x="39" y="69"/>
                  </a:cubicBezTo>
                  <a:cubicBezTo>
                    <a:pt x="39" y="81"/>
                    <a:pt x="39" y="81"/>
                    <a:pt x="39" y="81"/>
                  </a:cubicBezTo>
                  <a:cubicBezTo>
                    <a:pt x="22" y="81"/>
                    <a:pt x="22" y="81"/>
                    <a:pt x="22" y="81"/>
                  </a:cubicBezTo>
                  <a:cubicBezTo>
                    <a:pt x="20" y="81"/>
                    <a:pt x="19" y="82"/>
                    <a:pt x="19" y="84"/>
                  </a:cubicBezTo>
                  <a:cubicBezTo>
                    <a:pt x="19" y="86"/>
                    <a:pt x="20" y="87"/>
                    <a:pt x="22" y="87"/>
                  </a:cubicBezTo>
                  <a:cubicBezTo>
                    <a:pt x="63" y="87"/>
                    <a:pt x="63" y="87"/>
                    <a:pt x="63" y="87"/>
                  </a:cubicBezTo>
                  <a:cubicBezTo>
                    <a:pt x="65" y="87"/>
                    <a:pt x="67" y="86"/>
                    <a:pt x="67" y="84"/>
                  </a:cubicBezTo>
                  <a:cubicBezTo>
                    <a:pt x="67" y="82"/>
                    <a:pt x="65" y="81"/>
                    <a:pt x="63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69"/>
                    <a:pt x="46" y="69"/>
                    <a:pt x="46" y="69"/>
                  </a:cubicBezTo>
                  <a:cubicBezTo>
                    <a:pt x="48" y="69"/>
                    <a:pt x="49" y="68"/>
                    <a:pt x="51" y="67"/>
                  </a:cubicBezTo>
                  <a:cubicBezTo>
                    <a:pt x="53" y="66"/>
                    <a:pt x="55" y="65"/>
                    <a:pt x="56" y="64"/>
                  </a:cubicBezTo>
                  <a:cubicBezTo>
                    <a:pt x="60" y="66"/>
                    <a:pt x="60" y="66"/>
                    <a:pt x="60" y="66"/>
                  </a:cubicBezTo>
                  <a:cubicBezTo>
                    <a:pt x="60" y="66"/>
                    <a:pt x="60" y="66"/>
                    <a:pt x="60" y="66"/>
                  </a:cubicBezTo>
                  <a:cubicBezTo>
                    <a:pt x="61" y="67"/>
                    <a:pt x="63" y="67"/>
                    <a:pt x="64" y="65"/>
                  </a:cubicBezTo>
                  <a:cubicBezTo>
                    <a:pt x="66" y="63"/>
                    <a:pt x="66" y="63"/>
                    <a:pt x="66" y="63"/>
                  </a:cubicBezTo>
                  <a:cubicBezTo>
                    <a:pt x="70" y="65"/>
                    <a:pt x="70" y="65"/>
                    <a:pt x="70" y="65"/>
                  </a:cubicBezTo>
                  <a:cubicBezTo>
                    <a:pt x="73" y="67"/>
                    <a:pt x="73" y="67"/>
                    <a:pt x="73" y="67"/>
                  </a:cubicBezTo>
                  <a:cubicBezTo>
                    <a:pt x="73" y="67"/>
                    <a:pt x="73" y="67"/>
                    <a:pt x="73" y="67"/>
                  </a:cubicBezTo>
                  <a:cubicBezTo>
                    <a:pt x="74" y="68"/>
                    <a:pt x="76" y="67"/>
                    <a:pt x="77" y="66"/>
                  </a:cubicBezTo>
                  <a:cubicBezTo>
                    <a:pt x="80" y="60"/>
                    <a:pt x="80" y="60"/>
                    <a:pt x="80" y="60"/>
                  </a:cubicBezTo>
                  <a:cubicBezTo>
                    <a:pt x="81" y="60"/>
                    <a:pt x="81" y="60"/>
                    <a:pt x="81" y="60"/>
                  </a:cubicBezTo>
                  <a:cubicBezTo>
                    <a:pt x="84" y="54"/>
                    <a:pt x="84" y="54"/>
                    <a:pt x="84" y="54"/>
                  </a:cubicBezTo>
                  <a:cubicBezTo>
                    <a:pt x="84" y="54"/>
                    <a:pt x="84" y="54"/>
                    <a:pt x="84" y="54"/>
                  </a:cubicBezTo>
                  <a:cubicBezTo>
                    <a:pt x="84" y="54"/>
                    <a:pt x="84" y="54"/>
                    <a:pt x="84" y="54"/>
                  </a:cubicBezTo>
                  <a:cubicBezTo>
                    <a:pt x="85" y="52"/>
                    <a:pt x="84" y="50"/>
                    <a:pt x="83" y="49"/>
                  </a:cubicBezTo>
                  <a:close/>
                  <a:moveTo>
                    <a:pt x="17" y="37"/>
                  </a:moveTo>
                  <a:cubicBezTo>
                    <a:pt x="17" y="37"/>
                    <a:pt x="17" y="37"/>
                    <a:pt x="17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17" y="37"/>
                    <a:pt x="17" y="37"/>
                    <a:pt x="17" y="37"/>
                  </a:cubicBezTo>
                  <a:close/>
                  <a:moveTo>
                    <a:pt x="48" y="62"/>
                  </a:moveTo>
                  <a:cubicBezTo>
                    <a:pt x="48" y="62"/>
                    <a:pt x="48" y="62"/>
                    <a:pt x="48" y="62"/>
                  </a:cubicBezTo>
                  <a:cubicBezTo>
                    <a:pt x="47" y="62"/>
                    <a:pt x="45" y="63"/>
                    <a:pt x="43" y="63"/>
                  </a:cubicBezTo>
                  <a:cubicBezTo>
                    <a:pt x="43" y="63"/>
                    <a:pt x="43" y="63"/>
                    <a:pt x="43" y="63"/>
                  </a:cubicBezTo>
                  <a:cubicBezTo>
                    <a:pt x="39" y="63"/>
                    <a:pt x="35" y="61"/>
                    <a:pt x="33" y="59"/>
                  </a:cubicBezTo>
                  <a:cubicBezTo>
                    <a:pt x="30" y="56"/>
                    <a:pt x="29" y="53"/>
                    <a:pt x="29" y="49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50" y="61"/>
                    <a:pt x="50" y="61"/>
                    <a:pt x="50" y="61"/>
                  </a:cubicBezTo>
                  <a:cubicBezTo>
                    <a:pt x="50" y="61"/>
                    <a:pt x="49" y="61"/>
                    <a:pt x="48" y="62"/>
                  </a:cubicBezTo>
                  <a:close/>
                  <a:moveTo>
                    <a:pt x="62" y="56"/>
                  </a:moveTo>
                  <a:cubicBezTo>
                    <a:pt x="62" y="56"/>
                    <a:pt x="62" y="56"/>
                    <a:pt x="62" y="56"/>
                  </a:cubicBezTo>
                  <a:cubicBezTo>
                    <a:pt x="62" y="57"/>
                    <a:pt x="62" y="57"/>
                    <a:pt x="62" y="57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70" y="43"/>
                    <a:pt x="70" y="43"/>
                    <a:pt x="70" y="43"/>
                  </a:cubicBezTo>
                  <a:cubicBezTo>
                    <a:pt x="69" y="44"/>
                    <a:pt x="69" y="44"/>
                    <a:pt x="69" y="44"/>
                  </a:cubicBezTo>
                  <a:cubicBezTo>
                    <a:pt x="69" y="44"/>
                    <a:pt x="69" y="44"/>
                    <a:pt x="69" y="44"/>
                  </a:cubicBezTo>
                  <a:cubicBezTo>
                    <a:pt x="68" y="45"/>
                    <a:pt x="68" y="45"/>
                    <a:pt x="68" y="45"/>
                  </a:cubicBezTo>
                  <a:cubicBezTo>
                    <a:pt x="68" y="45"/>
                    <a:pt x="68" y="45"/>
                    <a:pt x="68" y="45"/>
                  </a:cubicBezTo>
                  <a:cubicBezTo>
                    <a:pt x="62" y="56"/>
                    <a:pt x="62" y="56"/>
                    <a:pt x="62" y="56"/>
                  </a:cubicBezTo>
                  <a:close/>
                  <a:moveTo>
                    <a:pt x="75" y="57"/>
                  </a:moveTo>
                  <a:cubicBezTo>
                    <a:pt x="75" y="57"/>
                    <a:pt x="75" y="57"/>
                    <a:pt x="75" y="57"/>
                  </a:cubicBezTo>
                  <a:cubicBezTo>
                    <a:pt x="75" y="57"/>
                    <a:pt x="75" y="57"/>
                    <a:pt x="75" y="57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67" y="56"/>
                    <a:pt x="67" y="56"/>
                    <a:pt x="67" y="56"/>
                  </a:cubicBezTo>
                  <a:cubicBezTo>
                    <a:pt x="70" y="50"/>
                    <a:pt x="70" y="50"/>
                    <a:pt x="70" y="50"/>
                  </a:cubicBezTo>
                  <a:cubicBezTo>
                    <a:pt x="77" y="53"/>
                    <a:pt x="77" y="53"/>
                    <a:pt x="77" y="53"/>
                  </a:cubicBezTo>
                  <a:cubicBezTo>
                    <a:pt x="75" y="57"/>
                    <a:pt x="75" y="57"/>
                    <a:pt x="75" y="5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华文细黑" panose="02010600040101010101" pitchFamily="2" charset="-122"/>
              </a:endParaRPr>
            </a:p>
          </p:txBody>
        </p:sp>
        <p:sp>
          <p:nvSpPr>
            <p:cNvPr id="203" name="任意多边形 202"/>
            <p:cNvSpPr/>
            <p:nvPr/>
          </p:nvSpPr>
          <p:spPr>
            <a:xfrm>
              <a:off x="6980310" y="2396399"/>
              <a:ext cx="652249" cy="154443"/>
            </a:xfrm>
            <a:custGeom>
              <a:avLst/>
              <a:gdLst>
                <a:gd name="connsiteX0" fmla="*/ 0 w 1059180"/>
                <a:gd name="connsiteY0" fmla="*/ 205740 h 205740"/>
                <a:gd name="connsiteX1" fmla="*/ 205740 w 1059180"/>
                <a:gd name="connsiteY1" fmla="*/ 0 h 205740"/>
                <a:gd name="connsiteX2" fmla="*/ 1059180 w 1059180"/>
                <a:gd name="connsiteY2" fmla="*/ 0 h 205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59180" h="205740">
                  <a:moveTo>
                    <a:pt x="0" y="205740"/>
                  </a:moveTo>
                  <a:lnTo>
                    <a:pt x="205740" y="0"/>
                  </a:lnTo>
                  <a:lnTo>
                    <a:pt x="1059180" y="0"/>
                  </a:lnTo>
                </a:path>
              </a:pathLst>
            </a:custGeom>
            <a:grpFill/>
            <a:ln w="6350" cap="flat">
              <a:noFill/>
              <a:prstDash val="solid"/>
              <a:miter lim="800000"/>
            </a:ln>
            <a:ex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华文细黑" panose="02010600040101010101" pitchFamily="2" charset="-122"/>
              </a:endParaRPr>
            </a:p>
          </p:txBody>
        </p:sp>
        <p:sp>
          <p:nvSpPr>
            <p:cNvPr id="204" name="任意多边形 203"/>
            <p:cNvSpPr/>
            <p:nvPr/>
          </p:nvSpPr>
          <p:spPr>
            <a:xfrm flipV="1">
              <a:off x="6980310" y="4304376"/>
              <a:ext cx="652249" cy="153172"/>
            </a:xfrm>
            <a:custGeom>
              <a:avLst/>
              <a:gdLst>
                <a:gd name="connsiteX0" fmla="*/ 0 w 1059180"/>
                <a:gd name="connsiteY0" fmla="*/ 205740 h 205740"/>
                <a:gd name="connsiteX1" fmla="*/ 205740 w 1059180"/>
                <a:gd name="connsiteY1" fmla="*/ 0 h 205740"/>
                <a:gd name="connsiteX2" fmla="*/ 1059180 w 1059180"/>
                <a:gd name="connsiteY2" fmla="*/ 0 h 205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59180" h="205740">
                  <a:moveTo>
                    <a:pt x="0" y="205740"/>
                  </a:moveTo>
                  <a:lnTo>
                    <a:pt x="205740" y="0"/>
                  </a:lnTo>
                  <a:lnTo>
                    <a:pt x="1059180" y="0"/>
                  </a:lnTo>
                </a:path>
              </a:pathLst>
            </a:custGeom>
            <a:grpFill/>
            <a:ln w="6350" cap="flat">
              <a:noFill/>
              <a:prstDash val="solid"/>
              <a:miter lim="800000"/>
            </a:ln>
            <a:ex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华文细黑" panose="02010600040101010101" pitchFamily="2" charset="-122"/>
              </a:endParaRPr>
            </a:p>
          </p:txBody>
        </p:sp>
        <p:sp>
          <p:nvSpPr>
            <p:cNvPr id="205" name="任意多边形 204"/>
            <p:cNvSpPr/>
            <p:nvPr/>
          </p:nvSpPr>
          <p:spPr>
            <a:xfrm flipH="1">
              <a:off x="4559441" y="2396399"/>
              <a:ext cx="717942" cy="154443"/>
            </a:xfrm>
            <a:custGeom>
              <a:avLst/>
              <a:gdLst>
                <a:gd name="connsiteX0" fmla="*/ 0 w 1059180"/>
                <a:gd name="connsiteY0" fmla="*/ 205740 h 205740"/>
                <a:gd name="connsiteX1" fmla="*/ 205740 w 1059180"/>
                <a:gd name="connsiteY1" fmla="*/ 0 h 205740"/>
                <a:gd name="connsiteX2" fmla="*/ 1059180 w 1059180"/>
                <a:gd name="connsiteY2" fmla="*/ 0 h 205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59180" h="205740">
                  <a:moveTo>
                    <a:pt x="0" y="205740"/>
                  </a:moveTo>
                  <a:lnTo>
                    <a:pt x="205740" y="0"/>
                  </a:lnTo>
                  <a:lnTo>
                    <a:pt x="1059180" y="0"/>
                  </a:lnTo>
                </a:path>
              </a:pathLst>
            </a:custGeom>
            <a:grpFill/>
            <a:ln w="6350" cap="flat">
              <a:noFill/>
              <a:prstDash val="solid"/>
              <a:miter lim="800000"/>
            </a:ln>
            <a:ex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华文细黑" panose="02010600040101010101" pitchFamily="2" charset="-122"/>
              </a:endParaRPr>
            </a:p>
          </p:txBody>
        </p:sp>
        <p:sp>
          <p:nvSpPr>
            <p:cNvPr id="206" name="任意多边形 205"/>
            <p:cNvSpPr/>
            <p:nvPr/>
          </p:nvSpPr>
          <p:spPr>
            <a:xfrm flipH="1" flipV="1">
              <a:off x="4559441" y="4304376"/>
              <a:ext cx="717942" cy="153172"/>
            </a:xfrm>
            <a:custGeom>
              <a:avLst/>
              <a:gdLst>
                <a:gd name="connsiteX0" fmla="*/ 0 w 1059180"/>
                <a:gd name="connsiteY0" fmla="*/ 205740 h 205740"/>
                <a:gd name="connsiteX1" fmla="*/ 205740 w 1059180"/>
                <a:gd name="connsiteY1" fmla="*/ 0 h 205740"/>
                <a:gd name="connsiteX2" fmla="*/ 1059180 w 1059180"/>
                <a:gd name="connsiteY2" fmla="*/ 0 h 205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59180" h="205740">
                  <a:moveTo>
                    <a:pt x="0" y="205740"/>
                  </a:moveTo>
                  <a:lnTo>
                    <a:pt x="205740" y="0"/>
                  </a:lnTo>
                  <a:lnTo>
                    <a:pt x="1059180" y="0"/>
                  </a:lnTo>
                </a:path>
              </a:pathLst>
            </a:custGeom>
            <a:grpFill/>
            <a:ln w="6350" cap="flat">
              <a:noFill/>
              <a:prstDash val="solid"/>
              <a:miter lim="800000"/>
            </a:ln>
            <a:ex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华文细黑" panose="02010600040101010101" pitchFamily="2" charset="-122"/>
              </a:endParaRPr>
            </a:p>
          </p:txBody>
        </p:sp>
      </p:grpSp>
      <p:grpSp>
        <p:nvGrpSpPr>
          <p:cNvPr id="215" name="组合 214"/>
          <p:cNvGrpSpPr/>
          <p:nvPr/>
        </p:nvGrpSpPr>
        <p:grpSpPr>
          <a:xfrm>
            <a:off x="1997881" y="2083899"/>
            <a:ext cx="2108063" cy="882390"/>
            <a:chOff x="1068797" y="2701101"/>
            <a:chExt cx="2108063" cy="882390"/>
          </a:xfrm>
        </p:grpSpPr>
        <p:sp>
          <p:nvSpPr>
            <p:cNvPr id="216" name="îśḷîḓe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schemeClr val="bg1"/>
                </a:solidFill>
              </a:endParaRPr>
            </a:p>
          </p:txBody>
        </p:sp>
        <p:sp>
          <p:nvSpPr>
            <p:cNvPr id="217" name="íṧḻîďè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solidFill>
                    <a:schemeClr val="bg1"/>
                  </a:solidFill>
                  <a:latin typeface="+mj-ea"/>
                </a:rPr>
                <a:t>PPT</a:t>
              </a:r>
              <a:r>
                <a:rPr lang="zh-CN" altLang="en-US" sz="2000" b="1" dirty="0">
                  <a:solidFill>
                    <a:schemeClr val="bg1"/>
                  </a:solidFill>
                  <a:latin typeface="+mj-ea"/>
                </a:rPr>
                <a:t>标题文档</a:t>
              </a:r>
            </a:p>
          </p:txBody>
        </p:sp>
      </p:grpSp>
      <p:grpSp>
        <p:nvGrpSpPr>
          <p:cNvPr id="218" name="组合 217"/>
          <p:cNvGrpSpPr/>
          <p:nvPr/>
        </p:nvGrpSpPr>
        <p:grpSpPr>
          <a:xfrm>
            <a:off x="1997881" y="3437393"/>
            <a:ext cx="2108063" cy="882390"/>
            <a:chOff x="1068797" y="2701101"/>
            <a:chExt cx="2108063" cy="882390"/>
          </a:xfrm>
        </p:grpSpPr>
        <p:sp>
          <p:nvSpPr>
            <p:cNvPr id="219" name="îśḷîḓe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schemeClr val="bg1"/>
                </a:solidFill>
              </a:endParaRPr>
            </a:p>
          </p:txBody>
        </p:sp>
        <p:sp>
          <p:nvSpPr>
            <p:cNvPr id="220" name="íṧḻîďè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solidFill>
                    <a:schemeClr val="bg1"/>
                  </a:solidFill>
                  <a:latin typeface="+mj-ea"/>
                </a:rPr>
                <a:t>PPT</a:t>
              </a:r>
              <a:r>
                <a:rPr lang="zh-CN" altLang="en-US" sz="2000" b="1" dirty="0">
                  <a:solidFill>
                    <a:schemeClr val="bg1"/>
                  </a:solidFill>
                  <a:latin typeface="+mj-ea"/>
                </a:rPr>
                <a:t>标题文档</a:t>
              </a:r>
            </a:p>
          </p:txBody>
        </p:sp>
      </p:grpSp>
      <p:grpSp>
        <p:nvGrpSpPr>
          <p:cNvPr id="221" name="组合 220"/>
          <p:cNvGrpSpPr/>
          <p:nvPr/>
        </p:nvGrpSpPr>
        <p:grpSpPr>
          <a:xfrm>
            <a:off x="7982221" y="2083899"/>
            <a:ext cx="2108063" cy="882390"/>
            <a:chOff x="1068797" y="2701101"/>
            <a:chExt cx="2108063" cy="882390"/>
          </a:xfrm>
        </p:grpSpPr>
        <p:sp>
          <p:nvSpPr>
            <p:cNvPr id="222" name="îśḷîḓe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schemeClr val="bg1"/>
                </a:solidFill>
              </a:endParaRPr>
            </a:p>
          </p:txBody>
        </p:sp>
        <p:sp>
          <p:nvSpPr>
            <p:cNvPr id="223" name="íṧḻîďè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solidFill>
                    <a:schemeClr val="bg1"/>
                  </a:solidFill>
                  <a:latin typeface="+mj-ea"/>
                </a:rPr>
                <a:t>PPT</a:t>
              </a:r>
              <a:r>
                <a:rPr lang="zh-CN" altLang="en-US" sz="2000" b="1" dirty="0">
                  <a:solidFill>
                    <a:schemeClr val="bg1"/>
                  </a:solidFill>
                  <a:latin typeface="+mj-ea"/>
                </a:rPr>
                <a:t>标题文档</a:t>
              </a:r>
            </a:p>
          </p:txBody>
        </p:sp>
      </p:grpSp>
      <p:grpSp>
        <p:nvGrpSpPr>
          <p:cNvPr id="224" name="组合 223"/>
          <p:cNvGrpSpPr/>
          <p:nvPr/>
        </p:nvGrpSpPr>
        <p:grpSpPr>
          <a:xfrm>
            <a:off x="7982221" y="3437393"/>
            <a:ext cx="2108063" cy="882390"/>
            <a:chOff x="1068797" y="2701101"/>
            <a:chExt cx="2108063" cy="882390"/>
          </a:xfrm>
        </p:grpSpPr>
        <p:sp>
          <p:nvSpPr>
            <p:cNvPr id="225" name="îśḷîḓe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schemeClr val="bg1"/>
                </a:solidFill>
              </a:endParaRPr>
            </a:p>
          </p:txBody>
        </p:sp>
        <p:sp>
          <p:nvSpPr>
            <p:cNvPr id="226" name="íṧḻîďè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solidFill>
                    <a:schemeClr val="bg1"/>
                  </a:solidFill>
                  <a:latin typeface="+mj-ea"/>
                </a:rPr>
                <a:t>PPT</a:t>
              </a:r>
              <a:r>
                <a:rPr lang="zh-CN" altLang="en-US" sz="2000" b="1" dirty="0">
                  <a:solidFill>
                    <a:schemeClr val="bg1"/>
                  </a:solidFill>
                  <a:latin typeface="+mj-ea"/>
                </a:rPr>
                <a:t>标题文档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91851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1260</Words>
  <Application>Microsoft Office PowerPoint</Application>
  <PresentationFormat>宽屏</PresentationFormat>
  <Paragraphs>89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华文细黑</vt:lpstr>
      <vt:lpstr>宋体</vt:lpstr>
      <vt:lpstr>微软雅黑</vt:lpstr>
      <vt:lpstr>Arial</vt:lpstr>
      <vt:lpstr>Calibri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www.51pptmoban.com</dc:title>
  <dc:creator>StephenZhu</dc:creator>
  <cp:keywords>51PPT模板网</cp:keywords>
  <cp:lastModifiedBy>阳光 男孩</cp:lastModifiedBy>
  <cp:revision>8</cp:revision>
  <dcterms:created xsi:type="dcterms:W3CDTF">2019-12-15T05:07:52Z</dcterms:created>
  <dcterms:modified xsi:type="dcterms:W3CDTF">2020-01-02T12:43:05Z</dcterms:modified>
</cp:coreProperties>
</file>