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5" r:id="rId2"/>
    <p:sldId id="279" r:id="rId3"/>
    <p:sldId id="274" r:id="rId4"/>
    <p:sldId id="270" r:id="rId5"/>
    <p:sldId id="281" r:id="rId6"/>
    <p:sldId id="271" r:id="rId7"/>
    <p:sldId id="269" r:id="rId8"/>
    <p:sldId id="283" r:id="rId9"/>
    <p:sldId id="267" r:id="rId10"/>
    <p:sldId id="286" r:id="rId11"/>
    <p:sldId id="268" r:id="rId12"/>
    <p:sldId id="289" r:id="rId13"/>
    <p:sldId id="284" r:id="rId14"/>
    <p:sldId id="258" r:id="rId15"/>
    <p:sldId id="280" r:id="rId16"/>
    <p:sldId id="266" r:id="rId17"/>
    <p:sldId id="292" r:id="rId18"/>
    <p:sldId id="287" r:id="rId19"/>
    <p:sldId id="290" r:id="rId20"/>
    <p:sldId id="288" r:id="rId21"/>
    <p:sldId id="293" r:id="rId22"/>
    <p:sldId id="291" r:id="rId23"/>
    <p:sldId id="295" r:id="rId24"/>
    <p:sldId id="29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5496" userDrawn="1">
          <p15:clr>
            <a:srgbClr val="A4A3A4"/>
          </p15:clr>
        </p15:guide>
        <p15:guide id="3" pos="982" userDrawn="1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B0"/>
    <a:srgbClr val="27A2D5"/>
    <a:srgbClr val="008ABB"/>
    <a:srgbClr val="5AB1DE"/>
    <a:srgbClr val="42A7DA"/>
    <a:srgbClr val="104A65"/>
    <a:srgbClr val="D9D9D9"/>
    <a:srgbClr val="C7BDB5"/>
    <a:srgbClr val="322F37"/>
    <a:srgbClr val="3C4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7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4374" y="2064"/>
      </p:cViewPr>
      <p:guideLst>
        <p:guide orient="horz" pos="3113"/>
        <p:guide pos="5496"/>
        <p:guide pos="982"/>
        <p:guide orient="horz" pos="1185"/>
        <p:guide pos="3840"/>
        <p:guide orient="horz" pos="216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25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B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FE-4F6D-8EC1-BF2925F721BE}"/>
              </c:ext>
            </c:extLst>
          </c:dPt>
          <c:dPt>
            <c:idx val="1"/>
            <c:invertIfNegative val="0"/>
            <c:bubble3D val="0"/>
            <c:spPr>
              <a:solidFill>
                <a:srgbClr val="0070B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3FE-4F6D-8EC1-BF2925F721BE}"/>
              </c:ext>
            </c:extLst>
          </c:dPt>
          <c:dPt>
            <c:idx val="2"/>
            <c:invertIfNegative val="0"/>
            <c:bubble3D val="0"/>
            <c:spPr>
              <a:solidFill>
                <a:srgbClr val="0070B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3FE-4F6D-8EC1-BF2925F721BE}"/>
              </c:ext>
            </c:extLst>
          </c:dPt>
          <c:dPt>
            <c:idx val="3"/>
            <c:invertIfNegative val="0"/>
            <c:bubble3D val="0"/>
            <c:spPr>
              <a:solidFill>
                <a:srgbClr val="0070B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3FE-4F6D-8EC1-BF2925F721BE}"/>
              </c:ext>
            </c:extLst>
          </c:dPt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FE-4F6D-8EC1-BF2925F721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C7BDB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FE-4F6D-8EC1-BF2925F72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23101328"/>
        <c:axId val="-5392832"/>
      </c:barChart>
      <c:catAx>
        <c:axId val="-2310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392832"/>
        <c:crosses val="autoZero"/>
        <c:auto val="1"/>
        <c:lblAlgn val="ctr"/>
        <c:lblOffset val="100"/>
        <c:noMultiLvlLbl val="0"/>
      </c:catAx>
      <c:valAx>
        <c:axId val="-539283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3101328"/>
        <c:crosses val="autoZero"/>
        <c:crossBetween val="between"/>
        <c:majorUnit val="1"/>
        <c:minorUnit val="1"/>
      </c:valAx>
      <c:spPr>
        <a:noFill/>
        <a:ln>
          <a:noFill/>
        </a:ln>
        <a:effectLst>
          <a:outerShdw blurRad="50800" dist="50800" dir="5400000" algn="ctr" rotWithShape="0">
            <a:srgbClr val="0070B0"/>
          </a:outerShdw>
        </a:effec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71C-4479-AA00-1F5188F6BB1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71C-4479-AA00-1F5188F6BB1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C1-4750-AEDE-4D1FBE9013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AC1-4750-AEDE-4D1FBE901333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1C-4479-AA00-1F5188F6B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13-401E-84B1-992127DEA85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213-401E-84B1-992127DEA85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213-401E-84B1-992127DEA85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213-401E-84B1-992127DEA85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213-401E-84B1-992127DEA8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21-4E11-989E-7041BF5294C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21-4E11-989E-7041BF5294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21-4E11-989E-7041BF5294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D21-4E11-989E-7041BF5294C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D21-4E11-989E-7041BF5294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721-48A2-A239-F4DD1AE76BB8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21-48A2-A239-F4DD1AE76B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721-48A2-A239-F4DD1AE76BB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721-48A2-A239-F4DD1AE76BB8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721-48A2-A239-F4DD1AE76B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343C9-4376-4806-8584-E7A103695FA1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3CA76-D1F3-44AF-80A8-CB704343B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21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9BD99-3457-44A9-B7CE-0CE9DDCB00AC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A6129-40A0-4D4A-9AF4-AC4025D4F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87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A6129-40A0-4D4A-9AF4-AC4025D4F0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90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A6129-40A0-4D4A-9AF4-AC4025D4F0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A6129-40A0-4D4A-9AF4-AC4025D4F0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910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A6129-40A0-4D4A-9AF4-AC4025D4F0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984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A6129-40A0-4D4A-9AF4-AC4025D4F0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73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3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9B026-C3E1-476F-812C-FF4C5525B5B2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D6277-6A0B-4C9D-A5F2-89B310C08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8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77828" y="4418"/>
            <a:ext cx="5914172" cy="6849090"/>
          </a:xfrm>
          <a:custGeom>
            <a:avLst/>
            <a:gdLst>
              <a:gd name="connsiteX0" fmla="*/ 2655269 w 5914172"/>
              <a:gd name="connsiteY0" fmla="*/ 5732611 h 6849090"/>
              <a:gd name="connsiteX1" fmla="*/ 2799190 w 5914172"/>
              <a:gd name="connsiteY1" fmla="*/ 5801776 h 6849090"/>
              <a:gd name="connsiteX2" fmla="*/ 3355752 w 5914172"/>
              <a:gd name="connsiteY2" fmla="*/ 6423554 h 6849090"/>
              <a:gd name="connsiteX3" fmla="*/ 3339448 w 5914172"/>
              <a:gd name="connsiteY3" fmla="*/ 6718149 h 6849090"/>
              <a:gd name="connsiteX4" fmla="*/ 3193164 w 5914172"/>
              <a:gd name="connsiteY4" fmla="*/ 6849090 h 6849090"/>
              <a:gd name="connsiteX5" fmla="*/ 2056690 w 5914172"/>
              <a:gd name="connsiteY5" fmla="*/ 6849090 h 6849090"/>
              <a:gd name="connsiteX6" fmla="*/ 1866512 w 5914172"/>
              <a:gd name="connsiteY6" fmla="*/ 6636628 h 6849090"/>
              <a:gd name="connsiteX7" fmla="*/ 1882817 w 5914172"/>
              <a:gd name="connsiteY7" fmla="*/ 6342033 h 6849090"/>
              <a:gd name="connsiteX8" fmla="*/ 2504595 w 5914172"/>
              <a:gd name="connsiteY8" fmla="*/ 5785471 h 6849090"/>
              <a:gd name="connsiteX9" fmla="*/ 2655269 w 5914172"/>
              <a:gd name="connsiteY9" fmla="*/ 5732611 h 6849090"/>
              <a:gd name="connsiteX10" fmla="*/ 1178437 w 5914172"/>
              <a:gd name="connsiteY10" fmla="*/ 4561222 h 6849090"/>
              <a:gd name="connsiteX11" fmla="*/ 1379878 w 5914172"/>
              <a:gd name="connsiteY11" fmla="*/ 4658030 h 6849090"/>
              <a:gd name="connsiteX12" fmla="*/ 2158883 w 5914172"/>
              <a:gd name="connsiteY12" fmla="*/ 5528316 h 6849090"/>
              <a:gd name="connsiteX13" fmla="*/ 2136061 w 5914172"/>
              <a:gd name="connsiteY13" fmla="*/ 5940651 h 6849090"/>
              <a:gd name="connsiteX14" fmla="*/ 1265775 w 5914172"/>
              <a:gd name="connsiteY14" fmla="*/ 6719655 h 6849090"/>
              <a:gd name="connsiteX15" fmla="*/ 853440 w 5914172"/>
              <a:gd name="connsiteY15" fmla="*/ 6696834 h 6849090"/>
              <a:gd name="connsiteX16" fmla="*/ 74436 w 5914172"/>
              <a:gd name="connsiteY16" fmla="*/ 5826548 h 6849090"/>
              <a:gd name="connsiteX17" fmla="*/ 97257 w 5914172"/>
              <a:gd name="connsiteY17" fmla="*/ 5414213 h 6849090"/>
              <a:gd name="connsiteX18" fmla="*/ 967543 w 5914172"/>
              <a:gd name="connsiteY18" fmla="*/ 4635209 h 6849090"/>
              <a:gd name="connsiteX19" fmla="*/ 1178437 w 5914172"/>
              <a:gd name="connsiteY19" fmla="*/ 4561222 h 6849090"/>
              <a:gd name="connsiteX20" fmla="*/ 2593775 w 5914172"/>
              <a:gd name="connsiteY20" fmla="*/ 3909380 h 6849090"/>
              <a:gd name="connsiteX21" fmla="*/ 2746195 w 5914172"/>
              <a:gd name="connsiteY21" fmla="*/ 3982630 h 6849090"/>
              <a:gd name="connsiteX22" fmla="*/ 3335627 w 5914172"/>
              <a:gd name="connsiteY22" fmla="*/ 4641130 h 6849090"/>
              <a:gd name="connsiteX23" fmla="*/ 3318359 w 5914172"/>
              <a:gd name="connsiteY23" fmla="*/ 4953122 h 6849090"/>
              <a:gd name="connsiteX24" fmla="*/ 2659859 w 5914172"/>
              <a:gd name="connsiteY24" fmla="*/ 5542554 h 6849090"/>
              <a:gd name="connsiteX25" fmla="*/ 2347867 w 5914172"/>
              <a:gd name="connsiteY25" fmla="*/ 5525287 h 6849090"/>
              <a:gd name="connsiteX26" fmla="*/ 1758435 w 5914172"/>
              <a:gd name="connsiteY26" fmla="*/ 4866786 h 6849090"/>
              <a:gd name="connsiteX27" fmla="*/ 1775702 w 5914172"/>
              <a:gd name="connsiteY27" fmla="*/ 4554795 h 6849090"/>
              <a:gd name="connsiteX28" fmla="*/ 2434203 w 5914172"/>
              <a:gd name="connsiteY28" fmla="*/ 3965362 h 6849090"/>
              <a:gd name="connsiteX29" fmla="*/ 2593775 w 5914172"/>
              <a:gd name="connsiteY29" fmla="*/ 3909380 h 6849090"/>
              <a:gd name="connsiteX30" fmla="*/ 5914172 w 5914172"/>
              <a:gd name="connsiteY30" fmla="*/ 2785718 h 6849090"/>
              <a:gd name="connsiteX31" fmla="*/ 5914172 w 5914172"/>
              <a:gd name="connsiteY31" fmla="*/ 6849089 h 6849090"/>
              <a:gd name="connsiteX32" fmla="*/ 3815089 w 5914172"/>
              <a:gd name="connsiteY32" fmla="*/ 6849089 h 6849090"/>
              <a:gd name="connsiteX33" fmla="*/ 3346462 w 5914172"/>
              <a:gd name="connsiteY33" fmla="*/ 6325550 h 6849090"/>
              <a:gd name="connsiteX34" fmla="*/ 3418753 w 5914172"/>
              <a:gd name="connsiteY34" fmla="*/ 5019399 h 6849090"/>
              <a:gd name="connsiteX35" fmla="*/ 3766852 w 5914172"/>
              <a:gd name="connsiteY35" fmla="*/ 1497686 h 6849090"/>
              <a:gd name="connsiteX36" fmla="*/ 4044347 w 5914172"/>
              <a:gd name="connsiteY36" fmla="*/ 1631044 h 6849090"/>
              <a:gd name="connsiteX37" fmla="*/ 5117465 w 5914172"/>
              <a:gd name="connsiteY37" fmla="*/ 2829907 h 6849090"/>
              <a:gd name="connsiteX38" fmla="*/ 5086028 w 5914172"/>
              <a:gd name="connsiteY38" fmla="*/ 3397919 h 6849090"/>
              <a:gd name="connsiteX39" fmla="*/ 3887165 w 5914172"/>
              <a:gd name="connsiteY39" fmla="*/ 4471037 h 6849090"/>
              <a:gd name="connsiteX40" fmla="*/ 3319153 w 5914172"/>
              <a:gd name="connsiteY40" fmla="*/ 4439599 h 6849090"/>
              <a:gd name="connsiteX41" fmla="*/ 2246035 w 5914172"/>
              <a:gd name="connsiteY41" fmla="*/ 3240736 h 6849090"/>
              <a:gd name="connsiteX42" fmla="*/ 2277472 w 5914172"/>
              <a:gd name="connsiteY42" fmla="*/ 2672724 h 6849090"/>
              <a:gd name="connsiteX43" fmla="*/ 3476335 w 5914172"/>
              <a:gd name="connsiteY43" fmla="*/ 1599606 h 6849090"/>
              <a:gd name="connsiteX44" fmla="*/ 3766852 w 5914172"/>
              <a:gd name="connsiteY44" fmla="*/ 1497686 h 6849090"/>
              <a:gd name="connsiteX45" fmla="*/ 2609716 w 5914172"/>
              <a:gd name="connsiteY45" fmla="*/ 166579 h 6849090"/>
              <a:gd name="connsiteX46" fmla="*/ 2793473 w 5914172"/>
              <a:gd name="connsiteY46" fmla="*/ 254888 h 6849090"/>
              <a:gd name="connsiteX47" fmla="*/ 3504089 w 5914172"/>
              <a:gd name="connsiteY47" fmla="*/ 1048772 h 6849090"/>
              <a:gd name="connsiteX48" fmla="*/ 3483271 w 5914172"/>
              <a:gd name="connsiteY48" fmla="*/ 1424909 h 6849090"/>
              <a:gd name="connsiteX49" fmla="*/ 2689387 w 5914172"/>
              <a:gd name="connsiteY49" fmla="*/ 2135525 h 6849090"/>
              <a:gd name="connsiteX50" fmla="*/ 2313251 w 5914172"/>
              <a:gd name="connsiteY50" fmla="*/ 2114707 h 6849090"/>
              <a:gd name="connsiteX51" fmla="*/ 1602635 w 5914172"/>
              <a:gd name="connsiteY51" fmla="*/ 1320823 h 6849090"/>
              <a:gd name="connsiteX52" fmla="*/ 1623452 w 5914172"/>
              <a:gd name="connsiteY52" fmla="*/ 944686 h 6849090"/>
              <a:gd name="connsiteX53" fmla="*/ 2417337 w 5914172"/>
              <a:gd name="connsiteY53" fmla="*/ 234070 h 6849090"/>
              <a:gd name="connsiteX54" fmla="*/ 2609716 w 5914172"/>
              <a:gd name="connsiteY54" fmla="*/ 166579 h 6849090"/>
              <a:gd name="connsiteX55" fmla="*/ 3322550 w 5914172"/>
              <a:gd name="connsiteY55" fmla="*/ 0 h 6849090"/>
              <a:gd name="connsiteX56" fmla="*/ 5914172 w 5914172"/>
              <a:gd name="connsiteY56" fmla="*/ 0 h 6849090"/>
              <a:gd name="connsiteX57" fmla="*/ 5914172 w 5914172"/>
              <a:gd name="connsiteY57" fmla="*/ 2613991 h 6849090"/>
              <a:gd name="connsiteX58" fmla="*/ 5898235 w 5914172"/>
              <a:gd name="connsiteY58" fmla="*/ 2628255 h 6849090"/>
              <a:gd name="connsiteX59" fmla="*/ 5027050 w 5914172"/>
              <a:gd name="connsiteY59" fmla="*/ 2580039 h 6849090"/>
              <a:gd name="connsiteX60" fmla="*/ 3381161 w 5914172"/>
              <a:gd name="connsiteY60" fmla="*/ 741289 h 6849090"/>
              <a:gd name="connsiteX61" fmla="*/ 3282777 w 5914172"/>
              <a:gd name="connsiteY61" fmla="*/ 66398 h 6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14172" h="6849090">
                <a:moveTo>
                  <a:pt x="2655269" y="5732611"/>
                </a:moveTo>
                <a:cubicBezTo>
                  <a:pt x="2708580" y="5735561"/>
                  <a:pt x="2760766" y="5758849"/>
                  <a:pt x="2799190" y="5801776"/>
                </a:cubicBezTo>
                <a:lnTo>
                  <a:pt x="3355752" y="6423554"/>
                </a:lnTo>
                <a:cubicBezTo>
                  <a:pt x="3432600" y="6509407"/>
                  <a:pt x="3425301" y="6641301"/>
                  <a:pt x="3339448" y="6718149"/>
                </a:cubicBezTo>
                <a:lnTo>
                  <a:pt x="3193164" y="6849090"/>
                </a:lnTo>
                <a:lnTo>
                  <a:pt x="2056690" y="6849090"/>
                </a:lnTo>
                <a:lnTo>
                  <a:pt x="1866512" y="6636628"/>
                </a:lnTo>
                <a:cubicBezTo>
                  <a:pt x="1789664" y="6550775"/>
                  <a:pt x="1796964" y="6418881"/>
                  <a:pt x="1882817" y="6342033"/>
                </a:cubicBezTo>
                <a:lnTo>
                  <a:pt x="2504595" y="5785471"/>
                </a:lnTo>
                <a:cubicBezTo>
                  <a:pt x="2547522" y="5747047"/>
                  <a:pt x="2601958" y="5729660"/>
                  <a:pt x="2655269" y="5732611"/>
                </a:cubicBezTo>
                <a:close/>
                <a:moveTo>
                  <a:pt x="1178437" y="4561222"/>
                </a:moveTo>
                <a:cubicBezTo>
                  <a:pt x="1253055" y="4565352"/>
                  <a:pt x="1326098" y="4597948"/>
                  <a:pt x="1379878" y="4658030"/>
                </a:cubicBezTo>
                <a:lnTo>
                  <a:pt x="2158883" y="5528316"/>
                </a:lnTo>
                <a:cubicBezTo>
                  <a:pt x="2266444" y="5648481"/>
                  <a:pt x="2256226" y="5833090"/>
                  <a:pt x="2136061" y="5940651"/>
                </a:cubicBezTo>
                <a:lnTo>
                  <a:pt x="1265775" y="6719655"/>
                </a:lnTo>
                <a:cubicBezTo>
                  <a:pt x="1145610" y="6827216"/>
                  <a:pt x="961001" y="6816998"/>
                  <a:pt x="853440" y="6696834"/>
                </a:cubicBezTo>
                <a:lnTo>
                  <a:pt x="74436" y="5826548"/>
                </a:lnTo>
                <a:cubicBezTo>
                  <a:pt x="-33125" y="5706383"/>
                  <a:pt x="-22907" y="5521774"/>
                  <a:pt x="97257" y="5414213"/>
                </a:cubicBezTo>
                <a:lnTo>
                  <a:pt x="967543" y="4635209"/>
                </a:lnTo>
                <a:cubicBezTo>
                  <a:pt x="1027626" y="4581428"/>
                  <a:pt x="1103819" y="4557092"/>
                  <a:pt x="1178437" y="4561222"/>
                </a:cubicBezTo>
                <a:close/>
                <a:moveTo>
                  <a:pt x="2593775" y="3909380"/>
                </a:moveTo>
                <a:cubicBezTo>
                  <a:pt x="2650235" y="3912505"/>
                  <a:pt x="2705502" y="3937169"/>
                  <a:pt x="2746195" y="3982630"/>
                </a:cubicBezTo>
                <a:lnTo>
                  <a:pt x="3335627" y="4641130"/>
                </a:lnTo>
                <a:cubicBezTo>
                  <a:pt x="3417013" y="4732053"/>
                  <a:pt x="3409282" y="4871736"/>
                  <a:pt x="3318359" y="4953122"/>
                </a:cubicBezTo>
                <a:lnTo>
                  <a:pt x="2659859" y="5542554"/>
                </a:lnTo>
                <a:cubicBezTo>
                  <a:pt x="2568936" y="5623940"/>
                  <a:pt x="2429253" y="5616209"/>
                  <a:pt x="2347867" y="5525287"/>
                </a:cubicBezTo>
                <a:lnTo>
                  <a:pt x="1758435" y="4866786"/>
                </a:lnTo>
                <a:cubicBezTo>
                  <a:pt x="1677049" y="4775864"/>
                  <a:pt x="1684780" y="4636181"/>
                  <a:pt x="1775702" y="4554795"/>
                </a:cubicBezTo>
                <a:lnTo>
                  <a:pt x="2434203" y="3965362"/>
                </a:lnTo>
                <a:cubicBezTo>
                  <a:pt x="2479665" y="3924669"/>
                  <a:pt x="2537316" y="3906256"/>
                  <a:pt x="2593775" y="3909380"/>
                </a:cubicBezTo>
                <a:close/>
                <a:moveTo>
                  <a:pt x="5914172" y="2785718"/>
                </a:moveTo>
                <a:lnTo>
                  <a:pt x="5914172" y="6849089"/>
                </a:lnTo>
                <a:lnTo>
                  <a:pt x="3815089" y="6849089"/>
                </a:lnTo>
                <a:lnTo>
                  <a:pt x="3346462" y="6325550"/>
                </a:lnTo>
                <a:cubicBezTo>
                  <a:pt x="3005741" y="5944905"/>
                  <a:pt x="3038107" y="5360120"/>
                  <a:pt x="3418753" y="5019399"/>
                </a:cubicBezTo>
                <a:close/>
                <a:moveTo>
                  <a:pt x="3766852" y="1497686"/>
                </a:moveTo>
                <a:cubicBezTo>
                  <a:pt x="3869642" y="1503375"/>
                  <a:pt x="3970261" y="1548277"/>
                  <a:pt x="4044347" y="1631044"/>
                </a:cubicBezTo>
                <a:lnTo>
                  <a:pt x="5117465" y="2829907"/>
                </a:lnTo>
                <a:cubicBezTo>
                  <a:pt x="5265636" y="2995440"/>
                  <a:pt x="5251561" y="3249748"/>
                  <a:pt x="5086028" y="3397919"/>
                </a:cubicBezTo>
                <a:lnTo>
                  <a:pt x="3887165" y="4471037"/>
                </a:lnTo>
                <a:cubicBezTo>
                  <a:pt x="3721631" y="4619208"/>
                  <a:pt x="3467324" y="4605133"/>
                  <a:pt x="3319153" y="4439599"/>
                </a:cubicBezTo>
                <a:lnTo>
                  <a:pt x="2246035" y="3240736"/>
                </a:lnTo>
                <a:cubicBezTo>
                  <a:pt x="2097863" y="3075203"/>
                  <a:pt x="2111939" y="2820895"/>
                  <a:pt x="2277472" y="2672724"/>
                </a:cubicBezTo>
                <a:lnTo>
                  <a:pt x="3476335" y="1599606"/>
                </a:lnTo>
                <a:cubicBezTo>
                  <a:pt x="3559102" y="1525521"/>
                  <a:pt x="3664062" y="1491997"/>
                  <a:pt x="3766852" y="1497686"/>
                </a:cubicBezTo>
                <a:close/>
                <a:moveTo>
                  <a:pt x="2609716" y="166579"/>
                </a:moveTo>
                <a:cubicBezTo>
                  <a:pt x="2677784" y="170346"/>
                  <a:pt x="2744414" y="200080"/>
                  <a:pt x="2793473" y="254888"/>
                </a:cubicBezTo>
                <a:lnTo>
                  <a:pt x="3504089" y="1048772"/>
                </a:lnTo>
                <a:cubicBezTo>
                  <a:pt x="3602208" y="1158388"/>
                  <a:pt x="3592887" y="1326791"/>
                  <a:pt x="3483271" y="1424909"/>
                </a:cubicBezTo>
                <a:lnTo>
                  <a:pt x="2689387" y="2135525"/>
                </a:lnTo>
                <a:cubicBezTo>
                  <a:pt x="2579772" y="2233643"/>
                  <a:pt x="2411369" y="2224323"/>
                  <a:pt x="2313251" y="2114707"/>
                </a:cubicBezTo>
                <a:lnTo>
                  <a:pt x="1602635" y="1320823"/>
                </a:lnTo>
                <a:cubicBezTo>
                  <a:pt x="1504516" y="1211207"/>
                  <a:pt x="1513837" y="1042805"/>
                  <a:pt x="1623452" y="944686"/>
                </a:cubicBezTo>
                <a:lnTo>
                  <a:pt x="2417337" y="234070"/>
                </a:lnTo>
                <a:cubicBezTo>
                  <a:pt x="2472145" y="185011"/>
                  <a:pt x="2541649" y="162812"/>
                  <a:pt x="2609716" y="166579"/>
                </a:cubicBezTo>
                <a:close/>
                <a:moveTo>
                  <a:pt x="3322550" y="0"/>
                </a:moveTo>
                <a:lnTo>
                  <a:pt x="5914172" y="0"/>
                </a:lnTo>
                <a:lnTo>
                  <a:pt x="5914172" y="2613991"/>
                </a:lnTo>
                <a:lnTo>
                  <a:pt x="5898235" y="2628255"/>
                </a:lnTo>
                <a:cubicBezTo>
                  <a:pt x="5644349" y="2855512"/>
                  <a:pt x="5254306" y="2833925"/>
                  <a:pt x="5027050" y="2580039"/>
                </a:cubicBezTo>
                <a:lnTo>
                  <a:pt x="3381161" y="741289"/>
                </a:lnTo>
                <a:cubicBezTo>
                  <a:pt x="3210718" y="550873"/>
                  <a:pt x="3180250" y="283870"/>
                  <a:pt x="3282777" y="66398"/>
                </a:cubicBezTo>
                <a:close/>
              </a:path>
            </a:pathLst>
          </a:custGeom>
        </p:spPr>
      </p:pic>
      <p:sp>
        <p:nvSpPr>
          <p:cNvPr id="52" name="矩形 51"/>
          <p:cNvSpPr/>
          <p:nvPr/>
        </p:nvSpPr>
        <p:spPr>
          <a:xfrm>
            <a:off x="916640" y="2237968"/>
            <a:ext cx="5973160" cy="126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b="1" dirty="0" smtClean="0">
                <a:solidFill>
                  <a:srgbClr val="0070B0"/>
                </a:solidFill>
                <a:cs typeface="+mn-ea"/>
                <a:sym typeface="+mn-lt"/>
              </a:rPr>
              <a:t>年终总结报告</a:t>
            </a:r>
            <a:endParaRPr lang="zh-CN" altLang="en-US" sz="72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00714" y="4461182"/>
            <a:ext cx="5277114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56" name="矩形 55"/>
          <p:cNvSpPr/>
          <p:nvPr/>
        </p:nvSpPr>
        <p:spPr>
          <a:xfrm>
            <a:off x="1000714" y="4070315"/>
            <a:ext cx="2124052" cy="467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 smtClean="0">
                <a:solidFill>
                  <a:schemeClr val="tx1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 err="1" smtClean="0">
                <a:solidFill>
                  <a:schemeClr val="tx1"/>
                </a:solidFill>
                <a:cs typeface="+mn-ea"/>
                <a:sym typeface="+mn-lt"/>
              </a:rPr>
              <a:t>Colarider</a:t>
            </a:r>
            <a:endParaRPr lang="zh-CN" altLang="en-US" sz="1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123899" y="3747003"/>
            <a:ext cx="146050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1000714" y="1924993"/>
            <a:ext cx="2009751" cy="379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70B0"/>
                </a:solidFill>
                <a:cs typeface="+mn-ea"/>
                <a:sym typeface="+mn-lt"/>
              </a:rPr>
              <a:t>2019-2020</a:t>
            </a:r>
            <a:endParaRPr lang="zh-CN" altLang="en-US" sz="20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38670" y="0"/>
            <a:ext cx="2445729" cy="1253270"/>
          </a:xfrm>
          <a:custGeom>
            <a:avLst/>
            <a:gdLst>
              <a:gd name="connsiteX0" fmla="*/ 0 w 2192433"/>
              <a:gd name="connsiteY0" fmla="*/ 0 h 1043012"/>
              <a:gd name="connsiteX1" fmla="*/ 2192433 w 2192433"/>
              <a:gd name="connsiteY1" fmla="*/ 0 h 1043012"/>
              <a:gd name="connsiteX2" fmla="*/ 2183135 w 2192433"/>
              <a:gd name="connsiteY2" fmla="*/ 32997 h 1043012"/>
              <a:gd name="connsiteX3" fmla="*/ 2121077 w 2192433"/>
              <a:gd name="connsiteY3" fmla="*/ 129239 h 1043012"/>
              <a:gd name="connsiteX4" fmla="*/ 1316497 w 2192433"/>
              <a:gd name="connsiteY4" fmla="*/ 955784 h 1043012"/>
              <a:gd name="connsiteX5" fmla="*/ 908705 w 2192433"/>
              <a:gd name="connsiteY5" fmla="*/ 961275 h 1043012"/>
              <a:gd name="connsiteX6" fmla="*/ 82160 w 2192433"/>
              <a:gd name="connsiteY6" fmla="*/ 156695 h 1043012"/>
              <a:gd name="connsiteX7" fmla="*/ 978 w 2192433"/>
              <a:gd name="connsiteY7" fmla="*/ 8939 h 1043012"/>
              <a:gd name="connsiteX8" fmla="*/ 0 w 2192433"/>
              <a:gd name="connsiteY8" fmla="*/ 0 h 1043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2433" h="1043012">
                <a:moveTo>
                  <a:pt x="0" y="0"/>
                </a:moveTo>
                <a:lnTo>
                  <a:pt x="2192433" y="0"/>
                </a:lnTo>
                <a:lnTo>
                  <a:pt x="2183135" y="32997"/>
                </a:lnTo>
                <a:cubicBezTo>
                  <a:pt x="2169527" y="67898"/>
                  <a:pt x="2148850" y="100708"/>
                  <a:pt x="2121077" y="129239"/>
                </a:cubicBezTo>
                <a:lnTo>
                  <a:pt x="1316497" y="955784"/>
                </a:lnTo>
                <a:cubicBezTo>
                  <a:pt x="1205405" y="1069909"/>
                  <a:pt x="1022830" y="1072368"/>
                  <a:pt x="908705" y="961275"/>
                </a:cubicBezTo>
                <a:lnTo>
                  <a:pt x="82160" y="156695"/>
                </a:lnTo>
                <a:cubicBezTo>
                  <a:pt x="39363" y="115036"/>
                  <a:pt x="12269" y="63324"/>
                  <a:pt x="978" y="8939"/>
                </a:cubicBezTo>
                <a:lnTo>
                  <a:pt x="0" y="0"/>
                </a:lnTo>
                <a:close/>
              </a:path>
            </a:pathLst>
          </a:custGeom>
          <a:solidFill>
            <a:srgbClr val="42A7D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59273" y="261320"/>
            <a:ext cx="1301704" cy="467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cs typeface="+mn-ea"/>
                <a:sym typeface="+mn-lt"/>
              </a:rPr>
              <a:t>LOGO</a:t>
            </a:r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347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6306809" y="972810"/>
            <a:ext cx="6858001" cy="4912382"/>
          </a:xfrm>
          <a:prstGeom prst="rect">
            <a:avLst/>
          </a:prstGeom>
          <a:ln>
            <a:noFill/>
          </a:ln>
        </p:spPr>
      </p:pic>
      <p:sp>
        <p:nvSpPr>
          <p:cNvPr id="21" name="矩形 20"/>
          <p:cNvSpPr/>
          <p:nvPr/>
        </p:nvSpPr>
        <p:spPr>
          <a:xfrm>
            <a:off x="-1" y="3465512"/>
            <a:ext cx="12192001" cy="3392488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590859853"/>
              </p:ext>
            </p:extLst>
          </p:nvPr>
        </p:nvGraphicFramePr>
        <p:xfrm>
          <a:off x="6442595" y="3721341"/>
          <a:ext cx="1408266" cy="1687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525620398"/>
              </p:ext>
            </p:extLst>
          </p:nvPr>
        </p:nvGraphicFramePr>
        <p:xfrm>
          <a:off x="8984651" y="3721341"/>
          <a:ext cx="1408266" cy="1687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417448779"/>
              </p:ext>
            </p:extLst>
          </p:nvPr>
        </p:nvGraphicFramePr>
        <p:xfrm>
          <a:off x="1837392" y="3727248"/>
          <a:ext cx="1408266" cy="1687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4148681005"/>
              </p:ext>
            </p:extLst>
          </p:nvPr>
        </p:nvGraphicFramePr>
        <p:xfrm>
          <a:off x="4221392" y="3727249"/>
          <a:ext cx="1408266" cy="1687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矩形 25"/>
          <p:cNvSpPr/>
          <p:nvPr/>
        </p:nvSpPr>
        <p:spPr>
          <a:xfrm>
            <a:off x="6232380" y="5211609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00287" y="5605082"/>
            <a:ext cx="2218475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76078" y="5211609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79547" y="5605082"/>
            <a:ext cx="2218475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27177" y="5217515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32287" y="5605082"/>
            <a:ext cx="2218475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11177" y="521161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16287" y="5605083"/>
            <a:ext cx="2218475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0371" y="1614232"/>
            <a:ext cx="5582223" cy="650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5808" y="806537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2201760" y="4387117"/>
            <a:ext cx="679528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5760" y="4387116"/>
            <a:ext cx="679528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06964" y="4387116"/>
            <a:ext cx="679528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349020" y="4383900"/>
            <a:ext cx="679528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58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" y="-1"/>
            <a:ext cx="12192001" cy="2432499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917" y="4373401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759" y="4780880"/>
            <a:ext cx="2218475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82224" y="3122358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rgbClr val="0070B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0" name="browser_141142"/>
          <p:cNvSpPr>
            <a:spLocks noChangeAspect="1"/>
          </p:cNvSpPr>
          <p:nvPr/>
        </p:nvSpPr>
        <p:spPr bwMode="auto">
          <a:xfrm>
            <a:off x="1466887" y="3323057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3234" y="1278892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072" y="662027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椭圆 12"/>
          <p:cNvSpPr/>
          <p:nvPr/>
        </p:nvSpPr>
        <p:spPr>
          <a:xfrm>
            <a:off x="4132233" y="3124319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rgbClr val="0070B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4" name="conference-hall_67836"/>
          <p:cNvSpPr>
            <a:spLocks noChangeAspect="1"/>
          </p:cNvSpPr>
          <p:nvPr/>
        </p:nvSpPr>
        <p:spPr bwMode="auto">
          <a:xfrm>
            <a:off x="4321408" y="3354047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6107" y="4387407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82242" y="3122358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rgbClr val="0070B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9" name="tool-cross_13310"/>
          <p:cNvSpPr>
            <a:spLocks/>
          </p:cNvSpPr>
          <p:nvPr/>
        </p:nvSpPr>
        <p:spPr bwMode="auto">
          <a:xfrm>
            <a:off x="7160302" y="3323057"/>
            <a:ext cx="555179" cy="557656"/>
          </a:xfrm>
          <a:custGeom>
            <a:avLst/>
            <a:gdLst>
              <a:gd name="T0" fmla="*/ 477 w 631"/>
              <a:gd name="T1" fmla="*/ 282 h 626"/>
              <a:gd name="T2" fmla="*/ 554 w 631"/>
              <a:gd name="T3" fmla="*/ 197 h 626"/>
              <a:gd name="T4" fmla="*/ 623 w 631"/>
              <a:gd name="T5" fmla="*/ 79 h 626"/>
              <a:gd name="T6" fmla="*/ 615 w 631"/>
              <a:gd name="T7" fmla="*/ 28 h 626"/>
              <a:gd name="T8" fmla="*/ 593 w 631"/>
              <a:gd name="T9" fmla="*/ 12 h 626"/>
              <a:gd name="T10" fmla="*/ 541 w 631"/>
              <a:gd name="T11" fmla="*/ 21 h 626"/>
              <a:gd name="T12" fmla="*/ 451 w 631"/>
              <a:gd name="T13" fmla="*/ 123 h 626"/>
              <a:gd name="T14" fmla="*/ 395 w 631"/>
              <a:gd name="T15" fmla="*/ 223 h 626"/>
              <a:gd name="T16" fmla="*/ 396 w 631"/>
              <a:gd name="T17" fmla="*/ 267 h 626"/>
              <a:gd name="T18" fmla="*/ 388 w 631"/>
              <a:gd name="T19" fmla="*/ 278 h 626"/>
              <a:gd name="T20" fmla="*/ 346 w 631"/>
              <a:gd name="T21" fmla="*/ 249 h 626"/>
              <a:gd name="T22" fmla="*/ 275 w 631"/>
              <a:gd name="T23" fmla="*/ 176 h 626"/>
              <a:gd name="T24" fmla="*/ 290 w 631"/>
              <a:gd name="T25" fmla="*/ 132 h 626"/>
              <a:gd name="T26" fmla="*/ 254 w 631"/>
              <a:gd name="T27" fmla="*/ 48 h 626"/>
              <a:gd name="T28" fmla="*/ 236 w 631"/>
              <a:gd name="T29" fmla="*/ 34 h 626"/>
              <a:gd name="T30" fmla="*/ 174 w 631"/>
              <a:gd name="T31" fmla="*/ 19 h 626"/>
              <a:gd name="T32" fmla="*/ 125 w 631"/>
              <a:gd name="T33" fmla="*/ 28 h 626"/>
              <a:gd name="T34" fmla="*/ 121 w 631"/>
              <a:gd name="T35" fmla="*/ 35 h 626"/>
              <a:gd name="T36" fmla="*/ 126 w 631"/>
              <a:gd name="T37" fmla="*/ 49 h 626"/>
              <a:gd name="T38" fmla="*/ 167 w 631"/>
              <a:gd name="T39" fmla="*/ 89 h 626"/>
              <a:gd name="T40" fmla="*/ 167 w 631"/>
              <a:gd name="T41" fmla="*/ 141 h 626"/>
              <a:gd name="T42" fmla="*/ 124 w 631"/>
              <a:gd name="T43" fmla="*/ 184 h 626"/>
              <a:gd name="T44" fmla="*/ 98 w 631"/>
              <a:gd name="T45" fmla="*/ 195 h 626"/>
              <a:gd name="T46" fmla="*/ 72 w 631"/>
              <a:gd name="T47" fmla="*/ 184 h 626"/>
              <a:gd name="T48" fmla="*/ 31 w 631"/>
              <a:gd name="T49" fmla="*/ 144 h 626"/>
              <a:gd name="T50" fmla="*/ 18 w 631"/>
              <a:gd name="T51" fmla="*/ 138 h 626"/>
              <a:gd name="T52" fmla="*/ 11 w 631"/>
              <a:gd name="T53" fmla="*/ 142 h 626"/>
              <a:gd name="T54" fmla="*/ 2 w 631"/>
              <a:gd name="T55" fmla="*/ 191 h 626"/>
              <a:gd name="T56" fmla="*/ 14 w 631"/>
              <a:gd name="T57" fmla="*/ 253 h 626"/>
              <a:gd name="T58" fmla="*/ 68 w 631"/>
              <a:gd name="T59" fmla="*/ 296 h 626"/>
              <a:gd name="T60" fmla="*/ 115 w 631"/>
              <a:gd name="T61" fmla="*/ 307 h 626"/>
              <a:gd name="T62" fmla="*/ 159 w 631"/>
              <a:gd name="T63" fmla="*/ 292 h 626"/>
              <a:gd name="T64" fmla="*/ 238 w 631"/>
              <a:gd name="T65" fmla="*/ 367 h 626"/>
              <a:gd name="T66" fmla="*/ 284 w 631"/>
              <a:gd name="T67" fmla="*/ 426 h 626"/>
              <a:gd name="T68" fmla="*/ 176 w 631"/>
              <a:gd name="T69" fmla="*/ 578 h 626"/>
              <a:gd name="T70" fmla="*/ 183 w 631"/>
              <a:gd name="T71" fmla="*/ 615 h 626"/>
              <a:gd name="T72" fmla="*/ 198 w 631"/>
              <a:gd name="T73" fmla="*/ 620 h 626"/>
              <a:gd name="T74" fmla="*/ 220 w 631"/>
              <a:gd name="T75" fmla="*/ 609 h 626"/>
              <a:gd name="T76" fmla="*/ 325 w 631"/>
              <a:gd name="T77" fmla="*/ 460 h 626"/>
              <a:gd name="T78" fmla="*/ 353 w 631"/>
              <a:gd name="T79" fmla="*/ 481 h 626"/>
              <a:gd name="T80" fmla="*/ 406 w 631"/>
              <a:gd name="T81" fmla="*/ 521 h 626"/>
              <a:gd name="T82" fmla="*/ 406 w 631"/>
              <a:gd name="T83" fmla="*/ 524 h 626"/>
              <a:gd name="T84" fmla="*/ 507 w 631"/>
              <a:gd name="T85" fmla="*/ 626 h 626"/>
              <a:gd name="T86" fmla="*/ 609 w 631"/>
              <a:gd name="T87" fmla="*/ 524 h 626"/>
              <a:gd name="T88" fmla="*/ 507 w 631"/>
              <a:gd name="T89" fmla="*/ 423 h 626"/>
              <a:gd name="T90" fmla="*/ 504 w 631"/>
              <a:gd name="T91" fmla="*/ 423 h 626"/>
              <a:gd name="T92" fmla="*/ 466 w 631"/>
              <a:gd name="T93" fmla="*/ 360 h 626"/>
              <a:gd name="T94" fmla="*/ 428 w 631"/>
              <a:gd name="T95" fmla="*/ 314 h 626"/>
              <a:gd name="T96" fmla="*/ 441 w 631"/>
              <a:gd name="T97" fmla="*/ 296 h 626"/>
              <a:gd name="T98" fmla="*/ 477 w 631"/>
              <a:gd name="T99" fmla="*/ 282 h 626"/>
              <a:gd name="T100" fmla="*/ 469 w 631"/>
              <a:gd name="T101" fmla="*/ 487 h 626"/>
              <a:gd name="T102" fmla="*/ 507 w 631"/>
              <a:gd name="T103" fmla="*/ 471 h 626"/>
              <a:gd name="T104" fmla="*/ 560 w 631"/>
              <a:gd name="T105" fmla="*/ 524 h 626"/>
              <a:gd name="T106" fmla="*/ 507 w 631"/>
              <a:gd name="T107" fmla="*/ 577 h 626"/>
              <a:gd name="T108" fmla="*/ 454 w 631"/>
              <a:gd name="T109" fmla="*/ 524 h 626"/>
              <a:gd name="T110" fmla="*/ 469 w 631"/>
              <a:gd name="T111" fmla="*/ 487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1" h="626">
                <a:moveTo>
                  <a:pt x="477" y="282"/>
                </a:moveTo>
                <a:cubicBezTo>
                  <a:pt x="477" y="282"/>
                  <a:pt x="521" y="243"/>
                  <a:pt x="554" y="197"/>
                </a:cubicBezTo>
                <a:cubicBezTo>
                  <a:pt x="591" y="146"/>
                  <a:pt x="623" y="79"/>
                  <a:pt x="623" y="79"/>
                </a:cubicBezTo>
                <a:cubicBezTo>
                  <a:pt x="630" y="58"/>
                  <a:pt x="631" y="40"/>
                  <a:pt x="615" y="28"/>
                </a:cubicBezTo>
                <a:lnTo>
                  <a:pt x="593" y="12"/>
                </a:lnTo>
                <a:cubicBezTo>
                  <a:pt x="576" y="0"/>
                  <a:pt x="558" y="8"/>
                  <a:pt x="541" y="21"/>
                </a:cubicBezTo>
                <a:cubicBezTo>
                  <a:pt x="541" y="21"/>
                  <a:pt x="487" y="73"/>
                  <a:pt x="451" y="123"/>
                </a:cubicBezTo>
                <a:cubicBezTo>
                  <a:pt x="415" y="173"/>
                  <a:pt x="395" y="223"/>
                  <a:pt x="395" y="223"/>
                </a:cubicBezTo>
                <a:cubicBezTo>
                  <a:pt x="390" y="240"/>
                  <a:pt x="388" y="255"/>
                  <a:pt x="396" y="267"/>
                </a:cubicBezTo>
                <a:lnTo>
                  <a:pt x="388" y="278"/>
                </a:lnTo>
                <a:cubicBezTo>
                  <a:pt x="374" y="267"/>
                  <a:pt x="359" y="257"/>
                  <a:pt x="346" y="249"/>
                </a:cubicBezTo>
                <a:cubicBezTo>
                  <a:pt x="301" y="224"/>
                  <a:pt x="266" y="200"/>
                  <a:pt x="275" y="176"/>
                </a:cubicBezTo>
                <a:lnTo>
                  <a:pt x="290" y="132"/>
                </a:lnTo>
                <a:cubicBezTo>
                  <a:pt x="295" y="118"/>
                  <a:pt x="272" y="66"/>
                  <a:pt x="254" y="48"/>
                </a:cubicBezTo>
                <a:cubicBezTo>
                  <a:pt x="248" y="42"/>
                  <a:pt x="242" y="37"/>
                  <a:pt x="236" y="34"/>
                </a:cubicBezTo>
                <a:cubicBezTo>
                  <a:pt x="226" y="27"/>
                  <a:pt x="198" y="17"/>
                  <a:pt x="174" y="19"/>
                </a:cubicBezTo>
                <a:cubicBezTo>
                  <a:pt x="151" y="21"/>
                  <a:pt x="129" y="26"/>
                  <a:pt x="125" y="28"/>
                </a:cubicBezTo>
                <a:cubicBezTo>
                  <a:pt x="123" y="30"/>
                  <a:pt x="121" y="32"/>
                  <a:pt x="121" y="35"/>
                </a:cubicBezTo>
                <a:cubicBezTo>
                  <a:pt x="120" y="39"/>
                  <a:pt x="122" y="44"/>
                  <a:pt x="126" y="49"/>
                </a:cubicBezTo>
                <a:lnTo>
                  <a:pt x="167" y="89"/>
                </a:lnTo>
                <a:cubicBezTo>
                  <a:pt x="181" y="103"/>
                  <a:pt x="181" y="126"/>
                  <a:pt x="167" y="141"/>
                </a:cubicBezTo>
                <a:lnTo>
                  <a:pt x="124" y="184"/>
                </a:lnTo>
                <a:cubicBezTo>
                  <a:pt x="117" y="191"/>
                  <a:pt x="107" y="195"/>
                  <a:pt x="98" y="195"/>
                </a:cubicBezTo>
                <a:cubicBezTo>
                  <a:pt x="88" y="195"/>
                  <a:pt x="79" y="191"/>
                  <a:pt x="72" y="184"/>
                </a:cubicBezTo>
                <a:lnTo>
                  <a:pt x="31" y="144"/>
                </a:lnTo>
                <a:cubicBezTo>
                  <a:pt x="27" y="139"/>
                  <a:pt x="22" y="137"/>
                  <a:pt x="18" y="138"/>
                </a:cubicBezTo>
                <a:cubicBezTo>
                  <a:pt x="15" y="139"/>
                  <a:pt x="13" y="140"/>
                  <a:pt x="11" y="142"/>
                </a:cubicBezTo>
                <a:cubicBezTo>
                  <a:pt x="9" y="146"/>
                  <a:pt x="4" y="168"/>
                  <a:pt x="2" y="191"/>
                </a:cubicBezTo>
                <a:cubicBezTo>
                  <a:pt x="0" y="215"/>
                  <a:pt x="8" y="243"/>
                  <a:pt x="14" y="253"/>
                </a:cubicBezTo>
                <a:cubicBezTo>
                  <a:pt x="20" y="264"/>
                  <a:pt x="44" y="285"/>
                  <a:pt x="68" y="296"/>
                </a:cubicBezTo>
                <a:cubicBezTo>
                  <a:pt x="88" y="304"/>
                  <a:pt x="107" y="309"/>
                  <a:pt x="115" y="307"/>
                </a:cubicBezTo>
                <a:cubicBezTo>
                  <a:pt x="115" y="307"/>
                  <a:pt x="135" y="300"/>
                  <a:pt x="159" y="292"/>
                </a:cubicBezTo>
                <a:cubicBezTo>
                  <a:pt x="183" y="284"/>
                  <a:pt x="210" y="321"/>
                  <a:pt x="238" y="367"/>
                </a:cubicBezTo>
                <a:cubicBezTo>
                  <a:pt x="251" y="388"/>
                  <a:pt x="267" y="409"/>
                  <a:pt x="284" y="426"/>
                </a:cubicBezTo>
                <a:lnTo>
                  <a:pt x="176" y="578"/>
                </a:lnTo>
                <a:cubicBezTo>
                  <a:pt x="168" y="590"/>
                  <a:pt x="171" y="607"/>
                  <a:pt x="183" y="615"/>
                </a:cubicBezTo>
                <a:cubicBezTo>
                  <a:pt x="187" y="619"/>
                  <a:pt x="193" y="620"/>
                  <a:pt x="198" y="620"/>
                </a:cubicBezTo>
                <a:cubicBezTo>
                  <a:pt x="206" y="620"/>
                  <a:pt x="215" y="616"/>
                  <a:pt x="220" y="609"/>
                </a:cubicBezTo>
                <a:lnTo>
                  <a:pt x="325" y="460"/>
                </a:lnTo>
                <a:cubicBezTo>
                  <a:pt x="335" y="467"/>
                  <a:pt x="344" y="474"/>
                  <a:pt x="353" y="481"/>
                </a:cubicBezTo>
                <a:cubicBezTo>
                  <a:pt x="382" y="502"/>
                  <a:pt x="406" y="520"/>
                  <a:pt x="406" y="521"/>
                </a:cubicBezTo>
                <a:cubicBezTo>
                  <a:pt x="406" y="522"/>
                  <a:pt x="406" y="523"/>
                  <a:pt x="406" y="524"/>
                </a:cubicBezTo>
                <a:cubicBezTo>
                  <a:pt x="406" y="580"/>
                  <a:pt x="451" y="626"/>
                  <a:pt x="507" y="626"/>
                </a:cubicBezTo>
                <a:cubicBezTo>
                  <a:pt x="563" y="626"/>
                  <a:pt x="609" y="580"/>
                  <a:pt x="609" y="524"/>
                </a:cubicBezTo>
                <a:cubicBezTo>
                  <a:pt x="609" y="468"/>
                  <a:pt x="563" y="423"/>
                  <a:pt x="507" y="423"/>
                </a:cubicBezTo>
                <a:cubicBezTo>
                  <a:pt x="506" y="423"/>
                  <a:pt x="505" y="423"/>
                  <a:pt x="504" y="423"/>
                </a:cubicBezTo>
                <a:cubicBezTo>
                  <a:pt x="503" y="423"/>
                  <a:pt x="489" y="392"/>
                  <a:pt x="466" y="360"/>
                </a:cubicBezTo>
                <a:cubicBezTo>
                  <a:pt x="456" y="346"/>
                  <a:pt x="443" y="330"/>
                  <a:pt x="428" y="314"/>
                </a:cubicBezTo>
                <a:lnTo>
                  <a:pt x="441" y="296"/>
                </a:lnTo>
                <a:cubicBezTo>
                  <a:pt x="453" y="298"/>
                  <a:pt x="465" y="291"/>
                  <a:pt x="477" y="282"/>
                </a:cubicBezTo>
                <a:close/>
                <a:moveTo>
                  <a:pt x="469" y="487"/>
                </a:moveTo>
                <a:cubicBezTo>
                  <a:pt x="479" y="476"/>
                  <a:pt x="493" y="471"/>
                  <a:pt x="507" y="471"/>
                </a:cubicBezTo>
                <a:cubicBezTo>
                  <a:pt x="536" y="471"/>
                  <a:pt x="560" y="495"/>
                  <a:pt x="560" y="524"/>
                </a:cubicBezTo>
                <a:cubicBezTo>
                  <a:pt x="560" y="553"/>
                  <a:pt x="536" y="577"/>
                  <a:pt x="507" y="577"/>
                </a:cubicBezTo>
                <a:cubicBezTo>
                  <a:pt x="478" y="577"/>
                  <a:pt x="454" y="553"/>
                  <a:pt x="454" y="524"/>
                </a:cubicBezTo>
                <a:cubicBezTo>
                  <a:pt x="454" y="510"/>
                  <a:pt x="459" y="497"/>
                  <a:pt x="469" y="487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831998" y="3121977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rgbClr val="0070B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1" name="settings_320253"/>
          <p:cNvSpPr>
            <a:spLocks/>
          </p:cNvSpPr>
          <p:nvPr/>
        </p:nvSpPr>
        <p:spPr bwMode="auto">
          <a:xfrm>
            <a:off x="9963041" y="3238463"/>
            <a:ext cx="641683" cy="660452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矩形 21"/>
          <p:cNvSpPr/>
          <p:nvPr/>
        </p:nvSpPr>
        <p:spPr>
          <a:xfrm>
            <a:off x="6589297" y="437340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72487" y="437340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77400" y="4766873"/>
            <a:ext cx="2218475" cy="703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94407" y="4766873"/>
            <a:ext cx="2218475" cy="703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77597" y="4691107"/>
            <a:ext cx="2218475" cy="779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001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10551" y="1"/>
            <a:ext cx="590549" cy="6858000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839"/>
            <a:ext cx="8210551" cy="46418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7184" y="605674"/>
            <a:ext cx="1314451" cy="295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27184" y="946987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24774" y="1994340"/>
            <a:ext cx="2124326" cy="809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0070B0"/>
                </a:solidFill>
                <a:cs typeface="+mn-ea"/>
                <a:sym typeface="+mn-lt"/>
              </a:rPr>
              <a:t>80%</a:t>
            </a:r>
            <a:endParaRPr lang="zh-CN" altLang="en-US" sz="60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510336" y="1983414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9" name="browser_141142"/>
          <p:cNvSpPr>
            <a:spLocks noChangeAspect="1"/>
          </p:cNvSpPr>
          <p:nvPr/>
        </p:nvSpPr>
        <p:spPr bwMode="auto">
          <a:xfrm>
            <a:off x="8694999" y="2184113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10336" y="3564481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" name="conference-hall_67836"/>
          <p:cNvSpPr>
            <a:spLocks noChangeAspect="1"/>
          </p:cNvSpPr>
          <p:nvPr/>
        </p:nvSpPr>
        <p:spPr bwMode="auto">
          <a:xfrm>
            <a:off x="8699511" y="3794209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522107" y="5103454"/>
            <a:ext cx="914400" cy="903600"/>
          </a:xfrm>
          <a:prstGeom prst="ellipse">
            <a:avLst/>
          </a:prstGeom>
          <a:solidFill>
            <a:srgbClr val="0070B0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5" name="settings_320253"/>
          <p:cNvSpPr>
            <a:spLocks/>
          </p:cNvSpPr>
          <p:nvPr/>
        </p:nvSpPr>
        <p:spPr bwMode="auto">
          <a:xfrm>
            <a:off x="8653150" y="5219940"/>
            <a:ext cx="641683" cy="660452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矩形 15"/>
          <p:cNvSpPr/>
          <p:nvPr/>
        </p:nvSpPr>
        <p:spPr>
          <a:xfrm>
            <a:off x="9724774" y="3611472"/>
            <a:ext cx="2124326" cy="809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0070B0"/>
                </a:solidFill>
                <a:cs typeface="+mn-ea"/>
                <a:sym typeface="+mn-lt"/>
              </a:rPr>
              <a:t>65%</a:t>
            </a:r>
            <a:endParaRPr lang="zh-CN" altLang="en-US" sz="60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24774" y="5145548"/>
            <a:ext cx="2124326" cy="809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0070B0"/>
                </a:solidFill>
                <a:cs typeface="+mn-ea"/>
                <a:sym typeface="+mn-lt"/>
              </a:rPr>
              <a:t>55%</a:t>
            </a:r>
            <a:endParaRPr lang="zh-CN" altLang="en-US" sz="60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724774" y="900779"/>
            <a:ext cx="1354117" cy="46208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35207" y="2182346"/>
            <a:ext cx="2014412" cy="508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35207" y="3818570"/>
            <a:ext cx="2014412" cy="508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35207" y="5446239"/>
            <a:ext cx="2014412" cy="508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27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17036" r="54116" b="46409"/>
          <a:stretch>
            <a:fillRect/>
          </a:stretch>
        </p:blipFill>
        <p:spPr>
          <a:xfrm>
            <a:off x="0" y="1872343"/>
            <a:ext cx="4819853" cy="3048000"/>
          </a:xfrm>
          <a:custGeom>
            <a:avLst/>
            <a:gdLst>
              <a:gd name="connsiteX0" fmla="*/ 0 w 4461495"/>
              <a:gd name="connsiteY0" fmla="*/ 0 h 2506935"/>
              <a:gd name="connsiteX1" fmla="*/ 2506935 w 4461495"/>
              <a:gd name="connsiteY1" fmla="*/ 0 h 2506935"/>
              <a:gd name="connsiteX2" fmla="*/ 2506935 w 4461495"/>
              <a:gd name="connsiteY2" fmla="*/ 437038 h 2506935"/>
              <a:gd name="connsiteX3" fmla="*/ 3624098 w 4461495"/>
              <a:gd name="connsiteY3" fmla="*/ 437038 h 2506935"/>
              <a:gd name="connsiteX4" fmla="*/ 3624098 w 4461495"/>
              <a:gd name="connsiteY4" fmla="*/ 694873 h 2506935"/>
              <a:gd name="connsiteX5" fmla="*/ 4461495 w 4461495"/>
              <a:gd name="connsiteY5" fmla="*/ 694873 h 2506935"/>
              <a:gd name="connsiteX6" fmla="*/ 4461495 w 4461495"/>
              <a:gd name="connsiteY6" fmla="*/ 1812059 h 2506935"/>
              <a:gd name="connsiteX7" fmla="*/ 3624098 w 4461495"/>
              <a:gd name="connsiteY7" fmla="*/ 1812059 h 2506935"/>
              <a:gd name="connsiteX8" fmla="*/ 3624098 w 4461495"/>
              <a:gd name="connsiteY8" fmla="*/ 2069895 h 2506935"/>
              <a:gd name="connsiteX9" fmla="*/ 2506935 w 4461495"/>
              <a:gd name="connsiteY9" fmla="*/ 2069895 h 2506935"/>
              <a:gd name="connsiteX10" fmla="*/ 2506935 w 4461495"/>
              <a:gd name="connsiteY10" fmla="*/ 2506935 h 2506935"/>
              <a:gd name="connsiteX11" fmla="*/ 0 w 4461495"/>
              <a:gd name="connsiteY11" fmla="*/ 2506935 h 250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61495" h="2506935">
                <a:moveTo>
                  <a:pt x="0" y="0"/>
                </a:moveTo>
                <a:lnTo>
                  <a:pt x="2506935" y="0"/>
                </a:lnTo>
                <a:lnTo>
                  <a:pt x="2506935" y="437038"/>
                </a:lnTo>
                <a:lnTo>
                  <a:pt x="3624098" y="437038"/>
                </a:lnTo>
                <a:lnTo>
                  <a:pt x="3624098" y="694873"/>
                </a:lnTo>
                <a:lnTo>
                  <a:pt x="4461495" y="694873"/>
                </a:lnTo>
                <a:lnTo>
                  <a:pt x="4461495" y="1812059"/>
                </a:lnTo>
                <a:lnTo>
                  <a:pt x="3624098" y="1812059"/>
                </a:lnTo>
                <a:lnTo>
                  <a:pt x="3624098" y="2069895"/>
                </a:lnTo>
                <a:lnTo>
                  <a:pt x="2506935" y="2069895"/>
                </a:lnTo>
                <a:lnTo>
                  <a:pt x="2506935" y="2506935"/>
                </a:lnTo>
                <a:lnTo>
                  <a:pt x="0" y="2506935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7" name="矩形 46"/>
          <p:cNvSpPr/>
          <p:nvPr/>
        </p:nvSpPr>
        <p:spPr>
          <a:xfrm>
            <a:off x="5086425" y="2490788"/>
            <a:ext cx="6314139" cy="85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rgbClr val="0070B0"/>
                </a:solidFill>
                <a:cs typeface="+mn-ea"/>
                <a:sym typeface="+mn-lt"/>
              </a:rPr>
              <a:t>03</a:t>
            </a:r>
            <a:r>
              <a:rPr lang="zh-CN" altLang="en-US" sz="6600" b="1" dirty="0">
                <a:solidFill>
                  <a:srgbClr val="0070B0"/>
                </a:solidFill>
                <a:cs typeface="+mn-ea"/>
                <a:sym typeface="+mn-lt"/>
              </a:rPr>
              <a:t>工作存在</a:t>
            </a:r>
            <a:r>
              <a:rPr lang="zh-CN" altLang="en-US" sz="6600" b="1" dirty="0" smtClean="0">
                <a:solidFill>
                  <a:srgbClr val="0070B0"/>
                </a:solidFill>
                <a:cs typeface="+mn-ea"/>
                <a:sym typeface="+mn-lt"/>
              </a:rPr>
              <a:t>不足</a:t>
            </a:r>
            <a:endParaRPr lang="zh-CN" altLang="en-US" sz="66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08403" y="3608043"/>
            <a:ext cx="5277114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431588" y="3595386"/>
            <a:ext cx="146050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569" y="1915886"/>
            <a:ext cx="5475685" cy="3650456"/>
          </a:xfrm>
          <a:prstGeom prst="trapezoid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任意多边形 10"/>
          <p:cNvSpPr/>
          <p:nvPr/>
        </p:nvSpPr>
        <p:spPr>
          <a:xfrm>
            <a:off x="0" y="1915886"/>
            <a:ext cx="4109216" cy="3650456"/>
          </a:xfrm>
          <a:custGeom>
            <a:avLst/>
            <a:gdLst>
              <a:gd name="connsiteX0" fmla="*/ 0 w 4109216"/>
              <a:gd name="connsiteY0" fmla="*/ 0 h 3650456"/>
              <a:gd name="connsiteX1" fmla="*/ 4109216 w 4109216"/>
              <a:gd name="connsiteY1" fmla="*/ 0 h 3650456"/>
              <a:gd name="connsiteX2" fmla="*/ 3196602 w 4109216"/>
              <a:gd name="connsiteY2" fmla="*/ 3650456 h 3650456"/>
              <a:gd name="connsiteX3" fmla="*/ 0 w 4109216"/>
              <a:gd name="connsiteY3" fmla="*/ 3650456 h 3650456"/>
              <a:gd name="connsiteX4" fmla="*/ 0 w 4109216"/>
              <a:gd name="connsiteY4" fmla="*/ 0 h 365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9216" h="3650456">
                <a:moveTo>
                  <a:pt x="0" y="0"/>
                </a:moveTo>
                <a:lnTo>
                  <a:pt x="4109216" y="0"/>
                </a:lnTo>
                <a:lnTo>
                  <a:pt x="3196602" y="3650456"/>
                </a:lnTo>
                <a:lnTo>
                  <a:pt x="0" y="3650456"/>
                </a:lnTo>
                <a:lnTo>
                  <a:pt x="0" y="0"/>
                </a:lnTo>
                <a:close/>
              </a:path>
            </a:pathLst>
          </a:cu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H="1">
            <a:off x="8082784" y="1915886"/>
            <a:ext cx="4109216" cy="3650456"/>
          </a:xfrm>
          <a:custGeom>
            <a:avLst/>
            <a:gdLst>
              <a:gd name="connsiteX0" fmla="*/ 0 w 4109216"/>
              <a:gd name="connsiteY0" fmla="*/ 0 h 3650456"/>
              <a:gd name="connsiteX1" fmla="*/ 4109216 w 4109216"/>
              <a:gd name="connsiteY1" fmla="*/ 0 h 3650456"/>
              <a:gd name="connsiteX2" fmla="*/ 3196602 w 4109216"/>
              <a:gd name="connsiteY2" fmla="*/ 3650456 h 3650456"/>
              <a:gd name="connsiteX3" fmla="*/ 0 w 4109216"/>
              <a:gd name="connsiteY3" fmla="*/ 3650456 h 3650456"/>
              <a:gd name="connsiteX4" fmla="*/ 0 w 4109216"/>
              <a:gd name="connsiteY4" fmla="*/ 0 h 365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9216" h="3650456">
                <a:moveTo>
                  <a:pt x="0" y="0"/>
                </a:moveTo>
                <a:lnTo>
                  <a:pt x="4109216" y="0"/>
                </a:lnTo>
                <a:lnTo>
                  <a:pt x="3196602" y="3650456"/>
                </a:lnTo>
                <a:lnTo>
                  <a:pt x="0" y="3650456"/>
                </a:lnTo>
                <a:lnTo>
                  <a:pt x="0" y="0"/>
                </a:lnTo>
                <a:close/>
              </a:path>
            </a:pathLst>
          </a:cu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59185" y="678386"/>
            <a:ext cx="1314451" cy="295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34247" y="3544377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2626" y="4096251"/>
            <a:ext cx="2191937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293554" y="2293334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024616" y="2278819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9" name="browser_141142"/>
          <p:cNvSpPr>
            <a:spLocks noChangeAspect="1"/>
          </p:cNvSpPr>
          <p:nvPr/>
        </p:nvSpPr>
        <p:spPr bwMode="auto">
          <a:xfrm>
            <a:off x="1478217" y="2494033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conference-hall_67836"/>
          <p:cNvSpPr>
            <a:spLocks noChangeAspect="1"/>
          </p:cNvSpPr>
          <p:nvPr/>
        </p:nvSpPr>
        <p:spPr bwMode="auto">
          <a:xfrm>
            <a:off x="10213791" y="2508547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569880" y="3562376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388260" y="4096251"/>
            <a:ext cx="2191937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81945" y="973491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058345" y="6223000"/>
            <a:ext cx="2075310" cy="148771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38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" y="0"/>
            <a:ext cx="12192001" cy="2312988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3235" y="5038857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073" y="4552621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5510451" y="6216161"/>
            <a:ext cx="1171097" cy="108049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îşḻîḑe">
            <a:extLst>
              <a:ext uri="{FF2B5EF4-FFF2-40B4-BE49-F238E27FC236}">
                <a16:creationId xmlns="" xmlns:a16="http://schemas.microsoft.com/office/drawing/2014/main" id="{B3639A7A-0837-4619-A6D4-F760C7309028}"/>
              </a:ext>
            </a:extLst>
          </p:cNvPr>
          <p:cNvSpPr/>
          <p:nvPr/>
        </p:nvSpPr>
        <p:spPr bwMode="auto">
          <a:xfrm>
            <a:off x="1063560" y="977241"/>
            <a:ext cx="10121480" cy="3062515"/>
          </a:xfrm>
          <a:prstGeom prst="rect">
            <a:avLst/>
          </a:prstGeom>
          <a:blipFill>
            <a:blip r:embed="rId2"/>
            <a:stretch>
              <a:fillRect t="-142107" b="-140212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456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10039661" y="4029528"/>
            <a:ext cx="1512263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60375" y="4029528"/>
            <a:ext cx="1512263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85510"/>
            <a:ext cx="6059489" cy="24368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660375" y="4499709"/>
            <a:ext cx="4187396" cy="1487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4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489" y="885510"/>
            <a:ext cx="6132511" cy="24368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圆角矩形 4"/>
          <p:cNvSpPr/>
          <p:nvPr/>
        </p:nvSpPr>
        <p:spPr>
          <a:xfrm>
            <a:off x="4382584" y="610980"/>
            <a:ext cx="3353810" cy="303308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02162" y="1180163"/>
            <a:ext cx="914653" cy="903219"/>
            <a:chOff x="4803093" y="4962298"/>
            <a:chExt cx="1074563" cy="10611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4803093" y="4962298"/>
              <a:ext cx="1074563" cy="1061130"/>
            </a:xfrm>
            <a:prstGeom prst="ellipse">
              <a:avLst/>
            </a:prstGeom>
            <a:solidFill>
              <a:srgbClr val="007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8" name="tool-cross_13310"/>
            <p:cNvSpPr>
              <a:spLocks/>
            </p:cNvSpPr>
            <p:nvPr/>
          </p:nvSpPr>
          <p:spPr bwMode="auto">
            <a:xfrm>
              <a:off x="4980374" y="5132863"/>
              <a:ext cx="720000" cy="720000"/>
            </a:xfrm>
            <a:custGeom>
              <a:avLst/>
              <a:gdLst>
                <a:gd name="T0" fmla="*/ 477 w 631"/>
                <a:gd name="T1" fmla="*/ 282 h 626"/>
                <a:gd name="T2" fmla="*/ 554 w 631"/>
                <a:gd name="T3" fmla="*/ 197 h 626"/>
                <a:gd name="T4" fmla="*/ 623 w 631"/>
                <a:gd name="T5" fmla="*/ 79 h 626"/>
                <a:gd name="T6" fmla="*/ 615 w 631"/>
                <a:gd name="T7" fmla="*/ 28 h 626"/>
                <a:gd name="T8" fmla="*/ 593 w 631"/>
                <a:gd name="T9" fmla="*/ 12 h 626"/>
                <a:gd name="T10" fmla="*/ 541 w 631"/>
                <a:gd name="T11" fmla="*/ 21 h 626"/>
                <a:gd name="T12" fmla="*/ 451 w 631"/>
                <a:gd name="T13" fmla="*/ 123 h 626"/>
                <a:gd name="T14" fmla="*/ 395 w 631"/>
                <a:gd name="T15" fmla="*/ 223 h 626"/>
                <a:gd name="T16" fmla="*/ 396 w 631"/>
                <a:gd name="T17" fmla="*/ 267 h 626"/>
                <a:gd name="T18" fmla="*/ 388 w 631"/>
                <a:gd name="T19" fmla="*/ 278 h 626"/>
                <a:gd name="T20" fmla="*/ 346 w 631"/>
                <a:gd name="T21" fmla="*/ 249 h 626"/>
                <a:gd name="T22" fmla="*/ 275 w 631"/>
                <a:gd name="T23" fmla="*/ 176 h 626"/>
                <a:gd name="T24" fmla="*/ 290 w 631"/>
                <a:gd name="T25" fmla="*/ 132 h 626"/>
                <a:gd name="T26" fmla="*/ 254 w 631"/>
                <a:gd name="T27" fmla="*/ 48 h 626"/>
                <a:gd name="T28" fmla="*/ 236 w 631"/>
                <a:gd name="T29" fmla="*/ 34 h 626"/>
                <a:gd name="T30" fmla="*/ 174 w 631"/>
                <a:gd name="T31" fmla="*/ 19 h 626"/>
                <a:gd name="T32" fmla="*/ 125 w 631"/>
                <a:gd name="T33" fmla="*/ 28 h 626"/>
                <a:gd name="T34" fmla="*/ 121 w 631"/>
                <a:gd name="T35" fmla="*/ 35 h 626"/>
                <a:gd name="T36" fmla="*/ 126 w 631"/>
                <a:gd name="T37" fmla="*/ 49 h 626"/>
                <a:gd name="T38" fmla="*/ 167 w 631"/>
                <a:gd name="T39" fmla="*/ 89 h 626"/>
                <a:gd name="T40" fmla="*/ 167 w 631"/>
                <a:gd name="T41" fmla="*/ 141 h 626"/>
                <a:gd name="T42" fmla="*/ 124 w 631"/>
                <a:gd name="T43" fmla="*/ 184 h 626"/>
                <a:gd name="T44" fmla="*/ 98 w 631"/>
                <a:gd name="T45" fmla="*/ 195 h 626"/>
                <a:gd name="T46" fmla="*/ 72 w 631"/>
                <a:gd name="T47" fmla="*/ 184 h 626"/>
                <a:gd name="T48" fmla="*/ 31 w 631"/>
                <a:gd name="T49" fmla="*/ 144 h 626"/>
                <a:gd name="T50" fmla="*/ 18 w 631"/>
                <a:gd name="T51" fmla="*/ 138 h 626"/>
                <a:gd name="T52" fmla="*/ 11 w 631"/>
                <a:gd name="T53" fmla="*/ 142 h 626"/>
                <a:gd name="T54" fmla="*/ 2 w 631"/>
                <a:gd name="T55" fmla="*/ 191 h 626"/>
                <a:gd name="T56" fmla="*/ 14 w 631"/>
                <a:gd name="T57" fmla="*/ 253 h 626"/>
                <a:gd name="T58" fmla="*/ 68 w 631"/>
                <a:gd name="T59" fmla="*/ 296 h 626"/>
                <a:gd name="T60" fmla="*/ 115 w 631"/>
                <a:gd name="T61" fmla="*/ 307 h 626"/>
                <a:gd name="T62" fmla="*/ 159 w 631"/>
                <a:gd name="T63" fmla="*/ 292 h 626"/>
                <a:gd name="T64" fmla="*/ 238 w 631"/>
                <a:gd name="T65" fmla="*/ 367 h 626"/>
                <a:gd name="T66" fmla="*/ 284 w 631"/>
                <a:gd name="T67" fmla="*/ 426 h 626"/>
                <a:gd name="T68" fmla="*/ 176 w 631"/>
                <a:gd name="T69" fmla="*/ 578 h 626"/>
                <a:gd name="T70" fmla="*/ 183 w 631"/>
                <a:gd name="T71" fmla="*/ 615 h 626"/>
                <a:gd name="T72" fmla="*/ 198 w 631"/>
                <a:gd name="T73" fmla="*/ 620 h 626"/>
                <a:gd name="T74" fmla="*/ 220 w 631"/>
                <a:gd name="T75" fmla="*/ 609 h 626"/>
                <a:gd name="T76" fmla="*/ 325 w 631"/>
                <a:gd name="T77" fmla="*/ 460 h 626"/>
                <a:gd name="T78" fmla="*/ 353 w 631"/>
                <a:gd name="T79" fmla="*/ 481 h 626"/>
                <a:gd name="T80" fmla="*/ 406 w 631"/>
                <a:gd name="T81" fmla="*/ 521 h 626"/>
                <a:gd name="T82" fmla="*/ 406 w 631"/>
                <a:gd name="T83" fmla="*/ 524 h 626"/>
                <a:gd name="T84" fmla="*/ 507 w 631"/>
                <a:gd name="T85" fmla="*/ 626 h 626"/>
                <a:gd name="T86" fmla="*/ 609 w 631"/>
                <a:gd name="T87" fmla="*/ 524 h 626"/>
                <a:gd name="T88" fmla="*/ 507 w 631"/>
                <a:gd name="T89" fmla="*/ 423 h 626"/>
                <a:gd name="T90" fmla="*/ 504 w 631"/>
                <a:gd name="T91" fmla="*/ 423 h 626"/>
                <a:gd name="T92" fmla="*/ 466 w 631"/>
                <a:gd name="T93" fmla="*/ 360 h 626"/>
                <a:gd name="T94" fmla="*/ 428 w 631"/>
                <a:gd name="T95" fmla="*/ 314 h 626"/>
                <a:gd name="T96" fmla="*/ 441 w 631"/>
                <a:gd name="T97" fmla="*/ 296 h 626"/>
                <a:gd name="T98" fmla="*/ 477 w 631"/>
                <a:gd name="T99" fmla="*/ 282 h 626"/>
                <a:gd name="T100" fmla="*/ 469 w 631"/>
                <a:gd name="T101" fmla="*/ 487 h 626"/>
                <a:gd name="T102" fmla="*/ 507 w 631"/>
                <a:gd name="T103" fmla="*/ 471 h 626"/>
                <a:gd name="T104" fmla="*/ 560 w 631"/>
                <a:gd name="T105" fmla="*/ 524 h 626"/>
                <a:gd name="T106" fmla="*/ 507 w 631"/>
                <a:gd name="T107" fmla="*/ 577 h 626"/>
                <a:gd name="T108" fmla="*/ 454 w 631"/>
                <a:gd name="T109" fmla="*/ 524 h 626"/>
                <a:gd name="T110" fmla="*/ 469 w 631"/>
                <a:gd name="T111" fmla="*/ 487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1" h="626">
                  <a:moveTo>
                    <a:pt x="477" y="282"/>
                  </a:moveTo>
                  <a:cubicBezTo>
                    <a:pt x="477" y="282"/>
                    <a:pt x="521" y="243"/>
                    <a:pt x="554" y="197"/>
                  </a:cubicBezTo>
                  <a:cubicBezTo>
                    <a:pt x="591" y="146"/>
                    <a:pt x="623" y="79"/>
                    <a:pt x="623" y="79"/>
                  </a:cubicBezTo>
                  <a:cubicBezTo>
                    <a:pt x="630" y="58"/>
                    <a:pt x="631" y="40"/>
                    <a:pt x="615" y="28"/>
                  </a:cubicBezTo>
                  <a:lnTo>
                    <a:pt x="593" y="12"/>
                  </a:lnTo>
                  <a:cubicBezTo>
                    <a:pt x="576" y="0"/>
                    <a:pt x="558" y="8"/>
                    <a:pt x="541" y="21"/>
                  </a:cubicBezTo>
                  <a:cubicBezTo>
                    <a:pt x="541" y="21"/>
                    <a:pt x="487" y="73"/>
                    <a:pt x="451" y="123"/>
                  </a:cubicBezTo>
                  <a:cubicBezTo>
                    <a:pt x="415" y="173"/>
                    <a:pt x="395" y="223"/>
                    <a:pt x="395" y="223"/>
                  </a:cubicBezTo>
                  <a:cubicBezTo>
                    <a:pt x="390" y="240"/>
                    <a:pt x="388" y="255"/>
                    <a:pt x="396" y="267"/>
                  </a:cubicBezTo>
                  <a:lnTo>
                    <a:pt x="388" y="278"/>
                  </a:lnTo>
                  <a:cubicBezTo>
                    <a:pt x="374" y="267"/>
                    <a:pt x="359" y="257"/>
                    <a:pt x="346" y="249"/>
                  </a:cubicBezTo>
                  <a:cubicBezTo>
                    <a:pt x="301" y="224"/>
                    <a:pt x="266" y="200"/>
                    <a:pt x="275" y="176"/>
                  </a:cubicBezTo>
                  <a:lnTo>
                    <a:pt x="290" y="132"/>
                  </a:lnTo>
                  <a:cubicBezTo>
                    <a:pt x="295" y="118"/>
                    <a:pt x="272" y="66"/>
                    <a:pt x="254" y="48"/>
                  </a:cubicBezTo>
                  <a:cubicBezTo>
                    <a:pt x="248" y="42"/>
                    <a:pt x="242" y="37"/>
                    <a:pt x="236" y="34"/>
                  </a:cubicBezTo>
                  <a:cubicBezTo>
                    <a:pt x="226" y="27"/>
                    <a:pt x="198" y="17"/>
                    <a:pt x="174" y="19"/>
                  </a:cubicBezTo>
                  <a:cubicBezTo>
                    <a:pt x="151" y="21"/>
                    <a:pt x="129" y="26"/>
                    <a:pt x="125" y="28"/>
                  </a:cubicBezTo>
                  <a:cubicBezTo>
                    <a:pt x="123" y="30"/>
                    <a:pt x="121" y="32"/>
                    <a:pt x="121" y="35"/>
                  </a:cubicBezTo>
                  <a:cubicBezTo>
                    <a:pt x="120" y="39"/>
                    <a:pt x="122" y="44"/>
                    <a:pt x="126" y="49"/>
                  </a:cubicBezTo>
                  <a:lnTo>
                    <a:pt x="167" y="89"/>
                  </a:lnTo>
                  <a:cubicBezTo>
                    <a:pt x="181" y="103"/>
                    <a:pt x="181" y="126"/>
                    <a:pt x="167" y="141"/>
                  </a:cubicBezTo>
                  <a:lnTo>
                    <a:pt x="124" y="184"/>
                  </a:lnTo>
                  <a:cubicBezTo>
                    <a:pt x="117" y="191"/>
                    <a:pt x="107" y="195"/>
                    <a:pt x="98" y="195"/>
                  </a:cubicBezTo>
                  <a:cubicBezTo>
                    <a:pt x="88" y="195"/>
                    <a:pt x="79" y="191"/>
                    <a:pt x="72" y="184"/>
                  </a:cubicBezTo>
                  <a:lnTo>
                    <a:pt x="31" y="144"/>
                  </a:lnTo>
                  <a:cubicBezTo>
                    <a:pt x="27" y="139"/>
                    <a:pt x="22" y="137"/>
                    <a:pt x="18" y="138"/>
                  </a:cubicBezTo>
                  <a:cubicBezTo>
                    <a:pt x="15" y="139"/>
                    <a:pt x="13" y="140"/>
                    <a:pt x="11" y="142"/>
                  </a:cubicBezTo>
                  <a:cubicBezTo>
                    <a:pt x="9" y="146"/>
                    <a:pt x="4" y="168"/>
                    <a:pt x="2" y="191"/>
                  </a:cubicBezTo>
                  <a:cubicBezTo>
                    <a:pt x="0" y="215"/>
                    <a:pt x="8" y="243"/>
                    <a:pt x="14" y="253"/>
                  </a:cubicBezTo>
                  <a:cubicBezTo>
                    <a:pt x="20" y="264"/>
                    <a:pt x="44" y="285"/>
                    <a:pt x="68" y="296"/>
                  </a:cubicBezTo>
                  <a:cubicBezTo>
                    <a:pt x="88" y="304"/>
                    <a:pt x="107" y="309"/>
                    <a:pt x="115" y="307"/>
                  </a:cubicBezTo>
                  <a:cubicBezTo>
                    <a:pt x="115" y="307"/>
                    <a:pt x="135" y="300"/>
                    <a:pt x="159" y="292"/>
                  </a:cubicBezTo>
                  <a:cubicBezTo>
                    <a:pt x="183" y="284"/>
                    <a:pt x="210" y="321"/>
                    <a:pt x="238" y="367"/>
                  </a:cubicBezTo>
                  <a:cubicBezTo>
                    <a:pt x="251" y="388"/>
                    <a:pt x="267" y="409"/>
                    <a:pt x="284" y="426"/>
                  </a:cubicBezTo>
                  <a:lnTo>
                    <a:pt x="176" y="578"/>
                  </a:lnTo>
                  <a:cubicBezTo>
                    <a:pt x="168" y="590"/>
                    <a:pt x="171" y="607"/>
                    <a:pt x="183" y="615"/>
                  </a:cubicBezTo>
                  <a:cubicBezTo>
                    <a:pt x="187" y="619"/>
                    <a:pt x="193" y="620"/>
                    <a:pt x="198" y="620"/>
                  </a:cubicBezTo>
                  <a:cubicBezTo>
                    <a:pt x="206" y="620"/>
                    <a:pt x="215" y="616"/>
                    <a:pt x="220" y="609"/>
                  </a:cubicBezTo>
                  <a:lnTo>
                    <a:pt x="325" y="460"/>
                  </a:lnTo>
                  <a:cubicBezTo>
                    <a:pt x="335" y="467"/>
                    <a:pt x="344" y="474"/>
                    <a:pt x="353" y="481"/>
                  </a:cubicBezTo>
                  <a:cubicBezTo>
                    <a:pt x="382" y="502"/>
                    <a:pt x="406" y="520"/>
                    <a:pt x="406" y="521"/>
                  </a:cubicBezTo>
                  <a:cubicBezTo>
                    <a:pt x="406" y="522"/>
                    <a:pt x="406" y="523"/>
                    <a:pt x="406" y="524"/>
                  </a:cubicBezTo>
                  <a:cubicBezTo>
                    <a:pt x="406" y="580"/>
                    <a:pt x="451" y="626"/>
                    <a:pt x="507" y="626"/>
                  </a:cubicBezTo>
                  <a:cubicBezTo>
                    <a:pt x="563" y="626"/>
                    <a:pt x="609" y="580"/>
                    <a:pt x="609" y="524"/>
                  </a:cubicBezTo>
                  <a:cubicBezTo>
                    <a:pt x="609" y="468"/>
                    <a:pt x="563" y="423"/>
                    <a:pt x="507" y="423"/>
                  </a:cubicBezTo>
                  <a:cubicBezTo>
                    <a:pt x="506" y="423"/>
                    <a:pt x="505" y="423"/>
                    <a:pt x="504" y="423"/>
                  </a:cubicBezTo>
                  <a:cubicBezTo>
                    <a:pt x="503" y="423"/>
                    <a:pt x="489" y="392"/>
                    <a:pt x="466" y="360"/>
                  </a:cubicBezTo>
                  <a:cubicBezTo>
                    <a:pt x="456" y="346"/>
                    <a:pt x="443" y="330"/>
                    <a:pt x="428" y="314"/>
                  </a:cubicBezTo>
                  <a:lnTo>
                    <a:pt x="441" y="296"/>
                  </a:lnTo>
                  <a:cubicBezTo>
                    <a:pt x="453" y="298"/>
                    <a:pt x="465" y="291"/>
                    <a:pt x="477" y="282"/>
                  </a:cubicBezTo>
                  <a:close/>
                  <a:moveTo>
                    <a:pt x="469" y="487"/>
                  </a:moveTo>
                  <a:cubicBezTo>
                    <a:pt x="479" y="476"/>
                    <a:pt x="493" y="471"/>
                    <a:pt x="507" y="471"/>
                  </a:cubicBezTo>
                  <a:cubicBezTo>
                    <a:pt x="536" y="471"/>
                    <a:pt x="560" y="495"/>
                    <a:pt x="560" y="524"/>
                  </a:cubicBezTo>
                  <a:cubicBezTo>
                    <a:pt x="560" y="553"/>
                    <a:pt x="536" y="577"/>
                    <a:pt x="507" y="577"/>
                  </a:cubicBezTo>
                  <a:cubicBezTo>
                    <a:pt x="478" y="577"/>
                    <a:pt x="454" y="553"/>
                    <a:pt x="454" y="524"/>
                  </a:cubicBezTo>
                  <a:cubicBezTo>
                    <a:pt x="454" y="510"/>
                    <a:pt x="459" y="497"/>
                    <a:pt x="469" y="4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71507" y="2222565"/>
            <a:ext cx="1975962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70B0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9548" y="2612165"/>
            <a:ext cx="1993676" cy="710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0332" y="4499709"/>
            <a:ext cx="4187396" cy="1487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rgbClr val="0070B0"/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rgbClr val="0070B0"/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4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7379473" y="2069367"/>
            <a:ext cx="203991" cy="377370"/>
          </a:xfrm>
          <a:prstGeom prst="chevron">
            <a:avLst>
              <a:gd name="adj" fmla="val 746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燕尾形 14"/>
          <p:cNvSpPr/>
          <p:nvPr/>
        </p:nvSpPr>
        <p:spPr>
          <a:xfrm flipH="1">
            <a:off x="4497855" y="2083382"/>
            <a:ext cx="203991" cy="377370"/>
          </a:xfrm>
          <a:prstGeom prst="chevron">
            <a:avLst>
              <a:gd name="adj" fmla="val 746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375" y="4016828"/>
            <a:ext cx="1482249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47747" y="4016828"/>
            <a:ext cx="1458453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096000" y="4033668"/>
            <a:ext cx="1171" cy="2133392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93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3513221 w 5105400"/>
              <a:gd name="connsiteY1" fmla="*/ 0 h 6858000"/>
              <a:gd name="connsiteX2" fmla="*/ 3634036 w 5105400"/>
              <a:gd name="connsiteY2" fmla="*/ 104652 h 6858000"/>
              <a:gd name="connsiteX3" fmla="*/ 4662536 w 5105400"/>
              <a:gd name="connsiteY3" fmla="*/ 1481949 h 6858000"/>
              <a:gd name="connsiteX4" fmla="*/ 4705351 w 5105400"/>
              <a:gd name="connsiteY4" fmla="*/ 1576654 h 6858000"/>
              <a:gd name="connsiteX5" fmla="*/ 4705351 w 5105400"/>
              <a:gd name="connsiteY5" fmla="*/ 1576657 h 6858000"/>
              <a:gd name="connsiteX6" fmla="*/ 4752472 w 5105400"/>
              <a:gd name="connsiteY6" fmla="*/ 1680886 h 6858000"/>
              <a:gd name="connsiteX7" fmla="*/ 5105400 w 5105400"/>
              <a:gd name="connsiteY7" fmla="*/ 3429001 h 6858000"/>
              <a:gd name="connsiteX8" fmla="*/ 4752472 w 5105400"/>
              <a:gd name="connsiteY8" fmla="*/ 5177116 h 6858000"/>
              <a:gd name="connsiteX9" fmla="*/ 4705351 w 5105400"/>
              <a:gd name="connsiteY9" fmla="*/ 5281346 h 6858000"/>
              <a:gd name="connsiteX10" fmla="*/ 4705351 w 5105400"/>
              <a:gd name="connsiteY10" fmla="*/ 5281347 h 6858000"/>
              <a:gd name="connsiteX11" fmla="*/ 4662536 w 5105400"/>
              <a:gd name="connsiteY11" fmla="*/ 5376051 h 6858000"/>
              <a:gd name="connsiteX12" fmla="*/ 3634036 w 5105400"/>
              <a:gd name="connsiteY12" fmla="*/ 6753348 h 6858000"/>
              <a:gd name="connsiteX13" fmla="*/ 3513221 w 5105400"/>
              <a:gd name="connsiteY13" fmla="*/ 6858000 h 6858000"/>
              <a:gd name="connsiteX14" fmla="*/ 0 w 5105400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3513221" y="0"/>
                </a:lnTo>
                <a:lnTo>
                  <a:pt x="3634036" y="104652"/>
                </a:lnTo>
                <a:cubicBezTo>
                  <a:pt x="4059396" y="491257"/>
                  <a:pt x="4410256" y="958383"/>
                  <a:pt x="4662536" y="1481949"/>
                </a:cubicBezTo>
                <a:lnTo>
                  <a:pt x="4705351" y="1576654"/>
                </a:lnTo>
                <a:lnTo>
                  <a:pt x="4705351" y="1576657"/>
                </a:lnTo>
                <a:lnTo>
                  <a:pt x="4752472" y="1680886"/>
                </a:lnTo>
                <a:cubicBezTo>
                  <a:pt x="4979731" y="2218187"/>
                  <a:pt x="5105400" y="2808918"/>
                  <a:pt x="5105400" y="3429001"/>
                </a:cubicBezTo>
                <a:cubicBezTo>
                  <a:pt x="5105400" y="4049084"/>
                  <a:pt x="4979731" y="4639816"/>
                  <a:pt x="4752472" y="5177116"/>
                </a:cubicBezTo>
                <a:lnTo>
                  <a:pt x="4705351" y="5281346"/>
                </a:lnTo>
                <a:lnTo>
                  <a:pt x="4705351" y="5281347"/>
                </a:lnTo>
                <a:lnTo>
                  <a:pt x="4662536" y="5376051"/>
                </a:lnTo>
                <a:cubicBezTo>
                  <a:pt x="4410256" y="5899617"/>
                  <a:pt x="4059396" y="6366743"/>
                  <a:pt x="3634036" y="6753348"/>
                </a:cubicBezTo>
                <a:lnTo>
                  <a:pt x="351322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7086600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3513221 w 5105400"/>
              <a:gd name="connsiteY1" fmla="*/ 0 h 6858000"/>
              <a:gd name="connsiteX2" fmla="*/ 3634036 w 5105400"/>
              <a:gd name="connsiteY2" fmla="*/ 104652 h 6858000"/>
              <a:gd name="connsiteX3" fmla="*/ 4662536 w 5105400"/>
              <a:gd name="connsiteY3" fmla="*/ 1481949 h 6858000"/>
              <a:gd name="connsiteX4" fmla="*/ 4705351 w 5105400"/>
              <a:gd name="connsiteY4" fmla="*/ 1576654 h 6858000"/>
              <a:gd name="connsiteX5" fmla="*/ 4705351 w 5105400"/>
              <a:gd name="connsiteY5" fmla="*/ 1576657 h 6858000"/>
              <a:gd name="connsiteX6" fmla="*/ 4752472 w 5105400"/>
              <a:gd name="connsiteY6" fmla="*/ 1680886 h 6858000"/>
              <a:gd name="connsiteX7" fmla="*/ 5105400 w 5105400"/>
              <a:gd name="connsiteY7" fmla="*/ 3429001 h 6858000"/>
              <a:gd name="connsiteX8" fmla="*/ 4752472 w 5105400"/>
              <a:gd name="connsiteY8" fmla="*/ 5177116 h 6858000"/>
              <a:gd name="connsiteX9" fmla="*/ 4705351 w 5105400"/>
              <a:gd name="connsiteY9" fmla="*/ 5281346 h 6858000"/>
              <a:gd name="connsiteX10" fmla="*/ 4705351 w 5105400"/>
              <a:gd name="connsiteY10" fmla="*/ 5281347 h 6858000"/>
              <a:gd name="connsiteX11" fmla="*/ 4662536 w 5105400"/>
              <a:gd name="connsiteY11" fmla="*/ 5376051 h 6858000"/>
              <a:gd name="connsiteX12" fmla="*/ 3634036 w 5105400"/>
              <a:gd name="connsiteY12" fmla="*/ 6753348 h 6858000"/>
              <a:gd name="connsiteX13" fmla="*/ 3513221 w 5105400"/>
              <a:gd name="connsiteY13" fmla="*/ 6858000 h 6858000"/>
              <a:gd name="connsiteX14" fmla="*/ 0 w 5105400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3513221" y="0"/>
                </a:lnTo>
                <a:lnTo>
                  <a:pt x="3634036" y="104652"/>
                </a:lnTo>
                <a:cubicBezTo>
                  <a:pt x="4059396" y="491257"/>
                  <a:pt x="4410256" y="958383"/>
                  <a:pt x="4662536" y="1481949"/>
                </a:cubicBezTo>
                <a:lnTo>
                  <a:pt x="4705351" y="1576654"/>
                </a:lnTo>
                <a:lnTo>
                  <a:pt x="4705351" y="1576657"/>
                </a:lnTo>
                <a:lnTo>
                  <a:pt x="4752472" y="1680886"/>
                </a:lnTo>
                <a:cubicBezTo>
                  <a:pt x="4979731" y="2218187"/>
                  <a:pt x="5105400" y="2808918"/>
                  <a:pt x="5105400" y="3429001"/>
                </a:cubicBezTo>
                <a:cubicBezTo>
                  <a:pt x="5105400" y="4049084"/>
                  <a:pt x="4979731" y="4639816"/>
                  <a:pt x="4752472" y="5177116"/>
                </a:cubicBezTo>
                <a:lnTo>
                  <a:pt x="4705351" y="5281346"/>
                </a:lnTo>
                <a:lnTo>
                  <a:pt x="4705351" y="5281347"/>
                </a:lnTo>
                <a:lnTo>
                  <a:pt x="4662536" y="5376051"/>
                </a:lnTo>
                <a:cubicBezTo>
                  <a:pt x="4410256" y="5899617"/>
                  <a:pt x="4059396" y="6366743"/>
                  <a:pt x="3634036" y="6753348"/>
                </a:cubicBezTo>
                <a:lnTo>
                  <a:pt x="351322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654969" y="1982110"/>
            <a:ext cx="2930412" cy="28937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6" name="share-files_1651"/>
          <p:cNvSpPr>
            <a:spLocks noChangeAspect="1"/>
          </p:cNvSpPr>
          <p:nvPr/>
        </p:nvSpPr>
        <p:spPr bwMode="auto">
          <a:xfrm>
            <a:off x="9486901" y="1661180"/>
            <a:ext cx="1001713" cy="688765"/>
          </a:xfrm>
          <a:custGeom>
            <a:avLst/>
            <a:gdLst>
              <a:gd name="connsiteX0" fmla="*/ 554531 w 606016"/>
              <a:gd name="connsiteY0" fmla="*/ 123222 h 416689"/>
              <a:gd name="connsiteX1" fmla="*/ 554531 w 606016"/>
              <a:gd name="connsiteY1" fmla="*/ 210657 h 416689"/>
              <a:gd name="connsiteX2" fmla="*/ 593804 w 606016"/>
              <a:gd name="connsiteY2" fmla="*/ 210657 h 416689"/>
              <a:gd name="connsiteX3" fmla="*/ 593804 w 606016"/>
              <a:gd name="connsiteY3" fmla="*/ 123222 h 416689"/>
              <a:gd name="connsiteX4" fmla="*/ 425055 w 606016"/>
              <a:gd name="connsiteY4" fmla="*/ 43962 h 416689"/>
              <a:gd name="connsiteX5" fmla="*/ 554392 w 606016"/>
              <a:gd name="connsiteY5" fmla="*/ 43962 h 416689"/>
              <a:gd name="connsiteX6" fmla="*/ 554531 w 606016"/>
              <a:gd name="connsiteY6" fmla="*/ 111028 h 416689"/>
              <a:gd name="connsiteX7" fmla="*/ 606016 w 606016"/>
              <a:gd name="connsiteY7" fmla="*/ 111028 h 416689"/>
              <a:gd name="connsiteX8" fmla="*/ 606016 w 606016"/>
              <a:gd name="connsiteY8" fmla="*/ 222713 h 416689"/>
              <a:gd name="connsiteX9" fmla="*/ 554531 w 606016"/>
              <a:gd name="connsiteY9" fmla="*/ 222713 h 416689"/>
              <a:gd name="connsiteX10" fmla="*/ 554531 w 606016"/>
              <a:gd name="connsiteY10" fmla="*/ 247378 h 416689"/>
              <a:gd name="connsiteX11" fmla="*/ 554392 w 606016"/>
              <a:gd name="connsiteY11" fmla="*/ 247378 h 416689"/>
              <a:gd name="connsiteX12" fmla="*/ 554392 w 606016"/>
              <a:gd name="connsiteY12" fmla="*/ 310841 h 416689"/>
              <a:gd name="connsiteX13" fmla="*/ 244650 w 606016"/>
              <a:gd name="connsiteY13" fmla="*/ 310841 h 416689"/>
              <a:gd name="connsiteX14" fmla="*/ 405488 w 606016"/>
              <a:gd name="connsiteY14" fmla="*/ 138603 h 416689"/>
              <a:gd name="connsiteX15" fmla="*/ 410484 w 606016"/>
              <a:gd name="connsiteY15" fmla="*/ 110197 h 416689"/>
              <a:gd name="connsiteX16" fmla="*/ 386476 w 606016"/>
              <a:gd name="connsiteY16" fmla="*/ 94677 h 416689"/>
              <a:gd name="connsiteX17" fmla="*/ 380093 w 606016"/>
              <a:gd name="connsiteY17" fmla="*/ 94677 h 416689"/>
              <a:gd name="connsiteX18" fmla="*/ 0 w 606016"/>
              <a:gd name="connsiteY18" fmla="*/ 43962 h 416689"/>
              <a:gd name="connsiteX19" fmla="*/ 233854 w 606016"/>
              <a:gd name="connsiteY19" fmla="*/ 43962 h 416689"/>
              <a:gd name="connsiteX20" fmla="*/ 141006 w 606016"/>
              <a:gd name="connsiteY20" fmla="*/ 154677 h 416689"/>
              <a:gd name="connsiteX21" fmla="*/ 137259 w 606016"/>
              <a:gd name="connsiteY21" fmla="*/ 182390 h 416689"/>
              <a:gd name="connsiteX22" fmla="*/ 160991 w 606016"/>
              <a:gd name="connsiteY22" fmla="*/ 197632 h 416689"/>
              <a:gd name="connsiteX23" fmla="*/ 218726 w 606016"/>
              <a:gd name="connsiteY23" fmla="*/ 197632 h 416689"/>
              <a:gd name="connsiteX24" fmla="*/ 139896 w 606016"/>
              <a:gd name="connsiteY24" fmla="*/ 310841 h 416689"/>
              <a:gd name="connsiteX25" fmla="*/ 0 w 606016"/>
              <a:gd name="connsiteY25" fmla="*/ 310841 h 416689"/>
              <a:gd name="connsiteX26" fmla="*/ 302374 w 606016"/>
              <a:gd name="connsiteY26" fmla="*/ 0 h 416689"/>
              <a:gd name="connsiteX27" fmla="*/ 414094 w 606016"/>
              <a:gd name="connsiteY27" fmla="*/ 0 h 416689"/>
              <a:gd name="connsiteX28" fmla="*/ 418396 w 606016"/>
              <a:gd name="connsiteY28" fmla="*/ 2771 h 416689"/>
              <a:gd name="connsiteX29" fmla="*/ 417702 w 606016"/>
              <a:gd name="connsiteY29" fmla="*/ 7899 h 416689"/>
              <a:gd name="connsiteX30" fmla="*/ 325412 w 606016"/>
              <a:gd name="connsiteY30" fmla="*/ 111967 h 416689"/>
              <a:gd name="connsiteX31" fmla="*/ 379121 w 606016"/>
              <a:gd name="connsiteY31" fmla="*/ 111967 h 416689"/>
              <a:gd name="connsiteX32" fmla="*/ 383562 w 606016"/>
              <a:gd name="connsiteY32" fmla="*/ 114877 h 416689"/>
              <a:gd name="connsiteX33" fmla="*/ 382590 w 606016"/>
              <a:gd name="connsiteY33" fmla="*/ 120004 h 416689"/>
              <a:gd name="connsiteX34" fmla="*/ 106968 w 606016"/>
              <a:gd name="connsiteY34" fmla="*/ 415165 h 416689"/>
              <a:gd name="connsiteX35" fmla="*/ 103499 w 606016"/>
              <a:gd name="connsiteY35" fmla="*/ 416689 h 416689"/>
              <a:gd name="connsiteX36" fmla="*/ 100445 w 606016"/>
              <a:gd name="connsiteY36" fmla="*/ 415719 h 416689"/>
              <a:gd name="connsiteX37" fmla="*/ 99474 w 606016"/>
              <a:gd name="connsiteY37" fmla="*/ 409206 h 416689"/>
              <a:gd name="connsiteX38" fmla="*/ 264348 w 606016"/>
              <a:gd name="connsiteY38" fmla="*/ 172385 h 416689"/>
              <a:gd name="connsiteX39" fmla="*/ 165812 w 606016"/>
              <a:gd name="connsiteY39" fmla="*/ 172385 h 416689"/>
              <a:gd name="connsiteX40" fmla="*/ 161371 w 606016"/>
              <a:gd name="connsiteY40" fmla="*/ 169613 h 416689"/>
              <a:gd name="connsiteX41" fmla="*/ 162065 w 606016"/>
              <a:gd name="connsiteY41" fmla="*/ 164486 h 416689"/>
              <a:gd name="connsiteX42" fmla="*/ 298627 w 606016"/>
              <a:gd name="connsiteY42" fmla="*/ 1663 h 416689"/>
              <a:gd name="connsiteX43" fmla="*/ 302374 w 606016"/>
              <a:gd name="connsiteY43" fmla="*/ 0 h 41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016" h="416689">
                <a:moveTo>
                  <a:pt x="554531" y="123222"/>
                </a:moveTo>
                <a:lnTo>
                  <a:pt x="554531" y="210657"/>
                </a:lnTo>
                <a:lnTo>
                  <a:pt x="593804" y="210657"/>
                </a:lnTo>
                <a:lnTo>
                  <a:pt x="593804" y="123222"/>
                </a:lnTo>
                <a:close/>
                <a:moveTo>
                  <a:pt x="425055" y="43962"/>
                </a:moveTo>
                <a:lnTo>
                  <a:pt x="554392" y="43962"/>
                </a:lnTo>
                <a:lnTo>
                  <a:pt x="554531" y="111028"/>
                </a:lnTo>
                <a:lnTo>
                  <a:pt x="606016" y="111028"/>
                </a:lnTo>
                <a:lnTo>
                  <a:pt x="606016" y="222713"/>
                </a:lnTo>
                <a:lnTo>
                  <a:pt x="554531" y="222713"/>
                </a:lnTo>
                <a:lnTo>
                  <a:pt x="554531" y="247378"/>
                </a:lnTo>
                <a:lnTo>
                  <a:pt x="554392" y="247378"/>
                </a:lnTo>
                <a:lnTo>
                  <a:pt x="554392" y="310841"/>
                </a:lnTo>
                <a:lnTo>
                  <a:pt x="244650" y="310841"/>
                </a:lnTo>
                <a:lnTo>
                  <a:pt x="405488" y="138603"/>
                </a:lnTo>
                <a:cubicBezTo>
                  <a:pt x="412705" y="130982"/>
                  <a:pt x="414647" y="119896"/>
                  <a:pt x="410484" y="110197"/>
                </a:cubicBezTo>
                <a:cubicBezTo>
                  <a:pt x="406321" y="100774"/>
                  <a:pt x="396884" y="94677"/>
                  <a:pt x="386476" y="94677"/>
                </a:cubicBezTo>
                <a:lnTo>
                  <a:pt x="380093" y="94677"/>
                </a:lnTo>
                <a:close/>
                <a:moveTo>
                  <a:pt x="0" y="43962"/>
                </a:moveTo>
                <a:lnTo>
                  <a:pt x="233854" y="43962"/>
                </a:lnTo>
                <a:lnTo>
                  <a:pt x="141006" y="154677"/>
                </a:lnTo>
                <a:cubicBezTo>
                  <a:pt x="134483" y="162436"/>
                  <a:pt x="133096" y="173383"/>
                  <a:pt x="137259" y="182390"/>
                </a:cubicBezTo>
                <a:cubicBezTo>
                  <a:pt x="141561" y="191674"/>
                  <a:pt x="150860" y="197632"/>
                  <a:pt x="160991" y="197632"/>
                </a:cubicBezTo>
                <a:lnTo>
                  <a:pt x="218726" y="197632"/>
                </a:lnTo>
                <a:lnTo>
                  <a:pt x="139896" y="310841"/>
                </a:lnTo>
                <a:lnTo>
                  <a:pt x="0" y="310841"/>
                </a:lnTo>
                <a:close/>
                <a:moveTo>
                  <a:pt x="302374" y="0"/>
                </a:moveTo>
                <a:lnTo>
                  <a:pt x="414094" y="0"/>
                </a:lnTo>
                <a:cubicBezTo>
                  <a:pt x="415898" y="0"/>
                  <a:pt x="417702" y="1109"/>
                  <a:pt x="418396" y="2771"/>
                </a:cubicBezTo>
                <a:cubicBezTo>
                  <a:pt x="419229" y="4434"/>
                  <a:pt x="418951" y="6513"/>
                  <a:pt x="417702" y="7899"/>
                </a:cubicBezTo>
                <a:lnTo>
                  <a:pt x="325412" y="111967"/>
                </a:lnTo>
                <a:lnTo>
                  <a:pt x="379121" y="111967"/>
                </a:lnTo>
                <a:cubicBezTo>
                  <a:pt x="381064" y="111967"/>
                  <a:pt x="382729" y="113076"/>
                  <a:pt x="383562" y="114877"/>
                </a:cubicBezTo>
                <a:cubicBezTo>
                  <a:pt x="384256" y="116678"/>
                  <a:pt x="383978" y="118618"/>
                  <a:pt x="382590" y="120004"/>
                </a:cubicBezTo>
                <a:lnTo>
                  <a:pt x="106968" y="415165"/>
                </a:lnTo>
                <a:cubicBezTo>
                  <a:pt x="105997" y="416135"/>
                  <a:pt x="104748" y="416689"/>
                  <a:pt x="103499" y="416689"/>
                </a:cubicBezTo>
                <a:cubicBezTo>
                  <a:pt x="102388" y="416689"/>
                  <a:pt x="101417" y="416412"/>
                  <a:pt x="100445" y="415719"/>
                </a:cubicBezTo>
                <a:cubicBezTo>
                  <a:pt x="98502" y="414056"/>
                  <a:pt x="98086" y="411285"/>
                  <a:pt x="99474" y="409206"/>
                </a:cubicBezTo>
                <a:lnTo>
                  <a:pt x="264348" y="172385"/>
                </a:lnTo>
                <a:lnTo>
                  <a:pt x="165812" y="172385"/>
                </a:lnTo>
                <a:cubicBezTo>
                  <a:pt x="163869" y="172385"/>
                  <a:pt x="162204" y="171276"/>
                  <a:pt x="161371" y="169613"/>
                </a:cubicBezTo>
                <a:cubicBezTo>
                  <a:pt x="160677" y="167950"/>
                  <a:pt x="160955" y="165872"/>
                  <a:pt x="162065" y="164486"/>
                </a:cubicBezTo>
                <a:lnTo>
                  <a:pt x="298627" y="1663"/>
                </a:lnTo>
                <a:cubicBezTo>
                  <a:pt x="299598" y="554"/>
                  <a:pt x="300847" y="0"/>
                  <a:pt x="302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sync-symbol_73424"/>
          <p:cNvSpPr>
            <a:spLocks noChangeAspect="1"/>
          </p:cNvSpPr>
          <p:nvPr/>
        </p:nvSpPr>
        <p:spPr bwMode="auto">
          <a:xfrm>
            <a:off x="5415325" y="2745663"/>
            <a:ext cx="1409701" cy="1366674"/>
          </a:xfrm>
          <a:custGeom>
            <a:avLst/>
            <a:gdLst>
              <a:gd name="connsiteX0" fmla="*/ 45080 w 608208"/>
              <a:gd name="connsiteY0" fmla="*/ 269983 h 589645"/>
              <a:gd name="connsiteX1" fmla="*/ 75592 w 608208"/>
              <a:gd name="connsiteY1" fmla="*/ 300449 h 589645"/>
              <a:gd name="connsiteX2" fmla="*/ 304113 w 608208"/>
              <a:gd name="connsiteY2" fmla="*/ 528621 h 589645"/>
              <a:gd name="connsiteX3" fmla="*/ 477417 w 608208"/>
              <a:gd name="connsiteY3" fmla="*/ 448453 h 589645"/>
              <a:gd name="connsiteX4" fmla="*/ 428099 w 608208"/>
              <a:gd name="connsiteY4" fmla="*/ 421208 h 589645"/>
              <a:gd name="connsiteX5" fmla="*/ 423490 w 608208"/>
              <a:gd name="connsiteY5" fmla="*/ 412372 h 589645"/>
              <a:gd name="connsiteX6" fmla="*/ 429850 w 608208"/>
              <a:gd name="connsiteY6" fmla="*/ 404825 h 589645"/>
              <a:gd name="connsiteX7" fmla="*/ 596701 w 608208"/>
              <a:gd name="connsiteY7" fmla="*/ 355858 h 589645"/>
              <a:gd name="connsiteX8" fmla="*/ 605551 w 608208"/>
              <a:gd name="connsiteY8" fmla="*/ 358067 h 589645"/>
              <a:gd name="connsiteX9" fmla="*/ 607855 w 608208"/>
              <a:gd name="connsiteY9" fmla="*/ 366903 h 589645"/>
              <a:gd name="connsiteX10" fmla="*/ 558814 w 608208"/>
              <a:gd name="connsiteY10" fmla="*/ 533499 h 589645"/>
              <a:gd name="connsiteX11" fmla="*/ 551163 w 608208"/>
              <a:gd name="connsiteY11" fmla="*/ 539942 h 589645"/>
              <a:gd name="connsiteX12" fmla="*/ 542405 w 608208"/>
              <a:gd name="connsiteY12" fmla="*/ 535340 h 589645"/>
              <a:gd name="connsiteX13" fmla="*/ 519360 w 608208"/>
              <a:gd name="connsiteY13" fmla="*/ 493737 h 589645"/>
              <a:gd name="connsiteX14" fmla="*/ 304113 w 608208"/>
              <a:gd name="connsiteY14" fmla="*/ 589645 h 589645"/>
              <a:gd name="connsiteX15" fmla="*/ 14475 w 608208"/>
              <a:gd name="connsiteY15" fmla="*/ 300449 h 589645"/>
              <a:gd name="connsiteX16" fmla="*/ 45080 w 608208"/>
              <a:gd name="connsiteY16" fmla="*/ 269983 h 589645"/>
              <a:gd name="connsiteX17" fmla="*/ 304112 w 608208"/>
              <a:gd name="connsiteY17" fmla="*/ 193984 h 589645"/>
              <a:gd name="connsiteX18" fmla="*/ 405127 w 608208"/>
              <a:gd name="connsiteY18" fmla="*/ 294858 h 589645"/>
              <a:gd name="connsiteX19" fmla="*/ 304112 w 608208"/>
              <a:gd name="connsiteY19" fmla="*/ 395732 h 589645"/>
              <a:gd name="connsiteX20" fmla="*/ 203097 w 608208"/>
              <a:gd name="connsiteY20" fmla="*/ 294858 h 589645"/>
              <a:gd name="connsiteX21" fmla="*/ 304112 w 608208"/>
              <a:gd name="connsiteY21" fmla="*/ 193984 h 589645"/>
              <a:gd name="connsiteX22" fmla="*/ 304109 w 608208"/>
              <a:gd name="connsiteY22" fmla="*/ 0 h 589645"/>
              <a:gd name="connsiteX23" fmla="*/ 593747 w 608208"/>
              <a:gd name="connsiteY23" fmla="*/ 289259 h 589645"/>
              <a:gd name="connsiteX24" fmla="*/ 563142 w 608208"/>
              <a:gd name="connsiteY24" fmla="*/ 319732 h 589645"/>
              <a:gd name="connsiteX25" fmla="*/ 532630 w 608208"/>
              <a:gd name="connsiteY25" fmla="*/ 289259 h 589645"/>
              <a:gd name="connsiteX26" fmla="*/ 304109 w 608208"/>
              <a:gd name="connsiteY26" fmla="*/ 61037 h 589645"/>
              <a:gd name="connsiteX27" fmla="*/ 130805 w 608208"/>
              <a:gd name="connsiteY27" fmla="*/ 141223 h 589645"/>
              <a:gd name="connsiteX28" fmla="*/ 180123 w 608208"/>
              <a:gd name="connsiteY28" fmla="*/ 168474 h 589645"/>
              <a:gd name="connsiteX29" fmla="*/ 184732 w 608208"/>
              <a:gd name="connsiteY29" fmla="*/ 177312 h 589645"/>
              <a:gd name="connsiteX30" fmla="*/ 178372 w 608208"/>
              <a:gd name="connsiteY30" fmla="*/ 184861 h 589645"/>
              <a:gd name="connsiteX31" fmla="*/ 11521 w 608208"/>
              <a:gd name="connsiteY31" fmla="*/ 233838 h 589645"/>
              <a:gd name="connsiteX32" fmla="*/ 2671 w 608208"/>
              <a:gd name="connsiteY32" fmla="*/ 231628 h 589645"/>
              <a:gd name="connsiteX33" fmla="*/ 367 w 608208"/>
              <a:gd name="connsiteY33" fmla="*/ 222791 h 589645"/>
              <a:gd name="connsiteX34" fmla="*/ 49408 w 608208"/>
              <a:gd name="connsiteY34" fmla="*/ 56066 h 589645"/>
              <a:gd name="connsiteX35" fmla="*/ 56967 w 608208"/>
              <a:gd name="connsiteY35" fmla="*/ 49714 h 589645"/>
              <a:gd name="connsiteX36" fmla="*/ 65817 w 608208"/>
              <a:gd name="connsiteY36" fmla="*/ 54317 h 589645"/>
              <a:gd name="connsiteX37" fmla="*/ 88862 w 608208"/>
              <a:gd name="connsiteY37" fmla="*/ 95929 h 589645"/>
              <a:gd name="connsiteX38" fmla="*/ 304109 w 608208"/>
              <a:gd name="connsiteY38" fmla="*/ 0 h 58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08" h="589645">
                <a:moveTo>
                  <a:pt x="45080" y="269983"/>
                </a:moveTo>
                <a:cubicBezTo>
                  <a:pt x="61949" y="269983"/>
                  <a:pt x="75592" y="283605"/>
                  <a:pt x="75592" y="300449"/>
                </a:cubicBezTo>
                <a:cubicBezTo>
                  <a:pt x="75592" y="426270"/>
                  <a:pt x="178099" y="528621"/>
                  <a:pt x="304113" y="528621"/>
                </a:cubicBezTo>
                <a:cubicBezTo>
                  <a:pt x="371222" y="528621"/>
                  <a:pt x="434367" y="498431"/>
                  <a:pt x="477417" y="448453"/>
                </a:cubicBezTo>
                <a:lnTo>
                  <a:pt x="428099" y="421208"/>
                </a:lnTo>
                <a:cubicBezTo>
                  <a:pt x="424872" y="419459"/>
                  <a:pt x="423121" y="415962"/>
                  <a:pt x="423490" y="412372"/>
                </a:cubicBezTo>
                <a:cubicBezTo>
                  <a:pt x="423858" y="408874"/>
                  <a:pt x="426347" y="405837"/>
                  <a:pt x="429850" y="404825"/>
                </a:cubicBezTo>
                <a:lnTo>
                  <a:pt x="596701" y="355858"/>
                </a:lnTo>
                <a:cubicBezTo>
                  <a:pt x="599835" y="354938"/>
                  <a:pt x="603246" y="355766"/>
                  <a:pt x="605551" y="358067"/>
                </a:cubicBezTo>
                <a:cubicBezTo>
                  <a:pt x="607855" y="360460"/>
                  <a:pt x="608777" y="363774"/>
                  <a:pt x="607855" y="366903"/>
                </a:cubicBezTo>
                <a:lnTo>
                  <a:pt x="558814" y="533499"/>
                </a:lnTo>
                <a:cubicBezTo>
                  <a:pt x="557800" y="536997"/>
                  <a:pt x="554758" y="539482"/>
                  <a:pt x="551163" y="539942"/>
                </a:cubicBezTo>
                <a:cubicBezTo>
                  <a:pt x="547568" y="540310"/>
                  <a:pt x="544065" y="538470"/>
                  <a:pt x="542405" y="535340"/>
                </a:cubicBezTo>
                <a:lnTo>
                  <a:pt x="519360" y="493737"/>
                </a:lnTo>
                <a:cubicBezTo>
                  <a:pt x="464972" y="553841"/>
                  <a:pt x="386709" y="589645"/>
                  <a:pt x="304113" y="589645"/>
                </a:cubicBezTo>
                <a:cubicBezTo>
                  <a:pt x="144453" y="589645"/>
                  <a:pt x="14475" y="459866"/>
                  <a:pt x="14475" y="300449"/>
                </a:cubicBezTo>
                <a:cubicBezTo>
                  <a:pt x="14475" y="283605"/>
                  <a:pt x="28210" y="269983"/>
                  <a:pt x="45080" y="269983"/>
                </a:cubicBezTo>
                <a:close/>
                <a:moveTo>
                  <a:pt x="304112" y="193984"/>
                </a:moveTo>
                <a:cubicBezTo>
                  <a:pt x="359901" y="193984"/>
                  <a:pt x="405127" y="239147"/>
                  <a:pt x="405127" y="294858"/>
                </a:cubicBezTo>
                <a:cubicBezTo>
                  <a:pt x="405127" y="350569"/>
                  <a:pt x="359901" y="395732"/>
                  <a:pt x="304112" y="395732"/>
                </a:cubicBezTo>
                <a:cubicBezTo>
                  <a:pt x="248323" y="395732"/>
                  <a:pt x="203097" y="350569"/>
                  <a:pt x="203097" y="294858"/>
                </a:cubicBezTo>
                <a:cubicBezTo>
                  <a:pt x="203097" y="239147"/>
                  <a:pt x="248323" y="193984"/>
                  <a:pt x="304112" y="193984"/>
                </a:cubicBezTo>
                <a:close/>
                <a:moveTo>
                  <a:pt x="304109" y="0"/>
                </a:moveTo>
                <a:cubicBezTo>
                  <a:pt x="463769" y="0"/>
                  <a:pt x="593747" y="129808"/>
                  <a:pt x="593747" y="289259"/>
                </a:cubicBezTo>
                <a:cubicBezTo>
                  <a:pt x="593747" y="306107"/>
                  <a:pt x="580012" y="319732"/>
                  <a:pt x="563142" y="319732"/>
                </a:cubicBezTo>
                <a:cubicBezTo>
                  <a:pt x="546273" y="319732"/>
                  <a:pt x="532630" y="306107"/>
                  <a:pt x="532630" y="289259"/>
                </a:cubicBezTo>
                <a:cubicBezTo>
                  <a:pt x="532630" y="163410"/>
                  <a:pt x="430123" y="61037"/>
                  <a:pt x="304109" y="61037"/>
                </a:cubicBezTo>
                <a:cubicBezTo>
                  <a:pt x="237000" y="61037"/>
                  <a:pt x="173763" y="91234"/>
                  <a:pt x="130805" y="141223"/>
                </a:cubicBezTo>
                <a:lnTo>
                  <a:pt x="180123" y="168474"/>
                </a:lnTo>
                <a:cubicBezTo>
                  <a:pt x="183350" y="170223"/>
                  <a:pt x="185101" y="173629"/>
                  <a:pt x="184732" y="177312"/>
                </a:cubicBezTo>
                <a:cubicBezTo>
                  <a:pt x="184364" y="180810"/>
                  <a:pt x="181875" y="183848"/>
                  <a:pt x="178372" y="184861"/>
                </a:cubicBezTo>
                <a:lnTo>
                  <a:pt x="11521" y="233838"/>
                </a:lnTo>
                <a:cubicBezTo>
                  <a:pt x="8295" y="234759"/>
                  <a:pt x="4884" y="233930"/>
                  <a:pt x="2671" y="231628"/>
                </a:cubicBezTo>
                <a:cubicBezTo>
                  <a:pt x="275" y="229235"/>
                  <a:pt x="-555" y="225829"/>
                  <a:pt x="367" y="222791"/>
                </a:cubicBezTo>
                <a:lnTo>
                  <a:pt x="49408" y="56066"/>
                </a:lnTo>
                <a:cubicBezTo>
                  <a:pt x="50422" y="52660"/>
                  <a:pt x="53372" y="50082"/>
                  <a:pt x="56967" y="49714"/>
                </a:cubicBezTo>
                <a:cubicBezTo>
                  <a:pt x="60654" y="49345"/>
                  <a:pt x="64157" y="51095"/>
                  <a:pt x="65817" y="54317"/>
                </a:cubicBezTo>
                <a:lnTo>
                  <a:pt x="88862" y="95929"/>
                </a:lnTo>
                <a:cubicBezTo>
                  <a:pt x="143250" y="35812"/>
                  <a:pt x="221513" y="0"/>
                  <a:pt x="304109" y="0"/>
                </a:cubicBezTo>
                <a:close/>
              </a:path>
            </a:pathLst>
          </a:custGeom>
          <a:solidFill>
            <a:srgbClr val="0070B0"/>
          </a:solidFill>
          <a:ln>
            <a:noFill/>
          </a:ln>
        </p:spPr>
      </p:sp>
      <p:sp>
        <p:nvSpPr>
          <p:cNvPr id="23" name="share-files_1651"/>
          <p:cNvSpPr>
            <a:spLocks noChangeAspect="1"/>
          </p:cNvSpPr>
          <p:nvPr/>
        </p:nvSpPr>
        <p:spPr bwMode="auto">
          <a:xfrm>
            <a:off x="1703386" y="1661180"/>
            <a:ext cx="1001713" cy="688765"/>
          </a:xfrm>
          <a:custGeom>
            <a:avLst/>
            <a:gdLst>
              <a:gd name="connsiteX0" fmla="*/ 554531 w 606016"/>
              <a:gd name="connsiteY0" fmla="*/ 123222 h 416689"/>
              <a:gd name="connsiteX1" fmla="*/ 554531 w 606016"/>
              <a:gd name="connsiteY1" fmla="*/ 210657 h 416689"/>
              <a:gd name="connsiteX2" fmla="*/ 593804 w 606016"/>
              <a:gd name="connsiteY2" fmla="*/ 210657 h 416689"/>
              <a:gd name="connsiteX3" fmla="*/ 593804 w 606016"/>
              <a:gd name="connsiteY3" fmla="*/ 123222 h 416689"/>
              <a:gd name="connsiteX4" fmla="*/ 425055 w 606016"/>
              <a:gd name="connsiteY4" fmla="*/ 43962 h 416689"/>
              <a:gd name="connsiteX5" fmla="*/ 554392 w 606016"/>
              <a:gd name="connsiteY5" fmla="*/ 43962 h 416689"/>
              <a:gd name="connsiteX6" fmla="*/ 554531 w 606016"/>
              <a:gd name="connsiteY6" fmla="*/ 111028 h 416689"/>
              <a:gd name="connsiteX7" fmla="*/ 606016 w 606016"/>
              <a:gd name="connsiteY7" fmla="*/ 111028 h 416689"/>
              <a:gd name="connsiteX8" fmla="*/ 606016 w 606016"/>
              <a:gd name="connsiteY8" fmla="*/ 222713 h 416689"/>
              <a:gd name="connsiteX9" fmla="*/ 554531 w 606016"/>
              <a:gd name="connsiteY9" fmla="*/ 222713 h 416689"/>
              <a:gd name="connsiteX10" fmla="*/ 554531 w 606016"/>
              <a:gd name="connsiteY10" fmla="*/ 247378 h 416689"/>
              <a:gd name="connsiteX11" fmla="*/ 554392 w 606016"/>
              <a:gd name="connsiteY11" fmla="*/ 247378 h 416689"/>
              <a:gd name="connsiteX12" fmla="*/ 554392 w 606016"/>
              <a:gd name="connsiteY12" fmla="*/ 310841 h 416689"/>
              <a:gd name="connsiteX13" fmla="*/ 244650 w 606016"/>
              <a:gd name="connsiteY13" fmla="*/ 310841 h 416689"/>
              <a:gd name="connsiteX14" fmla="*/ 405488 w 606016"/>
              <a:gd name="connsiteY14" fmla="*/ 138603 h 416689"/>
              <a:gd name="connsiteX15" fmla="*/ 410484 w 606016"/>
              <a:gd name="connsiteY15" fmla="*/ 110197 h 416689"/>
              <a:gd name="connsiteX16" fmla="*/ 386476 w 606016"/>
              <a:gd name="connsiteY16" fmla="*/ 94677 h 416689"/>
              <a:gd name="connsiteX17" fmla="*/ 380093 w 606016"/>
              <a:gd name="connsiteY17" fmla="*/ 94677 h 416689"/>
              <a:gd name="connsiteX18" fmla="*/ 0 w 606016"/>
              <a:gd name="connsiteY18" fmla="*/ 43962 h 416689"/>
              <a:gd name="connsiteX19" fmla="*/ 233854 w 606016"/>
              <a:gd name="connsiteY19" fmla="*/ 43962 h 416689"/>
              <a:gd name="connsiteX20" fmla="*/ 141006 w 606016"/>
              <a:gd name="connsiteY20" fmla="*/ 154677 h 416689"/>
              <a:gd name="connsiteX21" fmla="*/ 137259 w 606016"/>
              <a:gd name="connsiteY21" fmla="*/ 182390 h 416689"/>
              <a:gd name="connsiteX22" fmla="*/ 160991 w 606016"/>
              <a:gd name="connsiteY22" fmla="*/ 197632 h 416689"/>
              <a:gd name="connsiteX23" fmla="*/ 218726 w 606016"/>
              <a:gd name="connsiteY23" fmla="*/ 197632 h 416689"/>
              <a:gd name="connsiteX24" fmla="*/ 139896 w 606016"/>
              <a:gd name="connsiteY24" fmla="*/ 310841 h 416689"/>
              <a:gd name="connsiteX25" fmla="*/ 0 w 606016"/>
              <a:gd name="connsiteY25" fmla="*/ 310841 h 416689"/>
              <a:gd name="connsiteX26" fmla="*/ 302374 w 606016"/>
              <a:gd name="connsiteY26" fmla="*/ 0 h 416689"/>
              <a:gd name="connsiteX27" fmla="*/ 414094 w 606016"/>
              <a:gd name="connsiteY27" fmla="*/ 0 h 416689"/>
              <a:gd name="connsiteX28" fmla="*/ 418396 w 606016"/>
              <a:gd name="connsiteY28" fmla="*/ 2771 h 416689"/>
              <a:gd name="connsiteX29" fmla="*/ 417702 w 606016"/>
              <a:gd name="connsiteY29" fmla="*/ 7899 h 416689"/>
              <a:gd name="connsiteX30" fmla="*/ 325412 w 606016"/>
              <a:gd name="connsiteY30" fmla="*/ 111967 h 416689"/>
              <a:gd name="connsiteX31" fmla="*/ 379121 w 606016"/>
              <a:gd name="connsiteY31" fmla="*/ 111967 h 416689"/>
              <a:gd name="connsiteX32" fmla="*/ 383562 w 606016"/>
              <a:gd name="connsiteY32" fmla="*/ 114877 h 416689"/>
              <a:gd name="connsiteX33" fmla="*/ 382590 w 606016"/>
              <a:gd name="connsiteY33" fmla="*/ 120004 h 416689"/>
              <a:gd name="connsiteX34" fmla="*/ 106968 w 606016"/>
              <a:gd name="connsiteY34" fmla="*/ 415165 h 416689"/>
              <a:gd name="connsiteX35" fmla="*/ 103499 w 606016"/>
              <a:gd name="connsiteY35" fmla="*/ 416689 h 416689"/>
              <a:gd name="connsiteX36" fmla="*/ 100445 w 606016"/>
              <a:gd name="connsiteY36" fmla="*/ 415719 h 416689"/>
              <a:gd name="connsiteX37" fmla="*/ 99474 w 606016"/>
              <a:gd name="connsiteY37" fmla="*/ 409206 h 416689"/>
              <a:gd name="connsiteX38" fmla="*/ 264348 w 606016"/>
              <a:gd name="connsiteY38" fmla="*/ 172385 h 416689"/>
              <a:gd name="connsiteX39" fmla="*/ 165812 w 606016"/>
              <a:gd name="connsiteY39" fmla="*/ 172385 h 416689"/>
              <a:gd name="connsiteX40" fmla="*/ 161371 w 606016"/>
              <a:gd name="connsiteY40" fmla="*/ 169613 h 416689"/>
              <a:gd name="connsiteX41" fmla="*/ 162065 w 606016"/>
              <a:gd name="connsiteY41" fmla="*/ 164486 h 416689"/>
              <a:gd name="connsiteX42" fmla="*/ 298627 w 606016"/>
              <a:gd name="connsiteY42" fmla="*/ 1663 h 416689"/>
              <a:gd name="connsiteX43" fmla="*/ 302374 w 606016"/>
              <a:gd name="connsiteY43" fmla="*/ 0 h 41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016" h="416689">
                <a:moveTo>
                  <a:pt x="554531" y="123222"/>
                </a:moveTo>
                <a:lnTo>
                  <a:pt x="554531" y="210657"/>
                </a:lnTo>
                <a:lnTo>
                  <a:pt x="593804" y="210657"/>
                </a:lnTo>
                <a:lnTo>
                  <a:pt x="593804" y="123222"/>
                </a:lnTo>
                <a:close/>
                <a:moveTo>
                  <a:pt x="425055" y="43962"/>
                </a:moveTo>
                <a:lnTo>
                  <a:pt x="554392" y="43962"/>
                </a:lnTo>
                <a:lnTo>
                  <a:pt x="554531" y="111028"/>
                </a:lnTo>
                <a:lnTo>
                  <a:pt x="606016" y="111028"/>
                </a:lnTo>
                <a:lnTo>
                  <a:pt x="606016" y="222713"/>
                </a:lnTo>
                <a:lnTo>
                  <a:pt x="554531" y="222713"/>
                </a:lnTo>
                <a:lnTo>
                  <a:pt x="554531" y="247378"/>
                </a:lnTo>
                <a:lnTo>
                  <a:pt x="554392" y="247378"/>
                </a:lnTo>
                <a:lnTo>
                  <a:pt x="554392" y="310841"/>
                </a:lnTo>
                <a:lnTo>
                  <a:pt x="244650" y="310841"/>
                </a:lnTo>
                <a:lnTo>
                  <a:pt x="405488" y="138603"/>
                </a:lnTo>
                <a:cubicBezTo>
                  <a:pt x="412705" y="130982"/>
                  <a:pt x="414647" y="119896"/>
                  <a:pt x="410484" y="110197"/>
                </a:cubicBezTo>
                <a:cubicBezTo>
                  <a:pt x="406321" y="100774"/>
                  <a:pt x="396884" y="94677"/>
                  <a:pt x="386476" y="94677"/>
                </a:cubicBezTo>
                <a:lnTo>
                  <a:pt x="380093" y="94677"/>
                </a:lnTo>
                <a:close/>
                <a:moveTo>
                  <a:pt x="0" y="43962"/>
                </a:moveTo>
                <a:lnTo>
                  <a:pt x="233854" y="43962"/>
                </a:lnTo>
                <a:lnTo>
                  <a:pt x="141006" y="154677"/>
                </a:lnTo>
                <a:cubicBezTo>
                  <a:pt x="134483" y="162436"/>
                  <a:pt x="133096" y="173383"/>
                  <a:pt x="137259" y="182390"/>
                </a:cubicBezTo>
                <a:cubicBezTo>
                  <a:pt x="141561" y="191674"/>
                  <a:pt x="150860" y="197632"/>
                  <a:pt x="160991" y="197632"/>
                </a:cubicBezTo>
                <a:lnTo>
                  <a:pt x="218726" y="197632"/>
                </a:lnTo>
                <a:lnTo>
                  <a:pt x="139896" y="310841"/>
                </a:lnTo>
                <a:lnTo>
                  <a:pt x="0" y="310841"/>
                </a:lnTo>
                <a:close/>
                <a:moveTo>
                  <a:pt x="302374" y="0"/>
                </a:moveTo>
                <a:lnTo>
                  <a:pt x="414094" y="0"/>
                </a:lnTo>
                <a:cubicBezTo>
                  <a:pt x="415898" y="0"/>
                  <a:pt x="417702" y="1109"/>
                  <a:pt x="418396" y="2771"/>
                </a:cubicBezTo>
                <a:cubicBezTo>
                  <a:pt x="419229" y="4434"/>
                  <a:pt x="418951" y="6513"/>
                  <a:pt x="417702" y="7899"/>
                </a:cubicBezTo>
                <a:lnTo>
                  <a:pt x="325412" y="111967"/>
                </a:lnTo>
                <a:lnTo>
                  <a:pt x="379121" y="111967"/>
                </a:lnTo>
                <a:cubicBezTo>
                  <a:pt x="381064" y="111967"/>
                  <a:pt x="382729" y="113076"/>
                  <a:pt x="383562" y="114877"/>
                </a:cubicBezTo>
                <a:cubicBezTo>
                  <a:pt x="384256" y="116678"/>
                  <a:pt x="383978" y="118618"/>
                  <a:pt x="382590" y="120004"/>
                </a:cubicBezTo>
                <a:lnTo>
                  <a:pt x="106968" y="415165"/>
                </a:lnTo>
                <a:cubicBezTo>
                  <a:pt x="105997" y="416135"/>
                  <a:pt x="104748" y="416689"/>
                  <a:pt x="103499" y="416689"/>
                </a:cubicBezTo>
                <a:cubicBezTo>
                  <a:pt x="102388" y="416689"/>
                  <a:pt x="101417" y="416412"/>
                  <a:pt x="100445" y="415719"/>
                </a:cubicBezTo>
                <a:cubicBezTo>
                  <a:pt x="98502" y="414056"/>
                  <a:pt x="98086" y="411285"/>
                  <a:pt x="99474" y="409206"/>
                </a:cubicBezTo>
                <a:lnTo>
                  <a:pt x="264348" y="172385"/>
                </a:lnTo>
                <a:lnTo>
                  <a:pt x="165812" y="172385"/>
                </a:lnTo>
                <a:cubicBezTo>
                  <a:pt x="163869" y="172385"/>
                  <a:pt x="162204" y="171276"/>
                  <a:pt x="161371" y="169613"/>
                </a:cubicBezTo>
                <a:cubicBezTo>
                  <a:pt x="160677" y="167950"/>
                  <a:pt x="160955" y="165872"/>
                  <a:pt x="162065" y="164486"/>
                </a:cubicBezTo>
                <a:lnTo>
                  <a:pt x="298627" y="1663"/>
                </a:lnTo>
                <a:cubicBezTo>
                  <a:pt x="299598" y="554"/>
                  <a:pt x="300847" y="0"/>
                  <a:pt x="302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89894" y="2745663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551" y="3297536"/>
            <a:ext cx="4329480" cy="1362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此处，根据主题内容，修改文字说明或样式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71336" y="2745663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90993" y="3297536"/>
            <a:ext cx="4329480" cy="1362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此处，根据主题内容，修改文字说明或样式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534002" y="5345722"/>
            <a:ext cx="1171097" cy="1080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400135" y="5358911"/>
            <a:ext cx="1171097" cy="1080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989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17036" r="54116" b="46409"/>
          <a:stretch>
            <a:fillRect/>
          </a:stretch>
        </p:blipFill>
        <p:spPr>
          <a:xfrm>
            <a:off x="0" y="1872343"/>
            <a:ext cx="4819853" cy="3048000"/>
          </a:xfrm>
          <a:custGeom>
            <a:avLst/>
            <a:gdLst>
              <a:gd name="connsiteX0" fmla="*/ 0 w 4461495"/>
              <a:gd name="connsiteY0" fmla="*/ 0 h 2506935"/>
              <a:gd name="connsiteX1" fmla="*/ 2506935 w 4461495"/>
              <a:gd name="connsiteY1" fmla="*/ 0 h 2506935"/>
              <a:gd name="connsiteX2" fmla="*/ 2506935 w 4461495"/>
              <a:gd name="connsiteY2" fmla="*/ 437038 h 2506935"/>
              <a:gd name="connsiteX3" fmla="*/ 3624098 w 4461495"/>
              <a:gd name="connsiteY3" fmla="*/ 437038 h 2506935"/>
              <a:gd name="connsiteX4" fmla="*/ 3624098 w 4461495"/>
              <a:gd name="connsiteY4" fmla="*/ 694873 h 2506935"/>
              <a:gd name="connsiteX5" fmla="*/ 4461495 w 4461495"/>
              <a:gd name="connsiteY5" fmla="*/ 694873 h 2506935"/>
              <a:gd name="connsiteX6" fmla="*/ 4461495 w 4461495"/>
              <a:gd name="connsiteY6" fmla="*/ 1812059 h 2506935"/>
              <a:gd name="connsiteX7" fmla="*/ 3624098 w 4461495"/>
              <a:gd name="connsiteY7" fmla="*/ 1812059 h 2506935"/>
              <a:gd name="connsiteX8" fmla="*/ 3624098 w 4461495"/>
              <a:gd name="connsiteY8" fmla="*/ 2069895 h 2506935"/>
              <a:gd name="connsiteX9" fmla="*/ 2506935 w 4461495"/>
              <a:gd name="connsiteY9" fmla="*/ 2069895 h 2506935"/>
              <a:gd name="connsiteX10" fmla="*/ 2506935 w 4461495"/>
              <a:gd name="connsiteY10" fmla="*/ 2506935 h 2506935"/>
              <a:gd name="connsiteX11" fmla="*/ 0 w 4461495"/>
              <a:gd name="connsiteY11" fmla="*/ 2506935 h 250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61495" h="2506935">
                <a:moveTo>
                  <a:pt x="0" y="0"/>
                </a:moveTo>
                <a:lnTo>
                  <a:pt x="2506935" y="0"/>
                </a:lnTo>
                <a:lnTo>
                  <a:pt x="2506935" y="437038"/>
                </a:lnTo>
                <a:lnTo>
                  <a:pt x="3624098" y="437038"/>
                </a:lnTo>
                <a:lnTo>
                  <a:pt x="3624098" y="694873"/>
                </a:lnTo>
                <a:lnTo>
                  <a:pt x="4461495" y="694873"/>
                </a:lnTo>
                <a:lnTo>
                  <a:pt x="4461495" y="1812059"/>
                </a:lnTo>
                <a:lnTo>
                  <a:pt x="3624098" y="1812059"/>
                </a:lnTo>
                <a:lnTo>
                  <a:pt x="3624098" y="2069895"/>
                </a:lnTo>
                <a:lnTo>
                  <a:pt x="2506935" y="2069895"/>
                </a:lnTo>
                <a:lnTo>
                  <a:pt x="2506935" y="2506935"/>
                </a:lnTo>
                <a:lnTo>
                  <a:pt x="0" y="2506935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7" name="矩形 46"/>
          <p:cNvSpPr/>
          <p:nvPr/>
        </p:nvSpPr>
        <p:spPr>
          <a:xfrm>
            <a:off x="5086425" y="2490788"/>
            <a:ext cx="6314139" cy="85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rgbClr val="0070B0"/>
                </a:solidFill>
                <a:cs typeface="+mn-ea"/>
                <a:sym typeface="+mn-lt"/>
              </a:rPr>
              <a:t>04</a:t>
            </a:r>
            <a:r>
              <a:rPr lang="zh-CN" altLang="en-US" sz="6600" b="1" dirty="0" smtClean="0">
                <a:solidFill>
                  <a:srgbClr val="0070B0"/>
                </a:solidFill>
                <a:cs typeface="+mn-ea"/>
                <a:sym typeface="+mn-lt"/>
              </a:rPr>
              <a:t>明年</a:t>
            </a:r>
            <a:r>
              <a:rPr lang="zh-CN" altLang="en-US" sz="6600" b="1" dirty="0">
                <a:solidFill>
                  <a:srgbClr val="0070B0"/>
                </a:solidFill>
                <a:cs typeface="+mn-ea"/>
                <a:sym typeface="+mn-lt"/>
              </a:rPr>
              <a:t>工作计划</a:t>
            </a:r>
          </a:p>
        </p:txBody>
      </p:sp>
      <p:sp>
        <p:nvSpPr>
          <p:cNvPr id="52" name="矩形 51"/>
          <p:cNvSpPr/>
          <p:nvPr/>
        </p:nvSpPr>
        <p:spPr>
          <a:xfrm>
            <a:off x="5308403" y="3608043"/>
            <a:ext cx="5277114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431588" y="3595386"/>
            <a:ext cx="146050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8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3429001"/>
            <a:ext cx="12192001" cy="2666999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08"/>
          <a:stretch>
            <a:fillRect/>
          </a:stretch>
        </p:blipFill>
        <p:spPr>
          <a:xfrm>
            <a:off x="0" y="771753"/>
            <a:ext cx="12192000" cy="3815242"/>
          </a:xfrm>
          <a:custGeom>
            <a:avLst/>
            <a:gdLst>
              <a:gd name="connsiteX0" fmla="*/ 0 w 12192000"/>
              <a:gd name="connsiteY0" fmla="*/ 0 h 3815242"/>
              <a:gd name="connsiteX1" fmla="*/ 12192000 w 12192000"/>
              <a:gd name="connsiteY1" fmla="*/ 0 h 3815242"/>
              <a:gd name="connsiteX2" fmla="*/ 12192000 w 12192000"/>
              <a:gd name="connsiteY2" fmla="*/ 3815242 h 3815242"/>
              <a:gd name="connsiteX3" fmla="*/ 12065595 w 12192000"/>
              <a:gd name="connsiteY3" fmla="*/ 3747513 h 3815242"/>
              <a:gd name="connsiteX4" fmla="*/ 6096000 w 12192000"/>
              <a:gd name="connsiteY4" fmla="*/ 2657247 h 3815242"/>
              <a:gd name="connsiteX5" fmla="*/ 126405 w 12192000"/>
              <a:gd name="connsiteY5" fmla="*/ 3747513 h 3815242"/>
              <a:gd name="connsiteX6" fmla="*/ 0 w 12192000"/>
              <a:gd name="connsiteY6" fmla="*/ 3815242 h 3815242"/>
              <a:gd name="connsiteX7" fmla="*/ 0 w 12192000"/>
              <a:gd name="connsiteY7" fmla="*/ 0 h 381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815242">
                <a:moveTo>
                  <a:pt x="0" y="0"/>
                </a:moveTo>
                <a:lnTo>
                  <a:pt x="12192000" y="0"/>
                </a:lnTo>
                <a:lnTo>
                  <a:pt x="12192000" y="3815242"/>
                </a:lnTo>
                <a:lnTo>
                  <a:pt x="12065595" y="3747513"/>
                </a:lnTo>
                <a:cubicBezTo>
                  <a:pt x="10771867" y="3089725"/>
                  <a:pt x="8580966" y="2657247"/>
                  <a:pt x="6096000" y="2657247"/>
                </a:cubicBezTo>
                <a:cubicBezTo>
                  <a:pt x="3611035" y="2657247"/>
                  <a:pt x="1420133" y="3089725"/>
                  <a:pt x="126405" y="3747513"/>
                </a:cubicBezTo>
                <a:lnTo>
                  <a:pt x="0" y="381524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5402263" y="4892178"/>
            <a:ext cx="1314451" cy="295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25023" y="5187283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51463" y="3573967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1" name="browser_141142"/>
          <p:cNvSpPr>
            <a:spLocks noChangeAspect="1"/>
          </p:cNvSpPr>
          <p:nvPr/>
        </p:nvSpPr>
        <p:spPr bwMode="auto">
          <a:xfrm>
            <a:off x="1336126" y="3774666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64949" y="3008735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3" name="conference-hall_67836"/>
          <p:cNvSpPr>
            <a:spLocks noChangeAspect="1"/>
          </p:cNvSpPr>
          <p:nvPr/>
        </p:nvSpPr>
        <p:spPr bwMode="auto">
          <a:xfrm>
            <a:off x="4254124" y="3238463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214201" y="3037764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5" name="tool-cross_13310"/>
          <p:cNvSpPr>
            <a:spLocks/>
          </p:cNvSpPr>
          <p:nvPr/>
        </p:nvSpPr>
        <p:spPr bwMode="auto">
          <a:xfrm>
            <a:off x="7392261" y="3238463"/>
            <a:ext cx="555179" cy="557656"/>
          </a:xfrm>
          <a:custGeom>
            <a:avLst/>
            <a:gdLst>
              <a:gd name="T0" fmla="*/ 477 w 631"/>
              <a:gd name="T1" fmla="*/ 282 h 626"/>
              <a:gd name="T2" fmla="*/ 554 w 631"/>
              <a:gd name="T3" fmla="*/ 197 h 626"/>
              <a:gd name="T4" fmla="*/ 623 w 631"/>
              <a:gd name="T5" fmla="*/ 79 h 626"/>
              <a:gd name="T6" fmla="*/ 615 w 631"/>
              <a:gd name="T7" fmla="*/ 28 h 626"/>
              <a:gd name="T8" fmla="*/ 593 w 631"/>
              <a:gd name="T9" fmla="*/ 12 h 626"/>
              <a:gd name="T10" fmla="*/ 541 w 631"/>
              <a:gd name="T11" fmla="*/ 21 h 626"/>
              <a:gd name="T12" fmla="*/ 451 w 631"/>
              <a:gd name="T13" fmla="*/ 123 h 626"/>
              <a:gd name="T14" fmla="*/ 395 w 631"/>
              <a:gd name="T15" fmla="*/ 223 h 626"/>
              <a:gd name="T16" fmla="*/ 396 w 631"/>
              <a:gd name="T17" fmla="*/ 267 h 626"/>
              <a:gd name="T18" fmla="*/ 388 w 631"/>
              <a:gd name="T19" fmla="*/ 278 h 626"/>
              <a:gd name="T20" fmla="*/ 346 w 631"/>
              <a:gd name="T21" fmla="*/ 249 h 626"/>
              <a:gd name="T22" fmla="*/ 275 w 631"/>
              <a:gd name="T23" fmla="*/ 176 h 626"/>
              <a:gd name="T24" fmla="*/ 290 w 631"/>
              <a:gd name="T25" fmla="*/ 132 h 626"/>
              <a:gd name="T26" fmla="*/ 254 w 631"/>
              <a:gd name="T27" fmla="*/ 48 h 626"/>
              <a:gd name="T28" fmla="*/ 236 w 631"/>
              <a:gd name="T29" fmla="*/ 34 h 626"/>
              <a:gd name="T30" fmla="*/ 174 w 631"/>
              <a:gd name="T31" fmla="*/ 19 h 626"/>
              <a:gd name="T32" fmla="*/ 125 w 631"/>
              <a:gd name="T33" fmla="*/ 28 h 626"/>
              <a:gd name="T34" fmla="*/ 121 w 631"/>
              <a:gd name="T35" fmla="*/ 35 h 626"/>
              <a:gd name="T36" fmla="*/ 126 w 631"/>
              <a:gd name="T37" fmla="*/ 49 h 626"/>
              <a:gd name="T38" fmla="*/ 167 w 631"/>
              <a:gd name="T39" fmla="*/ 89 h 626"/>
              <a:gd name="T40" fmla="*/ 167 w 631"/>
              <a:gd name="T41" fmla="*/ 141 h 626"/>
              <a:gd name="T42" fmla="*/ 124 w 631"/>
              <a:gd name="T43" fmla="*/ 184 h 626"/>
              <a:gd name="T44" fmla="*/ 98 w 631"/>
              <a:gd name="T45" fmla="*/ 195 h 626"/>
              <a:gd name="T46" fmla="*/ 72 w 631"/>
              <a:gd name="T47" fmla="*/ 184 h 626"/>
              <a:gd name="T48" fmla="*/ 31 w 631"/>
              <a:gd name="T49" fmla="*/ 144 h 626"/>
              <a:gd name="T50" fmla="*/ 18 w 631"/>
              <a:gd name="T51" fmla="*/ 138 h 626"/>
              <a:gd name="T52" fmla="*/ 11 w 631"/>
              <a:gd name="T53" fmla="*/ 142 h 626"/>
              <a:gd name="T54" fmla="*/ 2 w 631"/>
              <a:gd name="T55" fmla="*/ 191 h 626"/>
              <a:gd name="T56" fmla="*/ 14 w 631"/>
              <a:gd name="T57" fmla="*/ 253 h 626"/>
              <a:gd name="T58" fmla="*/ 68 w 631"/>
              <a:gd name="T59" fmla="*/ 296 h 626"/>
              <a:gd name="T60" fmla="*/ 115 w 631"/>
              <a:gd name="T61" fmla="*/ 307 h 626"/>
              <a:gd name="T62" fmla="*/ 159 w 631"/>
              <a:gd name="T63" fmla="*/ 292 h 626"/>
              <a:gd name="T64" fmla="*/ 238 w 631"/>
              <a:gd name="T65" fmla="*/ 367 h 626"/>
              <a:gd name="T66" fmla="*/ 284 w 631"/>
              <a:gd name="T67" fmla="*/ 426 h 626"/>
              <a:gd name="T68" fmla="*/ 176 w 631"/>
              <a:gd name="T69" fmla="*/ 578 h 626"/>
              <a:gd name="T70" fmla="*/ 183 w 631"/>
              <a:gd name="T71" fmla="*/ 615 h 626"/>
              <a:gd name="T72" fmla="*/ 198 w 631"/>
              <a:gd name="T73" fmla="*/ 620 h 626"/>
              <a:gd name="T74" fmla="*/ 220 w 631"/>
              <a:gd name="T75" fmla="*/ 609 h 626"/>
              <a:gd name="T76" fmla="*/ 325 w 631"/>
              <a:gd name="T77" fmla="*/ 460 h 626"/>
              <a:gd name="T78" fmla="*/ 353 w 631"/>
              <a:gd name="T79" fmla="*/ 481 h 626"/>
              <a:gd name="T80" fmla="*/ 406 w 631"/>
              <a:gd name="T81" fmla="*/ 521 h 626"/>
              <a:gd name="T82" fmla="*/ 406 w 631"/>
              <a:gd name="T83" fmla="*/ 524 h 626"/>
              <a:gd name="T84" fmla="*/ 507 w 631"/>
              <a:gd name="T85" fmla="*/ 626 h 626"/>
              <a:gd name="T86" fmla="*/ 609 w 631"/>
              <a:gd name="T87" fmla="*/ 524 h 626"/>
              <a:gd name="T88" fmla="*/ 507 w 631"/>
              <a:gd name="T89" fmla="*/ 423 h 626"/>
              <a:gd name="T90" fmla="*/ 504 w 631"/>
              <a:gd name="T91" fmla="*/ 423 h 626"/>
              <a:gd name="T92" fmla="*/ 466 w 631"/>
              <a:gd name="T93" fmla="*/ 360 h 626"/>
              <a:gd name="T94" fmla="*/ 428 w 631"/>
              <a:gd name="T95" fmla="*/ 314 h 626"/>
              <a:gd name="T96" fmla="*/ 441 w 631"/>
              <a:gd name="T97" fmla="*/ 296 h 626"/>
              <a:gd name="T98" fmla="*/ 477 w 631"/>
              <a:gd name="T99" fmla="*/ 282 h 626"/>
              <a:gd name="T100" fmla="*/ 469 w 631"/>
              <a:gd name="T101" fmla="*/ 487 h 626"/>
              <a:gd name="T102" fmla="*/ 507 w 631"/>
              <a:gd name="T103" fmla="*/ 471 h 626"/>
              <a:gd name="T104" fmla="*/ 560 w 631"/>
              <a:gd name="T105" fmla="*/ 524 h 626"/>
              <a:gd name="T106" fmla="*/ 507 w 631"/>
              <a:gd name="T107" fmla="*/ 577 h 626"/>
              <a:gd name="T108" fmla="*/ 454 w 631"/>
              <a:gd name="T109" fmla="*/ 524 h 626"/>
              <a:gd name="T110" fmla="*/ 469 w 631"/>
              <a:gd name="T111" fmla="*/ 487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1" h="626">
                <a:moveTo>
                  <a:pt x="477" y="282"/>
                </a:moveTo>
                <a:cubicBezTo>
                  <a:pt x="477" y="282"/>
                  <a:pt x="521" y="243"/>
                  <a:pt x="554" y="197"/>
                </a:cubicBezTo>
                <a:cubicBezTo>
                  <a:pt x="591" y="146"/>
                  <a:pt x="623" y="79"/>
                  <a:pt x="623" y="79"/>
                </a:cubicBezTo>
                <a:cubicBezTo>
                  <a:pt x="630" y="58"/>
                  <a:pt x="631" y="40"/>
                  <a:pt x="615" y="28"/>
                </a:cubicBezTo>
                <a:lnTo>
                  <a:pt x="593" y="12"/>
                </a:lnTo>
                <a:cubicBezTo>
                  <a:pt x="576" y="0"/>
                  <a:pt x="558" y="8"/>
                  <a:pt x="541" y="21"/>
                </a:cubicBezTo>
                <a:cubicBezTo>
                  <a:pt x="541" y="21"/>
                  <a:pt x="487" y="73"/>
                  <a:pt x="451" y="123"/>
                </a:cubicBezTo>
                <a:cubicBezTo>
                  <a:pt x="415" y="173"/>
                  <a:pt x="395" y="223"/>
                  <a:pt x="395" y="223"/>
                </a:cubicBezTo>
                <a:cubicBezTo>
                  <a:pt x="390" y="240"/>
                  <a:pt x="388" y="255"/>
                  <a:pt x="396" y="267"/>
                </a:cubicBezTo>
                <a:lnTo>
                  <a:pt x="388" y="278"/>
                </a:lnTo>
                <a:cubicBezTo>
                  <a:pt x="374" y="267"/>
                  <a:pt x="359" y="257"/>
                  <a:pt x="346" y="249"/>
                </a:cubicBezTo>
                <a:cubicBezTo>
                  <a:pt x="301" y="224"/>
                  <a:pt x="266" y="200"/>
                  <a:pt x="275" y="176"/>
                </a:cubicBezTo>
                <a:lnTo>
                  <a:pt x="290" y="132"/>
                </a:lnTo>
                <a:cubicBezTo>
                  <a:pt x="295" y="118"/>
                  <a:pt x="272" y="66"/>
                  <a:pt x="254" y="48"/>
                </a:cubicBezTo>
                <a:cubicBezTo>
                  <a:pt x="248" y="42"/>
                  <a:pt x="242" y="37"/>
                  <a:pt x="236" y="34"/>
                </a:cubicBezTo>
                <a:cubicBezTo>
                  <a:pt x="226" y="27"/>
                  <a:pt x="198" y="17"/>
                  <a:pt x="174" y="19"/>
                </a:cubicBezTo>
                <a:cubicBezTo>
                  <a:pt x="151" y="21"/>
                  <a:pt x="129" y="26"/>
                  <a:pt x="125" y="28"/>
                </a:cubicBezTo>
                <a:cubicBezTo>
                  <a:pt x="123" y="30"/>
                  <a:pt x="121" y="32"/>
                  <a:pt x="121" y="35"/>
                </a:cubicBezTo>
                <a:cubicBezTo>
                  <a:pt x="120" y="39"/>
                  <a:pt x="122" y="44"/>
                  <a:pt x="126" y="49"/>
                </a:cubicBezTo>
                <a:lnTo>
                  <a:pt x="167" y="89"/>
                </a:lnTo>
                <a:cubicBezTo>
                  <a:pt x="181" y="103"/>
                  <a:pt x="181" y="126"/>
                  <a:pt x="167" y="141"/>
                </a:cubicBezTo>
                <a:lnTo>
                  <a:pt x="124" y="184"/>
                </a:lnTo>
                <a:cubicBezTo>
                  <a:pt x="117" y="191"/>
                  <a:pt x="107" y="195"/>
                  <a:pt x="98" y="195"/>
                </a:cubicBezTo>
                <a:cubicBezTo>
                  <a:pt x="88" y="195"/>
                  <a:pt x="79" y="191"/>
                  <a:pt x="72" y="184"/>
                </a:cubicBezTo>
                <a:lnTo>
                  <a:pt x="31" y="144"/>
                </a:lnTo>
                <a:cubicBezTo>
                  <a:pt x="27" y="139"/>
                  <a:pt x="22" y="137"/>
                  <a:pt x="18" y="138"/>
                </a:cubicBezTo>
                <a:cubicBezTo>
                  <a:pt x="15" y="139"/>
                  <a:pt x="13" y="140"/>
                  <a:pt x="11" y="142"/>
                </a:cubicBezTo>
                <a:cubicBezTo>
                  <a:pt x="9" y="146"/>
                  <a:pt x="4" y="168"/>
                  <a:pt x="2" y="191"/>
                </a:cubicBezTo>
                <a:cubicBezTo>
                  <a:pt x="0" y="215"/>
                  <a:pt x="8" y="243"/>
                  <a:pt x="14" y="253"/>
                </a:cubicBezTo>
                <a:cubicBezTo>
                  <a:pt x="20" y="264"/>
                  <a:pt x="44" y="285"/>
                  <a:pt x="68" y="296"/>
                </a:cubicBezTo>
                <a:cubicBezTo>
                  <a:pt x="88" y="304"/>
                  <a:pt x="107" y="309"/>
                  <a:pt x="115" y="307"/>
                </a:cubicBezTo>
                <a:cubicBezTo>
                  <a:pt x="115" y="307"/>
                  <a:pt x="135" y="300"/>
                  <a:pt x="159" y="292"/>
                </a:cubicBezTo>
                <a:cubicBezTo>
                  <a:pt x="183" y="284"/>
                  <a:pt x="210" y="321"/>
                  <a:pt x="238" y="367"/>
                </a:cubicBezTo>
                <a:cubicBezTo>
                  <a:pt x="251" y="388"/>
                  <a:pt x="267" y="409"/>
                  <a:pt x="284" y="426"/>
                </a:cubicBezTo>
                <a:lnTo>
                  <a:pt x="176" y="578"/>
                </a:lnTo>
                <a:cubicBezTo>
                  <a:pt x="168" y="590"/>
                  <a:pt x="171" y="607"/>
                  <a:pt x="183" y="615"/>
                </a:cubicBezTo>
                <a:cubicBezTo>
                  <a:pt x="187" y="619"/>
                  <a:pt x="193" y="620"/>
                  <a:pt x="198" y="620"/>
                </a:cubicBezTo>
                <a:cubicBezTo>
                  <a:pt x="206" y="620"/>
                  <a:pt x="215" y="616"/>
                  <a:pt x="220" y="609"/>
                </a:cubicBezTo>
                <a:lnTo>
                  <a:pt x="325" y="460"/>
                </a:lnTo>
                <a:cubicBezTo>
                  <a:pt x="335" y="467"/>
                  <a:pt x="344" y="474"/>
                  <a:pt x="353" y="481"/>
                </a:cubicBezTo>
                <a:cubicBezTo>
                  <a:pt x="382" y="502"/>
                  <a:pt x="406" y="520"/>
                  <a:pt x="406" y="521"/>
                </a:cubicBezTo>
                <a:cubicBezTo>
                  <a:pt x="406" y="522"/>
                  <a:pt x="406" y="523"/>
                  <a:pt x="406" y="524"/>
                </a:cubicBezTo>
                <a:cubicBezTo>
                  <a:pt x="406" y="580"/>
                  <a:pt x="451" y="626"/>
                  <a:pt x="507" y="626"/>
                </a:cubicBezTo>
                <a:cubicBezTo>
                  <a:pt x="563" y="626"/>
                  <a:pt x="609" y="580"/>
                  <a:pt x="609" y="524"/>
                </a:cubicBezTo>
                <a:cubicBezTo>
                  <a:pt x="609" y="468"/>
                  <a:pt x="563" y="423"/>
                  <a:pt x="507" y="423"/>
                </a:cubicBezTo>
                <a:cubicBezTo>
                  <a:pt x="506" y="423"/>
                  <a:pt x="505" y="423"/>
                  <a:pt x="504" y="423"/>
                </a:cubicBezTo>
                <a:cubicBezTo>
                  <a:pt x="503" y="423"/>
                  <a:pt x="489" y="392"/>
                  <a:pt x="466" y="360"/>
                </a:cubicBezTo>
                <a:cubicBezTo>
                  <a:pt x="456" y="346"/>
                  <a:pt x="443" y="330"/>
                  <a:pt x="428" y="314"/>
                </a:cubicBezTo>
                <a:lnTo>
                  <a:pt x="441" y="296"/>
                </a:lnTo>
                <a:cubicBezTo>
                  <a:pt x="453" y="298"/>
                  <a:pt x="465" y="291"/>
                  <a:pt x="477" y="282"/>
                </a:cubicBezTo>
                <a:close/>
                <a:moveTo>
                  <a:pt x="469" y="487"/>
                </a:moveTo>
                <a:cubicBezTo>
                  <a:pt x="479" y="476"/>
                  <a:pt x="493" y="471"/>
                  <a:pt x="507" y="471"/>
                </a:cubicBezTo>
                <a:cubicBezTo>
                  <a:pt x="536" y="471"/>
                  <a:pt x="560" y="495"/>
                  <a:pt x="560" y="524"/>
                </a:cubicBezTo>
                <a:cubicBezTo>
                  <a:pt x="560" y="553"/>
                  <a:pt x="536" y="577"/>
                  <a:pt x="507" y="577"/>
                </a:cubicBezTo>
                <a:cubicBezTo>
                  <a:pt x="478" y="577"/>
                  <a:pt x="454" y="553"/>
                  <a:pt x="454" y="524"/>
                </a:cubicBezTo>
                <a:cubicBezTo>
                  <a:pt x="454" y="510"/>
                  <a:pt x="459" y="497"/>
                  <a:pt x="469" y="487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130541" y="3573967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7" name="settings_320253"/>
          <p:cNvSpPr>
            <a:spLocks/>
          </p:cNvSpPr>
          <p:nvPr/>
        </p:nvSpPr>
        <p:spPr bwMode="auto">
          <a:xfrm>
            <a:off x="10261584" y="3690453"/>
            <a:ext cx="641683" cy="660452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矩形 27"/>
          <p:cNvSpPr/>
          <p:nvPr/>
        </p:nvSpPr>
        <p:spPr>
          <a:xfrm>
            <a:off x="680612" y="3123818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05006" y="2514688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84977" y="2514688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68077" y="3123818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9773370" y="6436577"/>
            <a:ext cx="2075310" cy="45719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34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8038868" y="4655772"/>
            <a:ext cx="1171097" cy="620914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3813326" y="4667307"/>
            <a:ext cx="1171097" cy="620914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038868" y="3283124"/>
            <a:ext cx="1171097" cy="620914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804672" y="3274621"/>
            <a:ext cx="1171097" cy="620914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89982" y="3281266"/>
            <a:ext cx="3337378" cy="54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70B0"/>
                </a:solidFill>
                <a:cs typeface="+mn-ea"/>
                <a:sym typeface="+mn-lt"/>
              </a:rPr>
              <a:t>年度工作概述</a:t>
            </a:r>
            <a:endParaRPr lang="zh-CN" altLang="en-US" sz="28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937961" y="3260951"/>
            <a:ext cx="915964" cy="6209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cs typeface="+mn-ea"/>
                <a:sym typeface="+mn-lt"/>
              </a:rPr>
              <a:t>01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68063" y="3292440"/>
            <a:ext cx="3337378" cy="54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70B0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8193216" y="3284982"/>
            <a:ext cx="881268" cy="6209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cs typeface="+mn-ea"/>
                <a:sym typeface="+mn-lt"/>
              </a:rPr>
              <a:t>02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89982" y="4712547"/>
            <a:ext cx="3337378" cy="54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70B0"/>
                </a:solidFill>
                <a:cs typeface="+mn-ea"/>
                <a:sym typeface="+mn-lt"/>
              </a:rPr>
              <a:t>工作存在不足</a:t>
            </a:r>
            <a:endParaRPr lang="zh-CN" altLang="en-US" sz="28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921836" y="4650445"/>
            <a:ext cx="915964" cy="6485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cs typeface="+mn-ea"/>
                <a:sym typeface="+mn-lt"/>
              </a:rPr>
              <a:t>03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59710" y="4700475"/>
            <a:ext cx="3166379" cy="54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70B0"/>
                </a:solidFill>
                <a:cs typeface="+mn-ea"/>
                <a:sym typeface="+mn-lt"/>
              </a:rPr>
              <a:t>明年工作计划</a:t>
            </a:r>
            <a:endParaRPr lang="zh-CN" altLang="en-US" sz="28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201953" y="4638058"/>
            <a:ext cx="844928" cy="6209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cs typeface="+mn-ea"/>
                <a:sym typeface="+mn-lt"/>
              </a:rPr>
              <a:t>04</a:t>
            </a:r>
            <a:endParaRPr lang="zh-CN" altLang="en-US" sz="4000" b="1" dirty="0"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428229" y="2292860"/>
            <a:ext cx="6019800" cy="3176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6654"/>
            <a:ext cx="3442743" cy="686465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963863" y="1098082"/>
            <a:ext cx="4656846" cy="126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0070B0"/>
                </a:solidFill>
                <a:cs typeface="+mn-ea"/>
                <a:sym typeface="+mn-lt"/>
              </a:rPr>
              <a:t>目 录</a:t>
            </a:r>
            <a:r>
              <a:rPr lang="en-US" altLang="zh-CN" sz="2800" b="1" dirty="0" smtClean="0">
                <a:solidFill>
                  <a:srgbClr val="0070B0"/>
                </a:solidFill>
                <a:cs typeface="+mn-ea"/>
                <a:sym typeface="+mn-lt"/>
              </a:rPr>
              <a:t>/contents</a:t>
            </a:r>
            <a:endParaRPr lang="zh-CN" altLang="en-US" sz="28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597092" y="3215516"/>
            <a:ext cx="3982133" cy="72030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7856784" y="3215516"/>
            <a:ext cx="3982133" cy="72030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3605828" y="4609039"/>
            <a:ext cx="3982133" cy="70997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856784" y="4609039"/>
            <a:ext cx="3982133" cy="70997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 rot="20362633">
            <a:off x="69004" y="3114795"/>
            <a:ext cx="3277873" cy="4155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Nunc viverra imperdiet enim. Fusce est. Vivamus a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tellus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317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27101" y="0"/>
            <a:ext cx="812800" cy="6858000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39900" y="0"/>
            <a:ext cx="4374524" cy="6858000"/>
          </a:xfrm>
          <a:prstGeom prst="rect">
            <a:avLst/>
          </a:prstGeom>
          <a:ln>
            <a:noFill/>
          </a:ln>
        </p:spPr>
      </p:pic>
      <p:sp>
        <p:nvSpPr>
          <p:cNvPr id="26" name="矩形 25"/>
          <p:cNvSpPr/>
          <p:nvPr/>
        </p:nvSpPr>
        <p:spPr>
          <a:xfrm>
            <a:off x="6083300" y="0"/>
            <a:ext cx="6108700" cy="6858000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69901" y="2977200"/>
            <a:ext cx="914400" cy="903600"/>
          </a:xfrm>
          <a:prstGeom prst="ellipse">
            <a:avLst/>
          </a:prstGeom>
          <a:solidFill>
            <a:srgbClr val="0070B0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0" name="settings_320253"/>
          <p:cNvSpPr>
            <a:spLocks/>
          </p:cNvSpPr>
          <p:nvPr/>
        </p:nvSpPr>
        <p:spPr bwMode="auto">
          <a:xfrm>
            <a:off x="600944" y="3093686"/>
            <a:ext cx="641683" cy="660452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6344819" y="1715832"/>
            <a:ext cx="5250281" cy="650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10256" y="908137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Oval 8"/>
          <p:cNvSpPr/>
          <p:nvPr/>
        </p:nvSpPr>
        <p:spPr>
          <a:xfrm>
            <a:off x="6726283" y="3930062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38" name="Oval 8"/>
          <p:cNvSpPr/>
          <p:nvPr/>
        </p:nvSpPr>
        <p:spPr>
          <a:xfrm>
            <a:off x="6726283" y="5375894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62418" y="3880800"/>
            <a:ext cx="3777081" cy="650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62418" y="5320801"/>
            <a:ext cx="3777081" cy="650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6471711" y="2772173"/>
            <a:ext cx="250326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1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95035"/>
            <a:ext cx="12192000" cy="870253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31424" y="493458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6" name="browser_141142"/>
          <p:cNvSpPr>
            <a:spLocks noChangeAspect="1"/>
          </p:cNvSpPr>
          <p:nvPr/>
        </p:nvSpPr>
        <p:spPr bwMode="auto">
          <a:xfrm>
            <a:off x="1416087" y="694157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81433" y="495419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8" name="conference-hall_67836"/>
          <p:cNvSpPr>
            <a:spLocks noChangeAspect="1"/>
          </p:cNvSpPr>
          <p:nvPr/>
        </p:nvSpPr>
        <p:spPr bwMode="auto">
          <a:xfrm>
            <a:off x="4270608" y="725147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931442" y="493458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0" name="tool-cross_13310"/>
          <p:cNvSpPr>
            <a:spLocks/>
          </p:cNvSpPr>
          <p:nvPr/>
        </p:nvSpPr>
        <p:spPr bwMode="auto">
          <a:xfrm>
            <a:off x="7109502" y="694157"/>
            <a:ext cx="555179" cy="557656"/>
          </a:xfrm>
          <a:custGeom>
            <a:avLst/>
            <a:gdLst>
              <a:gd name="T0" fmla="*/ 477 w 631"/>
              <a:gd name="T1" fmla="*/ 282 h 626"/>
              <a:gd name="T2" fmla="*/ 554 w 631"/>
              <a:gd name="T3" fmla="*/ 197 h 626"/>
              <a:gd name="T4" fmla="*/ 623 w 631"/>
              <a:gd name="T5" fmla="*/ 79 h 626"/>
              <a:gd name="T6" fmla="*/ 615 w 631"/>
              <a:gd name="T7" fmla="*/ 28 h 626"/>
              <a:gd name="T8" fmla="*/ 593 w 631"/>
              <a:gd name="T9" fmla="*/ 12 h 626"/>
              <a:gd name="T10" fmla="*/ 541 w 631"/>
              <a:gd name="T11" fmla="*/ 21 h 626"/>
              <a:gd name="T12" fmla="*/ 451 w 631"/>
              <a:gd name="T13" fmla="*/ 123 h 626"/>
              <a:gd name="T14" fmla="*/ 395 w 631"/>
              <a:gd name="T15" fmla="*/ 223 h 626"/>
              <a:gd name="T16" fmla="*/ 396 w 631"/>
              <a:gd name="T17" fmla="*/ 267 h 626"/>
              <a:gd name="T18" fmla="*/ 388 w 631"/>
              <a:gd name="T19" fmla="*/ 278 h 626"/>
              <a:gd name="T20" fmla="*/ 346 w 631"/>
              <a:gd name="T21" fmla="*/ 249 h 626"/>
              <a:gd name="T22" fmla="*/ 275 w 631"/>
              <a:gd name="T23" fmla="*/ 176 h 626"/>
              <a:gd name="T24" fmla="*/ 290 w 631"/>
              <a:gd name="T25" fmla="*/ 132 h 626"/>
              <a:gd name="T26" fmla="*/ 254 w 631"/>
              <a:gd name="T27" fmla="*/ 48 h 626"/>
              <a:gd name="T28" fmla="*/ 236 w 631"/>
              <a:gd name="T29" fmla="*/ 34 h 626"/>
              <a:gd name="T30" fmla="*/ 174 w 631"/>
              <a:gd name="T31" fmla="*/ 19 h 626"/>
              <a:gd name="T32" fmla="*/ 125 w 631"/>
              <a:gd name="T33" fmla="*/ 28 h 626"/>
              <a:gd name="T34" fmla="*/ 121 w 631"/>
              <a:gd name="T35" fmla="*/ 35 h 626"/>
              <a:gd name="T36" fmla="*/ 126 w 631"/>
              <a:gd name="T37" fmla="*/ 49 h 626"/>
              <a:gd name="T38" fmla="*/ 167 w 631"/>
              <a:gd name="T39" fmla="*/ 89 h 626"/>
              <a:gd name="T40" fmla="*/ 167 w 631"/>
              <a:gd name="T41" fmla="*/ 141 h 626"/>
              <a:gd name="T42" fmla="*/ 124 w 631"/>
              <a:gd name="T43" fmla="*/ 184 h 626"/>
              <a:gd name="T44" fmla="*/ 98 w 631"/>
              <a:gd name="T45" fmla="*/ 195 h 626"/>
              <a:gd name="T46" fmla="*/ 72 w 631"/>
              <a:gd name="T47" fmla="*/ 184 h 626"/>
              <a:gd name="T48" fmla="*/ 31 w 631"/>
              <a:gd name="T49" fmla="*/ 144 h 626"/>
              <a:gd name="T50" fmla="*/ 18 w 631"/>
              <a:gd name="T51" fmla="*/ 138 h 626"/>
              <a:gd name="T52" fmla="*/ 11 w 631"/>
              <a:gd name="T53" fmla="*/ 142 h 626"/>
              <a:gd name="T54" fmla="*/ 2 w 631"/>
              <a:gd name="T55" fmla="*/ 191 h 626"/>
              <a:gd name="T56" fmla="*/ 14 w 631"/>
              <a:gd name="T57" fmla="*/ 253 h 626"/>
              <a:gd name="T58" fmla="*/ 68 w 631"/>
              <a:gd name="T59" fmla="*/ 296 h 626"/>
              <a:gd name="T60" fmla="*/ 115 w 631"/>
              <a:gd name="T61" fmla="*/ 307 h 626"/>
              <a:gd name="T62" fmla="*/ 159 w 631"/>
              <a:gd name="T63" fmla="*/ 292 h 626"/>
              <a:gd name="T64" fmla="*/ 238 w 631"/>
              <a:gd name="T65" fmla="*/ 367 h 626"/>
              <a:gd name="T66" fmla="*/ 284 w 631"/>
              <a:gd name="T67" fmla="*/ 426 h 626"/>
              <a:gd name="T68" fmla="*/ 176 w 631"/>
              <a:gd name="T69" fmla="*/ 578 h 626"/>
              <a:gd name="T70" fmla="*/ 183 w 631"/>
              <a:gd name="T71" fmla="*/ 615 h 626"/>
              <a:gd name="T72" fmla="*/ 198 w 631"/>
              <a:gd name="T73" fmla="*/ 620 h 626"/>
              <a:gd name="T74" fmla="*/ 220 w 631"/>
              <a:gd name="T75" fmla="*/ 609 h 626"/>
              <a:gd name="T76" fmla="*/ 325 w 631"/>
              <a:gd name="T77" fmla="*/ 460 h 626"/>
              <a:gd name="T78" fmla="*/ 353 w 631"/>
              <a:gd name="T79" fmla="*/ 481 h 626"/>
              <a:gd name="T80" fmla="*/ 406 w 631"/>
              <a:gd name="T81" fmla="*/ 521 h 626"/>
              <a:gd name="T82" fmla="*/ 406 w 631"/>
              <a:gd name="T83" fmla="*/ 524 h 626"/>
              <a:gd name="T84" fmla="*/ 507 w 631"/>
              <a:gd name="T85" fmla="*/ 626 h 626"/>
              <a:gd name="T86" fmla="*/ 609 w 631"/>
              <a:gd name="T87" fmla="*/ 524 h 626"/>
              <a:gd name="T88" fmla="*/ 507 w 631"/>
              <a:gd name="T89" fmla="*/ 423 h 626"/>
              <a:gd name="T90" fmla="*/ 504 w 631"/>
              <a:gd name="T91" fmla="*/ 423 h 626"/>
              <a:gd name="T92" fmla="*/ 466 w 631"/>
              <a:gd name="T93" fmla="*/ 360 h 626"/>
              <a:gd name="T94" fmla="*/ 428 w 631"/>
              <a:gd name="T95" fmla="*/ 314 h 626"/>
              <a:gd name="T96" fmla="*/ 441 w 631"/>
              <a:gd name="T97" fmla="*/ 296 h 626"/>
              <a:gd name="T98" fmla="*/ 477 w 631"/>
              <a:gd name="T99" fmla="*/ 282 h 626"/>
              <a:gd name="T100" fmla="*/ 469 w 631"/>
              <a:gd name="T101" fmla="*/ 487 h 626"/>
              <a:gd name="T102" fmla="*/ 507 w 631"/>
              <a:gd name="T103" fmla="*/ 471 h 626"/>
              <a:gd name="T104" fmla="*/ 560 w 631"/>
              <a:gd name="T105" fmla="*/ 524 h 626"/>
              <a:gd name="T106" fmla="*/ 507 w 631"/>
              <a:gd name="T107" fmla="*/ 577 h 626"/>
              <a:gd name="T108" fmla="*/ 454 w 631"/>
              <a:gd name="T109" fmla="*/ 524 h 626"/>
              <a:gd name="T110" fmla="*/ 469 w 631"/>
              <a:gd name="T111" fmla="*/ 487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1" h="626">
                <a:moveTo>
                  <a:pt x="477" y="282"/>
                </a:moveTo>
                <a:cubicBezTo>
                  <a:pt x="477" y="282"/>
                  <a:pt x="521" y="243"/>
                  <a:pt x="554" y="197"/>
                </a:cubicBezTo>
                <a:cubicBezTo>
                  <a:pt x="591" y="146"/>
                  <a:pt x="623" y="79"/>
                  <a:pt x="623" y="79"/>
                </a:cubicBezTo>
                <a:cubicBezTo>
                  <a:pt x="630" y="58"/>
                  <a:pt x="631" y="40"/>
                  <a:pt x="615" y="28"/>
                </a:cubicBezTo>
                <a:lnTo>
                  <a:pt x="593" y="12"/>
                </a:lnTo>
                <a:cubicBezTo>
                  <a:pt x="576" y="0"/>
                  <a:pt x="558" y="8"/>
                  <a:pt x="541" y="21"/>
                </a:cubicBezTo>
                <a:cubicBezTo>
                  <a:pt x="541" y="21"/>
                  <a:pt x="487" y="73"/>
                  <a:pt x="451" y="123"/>
                </a:cubicBezTo>
                <a:cubicBezTo>
                  <a:pt x="415" y="173"/>
                  <a:pt x="395" y="223"/>
                  <a:pt x="395" y="223"/>
                </a:cubicBezTo>
                <a:cubicBezTo>
                  <a:pt x="390" y="240"/>
                  <a:pt x="388" y="255"/>
                  <a:pt x="396" y="267"/>
                </a:cubicBezTo>
                <a:lnTo>
                  <a:pt x="388" y="278"/>
                </a:lnTo>
                <a:cubicBezTo>
                  <a:pt x="374" y="267"/>
                  <a:pt x="359" y="257"/>
                  <a:pt x="346" y="249"/>
                </a:cubicBezTo>
                <a:cubicBezTo>
                  <a:pt x="301" y="224"/>
                  <a:pt x="266" y="200"/>
                  <a:pt x="275" y="176"/>
                </a:cubicBezTo>
                <a:lnTo>
                  <a:pt x="290" y="132"/>
                </a:lnTo>
                <a:cubicBezTo>
                  <a:pt x="295" y="118"/>
                  <a:pt x="272" y="66"/>
                  <a:pt x="254" y="48"/>
                </a:cubicBezTo>
                <a:cubicBezTo>
                  <a:pt x="248" y="42"/>
                  <a:pt x="242" y="37"/>
                  <a:pt x="236" y="34"/>
                </a:cubicBezTo>
                <a:cubicBezTo>
                  <a:pt x="226" y="27"/>
                  <a:pt x="198" y="17"/>
                  <a:pt x="174" y="19"/>
                </a:cubicBezTo>
                <a:cubicBezTo>
                  <a:pt x="151" y="21"/>
                  <a:pt x="129" y="26"/>
                  <a:pt x="125" y="28"/>
                </a:cubicBezTo>
                <a:cubicBezTo>
                  <a:pt x="123" y="30"/>
                  <a:pt x="121" y="32"/>
                  <a:pt x="121" y="35"/>
                </a:cubicBezTo>
                <a:cubicBezTo>
                  <a:pt x="120" y="39"/>
                  <a:pt x="122" y="44"/>
                  <a:pt x="126" y="49"/>
                </a:cubicBezTo>
                <a:lnTo>
                  <a:pt x="167" y="89"/>
                </a:lnTo>
                <a:cubicBezTo>
                  <a:pt x="181" y="103"/>
                  <a:pt x="181" y="126"/>
                  <a:pt x="167" y="141"/>
                </a:cubicBezTo>
                <a:lnTo>
                  <a:pt x="124" y="184"/>
                </a:lnTo>
                <a:cubicBezTo>
                  <a:pt x="117" y="191"/>
                  <a:pt x="107" y="195"/>
                  <a:pt x="98" y="195"/>
                </a:cubicBezTo>
                <a:cubicBezTo>
                  <a:pt x="88" y="195"/>
                  <a:pt x="79" y="191"/>
                  <a:pt x="72" y="184"/>
                </a:cubicBezTo>
                <a:lnTo>
                  <a:pt x="31" y="144"/>
                </a:lnTo>
                <a:cubicBezTo>
                  <a:pt x="27" y="139"/>
                  <a:pt x="22" y="137"/>
                  <a:pt x="18" y="138"/>
                </a:cubicBezTo>
                <a:cubicBezTo>
                  <a:pt x="15" y="139"/>
                  <a:pt x="13" y="140"/>
                  <a:pt x="11" y="142"/>
                </a:cubicBezTo>
                <a:cubicBezTo>
                  <a:pt x="9" y="146"/>
                  <a:pt x="4" y="168"/>
                  <a:pt x="2" y="191"/>
                </a:cubicBezTo>
                <a:cubicBezTo>
                  <a:pt x="0" y="215"/>
                  <a:pt x="8" y="243"/>
                  <a:pt x="14" y="253"/>
                </a:cubicBezTo>
                <a:cubicBezTo>
                  <a:pt x="20" y="264"/>
                  <a:pt x="44" y="285"/>
                  <a:pt x="68" y="296"/>
                </a:cubicBezTo>
                <a:cubicBezTo>
                  <a:pt x="88" y="304"/>
                  <a:pt x="107" y="309"/>
                  <a:pt x="115" y="307"/>
                </a:cubicBezTo>
                <a:cubicBezTo>
                  <a:pt x="115" y="307"/>
                  <a:pt x="135" y="300"/>
                  <a:pt x="159" y="292"/>
                </a:cubicBezTo>
                <a:cubicBezTo>
                  <a:pt x="183" y="284"/>
                  <a:pt x="210" y="321"/>
                  <a:pt x="238" y="367"/>
                </a:cubicBezTo>
                <a:cubicBezTo>
                  <a:pt x="251" y="388"/>
                  <a:pt x="267" y="409"/>
                  <a:pt x="284" y="426"/>
                </a:cubicBezTo>
                <a:lnTo>
                  <a:pt x="176" y="578"/>
                </a:lnTo>
                <a:cubicBezTo>
                  <a:pt x="168" y="590"/>
                  <a:pt x="171" y="607"/>
                  <a:pt x="183" y="615"/>
                </a:cubicBezTo>
                <a:cubicBezTo>
                  <a:pt x="187" y="619"/>
                  <a:pt x="193" y="620"/>
                  <a:pt x="198" y="620"/>
                </a:cubicBezTo>
                <a:cubicBezTo>
                  <a:pt x="206" y="620"/>
                  <a:pt x="215" y="616"/>
                  <a:pt x="220" y="609"/>
                </a:cubicBezTo>
                <a:lnTo>
                  <a:pt x="325" y="460"/>
                </a:lnTo>
                <a:cubicBezTo>
                  <a:pt x="335" y="467"/>
                  <a:pt x="344" y="474"/>
                  <a:pt x="353" y="481"/>
                </a:cubicBezTo>
                <a:cubicBezTo>
                  <a:pt x="382" y="502"/>
                  <a:pt x="406" y="520"/>
                  <a:pt x="406" y="521"/>
                </a:cubicBezTo>
                <a:cubicBezTo>
                  <a:pt x="406" y="522"/>
                  <a:pt x="406" y="523"/>
                  <a:pt x="406" y="524"/>
                </a:cubicBezTo>
                <a:cubicBezTo>
                  <a:pt x="406" y="580"/>
                  <a:pt x="451" y="626"/>
                  <a:pt x="507" y="626"/>
                </a:cubicBezTo>
                <a:cubicBezTo>
                  <a:pt x="563" y="626"/>
                  <a:pt x="609" y="580"/>
                  <a:pt x="609" y="524"/>
                </a:cubicBezTo>
                <a:cubicBezTo>
                  <a:pt x="609" y="468"/>
                  <a:pt x="563" y="423"/>
                  <a:pt x="507" y="423"/>
                </a:cubicBezTo>
                <a:cubicBezTo>
                  <a:pt x="506" y="423"/>
                  <a:pt x="505" y="423"/>
                  <a:pt x="504" y="423"/>
                </a:cubicBezTo>
                <a:cubicBezTo>
                  <a:pt x="503" y="423"/>
                  <a:pt x="489" y="392"/>
                  <a:pt x="466" y="360"/>
                </a:cubicBezTo>
                <a:cubicBezTo>
                  <a:pt x="456" y="346"/>
                  <a:pt x="443" y="330"/>
                  <a:pt x="428" y="314"/>
                </a:cubicBezTo>
                <a:lnTo>
                  <a:pt x="441" y="296"/>
                </a:lnTo>
                <a:cubicBezTo>
                  <a:pt x="453" y="298"/>
                  <a:pt x="465" y="291"/>
                  <a:pt x="477" y="282"/>
                </a:cubicBezTo>
                <a:close/>
                <a:moveTo>
                  <a:pt x="469" y="487"/>
                </a:moveTo>
                <a:cubicBezTo>
                  <a:pt x="479" y="476"/>
                  <a:pt x="493" y="471"/>
                  <a:pt x="507" y="471"/>
                </a:cubicBezTo>
                <a:cubicBezTo>
                  <a:pt x="536" y="471"/>
                  <a:pt x="560" y="495"/>
                  <a:pt x="560" y="524"/>
                </a:cubicBezTo>
                <a:cubicBezTo>
                  <a:pt x="560" y="553"/>
                  <a:pt x="536" y="577"/>
                  <a:pt x="507" y="577"/>
                </a:cubicBezTo>
                <a:cubicBezTo>
                  <a:pt x="478" y="577"/>
                  <a:pt x="454" y="553"/>
                  <a:pt x="454" y="524"/>
                </a:cubicBezTo>
                <a:cubicBezTo>
                  <a:pt x="454" y="510"/>
                  <a:pt x="459" y="497"/>
                  <a:pt x="469" y="487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81198" y="493077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2" name="settings_320253"/>
          <p:cNvSpPr>
            <a:spLocks/>
          </p:cNvSpPr>
          <p:nvPr/>
        </p:nvSpPr>
        <p:spPr bwMode="auto">
          <a:xfrm>
            <a:off x="9912241" y="609563"/>
            <a:ext cx="641683" cy="660452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14" name="Picture 8">
            <a:extLst>
              <a:ext uri="{FF2B5EF4-FFF2-40B4-BE49-F238E27FC236}">
                <a16:creationId xmlns="" xmlns:a16="http://schemas.microsoft.com/office/drawing/2014/main" id="{F2C97B32-A176-487E-B434-D2D67E420D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009" y="2151281"/>
            <a:ext cx="4137991" cy="470671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2917" y="2584456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99726" y="2436453"/>
            <a:ext cx="4409776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917" y="3503624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99726" y="3355621"/>
            <a:ext cx="4409776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917" y="4532901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99726" y="4384898"/>
            <a:ext cx="4409776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917" y="5581125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99726" y="5433122"/>
            <a:ext cx="4409776" cy="689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2477" y="2559030"/>
            <a:ext cx="1402103" cy="251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3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61847"/>
            <a:ext cx="4305300" cy="2972405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667" y="2783449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7" name="图片 6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313844" y="1149348"/>
            <a:ext cx="6858000" cy="455930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8022496" y="0"/>
            <a:ext cx="4169504" cy="6857999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65169" y="1429578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05866" y="2977200"/>
            <a:ext cx="914400" cy="903600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5169" y="4463592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129282" y="3145948"/>
            <a:ext cx="757966" cy="566100"/>
          </a:xfrm>
          <a:prstGeom prst="rightArrow">
            <a:avLst>
              <a:gd name="adj1" fmla="val 50000"/>
              <a:gd name="adj2" fmla="val 735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7666407" y="1598137"/>
            <a:ext cx="757966" cy="566100"/>
          </a:xfrm>
          <a:prstGeom prst="rightArrow">
            <a:avLst>
              <a:gd name="adj1" fmla="val 50000"/>
              <a:gd name="adj2" fmla="val 735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7672925" y="4651202"/>
            <a:ext cx="757966" cy="566100"/>
          </a:xfrm>
          <a:prstGeom prst="rightArrow">
            <a:avLst>
              <a:gd name="adj1" fmla="val 50000"/>
              <a:gd name="adj2" fmla="val 735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6101" y="3316671"/>
            <a:ext cx="1961370" cy="56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样式。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14369" y="140140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14369" y="1796460"/>
            <a:ext cx="2413000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4369" y="4459589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14369" y="4854649"/>
            <a:ext cx="2413000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040543" y="2640909"/>
            <a:ext cx="1036764" cy="53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176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5914172" cy="6849090"/>
          </a:xfrm>
          <a:custGeom>
            <a:avLst/>
            <a:gdLst>
              <a:gd name="connsiteX0" fmla="*/ 2655269 w 5914172"/>
              <a:gd name="connsiteY0" fmla="*/ 5732611 h 6849090"/>
              <a:gd name="connsiteX1" fmla="*/ 2799190 w 5914172"/>
              <a:gd name="connsiteY1" fmla="*/ 5801776 h 6849090"/>
              <a:gd name="connsiteX2" fmla="*/ 3355752 w 5914172"/>
              <a:gd name="connsiteY2" fmla="*/ 6423554 h 6849090"/>
              <a:gd name="connsiteX3" fmla="*/ 3339448 w 5914172"/>
              <a:gd name="connsiteY3" fmla="*/ 6718149 h 6849090"/>
              <a:gd name="connsiteX4" fmla="*/ 3193164 w 5914172"/>
              <a:gd name="connsiteY4" fmla="*/ 6849090 h 6849090"/>
              <a:gd name="connsiteX5" fmla="*/ 2056690 w 5914172"/>
              <a:gd name="connsiteY5" fmla="*/ 6849090 h 6849090"/>
              <a:gd name="connsiteX6" fmla="*/ 1866512 w 5914172"/>
              <a:gd name="connsiteY6" fmla="*/ 6636628 h 6849090"/>
              <a:gd name="connsiteX7" fmla="*/ 1882817 w 5914172"/>
              <a:gd name="connsiteY7" fmla="*/ 6342033 h 6849090"/>
              <a:gd name="connsiteX8" fmla="*/ 2504595 w 5914172"/>
              <a:gd name="connsiteY8" fmla="*/ 5785471 h 6849090"/>
              <a:gd name="connsiteX9" fmla="*/ 2655269 w 5914172"/>
              <a:gd name="connsiteY9" fmla="*/ 5732611 h 6849090"/>
              <a:gd name="connsiteX10" fmla="*/ 1178437 w 5914172"/>
              <a:gd name="connsiteY10" fmla="*/ 4561222 h 6849090"/>
              <a:gd name="connsiteX11" fmla="*/ 1379878 w 5914172"/>
              <a:gd name="connsiteY11" fmla="*/ 4658030 h 6849090"/>
              <a:gd name="connsiteX12" fmla="*/ 2158883 w 5914172"/>
              <a:gd name="connsiteY12" fmla="*/ 5528316 h 6849090"/>
              <a:gd name="connsiteX13" fmla="*/ 2136061 w 5914172"/>
              <a:gd name="connsiteY13" fmla="*/ 5940651 h 6849090"/>
              <a:gd name="connsiteX14" fmla="*/ 1265775 w 5914172"/>
              <a:gd name="connsiteY14" fmla="*/ 6719655 h 6849090"/>
              <a:gd name="connsiteX15" fmla="*/ 853440 w 5914172"/>
              <a:gd name="connsiteY15" fmla="*/ 6696834 h 6849090"/>
              <a:gd name="connsiteX16" fmla="*/ 74436 w 5914172"/>
              <a:gd name="connsiteY16" fmla="*/ 5826548 h 6849090"/>
              <a:gd name="connsiteX17" fmla="*/ 97257 w 5914172"/>
              <a:gd name="connsiteY17" fmla="*/ 5414213 h 6849090"/>
              <a:gd name="connsiteX18" fmla="*/ 967543 w 5914172"/>
              <a:gd name="connsiteY18" fmla="*/ 4635209 h 6849090"/>
              <a:gd name="connsiteX19" fmla="*/ 1178437 w 5914172"/>
              <a:gd name="connsiteY19" fmla="*/ 4561222 h 6849090"/>
              <a:gd name="connsiteX20" fmla="*/ 2593775 w 5914172"/>
              <a:gd name="connsiteY20" fmla="*/ 3909380 h 6849090"/>
              <a:gd name="connsiteX21" fmla="*/ 2746195 w 5914172"/>
              <a:gd name="connsiteY21" fmla="*/ 3982630 h 6849090"/>
              <a:gd name="connsiteX22" fmla="*/ 3335627 w 5914172"/>
              <a:gd name="connsiteY22" fmla="*/ 4641130 h 6849090"/>
              <a:gd name="connsiteX23" fmla="*/ 3318359 w 5914172"/>
              <a:gd name="connsiteY23" fmla="*/ 4953122 h 6849090"/>
              <a:gd name="connsiteX24" fmla="*/ 2659859 w 5914172"/>
              <a:gd name="connsiteY24" fmla="*/ 5542554 h 6849090"/>
              <a:gd name="connsiteX25" fmla="*/ 2347867 w 5914172"/>
              <a:gd name="connsiteY25" fmla="*/ 5525287 h 6849090"/>
              <a:gd name="connsiteX26" fmla="*/ 1758435 w 5914172"/>
              <a:gd name="connsiteY26" fmla="*/ 4866786 h 6849090"/>
              <a:gd name="connsiteX27" fmla="*/ 1775702 w 5914172"/>
              <a:gd name="connsiteY27" fmla="*/ 4554795 h 6849090"/>
              <a:gd name="connsiteX28" fmla="*/ 2434203 w 5914172"/>
              <a:gd name="connsiteY28" fmla="*/ 3965362 h 6849090"/>
              <a:gd name="connsiteX29" fmla="*/ 2593775 w 5914172"/>
              <a:gd name="connsiteY29" fmla="*/ 3909380 h 6849090"/>
              <a:gd name="connsiteX30" fmla="*/ 5914172 w 5914172"/>
              <a:gd name="connsiteY30" fmla="*/ 2785718 h 6849090"/>
              <a:gd name="connsiteX31" fmla="*/ 5914172 w 5914172"/>
              <a:gd name="connsiteY31" fmla="*/ 6849089 h 6849090"/>
              <a:gd name="connsiteX32" fmla="*/ 3815089 w 5914172"/>
              <a:gd name="connsiteY32" fmla="*/ 6849089 h 6849090"/>
              <a:gd name="connsiteX33" fmla="*/ 3346462 w 5914172"/>
              <a:gd name="connsiteY33" fmla="*/ 6325550 h 6849090"/>
              <a:gd name="connsiteX34" fmla="*/ 3418753 w 5914172"/>
              <a:gd name="connsiteY34" fmla="*/ 5019399 h 6849090"/>
              <a:gd name="connsiteX35" fmla="*/ 3766852 w 5914172"/>
              <a:gd name="connsiteY35" fmla="*/ 1497686 h 6849090"/>
              <a:gd name="connsiteX36" fmla="*/ 4044347 w 5914172"/>
              <a:gd name="connsiteY36" fmla="*/ 1631044 h 6849090"/>
              <a:gd name="connsiteX37" fmla="*/ 5117465 w 5914172"/>
              <a:gd name="connsiteY37" fmla="*/ 2829907 h 6849090"/>
              <a:gd name="connsiteX38" fmla="*/ 5086028 w 5914172"/>
              <a:gd name="connsiteY38" fmla="*/ 3397919 h 6849090"/>
              <a:gd name="connsiteX39" fmla="*/ 3887165 w 5914172"/>
              <a:gd name="connsiteY39" fmla="*/ 4471037 h 6849090"/>
              <a:gd name="connsiteX40" fmla="*/ 3319153 w 5914172"/>
              <a:gd name="connsiteY40" fmla="*/ 4439599 h 6849090"/>
              <a:gd name="connsiteX41" fmla="*/ 2246035 w 5914172"/>
              <a:gd name="connsiteY41" fmla="*/ 3240736 h 6849090"/>
              <a:gd name="connsiteX42" fmla="*/ 2277472 w 5914172"/>
              <a:gd name="connsiteY42" fmla="*/ 2672724 h 6849090"/>
              <a:gd name="connsiteX43" fmla="*/ 3476335 w 5914172"/>
              <a:gd name="connsiteY43" fmla="*/ 1599606 h 6849090"/>
              <a:gd name="connsiteX44" fmla="*/ 3766852 w 5914172"/>
              <a:gd name="connsiteY44" fmla="*/ 1497686 h 6849090"/>
              <a:gd name="connsiteX45" fmla="*/ 2609716 w 5914172"/>
              <a:gd name="connsiteY45" fmla="*/ 166579 h 6849090"/>
              <a:gd name="connsiteX46" fmla="*/ 2793473 w 5914172"/>
              <a:gd name="connsiteY46" fmla="*/ 254888 h 6849090"/>
              <a:gd name="connsiteX47" fmla="*/ 3504089 w 5914172"/>
              <a:gd name="connsiteY47" fmla="*/ 1048772 h 6849090"/>
              <a:gd name="connsiteX48" fmla="*/ 3483271 w 5914172"/>
              <a:gd name="connsiteY48" fmla="*/ 1424909 h 6849090"/>
              <a:gd name="connsiteX49" fmla="*/ 2689387 w 5914172"/>
              <a:gd name="connsiteY49" fmla="*/ 2135525 h 6849090"/>
              <a:gd name="connsiteX50" fmla="*/ 2313251 w 5914172"/>
              <a:gd name="connsiteY50" fmla="*/ 2114707 h 6849090"/>
              <a:gd name="connsiteX51" fmla="*/ 1602635 w 5914172"/>
              <a:gd name="connsiteY51" fmla="*/ 1320823 h 6849090"/>
              <a:gd name="connsiteX52" fmla="*/ 1623452 w 5914172"/>
              <a:gd name="connsiteY52" fmla="*/ 944686 h 6849090"/>
              <a:gd name="connsiteX53" fmla="*/ 2417337 w 5914172"/>
              <a:gd name="connsiteY53" fmla="*/ 234070 h 6849090"/>
              <a:gd name="connsiteX54" fmla="*/ 2609716 w 5914172"/>
              <a:gd name="connsiteY54" fmla="*/ 166579 h 6849090"/>
              <a:gd name="connsiteX55" fmla="*/ 3322550 w 5914172"/>
              <a:gd name="connsiteY55" fmla="*/ 0 h 6849090"/>
              <a:gd name="connsiteX56" fmla="*/ 5914172 w 5914172"/>
              <a:gd name="connsiteY56" fmla="*/ 0 h 6849090"/>
              <a:gd name="connsiteX57" fmla="*/ 5914172 w 5914172"/>
              <a:gd name="connsiteY57" fmla="*/ 2613991 h 6849090"/>
              <a:gd name="connsiteX58" fmla="*/ 5898235 w 5914172"/>
              <a:gd name="connsiteY58" fmla="*/ 2628255 h 6849090"/>
              <a:gd name="connsiteX59" fmla="*/ 5027050 w 5914172"/>
              <a:gd name="connsiteY59" fmla="*/ 2580039 h 6849090"/>
              <a:gd name="connsiteX60" fmla="*/ 3381161 w 5914172"/>
              <a:gd name="connsiteY60" fmla="*/ 741289 h 6849090"/>
              <a:gd name="connsiteX61" fmla="*/ 3282777 w 5914172"/>
              <a:gd name="connsiteY61" fmla="*/ 66398 h 68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14172" h="6849090">
                <a:moveTo>
                  <a:pt x="2655269" y="5732611"/>
                </a:moveTo>
                <a:cubicBezTo>
                  <a:pt x="2708580" y="5735561"/>
                  <a:pt x="2760766" y="5758849"/>
                  <a:pt x="2799190" y="5801776"/>
                </a:cubicBezTo>
                <a:lnTo>
                  <a:pt x="3355752" y="6423554"/>
                </a:lnTo>
                <a:cubicBezTo>
                  <a:pt x="3432600" y="6509407"/>
                  <a:pt x="3425301" y="6641301"/>
                  <a:pt x="3339448" y="6718149"/>
                </a:cubicBezTo>
                <a:lnTo>
                  <a:pt x="3193164" y="6849090"/>
                </a:lnTo>
                <a:lnTo>
                  <a:pt x="2056690" y="6849090"/>
                </a:lnTo>
                <a:lnTo>
                  <a:pt x="1866512" y="6636628"/>
                </a:lnTo>
                <a:cubicBezTo>
                  <a:pt x="1789664" y="6550775"/>
                  <a:pt x="1796964" y="6418881"/>
                  <a:pt x="1882817" y="6342033"/>
                </a:cubicBezTo>
                <a:lnTo>
                  <a:pt x="2504595" y="5785471"/>
                </a:lnTo>
                <a:cubicBezTo>
                  <a:pt x="2547522" y="5747047"/>
                  <a:pt x="2601958" y="5729660"/>
                  <a:pt x="2655269" y="5732611"/>
                </a:cubicBezTo>
                <a:close/>
                <a:moveTo>
                  <a:pt x="1178437" y="4561222"/>
                </a:moveTo>
                <a:cubicBezTo>
                  <a:pt x="1253055" y="4565352"/>
                  <a:pt x="1326098" y="4597948"/>
                  <a:pt x="1379878" y="4658030"/>
                </a:cubicBezTo>
                <a:lnTo>
                  <a:pt x="2158883" y="5528316"/>
                </a:lnTo>
                <a:cubicBezTo>
                  <a:pt x="2266444" y="5648481"/>
                  <a:pt x="2256226" y="5833090"/>
                  <a:pt x="2136061" y="5940651"/>
                </a:cubicBezTo>
                <a:lnTo>
                  <a:pt x="1265775" y="6719655"/>
                </a:lnTo>
                <a:cubicBezTo>
                  <a:pt x="1145610" y="6827216"/>
                  <a:pt x="961001" y="6816998"/>
                  <a:pt x="853440" y="6696834"/>
                </a:cubicBezTo>
                <a:lnTo>
                  <a:pt x="74436" y="5826548"/>
                </a:lnTo>
                <a:cubicBezTo>
                  <a:pt x="-33125" y="5706383"/>
                  <a:pt x="-22907" y="5521774"/>
                  <a:pt x="97257" y="5414213"/>
                </a:cubicBezTo>
                <a:lnTo>
                  <a:pt x="967543" y="4635209"/>
                </a:lnTo>
                <a:cubicBezTo>
                  <a:pt x="1027626" y="4581428"/>
                  <a:pt x="1103819" y="4557092"/>
                  <a:pt x="1178437" y="4561222"/>
                </a:cubicBezTo>
                <a:close/>
                <a:moveTo>
                  <a:pt x="2593775" y="3909380"/>
                </a:moveTo>
                <a:cubicBezTo>
                  <a:pt x="2650235" y="3912505"/>
                  <a:pt x="2705502" y="3937169"/>
                  <a:pt x="2746195" y="3982630"/>
                </a:cubicBezTo>
                <a:lnTo>
                  <a:pt x="3335627" y="4641130"/>
                </a:lnTo>
                <a:cubicBezTo>
                  <a:pt x="3417013" y="4732053"/>
                  <a:pt x="3409282" y="4871736"/>
                  <a:pt x="3318359" y="4953122"/>
                </a:cubicBezTo>
                <a:lnTo>
                  <a:pt x="2659859" y="5542554"/>
                </a:lnTo>
                <a:cubicBezTo>
                  <a:pt x="2568936" y="5623940"/>
                  <a:pt x="2429253" y="5616209"/>
                  <a:pt x="2347867" y="5525287"/>
                </a:cubicBezTo>
                <a:lnTo>
                  <a:pt x="1758435" y="4866786"/>
                </a:lnTo>
                <a:cubicBezTo>
                  <a:pt x="1677049" y="4775864"/>
                  <a:pt x="1684780" y="4636181"/>
                  <a:pt x="1775702" y="4554795"/>
                </a:cubicBezTo>
                <a:lnTo>
                  <a:pt x="2434203" y="3965362"/>
                </a:lnTo>
                <a:cubicBezTo>
                  <a:pt x="2479665" y="3924669"/>
                  <a:pt x="2537316" y="3906256"/>
                  <a:pt x="2593775" y="3909380"/>
                </a:cubicBezTo>
                <a:close/>
                <a:moveTo>
                  <a:pt x="5914172" y="2785718"/>
                </a:moveTo>
                <a:lnTo>
                  <a:pt x="5914172" y="6849089"/>
                </a:lnTo>
                <a:lnTo>
                  <a:pt x="3815089" y="6849089"/>
                </a:lnTo>
                <a:lnTo>
                  <a:pt x="3346462" y="6325550"/>
                </a:lnTo>
                <a:cubicBezTo>
                  <a:pt x="3005741" y="5944905"/>
                  <a:pt x="3038107" y="5360120"/>
                  <a:pt x="3418753" y="5019399"/>
                </a:cubicBezTo>
                <a:close/>
                <a:moveTo>
                  <a:pt x="3766852" y="1497686"/>
                </a:moveTo>
                <a:cubicBezTo>
                  <a:pt x="3869642" y="1503375"/>
                  <a:pt x="3970261" y="1548277"/>
                  <a:pt x="4044347" y="1631044"/>
                </a:cubicBezTo>
                <a:lnTo>
                  <a:pt x="5117465" y="2829907"/>
                </a:lnTo>
                <a:cubicBezTo>
                  <a:pt x="5265636" y="2995440"/>
                  <a:pt x="5251561" y="3249748"/>
                  <a:pt x="5086028" y="3397919"/>
                </a:cubicBezTo>
                <a:lnTo>
                  <a:pt x="3887165" y="4471037"/>
                </a:lnTo>
                <a:cubicBezTo>
                  <a:pt x="3721631" y="4619208"/>
                  <a:pt x="3467324" y="4605133"/>
                  <a:pt x="3319153" y="4439599"/>
                </a:cubicBezTo>
                <a:lnTo>
                  <a:pt x="2246035" y="3240736"/>
                </a:lnTo>
                <a:cubicBezTo>
                  <a:pt x="2097863" y="3075203"/>
                  <a:pt x="2111939" y="2820895"/>
                  <a:pt x="2277472" y="2672724"/>
                </a:cubicBezTo>
                <a:lnTo>
                  <a:pt x="3476335" y="1599606"/>
                </a:lnTo>
                <a:cubicBezTo>
                  <a:pt x="3559102" y="1525521"/>
                  <a:pt x="3664062" y="1491997"/>
                  <a:pt x="3766852" y="1497686"/>
                </a:cubicBezTo>
                <a:close/>
                <a:moveTo>
                  <a:pt x="2609716" y="166579"/>
                </a:moveTo>
                <a:cubicBezTo>
                  <a:pt x="2677784" y="170346"/>
                  <a:pt x="2744414" y="200080"/>
                  <a:pt x="2793473" y="254888"/>
                </a:cubicBezTo>
                <a:lnTo>
                  <a:pt x="3504089" y="1048772"/>
                </a:lnTo>
                <a:cubicBezTo>
                  <a:pt x="3602208" y="1158388"/>
                  <a:pt x="3592887" y="1326791"/>
                  <a:pt x="3483271" y="1424909"/>
                </a:cubicBezTo>
                <a:lnTo>
                  <a:pt x="2689387" y="2135525"/>
                </a:lnTo>
                <a:cubicBezTo>
                  <a:pt x="2579772" y="2233643"/>
                  <a:pt x="2411369" y="2224323"/>
                  <a:pt x="2313251" y="2114707"/>
                </a:cubicBezTo>
                <a:lnTo>
                  <a:pt x="1602635" y="1320823"/>
                </a:lnTo>
                <a:cubicBezTo>
                  <a:pt x="1504516" y="1211207"/>
                  <a:pt x="1513837" y="1042805"/>
                  <a:pt x="1623452" y="944686"/>
                </a:cubicBezTo>
                <a:lnTo>
                  <a:pt x="2417337" y="234070"/>
                </a:lnTo>
                <a:cubicBezTo>
                  <a:pt x="2472145" y="185011"/>
                  <a:pt x="2541649" y="162812"/>
                  <a:pt x="2609716" y="166579"/>
                </a:cubicBezTo>
                <a:close/>
                <a:moveTo>
                  <a:pt x="3322550" y="0"/>
                </a:moveTo>
                <a:lnTo>
                  <a:pt x="5914172" y="0"/>
                </a:lnTo>
                <a:lnTo>
                  <a:pt x="5914172" y="2613991"/>
                </a:lnTo>
                <a:lnTo>
                  <a:pt x="5898235" y="2628255"/>
                </a:lnTo>
                <a:cubicBezTo>
                  <a:pt x="5644349" y="2855512"/>
                  <a:pt x="5254306" y="2833925"/>
                  <a:pt x="5027050" y="2580039"/>
                </a:cubicBezTo>
                <a:lnTo>
                  <a:pt x="3381161" y="741289"/>
                </a:lnTo>
                <a:cubicBezTo>
                  <a:pt x="3210718" y="550873"/>
                  <a:pt x="3180250" y="283870"/>
                  <a:pt x="3282777" y="66398"/>
                </a:cubicBezTo>
                <a:close/>
              </a:path>
            </a:pathLst>
          </a:custGeom>
        </p:spPr>
      </p:pic>
      <p:sp>
        <p:nvSpPr>
          <p:cNvPr id="52" name="矩形 51"/>
          <p:cNvSpPr/>
          <p:nvPr/>
        </p:nvSpPr>
        <p:spPr>
          <a:xfrm>
            <a:off x="4764740" y="2473915"/>
            <a:ext cx="5973160" cy="126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>
                <a:solidFill>
                  <a:srgbClr val="0070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9600" b="1" dirty="0">
              <a:solidFill>
                <a:srgbClr val="0070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219950" y="3976386"/>
            <a:ext cx="497205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914172" y="4216388"/>
            <a:ext cx="5674660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42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5837" y="3244334"/>
            <a:ext cx="7300332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Colarider</a:t>
            </a:r>
            <a:r>
              <a:rPr lang="en-US" altLang="zh-CN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endParaRPr lang="en-US" altLang="zh-CN" kern="100" dirty="0" smtClean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solidFill>
                <a:srgbClr val="2E3133"/>
              </a:solidFill>
              <a:effectLst/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 smtClean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solidFill>
                <a:srgbClr val="2E3133"/>
              </a:solidFill>
              <a:effectLst/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2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2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sz="2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730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17036" r="54116" b="46409"/>
          <a:stretch>
            <a:fillRect/>
          </a:stretch>
        </p:blipFill>
        <p:spPr>
          <a:xfrm>
            <a:off x="0" y="1872343"/>
            <a:ext cx="4819853" cy="3048000"/>
          </a:xfrm>
          <a:custGeom>
            <a:avLst/>
            <a:gdLst>
              <a:gd name="connsiteX0" fmla="*/ 0 w 4461495"/>
              <a:gd name="connsiteY0" fmla="*/ 0 h 2506935"/>
              <a:gd name="connsiteX1" fmla="*/ 2506935 w 4461495"/>
              <a:gd name="connsiteY1" fmla="*/ 0 h 2506935"/>
              <a:gd name="connsiteX2" fmla="*/ 2506935 w 4461495"/>
              <a:gd name="connsiteY2" fmla="*/ 437038 h 2506935"/>
              <a:gd name="connsiteX3" fmla="*/ 3624098 w 4461495"/>
              <a:gd name="connsiteY3" fmla="*/ 437038 h 2506935"/>
              <a:gd name="connsiteX4" fmla="*/ 3624098 w 4461495"/>
              <a:gd name="connsiteY4" fmla="*/ 694873 h 2506935"/>
              <a:gd name="connsiteX5" fmla="*/ 4461495 w 4461495"/>
              <a:gd name="connsiteY5" fmla="*/ 694873 h 2506935"/>
              <a:gd name="connsiteX6" fmla="*/ 4461495 w 4461495"/>
              <a:gd name="connsiteY6" fmla="*/ 1812059 h 2506935"/>
              <a:gd name="connsiteX7" fmla="*/ 3624098 w 4461495"/>
              <a:gd name="connsiteY7" fmla="*/ 1812059 h 2506935"/>
              <a:gd name="connsiteX8" fmla="*/ 3624098 w 4461495"/>
              <a:gd name="connsiteY8" fmla="*/ 2069895 h 2506935"/>
              <a:gd name="connsiteX9" fmla="*/ 2506935 w 4461495"/>
              <a:gd name="connsiteY9" fmla="*/ 2069895 h 2506935"/>
              <a:gd name="connsiteX10" fmla="*/ 2506935 w 4461495"/>
              <a:gd name="connsiteY10" fmla="*/ 2506935 h 2506935"/>
              <a:gd name="connsiteX11" fmla="*/ 0 w 4461495"/>
              <a:gd name="connsiteY11" fmla="*/ 2506935 h 250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61495" h="2506935">
                <a:moveTo>
                  <a:pt x="0" y="0"/>
                </a:moveTo>
                <a:lnTo>
                  <a:pt x="2506935" y="0"/>
                </a:lnTo>
                <a:lnTo>
                  <a:pt x="2506935" y="437038"/>
                </a:lnTo>
                <a:lnTo>
                  <a:pt x="3624098" y="437038"/>
                </a:lnTo>
                <a:lnTo>
                  <a:pt x="3624098" y="694873"/>
                </a:lnTo>
                <a:lnTo>
                  <a:pt x="4461495" y="694873"/>
                </a:lnTo>
                <a:lnTo>
                  <a:pt x="4461495" y="1812059"/>
                </a:lnTo>
                <a:lnTo>
                  <a:pt x="3624098" y="1812059"/>
                </a:lnTo>
                <a:lnTo>
                  <a:pt x="3624098" y="2069895"/>
                </a:lnTo>
                <a:lnTo>
                  <a:pt x="2506935" y="2069895"/>
                </a:lnTo>
                <a:lnTo>
                  <a:pt x="2506935" y="2506935"/>
                </a:lnTo>
                <a:lnTo>
                  <a:pt x="0" y="2506935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7" name="矩形 46"/>
          <p:cNvSpPr/>
          <p:nvPr/>
        </p:nvSpPr>
        <p:spPr>
          <a:xfrm>
            <a:off x="5086425" y="2490788"/>
            <a:ext cx="6314139" cy="85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rgbClr val="0070B0"/>
                </a:solidFill>
                <a:cs typeface="+mn-ea"/>
                <a:sym typeface="+mn-lt"/>
              </a:rPr>
              <a:t>01</a:t>
            </a:r>
            <a:r>
              <a:rPr lang="zh-CN" altLang="en-US" sz="6600" b="1" dirty="0" smtClean="0">
                <a:solidFill>
                  <a:srgbClr val="0070B0"/>
                </a:solidFill>
                <a:cs typeface="+mn-ea"/>
                <a:sym typeface="+mn-lt"/>
              </a:rPr>
              <a:t>年度工作概述</a:t>
            </a:r>
            <a:endParaRPr lang="zh-CN" altLang="en-US" sz="6600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08403" y="3608043"/>
            <a:ext cx="5277114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431588" y="3595386"/>
            <a:ext cx="146050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88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0" y="422842"/>
            <a:ext cx="12192000" cy="1872343"/>
          </a:xfrm>
          <a:custGeom>
            <a:avLst/>
            <a:gdLst>
              <a:gd name="connsiteX0" fmla="*/ 0 w 12192000"/>
              <a:gd name="connsiteY0" fmla="*/ 0 h 1872343"/>
              <a:gd name="connsiteX1" fmla="*/ 12192000 w 12192000"/>
              <a:gd name="connsiteY1" fmla="*/ 0 h 1872343"/>
              <a:gd name="connsiteX2" fmla="*/ 12192000 w 12192000"/>
              <a:gd name="connsiteY2" fmla="*/ 1872343 h 1872343"/>
              <a:gd name="connsiteX3" fmla="*/ 3216072 w 12192000"/>
              <a:gd name="connsiteY3" fmla="*/ 1872343 h 1872343"/>
              <a:gd name="connsiteX4" fmla="*/ 3216072 w 12192000"/>
              <a:gd name="connsiteY4" fmla="*/ 1265365 h 1872343"/>
              <a:gd name="connsiteX5" fmla="*/ 3216072 w 12192000"/>
              <a:gd name="connsiteY5" fmla="*/ 1152186 h 1872343"/>
              <a:gd name="connsiteX6" fmla="*/ 3216072 w 12192000"/>
              <a:gd name="connsiteY6" fmla="*/ 1085365 h 1872343"/>
              <a:gd name="connsiteX7" fmla="*/ 2671158 w 12192000"/>
              <a:gd name="connsiteY7" fmla="*/ 1085365 h 1872343"/>
              <a:gd name="connsiteX8" fmla="*/ 2671158 w 12192000"/>
              <a:gd name="connsiteY8" fmla="*/ 540161 h 1872343"/>
              <a:gd name="connsiteX9" fmla="*/ 2666402 w 12192000"/>
              <a:gd name="connsiteY9" fmla="*/ 540161 h 1872343"/>
              <a:gd name="connsiteX10" fmla="*/ 2666402 w 12192000"/>
              <a:gd name="connsiteY10" fmla="*/ 540160 h 1872343"/>
              <a:gd name="connsiteX11" fmla="*/ 2108200 w 12192000"/>
              <a:gd name="connsiteY11" fmla="*/ 540160 h 1872343"/>
              <a:gd name="connsiteX12" fmla="*/ 2108200 w 12192000"/>
              <a:gd name="connsiteY12" fmla="*/ 1 h 1872343"/>
              <a:gd name="connsiteX13" fmla="*/ 1928200 w 12192000"/>
              <a:gd name="connsiteY13" fmla="*/ 1 h 1872343"/>
              <a:gd name="connsiteX14" fmla="*/ 1928200 w 12192000"/>
              <a:gd name="connsiteY14" fmla="*/ 720159 h 1872343"/>
              <a:gd name="connsiteX15" fmla="*/ 1946244 w 12192000"/>
              <a:gd name="connsiteY15" fmla="*/ 720159 h 1872343"/>
              <a:gd name="connsiteX16" fmla="*/ 1946244 w 12192000"/>
              <a:gd name="connsiteY16" fmla="*/ 720160 h 1872343"/>
              <a:gd name="connsiteX17" fmla="*/ 2491158 w 12192000"/>
              <a:gd name="connsiteY17" fmla="*/ 720160 h 1872343"/>
              <a:gd name="connsiteX18" fmla="*/ 2491158 w 12192000"/>
              <a:gd name="connsiteY18" fmla="*/ 1260319 h 1872343"/>
              <a:gd name="connsiteX19" fmla="*/ 2495914 w 12192000"/>
              <a:gd name="connsiteY19" fmla="*/ 1260319 h 1872343"/>
              <a:gd name="connsiteX20" fmla="*/ 2495914 w 12192000"/>
              <a:gd name="connsiteY20" fmla="*/ 1265365 h 1872343"/>
              <a:gd name="connsiteX21" fmla="*/ 3036072 w 12192000"/>
              <a:gd name="connsiteY21" fmla="*/ 1265365 h 1872343"/>
              <a:gd name="connsiteX22" fmla="*/ 3036072 w 12192000"/>
              <a:gd name="connsiteY22" fmla="*/ 1872343 h 1872343"/>
              <a:gd name="connsiteX23" fmla="*/ 0 w 12192000"/>
              <a:gd name="connsiteY23" fmla="*/ 1872343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1872343">
                <a:moveTo>
                  <a:pt x="0" y="0"/>
                </a:moveTo>
                <a:lnTo>
                  <a:pt x="12192000" y="0"/>
                </a:lnTo>
                <a:lnTo>
                  <a:pt x="12192000" y="1872343"/>
                </a:lnTo>
                <a:lnTo>
                  <a:pt x="3216072" y="1872343"/>
                </a:lnTo>
                <a:lnTo>
                  <a:pt x="3216072" y="1265365"/>
                </a:lnTo>
                <a:lnTo>
                  <a:pt x="3216072" y="1152186"/>
                </a:lnTo>
                <a:lnTo>
                  <a:pt x="3216072" y="1085365"/>
                </a:lnTo>
                <a:lnTo>
                  <a:pt x="2671158" y="1085365"/>
                </a:lnTo>
                <a:lnTo>
                  <a:pt x="2671158" y="540161"/>
                </a:lnTo>
                <a:lnTo>
                  <a:pt x="2666402" y="540161"/>
                </a:lnTo>
                <a:lnTo>
                  <a:pt x="2666402" y="540160"/>
                </a:lnTo>
                <a:lnTo>
                  <a:pt x="2108200" y="540160"/>
                </a:lnTo>
                <a:lnTo>
                  <a:pt x="2108200" y="1"/>
                </a:lnTo>
                <a:lnTo>
                  <a:pt x="1928200" y="1"/>
                </a:lnTo>
                <a:lnTo>
                  <a:pt x="1928200" y="720159"/>
                </a:lnTo>
                <a:lnTo>
                  <a:pt x="1946244" y="720159"/>
                </a:lnTo>
                <a:lnTo>
                  <a:pt x="1946244" y="720160"/>
                </a:lnTo>
                <a:lnTo>
                  <a:pt x="2491158" y="720160"/>
                </a:lnTo>
                <a:lnTo>
                  <a:pt x="2491158" y="1260319"/>
                </a:lnTo>
                <a:lnTo>
                  <a:pt x="2495914" y="1260319"/>
                </a:lnTo>
                <a:lnTo>
                  <a:pt x="2495914" y="1265365"/>
                </a:lnTo>
                <a:lnTo>
                  <a:pt x="3036072" y="1265365"/>
                </a:lnTo>
                <a:lnTo>
                  <a:pt x="3036072" y="1872343"/>
                </a:lnTo>
                <a:lnTo>
                  <a:pt x="0" y="1872343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1" name="圆角矩形 30"/>
          <p:cNvSpPr/>
          <p:nvPr/>
        </p:nvSpPr>
        <p:spPr>
          <a:xfrm>
            <a:off x="3559413" y="2889250"/>
            <a:ext cx="1975962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</a:t>
            </a:r>
            <a:r>
              <a:rPr lang="zh-CN" altLang="en-US" b="1" dirty="0" smtClean="0">
                <a:cs typeface="+mn-ea"/>
                <a:sym typeface="+mn-lt"/>
              </a:rPr>
              <a:t>标题</a:t>
            </a:r>
            <a:r>
              <a:rPr lang="en-US" altLang="zh-CN" b="1" dirty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581775" y="2889250"/>
            <a:ext cx="1975962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r>
              <a:rPr lang="en-US" altLang="zh-CN" b="1" dirty="0" smtClean="0">
                <a:cs typeface="+mn-ea"/>
                <a:sym typeface="+mn-lt"/>
              </a:rPr>
              <a:t>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37051" y="2889250"/>
            <a:ext cx="1975962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60331" y="572066"/>
            <a:ext cx="1095375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Power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98200" y="1236889"/>
            <a:ext cx="995682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Honor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96075" y="839559"/>
            <a:ext cx="1612904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Achievements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13297" y="1567372"/>
            <a:ext cx="995682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Target 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106242" y="3527311"/>
            <a:ext cx="0" cy="2888343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37051" y="3680051"/>
            <a:ext cx="1993676" cy="1955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32982" y="3680051"/>
            <a:ext cx="1993676" cy="1955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81775" y="3680051"/>
            <a:ext cx="1993676" cy="1955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9604137" y="2889250"/>
            <a:ext cx="1975962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r>
              <a:rPr lang="en-US" altLang="zh-CN" b="1" dirty="0" smtClean="0">
                <a:cs typeface="+mn-ea"/>
                <a:sym typeface="+mn-lt"/>
              </a:rPr>
              <a:t>4</a:t>
            </a:r>
            <a:endParaRPr lang="zh-CN" altLang="en-US" b="1" dirty="0"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9128604" y="3527311"/>
            <a:ext cx="0" cy="2888343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9604137" y="3680051"/>
            <a:ext cx="1993676" cy="1955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zh-CN" altLang="en-US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010617" y="3527311"/>
            <a:ext cx="0" cy="2888343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317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" y="0"/>
            <a:ext cx="5032787" cy="6858000"/>
          </a:xfrm>
          <a:prstGeom prst="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9476" y="3783007"/>
            <a:ext cx="2153129" cy="531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Oval 8"/>
          <p:cNvSpPr/>
          <p:nvPr/>
        </p:nvSpPr>
        <p:spPr>
          <a:xfrm>
            <a:off x="5580527" y="3309389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0527" y="1739206"/>
            <a:ext cx="6026938" cy="650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0527" y="1302454"/>
            <a:ext cx="2311854" cy="6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026952" y="3389534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376770" y="3783007"/>
            <a:ext cx="2153129" cy="531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3" name="Oval 8"/>
          <p:cNvSpPr/>
          <p:nvPr/>
        </p:nvSpPr>
        <p:spPr>
          <a:xfrm>
            <a:off x="8727821" y="3309389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174246" y="3389534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29476" y="5314693"/>
            <a:ext cx="2153129" cy="531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9" name="Oval 8"/>
          <p:cNvSpPr/>
          <p:nvPr/>
        </p:nvSpPr>
        <p:spPr>
          <a:xfrm>
            <a:off x="5580527" y="4841075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26952" y="492122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376770" y="5314693"/>
            <a:ext cx="2153129" cy="531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070B0"/>
                </a:solidFill>
                <a:latin typeface="+mn-ea"/>
                <a:cs typeface="+mn-ea"/>
                <a:sym typeface="+mn-lt"/>
              </a:rPr>
              <a:t>点击此处，根据主题内容，修改文字说明或样式</a:t>
            </a:r>
            <a:endParaRPr lang="en-US" altLang="zh-CN" sz="1400" dirty="0">
              <a:solidFill>
                <a:srgbClr val="0070B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2" name="Oval 8"/>
          <p:cNvSpPr/>
          <p:nvPr/>
        </p:nvSpPr>
        <p:spPr>
          <a:xfrm>
            <a:off x="8727821" y="4841075"/>
            <a:ext cx="540000" cy="54000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070B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74246" y="4921220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8542" y="589070"/>
            <a:ext cx="4374524" cy="599439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8" name="矩形 17"/>
          <p:cNvSpPr/>
          <p:nvPr/>
        </p:nvSpPr>
        <p:spPr>
          <a:xfrm>
            <a:off x="554049" y="6146894"/>
            <a:ext cx="2009751" cy="379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2019-2020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2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364454" y="3241534"/>
            <a:ext cx="7863331" cy="267075"/>
          </a:xfrm>
          <a:prstGeom prst="rect">
            <a:avLst/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54" y="3508608"/>
            <a:ext cx="7863331" cy="33493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1" name="椭圆 30"/>
          <p:cNvSpPr/>
          <p:nvPr/>
        </p:nvSpPr>
        <p:spPr>
          <a:xfrm>
            <a:off x="5957878" y="2808935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19705" y="2796571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64454" y="1090747"/>
            <a:ext cx="3741273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544570" y="1090746"/>
            <a:ext cx="3741273" cy="393473"/>
          </a:xfrm>
          <a:prstGeom prst="roundRect">
            <a:avLst>
              <a:gd name="adj" fmla="val 50000"/>
            </a:avLst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</a:t>
            </a:r>
            <a:r>
              <a:rPr lang="zh-CN" altLang="en-US" b="1" dirty="0" smtClean="0">
                <a:cs typeface="+mn-ea"/>
                <a:sym typeface="+mn-lt"/>
              </a:rPr>
              <a:t>标题</a:t>
            </a:r>
            <a:r>
              <a:rPr lang="en-US" altLang="zh-CN" b="1" dirty="0" smtClean="0">
                <a:cs typeface="+mn-ea"/>
                <a:sym typeface="+mn-lt"/>
              </a:rPr>
              <a:t>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4454" y="1776909"/>
            <a:ext cx="3625159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</a:t>
            </a:r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02626" y="1776909"/>
            <a:ext cx="3625159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</a:t>
            </a:r>
            <a:r>
              <a:rPr lang="zh-CN" altLang="en-US" sz="1400" dirty="0">
                <a:solidFill>
                  <a:srgbClr val="0070B0"/>
                </a:solidFill>
                <a:cs typeface="+mn-ea"/>
                <a:sym typeface="+mn-lt"/>
              </a:rPr>
              <a:t>此处，根据主题内容，修改文字说明或</a:t>
            </a:r>
            <a:r>
              <a:rPr lang="zh-CN" altLang="en-US" sz="1400" dirty="0" smtClean="0">
                <a:solidFill>
                  <a:srgbClr val="0070B0"/>
                </a:solidFill>
                <a:cs typeface="+mn-ea"/>
                <a:sym typeface="+mn-lt"/>
              </a:rPr>
              <a:t>样式。</a:t>
            </a:r>
            <a:endParaRPr lang="en-US" altLang="zh-CN" sz="14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08783" y="1090746"/>
            <a:ext cx="3218760" cy="4951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2" name="into-inbox-symbol_31522"/>
          <p:cNvSpPr>
            <a:spLocks noChangeAspect="1"/>
          </p:cNvSpPr>
          <p:nvPr/>
        </p:nvSpPr>
        <p:spPr bwMode="auto">
          <a:xfrm>
            <a:off x="6110361" y="2973706"/>
            <a:ext cx="609685" cy="548276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88862 h 440259"/>
              <a:gd name="T19" fmla="*/ 88862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88862 h 440259"/>
              <a:gd name="T29" fmla="*/ 88862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88862 h 440259"/>
              <a:gd name="T39" fmla="*/ 88862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878" h="4393">
                <a:moveTo>
                  <a:pt x="4021" y="2528"/>
                </a:moveTo>
                <a:cubicBezTo>
                  <a:pt x="4021" y="2528"/>
                  <a:pt x="4026" y="2582"/>
                  <a:pt x="4022" y="2665"/>
                </a:cubicBezTo>
                <a:lnTo>
                  <a:pt x="841" y="2665"/>
                </a:lnTo>
                <a:cubicBezTo>
                  <a:pt x="827" y="2583"/>
                  <a:pt x="825" y="2528"/>
                  <a:pt x="825" y="2528"/>
                </a:cubicBezTo>
                <a:lnTo>
                  <a:pt x="0" y="2528"/>
                </a:lnTo>
                <a:lnTo>
                  <a:pt x="0" y="4393"/>
                </a:lnTo>
                <a:lnTo>
                  <a:pt x="4878" y="4393"/>
                </a:lnTo>
                <a:lnTo>
                  <a:pt x="4878" y="2528"/>
                </a:lnTo>
                <a:lnTo>
                  <a:pt x="4021" y="2528"/>
                </a:lnTo>
                <a:close/>
                <a:moveTo>
                  <a:pt x="3322" y="3460"/>
                </a:moveTo>
                <a:lnTo>
                  <a:pt x="1697" y="3460"/>
                </a:lnTo>
                <a:cubicBezTo>
                  <a:pt x="1442" y="3471"/>
                  <a:pt x="1262" y="3389"/>
                  <a:pt x="1134" y="3271"/>
                </a:cubicBezTo>
                <a:lnTo>
                  <a:pt x="3806" y="3271"/>
                </a:lnTo>
                <a:cubicBezTo>
                  <a:pt x="3702" y="3382"/>
                  <a:pt x="3548" y="3460"/>
                  <a:pt x="3322" y="3460"/>
                </a:cubicBezTo>
                <a:close/>
                <a:moveTo>
                  <a:pt x="3938" y="3064"/>
                </a:moveTo>
                <a:lnTo>
                  <a:pt x="975" y="3064"/>
                </a:lnTo>
                <a:cubicBezTo>
                  <a:pt x="940" y="3000"/>
                  <a:pt x="912" y="2934"/>
                  <a:pt x="891" y="2872"/>
                </a:cubicBezTo>
                <a:lnTo>
                  <a:pt x="3997" y="2872"/>
                </a:lnTo>
                <a:cubicBezTo>
                  <a:pt x="3984" y="2934"/>
                  <a:pt x="3965" y="3000"/>
                  <a:pt x="3938" y="3064"/>
                </a:cubicBezTo>
                <a:close/>
                <a:moveTo>
                  <a:pt x="3353" y="1176"/>
                </a:moveTo>
                <a:cubicBezTo>
                  <a:pt x="3365" y="1192"/>
                  <a:pt x="3365" y="1215"/>
                  <a:pt x="3352" y="1232"/>
                </a:cubicBezTo>
                <a:lnTo>
                  <a:pt x="2476" y="2372"/>
                </a:lnTo>
                <a:cubicBezTo>
                  <a:pt x="2467" y="2383"/>
                  <a:pt x="2454" y="2390"/>
                  <a:pt x="2439" y="2390"/>
                </a:cubicBezTo>
                <a:cubicBezTo>
                  <a:pt x="2425" y="2390"/>
                  <a:pt x="2411" y="2383"/>
                  <a:pt x="2402" y="2372"/>
                </a:cubicBezTo>
                <a:lnTo>
                  <a:pt x="1526" y="1232"/>
                </a:lnTo>
                <a:cubicBezTo>
                  <a:pt x="1520" y="1224"/>
                  <a:pt x="1516" y="1214"/>
                  <a:pt x="1516" y="1204"/>
                </a:cubicBezTo>
                <a:cubicBezTo>
                  <a:pt x="1516" y="1194"/>
                  <a:pt x="1519" y="1184"/>
                  <a:pt x="1526" y="1176"/>
                </a:cubicBezTo>
                <a:cubicBezTo>
                  <a:pt x="1538" y="1159"/>
                  <a:pt x="1560" y="1153"/>
                  <a:pt x="1580" y="1160"/>
                </a:cubicBezTo>
                <a:lnTo>
                  <a:pt x="2160" y="1390"/>
                </a:lnTo>
                <a:lnTo>
                  <a:pt x="2160" y="46"/>
                </a:lnTo>
                <a:cubicBezTo>
                  <a:pt x="2160" y="21"/>
                  <a:pt x="2181" y="0"/>
                  <a:pt x="2207" y="0"/>
                </a:cubicBezTo>
                <a:lnTo>
                  <a:pt x="2672" y="0"/>
                </a:lnTo>
                <a:cubicBezTo>
                  <a:pt x="2697" y="0"/>
                  <a:pt x="2718" y="21"/>
                  <a:pt x="2718" y="46"/>
                </a:cubicBezTo>
                <a:lnTo>
                  <a:pt x="2718" y="1390"/>
                </a:lnTo>
                <a:lnTo>
                  <a:pt x="3298" y="1160"/>
                </a:lnTo>
                <a:cubicBezTo>
                  <a:pt x="3318" y="1153"/>
                  <a:pt x="3340" y="1159"/>
                  <a:pt x="3353" y="1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uploading-arrow-signal_17171"/>
          <p:cNvSpPr>
            <a:spLocks/>
          </p:cNvSpPr>
          <p:nvPr/>
        </p:nvSpPr>
        <p:spPr bwMode="auto">
          <a:xfrm>
            <a:off x="1913599" y="2991327"/>
            <a:ext cx="517955" cy="517955"/>
          </a:xfrm>
          <a:custGeom>
            <a:avLst/>
            <a:gdLst>
              <a:gd name="connsiteX0" fmla="*/ 42444 w 607921"/>
              <a:gd name="connsiteY0" fmla="*/ 16823 h 435982"/>
              <a:gd name="connsiteX1" fmla="*/ 136646 w 607921"/>
              <a:gd name="connsiteY1" fmla="*/ 16823 h 435982"/>
              <a:gd name="connsiteX2" fmla="*/ 179090 w 607921"/>
              <a:gd name="connsiteY2" fmla="*/ 53890 h 435982"/>
              <a:gd name="connsiteX3" fmla="*/ 179090 w 607921"/>
              <a:gd name="connsiteY3" fmla="*/ 90956 h 435982"/>
              <a:gd name="connsiteX4" fmla="*/ 74244 w 607921"/>
              <a:gd name="connsiteY4" fmla="*/ 90956 h 435982"/>
              <a:gd name="connsiteX5" fmla="*/ 74244 w 607921"/>
              <a:gd name="connsiteY5" fmla="*/ 361849 h 435982"/>
              <a:gd name="connsiteX6" fmla="*/ 533677 w 607921"/>
              <a:gd name="connsiteY6" fmla="*/ 361849 h 435982"/>
              <a:gd name="connsiteX7" fmla="*/ 533677 w 607921"/>
              <a:gd name="connsiteY7" fmla="*/ 90956 h 435982"/>
              <a:gd name="connsiteX8" fmla="*/ 444265 w 607921"/>
              <a:gd name="connsiteY8" fmla="*/ 90956 h 435982"/>
              <a:gd name="connsiteX9" fmla="*/ 444265 w 607921"/>
              <a:gd name="connsiteY9" fmla="*/ 53890 h 435982"/>
              <a:gd name="connsiteX10" fmla="*/ 486842 w 607921"/>
              <a:gd name="connsiteY10" fmla="*/ 16823 h 435982"/>
              <a:gd name="connsiteX11" fmla="*/ 565477 w 607921"/>
              <a:gd name="connsiteY11" fmla="*/ 16823 h 435982"/>
              <a:gd name="connsiteX12" fmla="*/ 607921 w 607921"/>
              <a:gd name="connsiteY12" fmla="*/ 59204 h 435982"/>
              <a:gd name="connsiteX13" fmla="*/ 607921 w 607921"/>
              <a:gd name="connsiteY13" fmla="*/ 393601 h 435982"/>
              <a:gd name="connsiteX14" fmla="*/ 565477 w 607921"/>
              <a:gd name="connsiteY14" fmla="*/ 435982 h 435982"/>
              <a:gd name="connsiteX15" fmla="*/ 42444 w 607921"/>
              <a:gd name="connsiteY15" fmla="*/ 435982 h 435982"/>
              <a:gd name="connsiteX16" fmla="*/ 0 w 607921"/>
              <a:gd name="connsiteY16" fmla="*/ 393601 h 435982"/>
              <a:gd name="connsiteX17" fmla="*/ 0 w 607921"/>
              <a:gd name="connsiteY17" fmla="*/ 59204 h 435982"/>
              <a:gd name="connsiteX18" fmla="*/ 42444 w 607921"/>
              <a:gd name="connsiteY18" fmla="*/ 16823 h 435982"/>
              <a:gd name="connsiteX19" fmla="*/ 305767 w 607921"/>
              <a:gd name="connsiteY19" fmla="*/ 3089 h 435982"/>
              <a:gd name="connsiteX20" fmla="*/ 318806 w 607921"/>
              <a:gd name="connsiteY20" fmla="*/ 3089 h 435982"/>
              <a:gd name="connsiteX21" fmla="*/ 505748 w 607921"/>
              <a:gd name="connsiteY21" fmla="*/ 213828 h 435982"/>
              <a:gd name="connsiteX22" fmla="*/ 502422 w 607921"/>
              <a:gd name="connsiteY22" fmla="*/ 221269 h 435982"/>
              <a:gd name="connsiteX23" fmla="*/ 383870 w 607921"/>
              <a:gd name="connsiteY23" fmla="*/ 221269 h 435982"/>
              <a:gd name="connsiteX24" fmla="*/ 383870 w 607921"/>
              <a:gd name="connsiteY24" fmla="*/ 329694 h 435982"/>
              <a:gd name="connsiteX25" fmla="*/ 374024 w 607921"/>
              <a:gd name="connsiteY25" fmla="*/ 339660 h 435982"/>
              <a:gd name="connsiteX26" fmla="*/ 249351 w 607921"/>
              <a:gd name="connsiteY26" fmla="*/ 339660 h 435982"/>
              <a:gd name="connsiteX27" fmla="*/ 239505 w 607921"/>
              <a:gd name="connsiteY27" fmla="*/ 329827 h 435982"/>
              <a:gd name="connsiteX28" fmla="*/ 239505 w 607921"/>
              <a:gd name="connsiteY28" fmla="*/ 221269 h 435982"/>
              <a:gd name="connsiteX29" fmla="*/ 120953 w 607921"/>
              <a:gd name="connsiteY29" fmla="*/ 221269 h 435982"/>
              <a:gd name="connsiteX30" fmla="*/ 117626 w 607921"/>
              <a:gd name="connsiteY30" fmla="*/ 213961 h 43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7921" h="435982">
                <a:moveTo>
                  <a:pt x="42444" y="16823"/>
                </a:moveTo>
                <a:lnTo>
                  <a:pt x="136646" y="16823"/>
                </a:lnTo>
                <a:cubicBezTo>
                  <a:pt x="160063" y="16823"/>
                  <a:pt x="179090" y="33430"/>
                  <a:pt x="179090" y="53890"/>
                </a:cubicBezTo>
                <a:lnTo>
                  <a:pt x="179090" y="90956"/>
                </a:lnTo>
                <a:lnTo>
                  <a:pt x="74244" y="90956"/>
                </a:lnTo>
                <a:lnTo>
                  <a:pt x="74244" y="361849"/>
                </a:lnTo>
                <a:lnTo>
                  <a:pt x="533677" y="361849"/>
                </a:lnTo>
                <a:lnTo>
                  <a:pt x="533677" y="90956"/>
                </a:lnTo>
                <a:lnTo>
                  <a:pt x="444265" y="90956"/>
                </a:lnTo>
                <a:lnTo>
                  <a:pt x="444265" y="53890"/>
                </a:lnTo>
                <a:cubicBezTo>
                  <a:pt x="444265" y="33430"/>
                  <a:pt x="463292" y="16823"/>
                  <a:pt x="486842" y="16823"/>
                </a:cubicBezTo>
                <a:lnTo>
                  <a:pt x="565477" y="16823"/>
                </a:lnTo>
                <a:cubicBezTo>
                  <a:pt x="588894" y="16823"/>
                  <a:pt x="607921" y="35821"/>
                  <a:pt x="607921" y="59204"/>
                </a:cubicBezTo>
                <a:lnTo>
                  <a:pt x="607921" y="393601"/>
                </a:lnTo>
                <a:cubicBezTo>
                  <a:pt x="607921" y="417117"/>
                  <a:pt x="588894" y="435982"/>
                  <a:pt x="565477" y="435982"/>
                </a:cubicBezTo>
                <a:lnTo>
                  <a:pt x="42444" y="435982"/>
                </a:lnTo>
                <a:cubicBezTo>
                  <a:pt x="19027" y="435982"/>
                  <a:pt x="0" y="416984"/>
                  <a:pt x="0" y="393601"/>
                </a:cubicBezTo>
                <a:lnTo>
                  <a:pt x="0" y="59204"/>
                </a:lnTo>
                <a:cubicBezTo>
                  <a:pt x="0" y="35821"/>
                  <a:pt x="19027" y="16823"/>
                  <a:pt x="42444" y="16823"/>
                </a:cubicBezTo>
                <a:close/>
                <a:moveTo>
                  <a:pt x="305767" y="3089"/>
                </a:moveTo>
                <a:cubicBezTo>
                  <a:pt x="309359" y="-1030"/>
                  <a:pt x="315213" y="-1030"/>
                  <a:pt x="318806" y="3089"/>
                </a:cubicBezTo>
                <a:lnTo>
                  <a:pt x="505748" y="213828"/>
                </a:lnTo>
                <a:cubicBezTo>
                  <a:pt x="509341" y="217947"/>
                  <a:pt x="507877" y="221269"/>
                  <a:pt x="502422" y="221269"/>
                </a:cubicBezTo>
                <a:lnTo>
                  <a:pt x="383870" y="221269"/>
                </a:lnTo>
                <a:lnTo>
                  <a:pt x="383870" y="329694"/>
                </a:lnTo>
                <a:cubicBezTo>
                  <a:pt x="383870" y="335142"/>
                  <a:pt x="379479" y="339660"/>
                  <a:pt x="374024" y="339660"/>
                </a:cubicBezTo>
                <a:lnTo>
                  <a:pt x="249351" y="339660"/>
                </a:lnTo>
                <a:cubicBezTo>
                  <a:pt x="243896" y="339660"/>
                  <a:pt x="239505" y="335142"/>
                  <a:pt x="239505" y="329827"/>
                </a:cubicBezTo>
                <a:lnTo>
                  <a:pt x="239505" y="221269"/>
                </a:lnTo>
                <a:lnTo>
                  <a:pt x="120953" y="221269"/>
                </a:lnTo>
                <a:cubicBezTo>
                  <a:pt x="115498" y="221269"/>
                  <a:pt x="114034" y="217947"/>
                  <a:pt x="117626" y="2139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806827" y="1341982"/>
            <a:ext cx="2710759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</a:p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8910574" y="2700338"/>
            <a:ext cx="2503267" cy="0"/>
          </a:xfrm>
          <a:prstGeom prst="line">
            <a:avLst/>
          </a:prstGeom>
          <a:ln w="9525"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8910574" y="4313238"/>
            <a:ext cx="2503267" cy="0"/>
          </a:xfrm>
          <a:prstGeom prst="line">
            <a:avLst/>
          </a:prstGeom>
          <a:ln w="9525"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806827" y="2922305"/>
            <a:ext cx="2710759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</a:p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910574" y="4600358"/>
            <a:ext cx="2710759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</a:p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8447892" y="2473247"/>
            <a:ext cx="453235" cy="447569"/>
          </a:xfrm>
          <a:prstGeom prst="triangl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dirty="0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11344075" y="4089454"/>
            <a:ext cx="453235" cy="447569"/>
          </a:xfrm>
          <a:prstGeom prst="triangl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998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1618111" y="2428969"/>
            <a:ext cx="1828696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添加副标题</a:t>
            </a:r>
            <a:r>
              <a:rPr lang="en-US" altLang="zh-CN" b="1" dirty="0" smtClean="0">
                <a:solidFill>
                  <a:srgbClr val="0070B0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618111" y="2789734"/>
            <a:ext cx="2463696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4340942" y="2439157"/>
            <a:ext cx="0" cy="2888343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圆角矩形 127"/>
          <p:cNvSpPr/>
          <p:nvPr/>
        </p:nvSpPr>
        <p:spPr>
          <a:xfrm>
            <a:off x="364455" y="977901"/>
            <a:ext cx="994446" cy="5270500"/>
          </a:xfrm>
          <a:prstGeom prst="roundRect">
            <a:avLst/>
          </a:prstGeom>
          <a:solidFill>
            <a:srgbClr val="007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961623" y="2520297"/>
            <a:ext cx="656489" cy="648282"/>
            <a:chOff x="1007316" y="1392093"/>
            <a:chExt cx="656489" cy="6482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0" name="椭圆 129"/>
            <p:cNvSpPr/>
            <p:nvPr/>
          </p:nvSpPr>
          <p:spPr>
            <a:xfrm>
              <a:off x="1007316" y="1392093"/>
              <a:ext cx="656489" cy="648282"/>
            </a:xfrm>
            <a:prstGeom prst="ellipse">
              <a:avLst/>
            </a:prstGeom>
            <a:solidFill>
              <a:srgbClr val="0070B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31" name="tool-cross_13310"/>
            <p:cNvSpPr>
              <a:spLocks/>
            </p:cNvSpPr>
            <p:nvPr/>
          </p:nvSpPr>
          <p:spPr bwMode="auto">
            <a:xfrm>
              <a:off x="1115623" y="1496297"/>
              <a:ext cx="439874" cy="439874"/>
            </a:xfrm>
            <a:custGeom>
              <a:avLst/>
              <a:gdLst>
                <a:gd name="T0" fmla="*/ 477 w 631"/>
                <a:gd name="T1" fmla="*/ 282 h 626"/>
                <a:gd name="T2" fmla="*/ 554 w 631"/>
                <a:gd name="T3" fmla="*/ 197 h 626"/>
                <a:gd name="T4" fmla="*/ 623 w 631"/>
                <a:gd name="T5" fmla="*/ 79 h 626"/>
                <a:gd name="T6" fmla="*/ 615 w 631"/>
                <a:gd name="T7" fmla="*/ 28 h 626"/>
                <a:gd name="T8" fmla="*/ 593 w 631"/>
                <a:gd name="T9" fmla="*/ 12 h 626"/>
                <a:gd name="T10" fmla="*/ 541 w 631"/>
                <a:gd name="T11" fmla="*/ 21 h 626"/>
                <a:gd name="T12" fmla="*/ 451 w 631"/>
                <a:gd name="T13" fmla="*/ 123 h 626"/>
                <a:gd name="T14" fmla="*/ 395 w 631"/>
                <a:gd name="T15" fmla="*/ 223 h 626"/>
                <a:gd name="T16" fmla="*/ 396 w 631"/>
                <a:gd name="T17" fmla="*/ 267 h 626"/>
                <a:gd name="T18" fmla="*/ 388 w 631"/>
                <a:gd name="T19" fmla="*/ 278 h 626"/>
                <a:gd name="T20" fmla="*/ 346 w 631"/>
                <a:gd name="T21" fmla="*/ 249 h 626"/>
                <a:gd name="T22" fmla="*/ 275 w 631"/>
                <a:gd name="T23" fmla="*/ 176 h 626"/>
                <a:gd name="T24" fmla="*/ 290 w 631"/>
                <a:gd name="T25" fmla="*/ 132 h 626"/>
                <a:gd name="T26" fmla="*/ 254 w 631"/>
                <a:gd name="T27" fmla="*/ 48 h 626"/>
                <a:gd name="T28" fmla="*/ 236 w 631"/>
                <a:gd name="T29" fmla="*/ 34 h 626"/>
                <a:gd name="T30" fmla="*/ 174 w 631"/>
                <a:gd name="T31" fmla="*/ 19 h 626"/>
                <a:gd name="T32" fmla="*/ 125 w 631"/>
                <a:gd name="T33" fmla="*/ 28 h 626"/>
                <a:gd name="T34" fmla="*/ 121 w 631"/>
                <a:gd name="T35" fmla="*/ 35 h 626"/>
                <a:gd name="T36" fmla="*/ 126 w 631"/>
                <a:gd name="T37" fmla="*/ 49 h 626"/>
                <a:gd name="T38" fmla="*/ 167 w 631"/>
                <a:gd name="T39" fmla="*/ 89 h 626"/>
                <a:gd name="T40" fmla="*/ 167 w 631"/>
                <a:gd name="T41" fmla="*/ 141 h 626"/>
                <a:gd name="T42" fmla="*/ 124 w 631"/>
                <a:gd name="T43" fmla="*/ 184 h 626"/>
                <a:gd name="T44" fmla="*/ 98 w 631"/>
                <a:gd name="T45" fmla="*/ 195 h 626"/>
                <a:gd name="T46" fmla="*/ 72 w 631"/>
                <a:gd name="T47" fmla="*/ 184 h 626"/>
                <a:gd name="T48" fmla="*/ 31 w 631"/>
                <a:gd name="T49" fmla="*/ 144 h 626"/>
                <a:gd name="T50" fmla="*/ 18 w 631"/>
                <a:gd name="T51" fmla="*/ 138 h 626"/>
                <a:gd name="T52" fmla="*/ 11 w 631"/>
                <a:gd name="T53" fmla="*/ 142 h 626"/>
                <a:gd name="T54" fmla="*/ 2 w 631"/>
                <a:gd name="T55" fmla="*/ 191 h 626"/>
                <a:gd name="T56" fmla="*/ 14 w 631"/>
                <a:gd name="T57" fmla="*/ 253 h 626"/>
                <a:gd name="T58" fmla="*/ 68 w 631"/>
                <a:gd name="T59" fmla="*/ 296 h 626"/>
                <a:gd name="T60" fmla="*/ 115 w 631"/>
                <a:gd name="T61" fmla="*/ 307 h 626"/>
                <a:gd name="T62" fmla="*/ 159 w 631"/>
                <a:gd name="T63" fmla="*/ 292 h 626"/>
                <a:gd name="T64" fmla="*/ 238 w 631"/>
                <a:gd name="T65" fmla="*/ 367 h 626"/>
                <a:gd name="T66" fmla="*/ 284 w 631"/>
                <a:gd name="T67" fmla="*/ 426 h 626"/>
                <a:gd name="T68" fmla="*/ 176 w 631"/>
                <a:gd name="T69" fmla="*/ 578 h 626"/>
                <a:gd name="T70" fmla="*/ 183 w 631"/>
                <a:gd name="T71" fmla="*/ 615 h 626"/>
                <a:gd name="T72" fmla="*/ 198 w 631"/>
                <a:gd name="T73" fmla="*/ 620 h 626"/>
                <a:gd name="T74" fmla="*/ 220 w 631"/>
                <a:gd name="T75" fmla="*/ 609 h 626"/>
                <a:gd name="T76" fmla="*/ 325 w 631"/>
                <a:gd name="T77" fmla="*/ 460 h 626"/>
                <a:gd name="T78" fmla="*/ 353 w 631"/>
                <a:gd name="T79" fmla="*/ 481 h 626"/>
                <a:gd name="T80" fmla="*/ 406 w 631"/>
                <a:gd name="T81" fmla="*/ 521 h 626"/>
                <a:gd name="T82" fmla="*/ 406 w 631"/>
                <a:gd name="T83" fmla="*/ 524 h 626"/>
                <a:gd name="T84" fmla="*/ 507 w 631"/>
                <a:gd name="T85" fmla="*/ 626 h 626"/>
                <a:gd name="T86" fmla="*/ 609 w 631"/>
                <a:gd name="T87" fmla="*/ 524 h 626"/>
                <a:gd name="T88" fmla="*/ 507 w 631"/>
                <a:gd name="T89" fmla="*/ 423 h 626"/>
                <a:gd name="T90" fmla="*/ 504 w 631"/>
                <a:gd name="T91" fmla="*/ 423 h 626"/>
                <a:gd name="T92" fmla="*/ 466 w 631"/>
                <a:gd name="T93" fmla="*/ 360 h 626"/>
                <a:gd name="T94" fmla="*/ 428 w 631"/>
                <a:gd name="T95" fmla="*/ 314 h 626"/>
                <a:gd name="T96" fmla="*/ 441 w 631"/>
                <a:gd name="T97" fmla="*/ 296 h 626"/>
                <a:gd name="T98" fmla="*/ 477 w 631"/>
                <a:gd name="T99" fmla="*/ 282 h 626"/>
                <a:gd name="T100" fmla="*/ 469 w 631"/>
                <a:gd name="T101" fmla="*/ 487 h 626"/>
                <a:gd name="T102" fmla="*/ 507 w 631"/>
                <a:gd name="T103" fmla="*/ 471 h 626"/>
                <a:gd name="T104" fmla="*/ 560 w 631"/>
                <a:gd name="T105" fmla="*/ 524 h 626"/>
                <a:gd name="T106" fmla="*/ 507 w 631"/>
                <a:gd name="T107" fmla="*/ 577 h 626"/>
                <a:gd name="T108" fmla="*/ 454 w 631"/>
                <a:gd name="T109" fmla="*/ 524 h 626"/>
                <a:gd name="T110" fmla="*/ 469 w 631"/>
                <a:gd name="T111" fmla="*/ 487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1" h="626">
                  <a:moveTo>
                    <a:pt x="477" y="282"/>
                  </a:moveTo>
                  <a:cubicBezTo>
                    <a:pt x="477" y="282"/>
                    <a:pt x="521" y="243"/>
                    <a:pt x="554" y="197"/>
                  </a:cubicBezTo>
                  <a:cubicBezTo>
                    <a:pt x="591" y="146"/>
                    <a:pt x="623" y="79"/>
                    <a:pt x="623" y="79"/>
                  </a:cubicBezTo>
                  <a:cubicBezTo>
                    <a:pt x="630" y="58"/>
                    <a:pt x="631" y="40"/>
                    <a:pt x="615" y="28"/>
                  </a:cubicBezTo>
                  <a:lnTo>
                    <a:pt x="593" y="12"/>
                  </a:lnTo>
                  <a:cubicBezTo>
                    <a:pt x="576" y="0"/>
                    <a:pt x="558" y="8"/>
                    <a:pt x="541" y="21"/>
                  </a:cubicBezTo>
                  <a:cubicBezTo>
                    <a:pt x="541" y="21"/>
                    <a:pt x="487" y="73"/>
                    <a:pt x="451" y="123"/>
                  </a:cubicBezTo>
                  <a:cubicBezTo>
                    <a:pt x="415" y="173"/>
                    <a:pt x="395" y="223"/>
                    <a:pt x="395" y="223"/>
                  </a:cubicBezTo>
                  <a:cubicBezTo>
                    <a:pt x="390" y="240"/>
                    <a:pt x="388" y="255"/>
                    <a:pt x="396" y="267"/>
                  </a:cubicBezTo>
                  <a:lnTo>
                    <a:pt x="388" y="278"/>
                  </a:lnTo>
                  <a:cubicBezTo>
                    <a:pt x="374" y="267"/>
                    <a:pt x="359" y="257"/>
                    <a:pt x="346" y="249"/>
                  </a:cubicBezTo>
                  <a:cubicBezTo>
                    <a:pt x="301" y="224"/>
                    <a:pt x="266" y="200"/>
                    <a:pt x="275" y="176"/>
                  </a:cubicBezTo>
                  <a:lnTo>
                    <a:pt x="290" y="132"/>
                  </a:lnTo>
                  <a:cubicBezTo>
                    <a:pt x="295" y="118"/>
                    <a:pt x="272" y="66"/>
                    <a:pt x="254" y="48"/>
                  </a:cubicBezTo>
                  <a:cubicBezTo>
                    <a:pt x="248" y="42"/>
                    <a:pt x="242" y="37"/>
                    <a:pt x="236" y="34"/>
                  </a:cubicBezTo>
                  <a:cubicBezTo>
                    <a:pt x="226" y="27"/>
                    <a:pt x="198" y="17"/>
                    <a:pt x="174" y="19"/>
                  </a:cubicBezTo>
                  <a:cubicBezTo>
                    <a:pt x="151" y="21"/>
                    <a:pt x="129" y="26"/>
                    <a:pt x="125" y="28"/>
                  </a:cubicBezTo>
                  <a:cubicBezTo>
                    <a:pt x="123" y="30"/>
                    <a:pt x="121" y="32"/>
                    <a:pt x="121" y="35"/>
                  </a:cubicBezTo>
                  <a:cubicBezTo>
                    <a:pt x="120" y="39"/>
                    <a:pt x="122" y="44"/>
                    <a:pt x="126" y="49"/>
                  </a:cubicBezTo>
                  <a:lnTo>
                    <a:pt x="167" y="89"/>
                  </a:lnTo>
                  <a:cubicBezTo>
                    <a:pt x="181" y="103"/>
                    <a:pt x="181" y="126"/>
                    <a:pt x="167" y="141"/>
                  </a:cubicBezTo>
                  <a:lnTo>
                    <a:pt x="124" y="184"/>
                  </a:lnTo>
                  <a:cubicBezTo>
                    <a:pt x="117" y="191"/>
                    <a:pt x="107" y="195"/>
                    <a:pt x="98" y="195"/>
                  </a:cubicBezTo>
                  <a:cubicBezTo>
                    <a:pt x="88" y="195"/>
                    <a:pt x="79" y="191"/>
                    <a:pt x="72" y="184"/>
                  </a:cubicBezTo>
                  <a:lnTo>
                    <a:pt x="31" y="144"/>
                  </a:lnTo>
                  <a:cubicBezTo>
                    <a:pt x="27" y="139"/>
                    <a:pt x="22" y="137"/>
                    <a:pt x="18" y="138"/>
                  </a:cubicBezTo>
                  <a:cubicBezTo>
                    <a:pt x="15" y="139"/>
                    <a:pt x="13" y="140"/>
                    <a:pt x="11" y="142"/>
                  </a:cubicBezTo>
                  <a:cubicBezTo>
                    <a:pt x="9" y="146"/>
                    <a:pt x="4" y="168"/>
                    <a:pt x="2" y="191"/>
                  </a:cubicBezTo>
                  <a:cubicBezTo>
                    <a:pt x="0" y="215"/>
                    <a:pt x="8" y="243"/>
                    <a:pt x="14" y="253"/>
                  </a:cubicBezTo>
                  <a:cubicBezTo>
                    <a:pt x="20" y="264"/>
                    <a:pt x="44" y="285"/>
                    <a:pt x="68" y="296"/>
                  </a:cubicBezTo>
                  <a:cubicBezTo>
                    <a:pt x="88" y="304"/>
                    <a:pt x="107" y="309"/>
                    <a:pt x="115" y="307"/>
                  </a:cubicBezTo>
                  <a:cubicBezTo>
                    <a:pt x="115" y="307"/>
                    <a:pt x="135" y="300"/>
                    <a:pt x="159" y="292"/>
                  </a:cubicBezTo>
                  <a:cubicBezTo>
                    <a:pt x="183" y="284"/>
                    <a:pt x="210" y="321"/>
                    <a:pt x="238" y="367"/>
                  </a:cubicBezTo>
                  <a:cubicBezTo>
                    <a:pt x="251" y="388"/>
                    <a:pt x="267" y="409"/>
                    <a:pt x="284" y="426"/>
                  </a:cubicBezTo>
                  <a:lnTo>
                    <a:pt x="176" y="578"/>
                  </a:lnTo>
                  <a:cubicBezTo>
                    <a:pt x="168" y="590"/>
                    <a:pt x="171" y="607"/>
                    <a:pt x="183" y="615"/>
                  </a:cubicBezTo>
                  <a:cubicBezTo>
                    <a:pt x="187" y="619"/>
                    <a:pt x="193" y="620"/>
                    <a:pt x="198" y="620"/>
                  </a:cubicBezTo>
                  <a:cubicBezTo>
                    <a:pt x="206" y="620"/>
                    <a:pt x="215" y="616"/>
                    <a:pt x="220" y="609"/>
                  </a:cubicBezTo>
                  <a:lnTo>
                    <a:pt x="325" y="460"/>
                  </a:lnTo>
                  <a:cubicBezTo>
                    <a:pt x="335" y="467"/>
                    <a:pt x="344" y="474"/>
                    <a:pt x="353" y="481"/>
                  </a:cubicBezTo>
                  <a:cubicBezTo>
                    <a:pt x="382" y="502"/>
                    <a:pt x="406" y="520"/>
                    <a:pt x="406" y="521"/>
                  </a:cubicBezTo>
                  <a:cubicBezTo>
                    <a:pt x="406" y="522"/>
                    <a:pt x="406" y="523"/>
                    <a:pt x="406" y="524"/>
                  </a:cubicBezTo>
                  <a:cubicBezTo>
                    <a:pt x="406" y="580"/>
                    <a:pt x="451" y="626"/>
                    <a:pt x="507" y="626"/>
                  </a:cubicBezTo>
                  <a:cubicBezTo>
                    <a:pt x="563" y="626"/>
                    <a:pt x="609" y="580"/>
                    <a:pt x="609" y="524"/>
                  </a:cubicBezTo>
                  <a:cubicBezTo>
                    <a:pt x="609" y="468"/>
                    <a:pt x="563" y="423"/>
                    <a:pt x="507" y="423"/>
                  </a:cubicBezTo>
                  <a:cubicBezTo>
                    <a:pt x="506" y="423"/>
                    <a:pt x="505" y="423"/>
                    <a:pt x="504" y="423"/>
                  </a:cubicBezTo>
                  <a:cubicBezTo>
                    <a:pt x="503" y="423"/>
                    <a:pt x="489" y="392"/>
                    <a:pt x="466" y="360"/>
                  </a:cubicBezTo>
                  <a:cubicBezTo>
                    <a:pt x="456" y="346"/>
                    <a:pt x="443" y="330"/>
                    <a:pt x="428" y="314"/>
                  </a:cubicBezTo>
                  <a:lnTo>
                    <a:pt x="441" y="296"/>
                  </a:lnTo>
                  <a:cubicBezTo>
                    <a:pt x="453" y="298"/>
                    <a:pt x="465" y="291"/>
                    <a:pt x="477" y="282"/>
                  </a:cubicBezTo>
                  <a:close/>
                  <a:moveTo>
                    <a:pt x="469" y="487"/>
                  </a:moveTo>
                  <a:cubicBezTo>
                    <a:pt x="479" y="476"/>
                    <a:pt x="493" y="471"/>
                    <a:pt x="507" y="471"/>
                  </a:cubicBezTo>
                  <a:cubicBezTo>
                    <a:pt x="536" y="471"/>
                    <a:pt x="560" y="495"/>
                    <a:pt x="560" y="524"/>
                  </a:cubicBezTo>
                  <a:cubicBezTo>
                    <a:pt x="560" y="553"/>
                    <a:pt x="536" y="577"/>
                    <a:pt x="507" y="577"/>
                  </a:cubicBezTo>
                  <a:cubicBezTo>
                    <a:pt x="478" y="577"/>
                    <a:pt x="454" y="553"/>
                    <a:pt x="454" y="524"/>
                  </a:cubicBezTo>
                  <a:cubicBezTo>
                    <a:pt x="454" y="510"/>
                    <a:pt x="459" y="497"/>
                    <a:pt x="469" y="48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1618110" y="4229877"/>
            <a:ext cx="1567619" cy="393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0070B0"/>
                </a:solidFill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rgbClr val="0070B0"/>
                </a:solidFill>
                <a:cs typeface="+mn-ea"/>
                <a:sym typeface="+mn-lt"/>
              </a:rPr>
              <a:t>副标题</a:t>
            </a:r>
            <a:r>
              <a:rPr lang="en-US" altLang="zh-CN" b="1" dirty="0">
                <a:solidFill>
                  <a:srgbClr val="0070B0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618111" y="4590642"/>
            <a:ext cx="2463696" cy="378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200" dirty="0" smtClean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961623" y="4321205"/>
            <a:ext cx="656489" cy="648282"/>
          </a:xfrm>
          <a:prstGeom prst="ellipse">
            <a:avLst/>
          </a:prstGeom>
          <a:solidFill>
            <a:srgbClr val="0070B0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94156" y="1787265"/>
            <a:ext cx="7156104" cy="125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81549" y="1243800"/>
            <a:ext cx="1314451" cy="295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94156" y="3563007"/>
            <a:ext cx="7156106" cy="2685393"/>
            <a:chOff x="4794156" y="2917016"/>
            <a:chExt cx="5584195" cy="21457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4794156" y="4767659"/>
              <a:ext cx="1800349" cy="295105"/>
            </a:xfrm>
            <a:prstGeom prst="rect">
              <a:avLst/>
            </a:prstGeom>
            <a:solidFill>
              <a:srgbClr val="007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86355" y="4767659"/>
              <a:ext cx="1800349" cy="295105"/>
            </a:xfrm>
            <a:prstGeom prst="rect">
              <a:avLst/>
            </a:prstGeom>
            <a:solidFill>
              <a:srgbClr val="007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78001" y="4767659"/>
              <a:ext cx="1800349" cy="295105"/>
            </a:xfrm>
            <a:prstGeom prst="rect">
              <a:avLst/>
            </a:prstGeom>
            <a:solidFill>
              <a:srgbClr val="007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dirty="0"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2"/>
            <a:srcRect/>
            <a:stretch/>
          </p:blipFill>
          <p:spPr>
            <a:xfrm>
              <a:off x="6594504" y="2917016"/>
              <a:ext cx="91298" cy="1186"/>
            </a:xfrm>
            <a:custGeom>
              <a:avLst/>
              <a:gdLst>
                <a:gd name="connsiteX0" fmla="*/ 0 w 91298"/>
                <a:gd name="connsiteY0" fmla="*/ 0 h 1186"/>
                <a:gd name="connsiteX1" fmla="*/ 91298 w 91298"/>
                <a:gd name="connsiteY1" fmla="*/ 0 h 1186"/>
                <a:gd name="connsiteX2" fmla="*/ 91298 w 91298"/>
                <a:gd name="connsiteY2" fmla="*/ 1186 h 1186"/>
                <a:gd name="connsiteX3" fmla="*/ 0 w 91298"/>
                <a:gd name="connsiteY3" fmla="*/ 1186 h 1186"/>
                <a:gd name="connsiteX4" fmla="*/ 0 w 91298"/>
                <a:gd name="connsiteY4" fmla="*/ 0 h 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98" h="1186">
                  <a:moveTo>
                    <a:pt x="0" y="0"/>
                  </a:moveTo>
                  <a:lnTo>
                    <a:pt x="91298" y="0"/>
                  </a:lnTo>
                  <a:lnTo>
                    <a:pt x="91298" y="1186"/>
                  </a:lnTo>
                  <a:lnTo>
                    <a:pt x="0" y="11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/>
            <a:srcRect/>
            <a:stretch/>
          </p:blipFill>
          <p:spPr>
            <a:xfrm>
              <a:off x="8486703" y="2917016"/>
              <a:ext cx="91298" cy="1186"/>
            </a:xfrm>
            <a:custGeom>
              <a:avLst/>
              <a:gdLst>
                <a:gd name="connsiteX0" fmla="*/ 0 w 91298"/>
                <a:gd name="connsiteY0" fmla="*/ 0 h 1186"/>
                <a:gd name="connsiteX1" fmla="*/ 91298 w 91298"/>
                <a:gd name="connsiteY1" fmla="*/ 0 h 1186"/>
                <a:gd name="connsiteX2" fmla="*/ 91298 w 91298"/>
                <a:gd name="connsiteY2" fmla="*/ 1186 h 1186"/>
                <a:gd name="connsiteX3" fmla="*/ 0 w 91298"/>
                <a:gd name="connsiteY3" fmla="*/ 1186 h 1186"/>
                <a:gd name="connsiteX4" fmla="*/ 0 w 91298"/>
                <a:gd name="connsiteY4" fmla="*/ 0 h 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98" h="1186">
                  <a:moveTo>
                    <a:pt x="0" y="0"/>
                  </a:moveTo>
                  <a:lnTo>
                    <a:pt x="91298" y="0"/>
                  </a:lnTo>
                  <a:lnTo>
                    <a:pt x="91298" y="1186"/>
                  </a:lnTo>
                  <a:lnTo>
                    <a:pt x="0" y="11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56" y="2918202"/>
              <a:ext cx="1800348" cy="1849457"/>
            </a:xfrm>
            <a:custGeom>
              <a:avLst/>
              <a:gdLst>
                <a:gd name="connsiteX0" fmla="*/ 0 w 1800348"/>
                <a:gd name="connsiteY0" fmla="*/ 0 h 1849457"/>
                <a:gd name="connsiteX1" fmla="*/ 1800348 w 1800348"/>
                <a:gd name="connsiteY1" fmla="*/ 0 h 1849457"/>
                <a:gd name="connsiteX2" fmla="*/ 1800348 w 1800348"/>
                <a:gd name="connsiteY2" fmla="*/ 1849457 h 1849457"/>
                <a:gd name="connsiteX3" fmla="*/ 0 w 1800348"/>
                <a:gd name="connsiteY3" fmla="*/ 1849457 h 1849457"/>
                <a:gd name="connsiteX4" fmla="*/ 0 w 1800348"/>
                <a:gd name="connsiteY4" fmla="*/ 0 h 184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348" h="1849457">
                  <a:moveTo>
                    <a:pt x="0" y="0"/>
                  </a:moveTo>
                  <a:lnTo>
                    <a:pt x="1800348" y="0"/>
                  </a:lnTo>
                  <a:lnTo>
                    <a:pt x="1800348" y="1849457"/>
                  </a:lnTo>
                  <a:lnTo>
                    <a:pt x="0" y="184945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85803" y="2918202"/>
              <a:ext cx="1800901" cy="1849457"/>
            </a:xfrm>
            <a:custGeom>
              <a:avLst/>
              <a:gdLst>
                <a:gd name="connsiteX0" fmla="*/ 0 w 1800901"/>
                <a:gd name="connsiteY0" fmla="*/ 0 h 1849457"/>
                <a:gd name="connsiteX1" fmla="*/ 1800901 w 1800901"/>
                <a:gd name="connsiteY1" fmla="*/ 0 h 1849457"/>
                <a:gd name="connsiteX2" fmla="*/ 1800901 w 1800901"/>
                <a:gd name="connsiteY2" fmla="*/ 1849457 h 1849457"/>
                <a:gd name="connsiteX3" fmla="*/ 0 w 1800901"/>
                <a:gd name="connsiteY3" fmla="*/ 1849457 h 1849457"/>
                <a:gd name="connsiteX4" fmla="*/ 0 w 1800901"/>
                <a:gd name="connsiteY4" fmla="*/ 0 h 184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901" h="1849457">
                  <a:moveTo>
                    <a:pt x="0" y="0"/>
                  </a:moveTo>
                  <a:lnTo>
                    <a:pt x="1800901" y="0"/>
                  </a:lnTo>
                  <a:lnTo>
                    <a:pt x="1800901" y="1849457"/>
                  </a:lnTo>
                  <a:lnTo>
                    <a:pt x="0" y="184945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8002" y="2918202"/>
              <a:ext cx="1800349" cy="1849457"/>
            </a:xfrm>
            <a:custGeom>
              <a:avLst/>
              <a:gdLst>
                <a:gd name="connsiteX0" fmla="*/ 0 w 1800349"/>
                <a:gd name="connsiteY0" fmla="*/ 0 h 1849457"/>
                <a:gd name="connsiteX1" fmla="*/ 1800349 w 1800349"/>
                <a:gd name="connsiteY1" fmla="*/ 0 h 1849457"/>
                <a:gd name="connsiteX2" fmla="*/ 1800349 w 1800349"/>
                <a:gd name="connsiteY2" fmla="*/ 1849457 h 1849457"/>
                <a:gd name="connsiteX3" fmla="*/ 0 w 1800349"/>
                <a:gd name="connsiteY3" fmla="*/ 1849457 h 1849457"/>
                <a:gd name="connsiteX4" fmla="*/ 0 w 1800349"/>
                <a:gd name="connsiteY4" fmla="*/ 0 h 184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349" h="1849457">
                  <a:moveTo>
                    <a:pt x="0" y="0"/>
                  </a:moveTo>
                  <a:lnTo>
                    <a:pt x="1800349" y="0"/>
                  </a:lnTo>
                  <a:lnTo>
                    <a:pt x="1800349" y="1849457"/>
                  </a:lnTo>
                  <a:lnTo>
                    <a:pt x="0" y="184945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42" name="椭圆 41"/>
            <p:cNvSpPr/>
            <p:nvPr/>
          </p:nvSpPr>
          <p:spPr>
            <a:xfrm>
              <a:off x="6423066" y="3707475"/>
              <a:ext cx="453235" cy="447569"/>
            </a:xfrm>
            <a:prstGeom prst="ellipse">
              <a:avLst/>
            </a:prstGeom>
            <a:solidFill>
              <a:srgbClr val="0070B0"/>
            </a:solidFill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dirty="0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306731" y="3707475"/>
              <a:ext cx="453235" cy="447569"/>
            </a:xfrm>
            <a:prstGeom prst="ellipse">
              <a:avLst/>
            </a:prstGeom>
            <a:solidFill>
              <a:srgbClr val="0070B0"/>
            </a:solidFill>
            <a:ln w="571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b="1" dirty="0">
                <a:cs typeface="+mn-ea"/>
                <a:sym typeface="+mn-lt"/>
              </a:endParaRPr>
            </a:p>
          </p:txBody>
        </p:sp>
      </p:grpSp>
      <p:sp>
        <p:nvSpPr>
          <p:cNvPr id="47" name="右箭头 46"/>
          <p:cNvSpPr/>
          <p:nvPr/>
        </p:nvSpPr>
        <p:spPr>
          <a:xfrm>
            <a:off x="6973631" y="4683677"/>
            <a:ext cx="459770" cy="285811"/>
          </a:xfrm>
          <a:prstGeom prst="rightArrow">
            <a:avLst>
              <a:gd name="adj1" fmla="val 50000"/>
              <a:gd name="adj2" fmla="val 10107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9354743" y="4683676"/>
            <a:ext cx="459770" cy="285811"/>
          </a:xfrm>
          <a:prstGeom prst="rightArrow">
            <a:avLst>
              <a:gd name="adj1" fmla="val 50000"/>
              <a:gd name="adj2" fmla="val 10107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settings_320253"/>
          <p:cNvSpPr>
            <a:spLocks/>
          </p:cNvSpPr>
          <p:nvPr/>
        </p:nvSpPr>
        <p:spPr bwMode="auto">
          <a:xfrm>
            <a:off x="1053009" y="4426613"/>
            <a:ext cx="439200" cy="439200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3547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t="17036" r="54116" b="46409"/>
          <a:stretch>
            <a:fillRect/>
          </a:stretch>
        </p:blipFill>
        <p:spPr>
          <a:xfrm>
            <a:off x="0" y="1872343"/>
            <a:ext cx="4819853" cy="3048000"/>
          </a:xfrm>
          <a:custGeom>
            <a:avLst/>
            <a:gdLst>
              <a:gd name="connsiteX0" fmla="*/ 0 w 4461495"/>
              <a:gd name="connsiteY0" fmla="*/ 0 h 2506935"/>
              <a:gd name="connsiteX1" fmla="*/ 2506935 w 4461495"/>
              <a:gd name="connsiteY1" fmla="*/ 0 h 2506935"/>
              <a:gd name="connsiteX2" fmla="*/ 2506935 w 4461495"/>
              <a:gd name="connsiteY2" fmla="*/ 437038 h 2506935"/>
              <a:gd name="connsiteX3" fmla="*/ 3624098 w 4461495"/>
              <a:gd name="connsiteY3" fmla="*/ 437038 h 2506935"/>
              <a:gd name="connsiteX4" fmla="*/ 3624098 w 4461495"/>
              <a:gd name="connsiteY4" fmla="*/ 694873 h 2506935"/>
              <a:gd name="connsiteX5" fmla="*/ 4461495 w 4461495"/>
              <a:gd name="connsiteY5" fmla="*/ 694873 h 2506935"/>
              <a:gd name="connsiteX6" fmla="*/ 4461495 w 4461495"/>
              <a:gd name="connsiteY6" fmla="*/ 1812059 h 2506935"/>
              <a:gd name="connsiteX7" fmla="*/ 3624098 w 4461495"/>
              <a:gd name="connsiteY7" fmla="*/ 1812059 h 2506935"/>
              <a:gd name="connsiteX8" fmla="*/ 3624098 w 4461495"/>
              <a:gd name="connsiteY8" fmla="*/ 2069895 h 2506935"/>
              <a:gd name="connsiteX9" fmla="*/ 2506935 w 4461495"/>
              <a:gd name="connsiteY9" fmla="*/ 2069895 h 2506935"/>
              <a:gd name="connsiteX10" fmla="*/ 2506935 w 4461495"/>
              <a:gd name="connsiteY10" fmla="*/ 2506935 h 2506935"/>
              <a:gd name="connsiteX11" fmla="*/ 0 w 4461495"/>
              <a:gd name="connsiteY11" fmla="*/ 2506935 h 250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61495" h="2506935">
                <a:moveTo>
                  <a:pt x="0" y="0"/>
                </a:moveTo>
                <a:lnTo>
                  <a:pt x="2506935" y="0"/>
                </a:lnTo>
                <a:lnTo>
                  <a:pt x="2506935" y="437038"/>
                </a:lnTo>
                <a:lnTo>
                  <a:pt x="3624098" y="437038"/>
                </a:lnTo>
                <a:lnTo>
                  <a:pt x="3624098" y="694873"/>
                </a:lnTo>
                <a:lnTo>
                  <a:pt x="4461495" y="694873"/>
                </a:lnTo>
                <a:lnTo>
                  <a:pt x="4461495" y="1812059"/>
                </a:lnTo>
                <a:lnTo>
                  <a:pt x="3624098" y="1812059"/>
                </a:lnTo>
                <a:lnTo>
                  <a:pt x="3624098" y="2069895"/>
                </a:lnTo>
                <a:lnTo>
                  <a:pt x="2506935" y="2069895"/>
                </a:lnTo>
                <a:lnTo>
                  <a:pt x="2506935" y="2506935"/>
                </a:lnTo>
                <a:lnTo>
                  <a:pt x="0" y="2506935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7" name="矩形 46"/>
          <p:cNvSpPr/>
          <p:nvPr/>
        </p:nvSpPr>
        <p:spPr>
          <a:xfrm>
            <a:off x="5086425" y="2490788"/>
            <a:ext cx="6314139" cy="85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rgbClr val="0070B0"/>
                </a:solidFill>
                <a:cs typeface="+mn-ea"/>
                <a:sym typeface="+mn-lt"/>
              </a:rPr>
              <a:t>02</a:t>
            </a:r>
            <a:r>
              <a:rPr lang="zh-CN" altLang="en-US" sz="6600" b="1" dirty="0">
                <a:solidFill>
                  <a:srgbClr val="0070B0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2" name="矩形 51"/>
          <p:cNvSpPr/>
          <p:nvPr/>
        </p:nvSpPr>
        <p:spPr>
          <a:xfrm>
            <a:off x="5308403" y="3608043"/>
            <a:ext cx="5277114" cy="10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99ABB3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rgbClr val="99ABB3"/>
                </a:solidFill>
                <a:cs typeface="+mn-ea"/>
                <a:sym typeface="+mn-lt"/>
              </a:rPr>
              <a:t>.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431588" y="3595386"/>
            <a:ext cx="1460500" cy="0"/>
          </a:xfrm>
          <a:prstGeom prst="line">
            <a:avLst/>
          </a:prstGeom>
          <a:ln>
            <a:solidFill>
              <a:srgbClr val="0070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3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剪去单角的矩形 14"/>
          <p:cNvSpPr/>
          <p:nvPr/>
        </p:nvSpPr>
        <p:spPr>
          <a:xfrm rot="16200000" flipH="1">
            <a:off x="6675503" y="1341504"/>
            <a:ext cx="6857999" cy="4174995"/>
          </a:xfrm>
          <a:prstGeom prst="snip1Rect">
            <a:avLst/>
          </a:prstGeom>
          <a:solidFill>
            <a:srgbClr val="007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822732116"/>
              </p:ext>
            </p:extLst>
          </p:nvPr>
        </p:nvGraphicFramePr>
        <p:xfrm>
          <a:off x="750364" y="2900063"/>
          <a:ext cx="6439511" cy="3862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861174" y="1166208"/>
            <a:ext cx="1314451" cy="295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70B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694212" y="4630957"/>
            <a:ext cx="2946245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94211" y="2957471"/>
            <a:ext cx="2946246" cy="1103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点击此处，根据主题内容，修改文字说明或样式。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56755" y="3071960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8" name="browser_141142"/>
          <p:cNvSpPr>
            <a:spLocks noChangeAspect="1"/>
          </p:cNvSpPr>
          <p:nvPr/>
        </p:nvSpPr>
        <p:spPr bwMode="auto">
          <a:xfrm>
            <a:off x="7741418" y="3272659"/>
            <a:ext cx="517669" cy="516942"/>
          </a:xfrm>
          <a:custGeom>
            <a:avLst/>
            <a:gdLst>
              <a:gd name="connsiteX0" fmla="*/ 182284 w 607614"/>
              <a:gd name="connsiteY0" fmla="*/ 505887 h 606761"/>
              <a:gd name="connsiteX1" fmla="*/ 172410 w 607614"/>
              <a:gd name="connsiteY1" fmla="*/ 515747 h 606761"/>
              <a:gd name="connsiteX2" fmla="*/ 182284 w 607614"/>
              <a:gd name="connsiteY2" fmla="*/ 525607 h 606761"/>
              <a:gd name="connsiteX3" fmla="*/ 415456 w 607614"/>
              <a:gd name="connsiteY3" fmla="*/ 525607 h 606761"/>
              <a:gd name="connsiteX4" fmla="*/ 425330 w 607614"/>
              <a:gd name="connsiteY4" fmla="*/ 515747 h 606761"/>
              <a:gd name="connsiteX5" fmla="*/ 415456 w 607614"/>
              <a:gd name="connsiteY5" fmla="*/ 505887 h 606761"/>
              <a:gd name="connsiteX6" fmla="*/ 233172 w 607614"/>
              <a:gd name="connsiteY6" fmla="*/ 464931 h 606761"/>
              <a:gd name="connsiteX7" fmla="*/ 222539 w 607614"/>
              <a:gd name="connsiteY7" fmla="*/ 475549 h 606761"/>
              <a:gd name="connsiteX8" fmla="*/ 233172 w 607614"/>
              <a:gd name="connsiteY8" fmla="*/ 485409 h 606761"/>
              <a:gd name="connsiteX9" fmla="*/ 364568 w 607614"/>
              <a:gd name="connsiteY9" fmla="*/ 485409 h 606761"/>
              <a:gd name="connsiteX10" fmla="*/ 374442 w 607614"/>
              <a:gd name="connsiteY10" fmla="*/ 475549 h 606761"/>
              <a:gd name="connsiteX11" fmla="*/ 364568 w 607614"/>
              <a:gd name="connsiteY11" fmla="*/ 464931 h 606761"/>
              <a:gd name="connsiteX12" fmla="*/ 303760 w 607614"/>
              <a:gd name="connsiteY12" fmla="*/ 251111 h 606761"/>
              <a:gd name="connsiteX13" fmla="*/ 329583 w 607614"/>
              <a:gd name="connsiteY13" fmla="*/ 258697 h 606761"/>
              <a:gd name="connsiteX14" fmla="*/ 334140 w 607614"/>
              <a:gd name="connsiteY14" fmla="*/ 272351 h 606761"/>
              <a:gd name="connsiteX15" fmla="*/ 334140 w 607614"/>
              <a:gd name="connsiteY15" fmla="*/ 295107 h 606761"/>
              <a:gd name="connsiteX16" fmla="*/ 334900 w 607614"/>
              <a:gd name="connsiteY16" fmla="*/ 299658 h 606761"/>
              <a:gd name="connsiteX17" fmla="*/ 337938 w 607614"/>
              <a:gd name="connsiteY17" fmla="*/ 302693 h 606761"/>
              <a:gd name="connsiteX18" fmla="*/ 337938 w 607614"/>
              <a:gd name="connsiteY18" fmla="*/ 317864 h 606761"/>
              <a:gd name="connsiteX19" fmla="*/ 337178 w 607614"/>
              <a:gd name="connsiteY19" fmla="*/ 318622 h 606761"/>
              <a:gd name="connsiteX20" fmla="*/ 332621 w 607614"/>
              <a:gd name="connsiteY20" fmla="*/ 320139 h 606761"/>
              <a:gd name="connsiteX21" fmla="*/ 330343 w 607614"/>
              <a:gd name="connsiteY21" fmla="*/ 324690 h 606761"/>
              <a:gd name="connsiteX22" fmla="*/ 321229 w 607614"/>
              <a:gd name="connsiteY22" fmla="*/ 344413 h 606761"/>
              <a:gd name="connsiteX23" fmla="*/ 318191 w 607614"/>
              <a:gd name="connsiteY23" fmla="*/ 347447 h 606761"/>
              <a:gd name="connsiteX24" fmla="*/ 315912 w 607614"/>
              <a:gd name="connsiteY24" fmla="*/ 350481 h 606761"/>
              <a:gd name="connsiteX25" fmla="*/ 315912 w 607614"/>
              <a:gd name="connsiteY25" fmla="*/ 367928 h 606761"/>
              <a:gd name="connsiteX26" fmla="*/ 328824 w 607614"/>
              <a:gd name="connsiteY26" fmla="*/ 389167 h 606761"/>
              <a:gd name="connsiteX27" fmla="*/ 355406 w 607614"/>
              <a:gd name="connsiteY27" fmla="*/ 402062 h 606761"/>
              <a:gd name="connsiteX28" fmla="*/ 354647 w 607614"/>
              <a:gd name="connsiteY28" fmla="*/ 402062 h 606761"/>
              <a:gd name="connsiteX29" fmla="*/ 343254 w 607614"/>
              <a:gd name="connsiteY29" fmla="*/ 407372 h 606761"/>
              <a:gd name="connsiteX30" fmla="*/ 341735 w 607614"/>
              <a:gd name="connsiteY30" fmla="*/ 408131 h 606761"/>
              <a:gd name="connsiteX31" fmla="*/ 330343 w 607614"/>
              <a:gd name="connsiteY31" fmla="*/ 411165 h 606761"/>
              <a:gd name="connsiteX32" fmla="*/ 329583 w 607614"/>
              <a:gd name="connsiteY32" fmla="*/ 411165 h 606761"/>
              <a:gd name="connsiteX33" fmla="*/ 276418 w 607614"/>
              <a:gd name="connsiteY33" fmla="*/ 411165 h 606761"/>
              <a:gd name="connsiteX34" fmla="*/ 265026 w 607614"/>
              <a:gd name="connsiteY34" fmla="*/ 407372 h 606761"/>
              <a:gd name="connsiteX35" fmla="*/ 263507 w 607614"/>
              <a:gd name="connsiteY35" fmla="*/ 407372 h 606761"/>
              <a:gd name="connsiteX36" fmla="*/ 251355 w 607614"/>
              <a:gd name="connsiteY36" fmla="*/ 402062 h 606761"/>
              <a:gd name="connsiteX37" fmla="*/ 276418 w 607614"/>
              <a:gd name="connsiteY37" fmla="*/ 388409 h 606761"/>
              <a:gd name="connsiteX38" fmla="*/ 288570 w 607614"/>
              <a:gd name="connsiteY38" fmla="*/ 367928 h 606761"/>
              <a:gd name="connsiteX39" fmla="*/ 288570 w 607614"/>
              <a:gd name="connsiteY39" fmla="*/ 350481 h 606761"/>
              <a:gd name="connsiteX40" fmla="*/ 286292 w 607614"/>
              <a:gd name="connsiteY40" fmla="*/ 348205 h 606761"/>
              <a:gd name="connsiteX41" fmla="*/ 274899 w 607614"/>
              <a:gd name="connsiteY41" fmla="*/ 324690 h 606761"/>
              <a:gd name="connsiteX42" fmla="*/ 273380 w 607614"/>
              <a:gd name="connsiteY42" fmla="*/ 320139 h 606761"/>
              <a:gd name="connsiteX43" fmla="*/ 270342 w 607614"/>
              <a:gd name="connsiteY43" fmla="*/ 317864 h 606761"/>
              <a:gd name="connsiteX44" fmla="*/ 270342 w 607614"/>
              <a:gd name="connsiteY44" fmla="*/ 302693 h 606761"/>
              <a:gd name="connsiteX45" fmla="*/ 274140 w 607614"/>
              <a:gd name="connsiteY45" fmla="*/ 299658 h 606761"/>
              <a:gd name="connsiteX46" fmla="*/ 274140 w 607614"/>
              <a:gd name="connsiteY46" fmla="*/ 273868 h 606761"/>
              <a:gd name="connsiteX47" fmla="*/ 273380 w 607614"/>
              <a:gd name="connsiteY47" fmla="*/ 272351 h 606761"/>
              <a:gd name="connsiteX48" fmla="*/ 277937 w 607614"/>
              <a:gd name="connsiteY48" fmla="*/ 258697 h 606761"/>
              <a:gd name="connsiteX49" fmla="*/ 303760 w 607614"/>
              <a:gd name="connsiteY49" fmla="*/ 251111 h 606761"/>
              <a:gd name="connsiteX50" fmla="*/ 303807 w 607614"/>
              <a:gd name="connsiteY50" fmla="*/ 191897 h 606761"/>
              <a:gd name="connsiteX51" fmla="*/ 415473 w 607614"/>
              <a:gd name="connsiteY51" fmla="*/ 303424 h 606761"/>
              <a:gd name="connsiteX52" fmla="*/ 374453 w 607614"/>
              <a:gd name="connsiteY52" fmla="*/ 389155 h 606761"/>
              <a:gd name="connsiteX53" fmla="*/ 372934 w 607614"/>
              <a:gd name="connsiteY53" fmla="*/ 388397 h 606761"/>
              <a:gd name="connsiteX54" fmla="*/ 337990 w 607614"/>
              <a:gd name="connsiteY54" fmla="*/ 370947 h 606761"/>
              <a:gd name="connsiteX55" fmla="*/ 336471 w 607614"/>
              <a:gd name="connsiteY55" fmla="*/ 367912 h 606761"/>
              <a:gd name="connsiteX56" fmla="*/ 336471 w 607614"/>
              <a:gd name="connsiteY56" fmla="*/ 358049 h 606761"/>
              <a:gd name="connsiteX57" fmla="*/ 337990 w 607614"/>
              <a:gd name="connsiteY57" fmla="*/ 355773 h 606761"/>
              <a:gd name="connsiteX58" fmla="*/ 348625 w 607614"/>
              <a:gd name="connsiteY58" fmla="*/ 335289 h 606761"/>
              <a:gd name="connsiteX59" fmla="*/ 358501 w 607614"/>
              <a:gd name="connsiteY59" fmla="*/ 317839 h 606761"/>
              <a:gd name="connsiteX60" fmla="*/ 358501 w 607614"/>
              <a:gd name="connsiteY60" fmla="*/ 302665 h 606761"/>
              <a:gd name="connsiteX61" fmla="*/ 354702 w 607614"/>
              <a:gd name="connsiteY61" fmla="*/ 291285 h 606761"/>
              <a:gd name="connsiteX62" fmla="*/ 354702 w 607614"/>
              <a:gd name="connsiteY62" fmla="*/ 273835 h 606761"/>
              <a:gd name="connsiteX63" fmla="*/ 345587 w 607614"/>
              <a:gd name="connsiteY63" fmla="*/ 245764 h 606761"/>
              <a:gd name="connsiteX64" fmla="*/ 303807 w 607614"/>
              <a:gd name="connsiteY64" fmla="*/ 230590 h 606761"/>
              <a:gd name="connsiteX65" fmla="*/ 262787 w 607614"/>
              <a:gd name="connsiteY65" fmla="*/ 245764 h 606761"/>
              <a:gd name="connsiteX66" fmla="*/ 253671 w 607614"/>
              <a:gd name="connsiteY66" fmla="*/ 273835 h 606761"/>
              <a:gd name="connsiteX67" fmla="*/ 253671 w 607614"/>
              <a:gd name="connsiteY67" fmla="*/ 291285 h 606761"/>
              <a:gd name="connsiteX68" fmla="*/ 249873 w 607614"/>
              <a:gd name="connsiteY68" fmla="*/ 302665 h 606761"/>
              <a:gd name="connsiteX69" fmla="*/ 249873 w 607614"/>
              <a:gd name="connsiteY69" fmla="*/ 317839 h 606761"/>
              <a:gd name="connsiteX70" fmla="*/ 255950 w 607614"/>
              <a:gd name="connsiteY70" fmla="*/ 332254 h 606761"/>
              <a:gd name="connsiteX71" fmla="*/ 268104 w 607614"/>
              <a:gd name="connsiteY71" fmla="*/ 357290 h 606761"/>
              <a:gd name="connsiteX72" fmla="*/ 268104 w 607614"/>
              <a:gd name="connsiteY72" fmla="*/ 367912 h 606761"/>
              <a:gd name="connsiteX73" fmla="*/ 266585 w 607614"/>
              <a:gd name="connsiteY73" fmla="*/ 370188 h 606761"/>
              <a:gd name="connsiteX74" fmla="*/ 233921 w 607614"/>
              <a:gd name="connsiteY74" fmla="*/ 388397 h 606761"/>
              <a:gd name="connsiteX75" fmla="*/ 232402 w 607614"/>
              <a:gd name="connsiteY75" fmla="*/ 389155 h 606761"/>
              <a:gd name="connsiteX76" fmla="*/ 192141 w 607614"/>
              <a:gd name="connsiteY76" fmla="*/ 303424 h 606761"/>
              <a:gd name="connsiteX77" fmla="*/ 303807 w 607614"/>
              <a:gd name="connsiteY77" fmla="*/ 191897 h 606761"/>
              <a:gd name="connsiteX78" fmla="*/ 303807 w 607614"/>
              <a:gd name="connsiteY78" fmla="*/ 172168 h 606761"/>
              <a:gd name="connsiteX79" fmla="*/ 172410 w 607614"/>
              <a:gd name="connsiteY79" fmla="*/ 303381 h 606761"/>
              <a:gd name="connsiteX80" fmla="*/ 217222 w 607614"/>
              <a:gd name="connsiteY80" fmla="*/ 401979 h 606761"/>
              <a:gd name="connsiteX81" fmla="*/ 216462 w 607614"/>
              <a:gd name="connsiteY81" fmla="*/ 402738 h 606761"/>
              <a:gd name="connsiteX82" fmla="*/ 227096 w 607614"/>
              <a:gd name="connsiteY82" fmla="*/ 409564 h 606761"/>
              <a:gd name="connsiteX83" fmla="*/ 227855 w 607614"/>
              <a:gd name="connsiteY83" fmla="*/ 410322 h 606761"/>
              <a:gd name="connsiteX84" fmla="*/ 233931 w 607614"/>
              <a:gd name="connsiteY84" fmla="*/ 414115 h 606761"/>
              <a:gd name="connsiteX85" fmla="*/ 237729 w 607614"/>
              <a:gd name="connsiteY85" fmla="*/ 416390 h 606761"/>
              <a:gd name="connsiteX86" fmla="*/ 243046 w 607614"/>
              <a:gd name="connsiteY86" fmla="*/ 420182 h 606761"/>
              <a:gd name="connsiteX87" fmla="*/ 248362 w 607614"/>
              <a:gd name="connsiteY87" fmla="*/ 422458 h 606761"/>
              <a:gd name="connsiteX88" fmla="*/ 253679 w 607614"/>
              <a:gd name="connsiteY88" fmla="*/ 424733 h 606761"/>
              <a:gd name="connsiteX89" fmla="*/ 263553 w 607614"/>
              <a:gd name="connsiteY89" fmla="*/ 428525 h 606761"/>
              <a:gd name="connsiteX90" fmla="*/ 267350 w 607614"/>
              <a:gd name="connsiteY90" fmla="*/ 429284 h 606761"/>
              <a:gd name="connsiteX91" fmla="*/ 275705 w 607614"/>
              <a:gd name="connsiteY91" fmla="*/ 431559 h 606761"/>
              <a:gd name="connsiteX92" fmla="*/ 279502 w 607614"/>
              <a:gd name="connsiteY92" fmla="*/ 432317 h 606761"/>
              <a:gd name="connsiteX93" fmla="*/ 287857 w 607614"/>
              <a:gd name="connsiteY93" fmla="*/ 433834 h 606761"/>
              <a:gd name="connsiteX94" fmla="*/ 291655 w 607614"/>
              <a:gd name="connsiteY94" fmla="*/ 434593 h 606761"/>
              <a:gd name="connsiteX95" fmla="*/ 303807 w 607614"/>
              <a:gd name="connsiteY95" fmla="*/ 434593 h 606761"/>
              <a:gd name="connsiteX96" fmla="*/ 315959 w 607614"/>
              <a:gd name="connsiteY96" fmla="*/ 434593 h 606761"/>
              <a:gd name="connsiteX97" fmla="*/ 319757 w 607614"/>
              <a:gd name="connsiteY97" fmla="*/ 433834 h 606761"/>
              <a:gd name="connsiteX98" fmla="*/ 328112 w 607614"/>
              <a:gd name="connsiteY98" fmla="*/ 432317 h 606761"/>
              <a:gd name="connsiteX99" fmla="*/ 331909 w 607614"/>
              <a:gd name="connsiteY99" fmla="*/ 431559 h 606761"/>
              <a:gd name="connsiteX100" fmla="*/ 340264 w 607614"/>
              <a:gd name="connsiteY100" fmla="*/ 429284 h 606761"/>
              <a:gd name="connsiteX101" fmla="*/ 344061 w 607614"/>
              <a:gd name="connsiteY101" fmla="*/ 428525 h 606761"/>
              <a:gd name="connsiteX102" fmla="*/ 353935 w 607614"/>
              <a:gd name="connsiteY102" fmla="*/ 424733 h 606761"/>
              <a:gd name="connsiteX103" fmla="*/ 359252 w 607614"/>
              <a:gd name="connsiteY103" fmla="*/ 422458 h 606761"/>
              <a:gd name="connsiteX104" fmla="*/ 364568 w 607614"/>
              <a:gd name="connsiteY104" fmla="*/ 420182 h 606761"/>
              <a:gd name="connsiteX105" fmla="*/ 369885 w 607614"/>
              <a:gd name="connsiteY105" fmla="*/ 417148 h 606761"/>
              <a:gd name="connsiteX106" fmla="*/ 373683 w 607614"/>
              <a:gd name="connsiteY106" fmla="*/ 414115 h 606761"/>
              <a:gd name="connsiteX107" fmla="*/ 379759 w 607614"/>
              <a:gd name="connsiteY107" fmla="*/ 410322 h 606761"/>
              <a:gd name="connsiteX108" fmla="*/ 380518 w 607614"/>
              <a:gd name="connsiteY108" fmla="*/ 409564 h 606761"/>
              <a:gd name="connsiteX109" fmla="*/ 391151 w 607614"/>
              <a:gd name="connsiteY109" fmla="*/ 402738 h 606761"/>
              <a:gd name="connsiteX110" fmla="*/ 390392 w 607614"/>
              <a:gd name="connsiteY110" fmla="*/ 401979 h 606761"/>
              <a:gd name="connsiteX111" fmla="*/ 435204 w 607614"/>
              <a:gd name="connsiteY111" fmla="*/ 303381 h 606761"/>
              <a:gd name="connsiteX112" fmla="*/ 303807 w 607614"/>
              <a:gd name="connsiteY112" fmla="*/ 172168 h 606761"/>
              <a:gd name="connsiteX113" fmla="*/ 252986 w 607614"/>
              <a:gd name="connsiteY113" fmla="*/ 50814 h 606761"/>
              <a:gd name="connsiteX114" fmla="*/ 233239 w 607614"/>
              <a:gd name="connsiteY114" fmla="*/ 70531 h 606761"/>
              <a:gd name="connsiteX115" fmla="*/ 252986 w 607614"/>
              <a:gd name="connsiteY115" fmla="*/ 91007 h 606761"/>
              <a:gd name="connsiteX116" fmla="*/ 273492 w 607614"/>
              <a:gd name="connsiteY116" fmla="*/ 70531 h 606761"/>
              <a:gd name="connsiteX117" fmla="*/ 252986 w 607614"/>
              <a:gd name="connsiteY117" fmla="*/ 50814 h 606761"/>
              <a:gd name="connsiteX118" fmla="*/ 161728 w 607614"/>
              <a:gd name="connsiteY118" fmla="*/ 50814 h 606761"/>
              <a:gd name="connsiteX119" fmla="*/ 141981 w 607614"/>
              <a:gd name="connsiteY119" fmla="*/ 70531 h 606761"/>
              <a:gd name="connsiteX120" fmla="*/ 161728 w 607614"/>
              <a:gd name="connsiteY120" fmla="*/ 91007 h 606761"/>
              <a:gd name="connsiteX121" fmla="*/ 182234 w 607614"/>
              <a:gd name="connsiteY121" fmla="*/ 70531 h 606761"/>
              <a:gd name="connsiteX122" fmla="*/ 161728 w 607614"/>
              <a:gd name="connsiteY122" fmla="*/ 50814 h 606761"/>
              <a:gd name="connsiteX123" fmla="*/ 70592 w 607614"/>
              <a:gd name="connsiteY123" fmla="*/ 50814 h 606761"/>
              <a:gd name="connsiteX124" fmla="*/ 50845 w 607614"/>
              <a:gd name="connsiteY124" fmla="*/ 70531 h 606761"/>
              <a:gd name="connsiteX125" fmla="*/ 70592 w 607614"/>
              <a:gd name="connsiteY125" fmla="*/ 91007 h 606761"/>
              <a:gd name="connsiteX126" fmla="*/ 91098 w 607614"/>
              <a:gd name="connsiteY126" fmla="*/ 70531 h 606761"/>
              <a:gd name="connsiteX127" fmla="*/ 70592 w 607614"/>
              <a:gd name="connsiteY127" fmla="*/ 50814 h 606761"/>
              <a:gd name="connsiteX128" fmla="*/ 252986 w 607614"/>
              <a:gd name="connsiteY128" fmla="*/ 30338 h 606761"/>
              <a:gd name="connsiteX129" fmla="*/ 293999 w 607614"/>
              <a:gd name="connsiteY129" fmla="*/ 70531 h 606761"/>
              <a:gd name="connsiteX130" fmla="*/ 252986 w 607614"/>
              <a:gd name="connsiteY130" fmla="*/ 111483 h 606761"/>
              <a:gd name="connsiteX131" fmla="*/ 212732 w 607614"/>
              <a:gd name="connsiteY131" fmla="*/ 70531 h 606761"/>
              <a:gd name="connsiteX132" fmla="*/ 252986 w 607614"/>
              <a:gd name="connsiteY132" fmla="*/ 30338 h 606761"/>
              <a:gd name="connsiteX133" fmla="*/ 161728 w 607614"/>
              <a:gd name="connsiteY133" fmla="*/ 30338 h 606761"/>
              <a:gd name="connsiteX134" fmla="*/ 202741 w 607614"/>
              <a:gd name="connsiteY134" fmla="*/ 70531 h 606761"/>
              <a:gd name="connsiteX135" fmla="*/ 161728 w 607614"/>
              <a:gd name="connsiteY135" fmla="*/ 111483 h 606761"/>
              <a:gd name="connsiteX136" fmla="*/ 121474 w 607614"/>
              <a:gd name="connsiteY136" fmla="*/ 70531 h 606761"/>
              <a:gd name="connsiteX137" fmla="*/ 161728 w 607614"/>
              <a:gd name="connsiteY137" fmla="*/ 30338 h 606761"/>
              <a:gd name="connsiteX138" fmla="*/ 70592 w 607614"/>
              <a:gd name="connsiteY138" fmla="*/ 30338 h 606761"/>
              <a:gd name="connsiteX139" fmla="*/ 111605 w 607614"/>
              <a:gd name="connsiteY139" fmla="*/ 70531 h 606761"/>
              <a:gd name="connsiteX140" fmla="*/ 70592 w 607614"/>
              <a:gd name="connsiteY140" fmla="*/ 111483 h 606761"/>
              <a:gd name="connsiteX141" fmla="*/ 30338 w 607614"/>
              <a:gd name="connsiteY141" fmla="*/ 70531 h 606761"/>
              <a:gd name="connsiteX142" fmla="*/ 70592 w 607614"/>
              <a:gd name="connsiteY142" fmla="*/ 30338 h 606761"/>
              <a:gd name="connsiteX143" fmla="*/ 20507 w 607614"/>
              <a:gd name="connsiteY143" fmla="*/ 20478 h 606761"/>
              <a:gd name="connsiteX144" fmla="*/ 20507 w 607614"/>
              <a:gd name="connsiteY144" fmla="*/ 121352 h 606761"/>
              <a:gd name="connsiteX145" fmla="*/ 587107 w 607614"/>
              <a:gd name="connsiteY145" fmla="*/ 121352 h 606761"/>
              <a:gd name="connsiteX146" fmla="*/ 587107 w 607614"/>
              <a:gd name="connsiteY146" fmla="*/ 20478 h 606761"/>
              <a:gd name="connsiteX147" fmla="*/ 0 w 607614"/>
              <a:gd name="connsiteY147" fmla="*/ 0 h 606761"/>
              <a:gd name="connsiteX148" fmla="*/ 607614 w 607614"/>
              <a:gd name="connsiteY148" fmla="*/ 0 h 606761"/>
              <a:gd name="connsiteX149" fmla="*/ 607614 w 607614"/>
              <a:gd name="connsiteY149" fmla="*/ 121352 h 606761"/>
              <a:gd name="connsiteX150" fmla="*/ 607614 w 607614"/>
              <a:gd name="connsiteY150" fmla="*/ 141830 h 606761"/>
              <a:gd name="connsiteX151" fmla="*/ 607614 w 607614"/>
              <a:gd name="connsiteY151" fmla="*/ 606761 h 606761"/>
              <a:gd name="connsiteX152" fmla="*/ 0 w 607614"/>
              <a:gd name="connsiteY152" fmla="*/ 606761 h 606761"/>
              <a:gd name="connsiteX153" fmla="*/ 0 w 607614"/>
              <a:gd name="connsiteY153" fmla="*/ 141830 h 606761"/>
              <a:gd name="connsiteX154" fmla="*/ 0 w 607614"/>
              <a:gd name="connsiteY154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07614" h="606761">
                <a:moveTo>
                  <a:pt x="182284" y="505887"/>
                </a:moveTo>
                <a:cubicBezTo>
                  <a:pt x="176968" y="505887"/>
                  <a:pt x="172410" y="510438"/>
                  <a:pt x="172410" y="515747"/>
                </a:cubicBezTo>
                <a:cubicBezTo>
                  <a:pt x="172410" y="521056"/>
                  <a:pt x="176968" y="525607"/>
                  <a:pt x="182284" y="525607"/>
                </a:cubicBezTo>
                <a:lnTo>
                  <a:pt x="415456" y="525607"/>
                </a:lnTo>
                <a:cubicBezTo>
                  <a:pt x="420773" y="525607"/>
                  <a:pt x="425330" y="521056"/>
                  <a:pt x="425330" y="515747"/>
                </a:cubicBezTo>
                <a:cubicBezTo>
                  <a:pt x="425330" y="510438"/>
                  <a:pt x="420773" y="505887"/>
                  <a:pt x="415456" y="505887"/>
                </a:cubicBezTo>
                <a:close/>
                <a:moveTo>
                  <a:pt x="233172" y="464931"/>
                </a:moveTo>
                <a:cubicBezTo>
                  <a:pt x="227096" y="464931"/>
                  <a:pt x="222539" y="469482"/>
                  <a:pt x="222539" y="475549"/>
                </a:cubicBezTo>
                <a:cubicBezTo>
                  <a:pt x="222539" y="480858"/>
                  <a:pt x="227096" y="485409"/>
                  <a:pt x="233172" y="485409"/>
                </a:cubicBezTo>
                <a:lnTo>
                  <a:pt x="364568" y="485409"/>
                </a:lnTo>
                <a:cubicBezTo>
                  <a:pt x="369885" y="485409"/>
                  <a:pt x="374442" y="480858"/>
                  <a:pt x="374442" y="475549"/>
                </a:cubicBezTo>
                <a:cubicBezTo>
                  <a:pt x="374442" y="469482"/>
                  <a:pt x="369885" y="464931"/>
                  <a:pt x="364568" y="464931"/>
                </a:cubicBezTo>
                <a:close/>
                <a:moveTo>
                  <a:pt x="303760" y="251111"/>
                </a:moveTo>
                <a:cubicBezTo>
                  <a:pt x="315912" y="251111"/>
                  <a:pt x="325026" y="253387"/>
                  <a:pt x="329583" y="258697"/>
                </a:cubicBezTo>
                <a:cubicBezTo>
                  <a:pt x="334900" y="264765"/>
                  <a:pt x="334140" y="272351"/>
                  <a:pt x="334140" y="272351"/>
                </a:cubicBezTo>
                <a:lnTo>
                  <a:pt x="334140" y="295107"/>
                </a:lnTo>
                <a:lnTo>
                  <a:pt x="334900" y="299658"/>
                </a:lnTo>
                <a:lnTo>
                  <a:pt x="337938" y="302693"/>
                </a:lnTo>
                <a:lnTo>
                  <a:pt x="337938" y="317864"/>
                </a:lnTo>
                <a:cubicBezTo>
                  <a:pt x="337938" y="317864"/>
                  <a:pt x="337178" y="318622"/>
                  <a:pt x="337178" y="318622"/>
                </a:cubicBezTo>
                <a:lnTo>
                  <a:pt x="332621" y="320139"/>
                </a:lnTo>
                <a:lnTo>
                  <a:pt x="330343" y="324690"/>
                </a:lnTo>
                <a:cubicBezTo>
                  <a:pt x="328064" y="332276"/>
                  <a:pt x="325026" y="338344"/>
                  <a:pt x="321229" y="344413"/>
                </a:cubicBezTo>
                <a:cubicBezTo>
                  <a:pt x="320469" y="345930"/>
                  <a:pt x="318950" y="346688"/>
                  <a:pt x="318191" y="347447"/>
                </a:cubicBezTo>
                <a:lnTo>
                  <a:pt x="315912" y="350481"/>
                </a:lnTo>
                <a:lnTo>
                  <a:pt x="315912" y="367928"/>
                </a:lnTo>
                <a:cubicBezTo>
                  <a:pt x="315912" y="377030"/>
                  <a:pt x="321229" y="385374"/>
                  <a:pt x="328824" y="389167"/>
                </a:cubicBezTo>
                <a:lnTo>
                  <a:pt x="355406" y="402062"/>
                </a:lnTo>
                <a:cubicBezTo>
                  <a:pt x="354647" y="402062"/>
                  <a:pt x="354647" y="402062"/>
                  <a:pt x="354647" y="402062"/>
                </a:cubicBezTo>
                <a:cubicBezTo>
                  <a:pt x="350849" y="404338"/>
                  <a:pt x="347052" y="405855"/>
                  <a:pt x="343254" y="407372"/>
                </a:cubicBezTo>
                <a:cubicBezTo>
                  <a:pt x="343254" y="407372"/>
                  <a:pt x="342495" y="407372"/>
                  <a:pt x="341735" y="408131"/>
                </a:cubicBezTo>
                <a:cubicBezTo>
                  <a:pt x="337938" y="409648"/>
                  <a:pt x="334140" y="410406"/>
                  <a:pt x="330343" y="411165"/>
                </a:cubicBezTo>
                <a:cubicBezTo>
                  <a:pt x="330343" y="411165"/>
                  <a:pt x="329583" y="411165"/>
                  <a:pt x="329583" y="411165"/>
                </a:cubicBezTo>
                <a:cubicBezTo>
                  <a:pt x="312874" y="415716"/>
                  <a:pt x="293887" y="415716"/>
                  <a:pt x="276418" y="411165"/>
                </a:cubicBezTo>
                <a:cubicBezTo>
                  <a:pt x="272621" y="410406"/>
                  <a:pt x="268823" y="408889"/>
                  <a:pt x="265026" y="407372"/>
                </a:cubicBezTo>
                <a:cubicBezTo>
                  <a:pt x="264266" y="407372"/>
                  <a:pt x="263507" y="407372"/>
                  <a:pt x="263507" y="407372"/>
                </a:cubicBezTo>
                <a:cubicBezTo>
                  <a:pt x="259709" y="405855"/>
                  <a:pt x="255152" y="403579"/>
                  <a:pt x="251355" y="402062"/>
                </a:cubicBezTo>
                <a:lnTo>
                  <a:pt x="276418" y="388409"/>
                </a:lnTo>
                <a:cubicBezTo>
                  <a:pt x="284013" y="383857"/>
                  <a:pt x="288570" y="376272"/>
                  <a:pt x="288570" y="367928"/>
                </a:cubicBezTo>
                <a:lnTo>
                  <a:pt x="288570" y="350481"/>
                </a:lnTo>
                <a:lnTo>
                  <a:pt x="286292" y="348205"/>
                </a:lnTo>
                <a:cubicBezTo>
                  <a:pt x="286292" y="347447"/>
                  <a:pt x="277937" y="337586"/>
                  <a:pt x="274899" y="324690"/>
                </a:cubicBezTo>
                <a:lnTo>
                  <a:pt x="273380" y="320139"/>
                </a:lnTo>
                <a:lnTo>
                  <a:pt x="270342" y="317864"/>
                </a:lnTo>
                <a:lnTo>
                  <a:pt x="270342" y="302693"/>
                </a:lnTo>
                <a:lnTo>
                  <a:pt x="274140" y="299658"/>
                </a:lnTo>
                <a:lnTo>
                  <a:pt x="274140" y="273868"/>
                </a:lnTo>
                <a:lnTo>
                  <a:pt x="273380" y="272351"/>
                </a:lnTo>
                <a:cubicBezTo>
                  <a:pt x="273380" y="272351"/>
                  <a:pt x="272621" y="264765"/>
                  <a:pt x="277937" y="258697"/>
                </a:cubicBezTo>
                <a:cubicBezTo>
                  <a:pt x="283254" y="253387"/>
                  <a:pt x="291608" y="251111"/>
                  <a:pt x="303760" y="251111"/>
                </a:cubicBezTo>
                <a:close/>
                <a:moveTo>
                  <a:pt x="303807" y="191897"/>
                </a:moveTo>
                <a:cubicBezTo>
                  <a:pt x="365337" y="191897"/>
                  <a:pt x="415473" y="241970"/>
                  <a:pt x="415473" y="303424"/>
                </a:cubicBezTo>
                <a:cubicBezTo>
                  <a:pt x="415473" y="338323"/>
                  <a:pt x="399521" y="368671"/>
                  <a:pt x="374453" y="389155"/>
                </a:cubicBezTo>
                <a:cubicBezTo>
                  <a:pt x="373693" y="389155"/>
                  <a:pt x="373693" y="388397"/>
                  <a:pt x="372934" y="388397"/>
                </a:cubicBezTo>
                <a:lnTo>
                  <a:pt x="337990" y="370947"/>
                </a:lnTo>
                <a:cubicBezTo>
                  <a:pt x="337231" y="370188"/>
                  <a:pt x="336471" y="369429"/>
                  <a:pt x="336471" y="367912"/>
                </a:cubicBezTo>
                <a:lnTo>
                  <a:pt x="336471" y="358049"/>
                </a:lnTo>
                <a:cubicBezTo>
                  <a:pt x="336471" y="357290"/>
                  <a:pt x="337231" y="356532"/>
                  <a:pt x="337990" y="355773"/>
                </a:cubicBezTo>
                <a:cubicBezTo>
                  <a:pt x="341789" y="349704"/>
                  <a:pt x="345587" y="342875"/>
                  <a:pt x="348625" y="335289"/>
                </a:cubicBezTo>
                <a:cubicBezTo>
                  <a:pt x="354702" y="331495"/>
                  <a:pt x="358501" y="324667"/>
                  <a:pt x="358501" y="317839"/>
                </a:cubicBezTo>
                <a:lnTo>
                  <a:pt x="358501" y="302665"/>
                </a:lnTo>
                <a:cubicBezTo>
                  <a:pt x="358501" y="298872"/>
                  <a:pt x="356981" y="294320"/>
                  <a:pt x="354702" y="291285"/>
                </a:cubicBezTo>
                <a:lnTo>
                  <a:pt x="354702" y="273835"/>
                </a:lnTo>
                <a:cubicBezTo>
                  <a:pt x="354702" y="270800"/>
                  <a:pt x="355462" y="257144"/>
                  <a:pt x="345587" y="245764"/>
                </a:cubicBezTo>
                <a:cubicBezTo>
                  <a:pt x="336471" y="235901"/>
                  <a:pt x="322798" y="230590"/>
                  <a:pt x="303807" y="230590"/>
                </a:cubicBezTo>
                <a:cubicBezTo>
                  <a:pt x="285576" y="230590"/>
                  <a:pt x="271902" y="235901"/>
                  <a:pt x="262787" y="245764"/>
                </a:cubicBezTo>
                <a:cubicBezTo>
                  <a:pt x="252912" y="257144"/>
                  <a:pt x="252912" y="270800"/>
                  <a:pt x="253671" y="273835"/>
                </a:cubicBezTo>
                <a:lnTo>
                  <a:pt x="253671" y="291285"/>
                </a:lnTo>
                <a:cubicBezTo>
                  <a:pt x="251392" y="294320"/>
                  <a:pt x="249873" y="298872"/>
                  <a:pt x="249873" y="302665"/>
                </a:cubicBezTo>
                <a:lnTo>
                  <a:pt x="249873" y="317839"/>
                </a:lnTo>
                <a:cubicBezTo>
                  <a:pt x="249873" y="323150"/>
                  <a:pt x="252152" y="328460"/>
                  <a:pt x="255950" y="332254"/>
                </a:cubicBezTo>
                <a:cubicBezTo>
                  <a:pt x="259748" y="344393"/>
                  <a:pt x="265066" y="353497"/>
                  <a:pt x="268104" y="357290"/>
                </a:cubicBezTo>
                <a:lnTo>
                  <a:pt x="268104" y="367912"/>
                </a:lnTo>
                <a:cubicBezTo>
                  <a:pt x="268104" y="368671"/>
                  <a:pt x="267345" y="370188"/>
                  <a:pt x="266585" y="370188"/>
                </a:cubicBezTo>
                <a:lnTo>
                  <a:pt x="233921" y="388397"/>
                </a:lnTo>
                <a:cubicBezTo>
                  <a:pt x="233161" y="388397"/>
                  <a:pt x="233161" y="389155"/>
                  <a:pt x="232402" y="389155"/>
                </a:cubicBezTo>
                <a:cubicBezTo>
                  <a:pt x="208093" y="368671"/>
                  <a:pt x="192141" y="337565"/>
                  <a:pt x="192141" y="303424"/>
                </a:cubicBezTo>
                <a:cubicBezTo>
                  <a:pt x="192141" y="241970"/>
                  <a:pt x="242277" y="191897"/>
                  <a:pt x="303807" y="191897"/>
                </a:cubicBezTo>
                <a:close/>
                <a:moveTo>
                  <a:pt x="303807" y="172168"/>
                </a:moveTo>
                <a:cubicBezTo>
                  <a:pt x="230893" y="172168"/>
                  <a:pt x="172410" y="230569"/>
                  <a:pt x="172410" y="303381"/>
                </a:cubicBezTo>
                <a:cubicBezTo>
                  <a:pt x="172410" y="342820"/>
                  <a:pt x="189879" y="378467"/>
                  <a:pt x="217222" y="401979"/>
                </a:cubicBezTo>
                <a:lnTo>
                  <a:pt x="216462" y="402738"/>
                </a:lnTo>
                <a:lnTo>
                  <a:pt x="227096" y="409564"/>
                </a:lnTo>
                <a:cubicBezTo>
                  <a:pt x="227096" y="410322"/>
                  <a:pt x="227096" y="410322"/>
                  <a:pt x="227855" y="410322"/>
                </a:cubicBezTo>
                <a:cubicBezTo>
                  <a:pt x="229374" y="411839"/>
                  <a:pt x="231653" y="413356"/>
                  <a:pt x="233931" y="414115"/>
                </a:cubicBezTo>
                <a:cubicBezTo>
                  <a:pt x="234691" y="414873"/>
                  <a:pt x="236210" y="415632"/>
                  <a:pt x="237729" y="416390"/>
                </a:cubicBezTo>
                <a:cubicBezTo>
                  <a:pt x="239248" y="417907"/>
                  <a:pt x="241527" y="418665"/>
                  <a:pt x="243046" y="420182"/>
                </a:cubicBezTo>
                <a:cubicBezTo>
                  <a:pt x="245324" y="420941"/>
                  <a:pt x="246843" y="421699"/>
                  <a:pt x="248362" y="422458"/>
                </a:cubicBezTo>
                <a:cubicBezTo>
                  <a:pt x="249881" y="423216"/>
                  <a:pt x="252160" y="423974"/>
                  <a:pt x="253679" y="424733"/>
                </a:cubicBezTo>
                <a:cubicBezTo>
                  <a:pt x="256717" y="426250"/>
                  <a:pt x="260515" y="427767"/>
                  <a:pt x="263553" y="428525"/>
                </a:cubicBezTo>
                <a:cubicBezTo>
                  <a:pt x="265072" y="429284"/>
                  <a:pt x="266591" y="429284"/>
                  <a:pt x="267350" y="429284"/>
                </a:cubicBezTo>
                <a:cubicBezTo>
                  <a:pt x="270388" y="430042"/>
                  <a:pt x="272667" y="430801"/>
                  <a:pt x="275705" y="431559"/>
                </a:cubicBezTo>
                <a:cubicBezTo>
                  <a:pt x="277224" y="432317"/>
                  <a:pt x="277983" y="432317"/>
                  <a:pt x="279502" y="432317"/>
                </a:cubicBezTo>
                <a:cubicBezTo>
                  <a:pt x="282541" y="433076"/>
                  <a:pt x="284819" y="433076"/>
                  <a:pt x="287857" y="433834"/>
                </a:cubicBezTo>
                <a:cubicBezTo>
                  <a:pt x="289376" y="433834"/>
                  <a:pt x="290136" y="433834"/>
                  <a:pt x="291655" y="434593"/>
                </a:cubicBezTo>
                <a:cubicBezTo>
                  <a:pt x="295452" y="434593"/>
                  <a:pt x="300009" y="434593"/>
                  <a:pt x="303807" y="434593"/>
                </a:cubicBezTo>
                <a:cubicBezTo>
                  <a:pt x="307605" y="434593"/>
                  <a:pt x="312162" y="434593"/>
                  <a:pt x="315959" y="434593"/>
                </a:cubicBezTo>
                <a:cubicBezTo>
                  <a:pt x="317478" y="433834"/>
                  <a:pt x="318238" y="433834"/>
                  <a:pt x="319757" y="433834"/>
                </a:cubicBezTo>
                <a:cubicBezTo>
                  <a:pt x="322795" y="433076"/>
                  <a:pt x="325073" y="433076"/>
                  <a:pt x="328112" y="432317"/>
                </a:cubicBezTo>
                <a:cubicBezTo>
                  <a:pt x="329631" y="432317"/>
                  <a:pt x="330390" y="432317"/>
                  <a:pt x="331909" y="431559"/>
                </a:cubicBezTo>
                <a:cubicBezTo>
                  <a:pt x="334947" y="430801"/>
                  <a:pt x="337226" y="430042"/>
                  <a:pt x="340264" y="429284"/>
                </a:cubicBezTo>
                <a:cubicBezTo>
                  <a:pt x="341023" y="429284"/>
                  <a:pt x="342542" y="429284"/>
                  <a:pt x="344061" y="428525"/>
                </a:cubicBezTo>
                <a:cubicBezTo>
                  <a:pt x="347099" y="427767"/>
                  <a:pt x="350897" y="426250"/>
                  <a:pt x="353935" y="424733"/>
                </a:cubicBezTo>
                <a:cubicBezTo>
                  <a:pt x="355454" y="423974"/>
                  <a:pt x="356973" y="423216"/>
                  <a:pt x="359252" y="422458"/>
                </a:cubicBezTo>
                <a:cubicBezTo>
                  <a:pt x="360771" y="421699"/>
                  <a:pt x="362290" y="420941"/>
                  <a:pt x="364568" y="420182"/>
                </a:cubicBezTo>
                <a:cubicBezTo>
                  <a:pt x="366087" y="418665"/>
                  <a:pt x="368366" y="417907"/>
                  <a:pt x="369885" y="417148"/>
                </a:cubicBezTo>
                <a:cubicBezTo>
                  <a:pt x="371404" y="416390"/>
                  <a:pt x="372923" y="415632"/>
                  <a:pt x="373683" y="414115"/>
                </a:cubicBezTo>
                <a:cubicBezTo>
                  <a:pt x="375961" y="413356"/>
                  <a:pt x="377480" y="411839"/>
                  <a:pt x="379759" y="410322"/>
                </a:cubicBezTo>
                <a:cubicBezTo>
                  <a:pt x="379759" y="410322"/>
                  <a:pt x="380518" y="410322"/>
                  <a:pt x="380518" y="409564"/>
                </a:cubicBezTo>
                <a:lnTo>
                  <a:pt x="391151" y="402738"/>
                </a:lnTo>
                <a:lnTo>
                  <a:pt x="390392" y="401979"/>
                </a:lnTo>
                <a:cubicBezTo>
                  <a:pt x="417735" y="377709"/>
                  <a:pt x="435204" y="342820"/>
                  <a:pt x="435204" y="303381"/>
                </a:cubicBezTo>
                <a:cubicBezTo>
                  <a:pt x="435204" y="230569"/>
                  <a:pt x="376721" y="172168"/>
                  <a:pt x="303807" y="172168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8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8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8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8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8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8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556755" y="4831552"/>
            <a:ext cx="914653" cy="903219"/>
          </a:xfrm>
          <a:prstGeom prst="ellipse">
            <a:avLst/>
          </a:prstGeom>
          <a:solidFill>
            <a:srgbClr val="0070B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conference-hall_67836"/>
          <p:cNvSpPr>
            <a:spLocks noChangeAspect="1"/>
          </p:cNvSpPr>
          <p:nvPr/>
        </p:nvSpPr>
        <p:spPr bwMode="auto">
          <a:xfrm>
            <a:off x="7745930" y="5061280"/>
            <a:ext cx="530460" cy="481944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8897411" y="4346973"/>
            <a:ext cx="250326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82" y="0"/>
            <a:ext cx="4177918" cy="226025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61174" y="1515164"/>
            <a:ext cx="6468929" cy="745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rgbClr val="0070B0"/>
                </a:solidFill>
                <a:cs typeface="+mn-ea"/>
                <a:sym typeface="+mn-lt"/>
              </a:rPr>
              <a:t>点击此处，根据主题内容，修改文字说明或样式。点击此处，根据主题内容，修改文字说明或样式。点击此处，根据主题内容，修改文字说明或样式</a:t>
            </a:r>
            <a:r>
              <a:rPr lang="zh-CN" altLang="en-US" sz="1200" dirty="0" smtClean="0">
                <a:solidFill>
                  <a:srgbClr val="0070B0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rgbClr val="0070B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901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p2wvx2i">
      <a:majorFont>
        <a:latin typeface="" panose="020F0302020204030204"/>
        <a:ea typeface="微软雅黑"/>
        <a:cs typeface=""/>
      </a:majorFont>
      <a:minorFont>
        <a:latin typeface="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2206</TotalTime>
  <Words>2779</Words>
  <Application>Microsoft Office PowerPoint</Application>
  <PresentationFormat>宽屏</PresentationFormat>
  <Paragraphs>184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cp:lastModifiedBy>阳光 男孩</cp:lastModifiedBy>
  <cp:revision>178</cp:revision>
  <dcterms:created xsi:type="dcterms:W3CDTF">2019-12-28T00:47:37Z</dcterms:created>
  <dcterms:modified xsi:type="dcterms:W3CDTF">2020-01-02T12:27:39Z</dcterms:modified>
</cp:coreProperties>
</file>