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59" r:id="rId5"/>
    <p:sldId id="266" r:id="rId6"/>
    <p:sldId id="267" r:id="rId7"/>
    <p:sldId id="268" r:id="rId8"/>
    <p:sldId id="269" r:id="rId9"/>
    <p:sldId id="270" r:id="rId10"/>
    <p:sldId id="275" r:id="rId11"/>
    <p:sldId id="274" r:id="rId12"/>
    <p:sldId id="276" r:id="rId13"/>
    <p:sldId id="2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95"/>
    <a:srgbClr val="2B4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8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466652" y="8598"/>
            <a:ext cx="1462088" cy="4129087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26722" y="13490"/>
            <a:ext cx="1431925" cy="6496049"/>
            <a:chOff x="547688" y="11113"/>
            <a:chExt cx="1431925" cy="6496049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47688" y="4640263"/>
              <a:ext cx="1431925" cy="1296987"/>
            </a:xfrm>
            <a:custGeom>
              <a:avLst/>
              <a:gdLst>
                <a:gd name="T0" fmla="*/ 259 w 379"/>
                <a:gd name="T1" fmla="*/ 345 h 345"/>
                <a:gd name="T2" fmla="*/ 379 w 379"/>
                <a:gd name="T3" fmla="*/ 173 h 345"/>
                <a:gd name="T4" fmla="*/ 263 w 379"/>
                <a:gd name="T5" fmla="*/ 0 h 345"/>
                <a:gd name="T6" fmla="*/ 117 w 379"/>
                <a:gd name="T7" fmla="*/ 0 h 345"/>
                <a:gd name="T8" fmla="*/ 0 w 379"/>
                <a:gd name="T9" fmla="*/ 173 h 345"/>
                <a:gd name="T10" fmla="*/ 120 w 379"/>
                <a:gd name="T11" fmla="*/ 345 h 345"/>
                <a:gd name="T12" fmla="*/ 259 w 379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45">
                  <a:moveTo>
                    <a:pt x="259" y="345"/>
                  </a:moveTo>
                  <a:cubicBezTo>
                    <a:pt x="259" y="345"/>
                    <a:pt x="379" y="309"/>
                    <a:pt x="379" y="173"/>
                  </a:cubicBezTo>
                  <a:cubicBezTo>
                    <a:pt x="379" y="57"/>
                    <a:pt x="263" y="0"/>
                    <a:pt x="26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0" y="57"/>
                    <a:pt x="0" y="173"/>
                  </a:cubicBezTo>
                  <a:cubicBezTo>
                    <a:pt x="0" y="309"/>
                    <a:pt x="120" y="345"/>
                    <a:pt x="120" y="345"/>
                  </a:cubicBezTo>
                  <a:cubicBezTo>
                    <a:pt x="259" y="345"/>
                    <a:pt x="259" y="345"/>
                    <a:pt x="259" y="345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71526" y="4640263"/>
              <a:ext cx="985838" cy="1296987"/>
            </a:xfrm>
            <a:custGeom>
              <a:avLst/>
              <a:gdLst>
                <a:gd name="T0" fmla="*/ 187 w 261"/>
                <a:gd name="T1" fmla="*/ 345 h 345"/>
                <a:gd name="T2" fmla="*/ 261 w 261"/>
                <a:gd name="T3" fmla="*/ 173 h 345"/>
                <a:gd name="T4" fmla="*/ 185 w 261"/>
                <a:gd name="T5" fmla="*/ 0 h 345"/>
                <a:gd name="T6" fmla="*/ 78 w 261"/>
                <a:gd name="T7" fmla="*/ 0 h 345"/>
                <a:gd name="T8" fmla="*/ 0 w 261"/>
                <a:gd name="T9" fmla="*/ 173 h 345"/>
                <a:gd name="T10" fmla="*/ 74 w 261"/>
                <a:gd name="T11" fmla="*/ 345 h 345"/>
                <a:gd name="T12" fmla="*/ 187 w 261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45">
                  <a:moveTo>
                    <a:pt x="187" y="345"/>
                  </a:moveTo>
                  <a:cubicBezTo>
                    <a:pt x="187" y="345"/>
                    <a:pt x="261" y="309"/>
                    <a:pt x="261" y="173"/>
                  </a:cubicBezTo>
                  <a:cubicBezTo>
                    <a:pt x="261" y="57"/>
                    <a:pt x="185" y="0"/>
                    <a:pt x="18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57"/>
                    <a:pt x="0" y="173"/>
                  </a:cubicBezTo>
                  <a:cubicBezTo>
                    <a:pt x="0" y="309"/>
                    <a:pt x="74" y="345"/>
                    <a:pt x="74" y="345"/>
                  </a:cubicBezTo>
                  <a:cubicBezTo>
                    <a:pt x="187" y="345"/>
                    <a:pt x="187" y="345"/>
                    <a:pt x="187" y="345"/>
                  </a:cubicBezTo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01713" y="4640263"/>
              <a:ext cx="517525" cy="1296987"/>
            </a:xfrm>
            <a:custGeom>
              <a:avLst/>
              <a:gdLst>
                <a:gd name="T0" fmla="*/ 137 w 137"/>
                <a:gd name="T1" fmla="*/ 173 h 345"/>
                <a:gd name="T2" fmla="*/ 99 w 137"/>
                <a:gd name="T3" fmla="*/ 345 h 345"/>
                <a:gd name="T4" fmla="*/ 43 w 137"/>
                <a:gd name="T5" fmla="*/ 345 h 345"/>
                <a:gd name="T6" fmla="*/ 0 w 137"/>
                <a:gd name="T7" fmla="*/ 173 h 345"/>
                <a:gd name="T8" fmla="*/ 44 w 137"/>
                <a:gd name="T9" fmla="*/ 0 h 345"/>
                <a:gd name="T10" fmla="*/ 96 w 137"/>
                <a:gd name="T11" fmla="*/ 0 h 345"/>
                <a:gd name="T12" fmla="*/ 137 w 137"/>
                <a:gd name="T13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345">
                  <a:moveTo>
                    <a:pt x="137" y="173"/>
                  </a:moveTo>
                  <a:cubicBezTo>
                    <a:pt x="137" y="309"/>
                    <a:pt x="99" y="345"/>
                    <a:pt x="99" y="345"/>
                  </a:cubicBezTo>
                  <a:cubicBezTo>
                    <a:pt x="43" y="345"/>
                    <a:pt x="43" y="345"/>
                    <a:pt x="43" y="345"/>
                  </a:cubicBezTo>
                  <a:cubicBezTo>
                    <a:pt x="43" y="345"/>
                    <a:pt x="0" y="309"/>
                    <a:pt x="0" y="173"/>
                  </a:cubicBezTo>
                  <a:cubicBezTo>
                    <a:pt x="0" y="57"/>
                    <a:pt x="44" y="0"/>
                    <a:pt x="44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137" y="57"/>
                    <a:pt x="137" y="173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7" name="Picture 2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5713" y="4632325"/>
              <a:ext cx="276225" cy="131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228726" y="11113"/>
              <a:ext cx="41275" cy="4551362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9" name="Picture 2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4532313"/>
              <a:ext cx="6238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911226" y="6015038"/>
              <a:ext cx="123825" cy="214312"/>
            </a:xfrm>
            <a:custGeom>
              <a:avLst/>
              <a:gdLst>
                <a:gd name="T0" fmla="*/ 0 w 33"/>
                <a:gd name="T1" fmla="*/ 57 h 57"/>
                <a:gd name="T2" fmla="*/ 33 w 3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7">
                  <a:moveTo>
                    <a:pt x="0" y="57"/>
                  </a:moveTo>
                  <a:cubicBezTo>
                    <a:pt x="0" y="57"/>
                    <a:pt x="27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447801" y="5997575"/>
              <a:ext cx="120650" cy="214312"/>
            </a:xfrm>
            <a:custGeom>
              <a:avLst/>
              <a:gdLst>
                <a:gd name="T0" fmla="*/ 32 w 32"/>
                <a:gd name="T1" fmla="*/ 57 h 57"/>
                <a:gd name="T2" fmla="*/ 0 w 32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57">
                  <a:moveTo>
                    <a:pt x="32" y="57"/>
                  </a:moveTo>
                  <a:cubicBezTo>
                    <a:pt x="32" y="57"/>
                    <a:pt x="5" y="39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035051" y="5978525"/>
              <a:ext cx="144463" cy="525462"/>
            </a:xfrm>
            <a:custGeom>
              <a:avLst/>
              <a:gdLst>
                <a:gd name="T0" fmla="*/ 34 w 38"/>
                <a:gd name="T1" fmla="*/ 0 h 140"/>
                <a:gd name="T2" fmla="*/ 0 w 38"/>
                <a:gd name="T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0">
                  <a:moveTo>
                    <a:pt x="34" y="0"/>
                  </a:moveTo>
                  <a:cubicBezTo>
                    <a:pt x="34" y="0"/>
                    <a:pt x="38" y="110"/>
                    <a:pt x="0" y="14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289051" y="5978525"/>
              <a:ext cx="139700" cy="528637"/>
            </a:xfrm>
            <a:custGeom>
              <a:avLst/>
              <a:gdLst>
                <a:gd name="T0" fmla="*/ 7 w 37"/>
                <a:gd name="T1" fmla="*/ 0 h 141"/>
                <a:gd name="T2" fmla="*/ 37 w 37"/>
                <a:gd name="T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141">
                  <a:moveTo>
                    <a:pt x="7" y="0"/>
                  </a:moveTo>
                  <a:cubicBezTo>
                    <a:pt x="7" y="0"/>
                    <a:pt x="0" y="110"/>
                    <a:pt x="37" y="141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64" name="Picture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5907088"/>
              <a:ext cx="623888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30"/>
          <p:cNvSpPr>
            <a:spLocks noChangeAspect="1" noChangeArrowheads="1" noTextEdit="1"/>
          </p:cNvSpPr>
          <p:nvPr/>
        </p:nvSpPr>
        <p:spPr bwMode="auto">
          <a:xfrm>
            <a:off x="3320970" y="328837"/>
            <a:ext cx="6266836" cy="62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3415736" y="400789"/>
            <a:ext cx="6163295" cy="6161541"/>
          </a:xfrm>
          <a:prstGeom prst="ellipse">
            <a:avLst/>
          </a:prstGeom>
          <a:solidFill>
            <a:srgbClr val="B504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3763211" y="4881111"/>
            <a:ext cx="4812003" cy="1582942"/>
          </a:xfrm>
          <a:custGeom>
            <a:avLst/>
            <a:gdLst>
              <a:gd name="T0" fmla="*/ 1064 w 1064"/>
              <a:gd name="T1" fmla="*/ 197 h 350"/>
              <a:gd name="T2" fmla="*/ 898 w 1064"/>
              <a:gd name="T3" fmla="*/ 310 h 350"/>
              <a:gd name="T4" fmla="*/ 564 w 1064"/>
              <a:gd name="T5" fmla="*/ 348 h 350"/>
              <a:gd name="T6" fmla="*/ 247 w 1064"/>
              <a:gd name="T7" fmla="*/ 287 h 350"/>
              <a:gd name="T8" fmla="*/ 40 w 1064"/>
              <a:gd name="T9" fmla="*/ 103 h 350"/>
              <a:gd name="T10" fmla="*/ 15 w 1064"/>
              <a:gd name="T11" fmla="*/ 67 h 350"/>
              <a:gd name="T12" fmla="*/ 0 w 1064"/>
              <a:gd name="T13" fmla="*/ 44 h 350"/>
              <a:gd name="T14" fmla="*/ 38 w 1064"/>
              <a:gd name="T15" fmla="*/ 38 h 350"/>
              <a:gd name="T16" fmla="*/ 492 w 1064"/>
              <a:gd name="T17" fmla="*/ 30 h 350"/>
              <a:gd name="T18" fmla="*/ 1019 w 1064"/>
              <a:gd name="T19" fmla="*/ 188 h 350"/>
              <a:gd name="T20" fmla="*/ 1064 w 1064"/>
              <a:gd name="T21" fmla="*/ 19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350">
                <a:moveTo>
                  <a:pt x="1064" y="197"/>
                </a:moveTo>
                <a:cubicBezTo>
                  <a:pt x="1015" y="242"/>
                  <a:pt x="959" y="280"/>
                  <a:pt x="898" y="310"/>
                </a:cubicBezTo>
                <a:cubicBezTo>
                  <a:pt x="803" y="331"/>
                  <a:pt x="689" y="347"/>
                  <a:pt x="564" y="348"/>
                </a:cubicBezTo>
                <a:cubicBezTo>
                  <a:pt x="448" y="350"/>
                  <a:pt x="340" y="324"/>
                  <a:pt x="247" y="287"/>
                </a:cubicBezTo>
                <a:cubicBezTo>
                  <a:pt x="166" y="240"/>
                  <a:pt x="95" y="177"/>
                  <a:pt x="40" y="103"/>
                </a:cubicBezTo>
                <a:cubicBezTo>
                  <a:pt x="31" y="91"/>
                  <a:pt x="23" y="79"/>
                  <a:pt x="15" y="67"/>
                </a:cubicBezTo>
                <a:cubicBezTo>
                  <a:pt x="10" y="60"/>
                  <a:pt x="5" y="52"/>
                  <a:pt x="0" y="44"/>
                </a:cubicBezTo>
                <a:cubicBezTo>
                  <a:pt x="12" y="42"/>
                  <a:pt x="25" y="40"/>
                  <a:pt x="38" y="38"/>
                </a:cubicBezTo>
                <a:cubicBezTo>
                  <a:pt x="159" y="18"/>
                  <a:pt x="337" y="0"/>
                  <a:pt x="492" y="30"/>
                </a:cubicBezTo>
                <a:cubicBezTo>
                  <a:pt x="687" y="67"/>
                  <a:pt x="844" y="152"/>
                  <a:pt x="1019" y="188"/>
                </a:cubicBezTo>
                <a:cubicBezTo>
                  <a:pt x="1034" y="191"/>
                  <a:pt x="1049" y="194"/>
                  <a:pt x="1064" y="197"/>
                </a:cubicBezTo>
                <a:close/>
              </a:path>
            </a:pathLst>
          </a:custGeom>
          <a:solidFill>
            <a:srgbClr val="A10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8"/>
          <p:cNvSpPr>
            <a:spLocks/>
          </p:cNvSpPr>
          <p:nvPr/>
        </p:nvSpPr>
        <p:spPr bwMode="auto">
          <a:xfrm>
            <a:off x="5830512" y="4519597"/>
            <a:ext cx="3571272" cy="2083096"/>
          </a:xfrm>
          <a:custGeom>
            <a:avLst/>
            <a:gdLst>
              <a:gd name="T0" fmla="*/ 790 w 790"/>
              <a:gd name="T1" fmla="*/ 0 h 461"/>
              <a:gd name="T2" fmla="*/ 780 w 790"/>
              <a:gd name="T3" fmla="*/ 25 h 461"/>
              <a:gd name="T4" fmla="*/ 772 w 790"/>
              <a:gd name="T5" fmla="*/ 46 h 461"/>
              <a:gd name="T6" fmla="*/ 753 w 790"/>
              <a:gd name="T7" fmla="*/ 86 h 461"/>
              <a:gd name="T8" fmla="*/ 741 w 790"/>
              <a:gd name="T9" fmla="*/ 107 h 461"/>
              <a:gd name="T10" fmla="*/ 708 w 790"/>
              <a:gd name="T11" fmla="*/ 160 h 461"/>
              <a:gd name="T12" fmla="*/ 691 w 790"/>
              <a:gd name="T13" fmla="*/ 183 h 461"/>
              <a:gd name="T14" fmla="*/ 649 w 790"/>
              <a:gd name="T15" fmla="*/ 234 h 461"/>
              <a:gd name="T16" fmla="*/ 620 w 790"/>
              <a:gd name="T17" fmla="*/ 265 h 461"/>
              <a:gd name="T18" fmla="*/ 330 w 790"/>
              <a:gd name="T19" fmla="*/ 433 h 461"/>
              <a:gd name="T20" fmla="*/ 294 w 790"/>
              <a:gd name="T21" fmla="*/ 442 h 461"/>
              <a:gd name="T22" fmla="*/ 207 w 790"/>
              <a:gd name="T23" fmla="*/ 457 h 461"/>
              <a:gd name="T24" fmla="*/ 207 w 790"/>
              <a:gd name="T25" fmla="*/ 457 h 461"/>
              <a:gd name="T26" fmla="*/ 180 w 790"/>
              <a:gd name="T27" fmla="*/ 459 h 461"/>
              <a:gd name="T28" fmla="*/ 138 w 790"/>
              <a:gd name="T29" fmla="*/ 461 h 461"/>
              <a:gd name="T30" fmla="*/ 137 w 790"/>
              <a:gd name="T31" fmla="*/ 461 h 461"/>
              <a:gd name="T32" fmla="*/ 115 w 790"/>
              <a:gd name="T33" fmla="*/ 460 h 461"/>
              <a:gd name="T34" fmla="*/ 63 w 790"/>
              <a:gd name="T35" fmla="*/ 457 h 461"/>
              <a:gd name="T36" fmla="*/ 42 w 790"/>
              <a:gd name="T37" fmla="*/ 454 h 461"/>
              <a:gd name="T38" fmla="*/ 0 w 790"/>
              <a:gd name="T39" fmla="*/ 447 h 461"/>
              <a:gd name="T40" fmla="*/ 23 w 790"/>
              <a:gd name="T41" fmla="*/ 414 h 461"/>
              <a:gd name="T42" fmla="*/ 381 w 790"/>
              <a:gd name="T43" fmla="*/ 94 h 461"/>
              <a:gd name="T44" fmla="*/ 748 w 790"/>
              <a:gd name="T45" fmla="*/ 9 h 461"/>
              <a:gd name="T46" fmla="*/ 790 w 790"/>
              <a:gd name="T47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0" h="461">
                <a:moveTo>
                  <a:pt x="790" y="0"/>
                </a:moveTo>
                <a:cubicBezTo>
                  <a:pt x="787" y="9"/>
                  <a:pt x="784" y="17"/>
                  <a:pt x="780" y="25"/>
                </a:cubicBezTo>
                <a:cubicBezTo>
                  <a:pt x="778" y="32"/>
                  <a:pt x="775" y="39"/>
                  <a:pt x="772" y="46"/>
                </a:cubicBezTo>
                <a:cubicBezTo>
                  <a:pt x="766" y="60"/>
                  <a:pt x="759" y="73"/>
                  <a:pt x="753" y="86"/>
                </a:cubicBezTo>
                <a:cubicBezTo>
                  <a:pt x="749" y="93"/>
                  <a:pt x="745" y="100"/>
                  <a:pt x="741" y="107"/>
                </a:cubicBezTo>
                <a:cubicBezTo>
                  <a:pt x="731" y="125"/>
                  <a:pt x="720" y="143"/>
                  <a:pt x="708" y="160"/>
                </a:cubicBezTo>
                <a:cubicBezTo>
                  <a:pt x="702" y="168"/>
                  <a:pt x="697" y="176"/>
                  <a:pt x="691" y="183"/>
                </a:cubicBezTo>
                <a:cubicBezTo>
                  <a:pt x="678" y="201"/>
                  <a:pt x="664" y="218"/>
                  <a:pt x="649" y="234"/>
                </a:cubicBezTo>
                <a:cubicBezTo>
                  <a:pt x="639" y="245"/>
                  <a:pt x="630" y="255"/>
                  <a:pt x="620" y="265"/>
                </a:cubicBezTo>
                <a:cubicBezTo>
                  <a:pt x="539" y="342"/>
                  <a:pt x="440" y="401"/>
                  <a:pt x="330" y="433"/>
                </a:cubicBezTo>
                <a:cubicBezTo>
                  <a:pt x="318" y="437"/>
                  <a:pt x="306" y="440"/>
                  <a:pt x="294" y="442"/>
                </a:cubicBezTo>
                <a:cubicBezTo>
                  <a:pt x="266" y="449"/>
                  <a:pt x="237" y="454"/>
                  <a:pt x="207" y="457"/>
                </a:cubicBezTo>
                <a:cubicBezTo>
                  <a:pt x="207" y="457"/>
                  <a:pt x="207" y="457"/>
                  <a:pt x="207" y="457"/>
                </a:cubicBezTo>
                <a:cubicBezTo>
                  <a:pt x="198" y="458"/>
                  <a:pt x="189" y="459"/>
                  <a:pt x="180" y="459"/>
                </a:cubicBezTo>
                <a:cubicBezTo>
                  <a:pt x="166" y="460"/>
                  <a:pt x="152" y="461"/>
                  <a:pt x="138" y="461"/>
                </a:cubicBezTo>
                <a:cubicBezTo>
                  <a:pt x="137" y="461"/>
                  <a:pt x="137" y="461"/>
                  <a:pt x="137" y="461"/>
                </a:cubicBezTo>
                <a:cubicBezTo>
                  <a:pt x="130" y="461"/>
                  <a:pt x="122" y="460"/>
                  <a:pt x="115" y="460"/>
                </a:cubicBezTo>
                <a:cubicBezTo>
                  <a:pt x="97" y="460"/>
                  <a:pt x="80" y="458"/>
                  <a:pt x="63" y="457"/>
                </a:cubicBezTo>
                <a:cubicBezTo>
                  <a:pt x="56" y="456"/>
                  <a:pt x="49" y="455"/>
                  <a:pt x="42" y="454"/>
                </a:cubicBezTo>
                <a:cubicBezTo>
                  <a:pt x="28" y="452"/>
                  <a:pt x="14" y="450"/>
                  <a:pt x="0" y="447"/>
                </a:cubicBezTo>
                <a:cubicBezTo>
                  <a:pt x="6" y="437"/>
                  <a:pt x="14" y="426"/>
                  <a:pt x="23" y="414"/>
                </a:cubicBezTo>
                <a:cubicBezTo>
                  <a:pt x="89" y="322"/>
                  <a:pt x="221" y="163"/>
                  <a:pt x="381" y="94"/>
                </a:cubicBezTo>
                <a:cubicBezTo>
                  <a:pt x="515" y="37"/>
                  <a:pt x="651" y="27"/>
                  <a:pt x="748" y="9"/>
                </a:cubicBezTo>
                <a:cubicBezTo>
                  <a:pt x="763" y="6"/>
                  <a:pt x="777" y="4"/>
                  <a:pt x="790" y="0"/>
                </a:cubicBezTo>
                <a:close/>
              </a:path>
            </a:pathLst>
          </a:custGeom>
          <a:solidFill>
            <a:srgbClr val="990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00095" y="4631912"/>
            <a:ext cx="5457815" cy="1970781"/>
            <a:chOff x="4105275" y="4424363"/>
            <a:chExt cx="4937125" cy="1782763"/>
          </a:xfrm>
        </p:grpSpPr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48200" y="5529263"/>
              <a:ext cx="2368550" cy="514350"/>
            </a:xfrm>
            <a:custGeom>
              <a:avLst/>
              <a:gdLst>
                <a:gd name="T0" fmla="*/ 579 w 579"/>
                <a:gd name="T1" fmla="*/ 122 h 126"/>
                <a:gd name="T2" fmla="*/ 540 w 579"/>
                <a:gd name="T3" fmla="*/ 126 h 126"/>
                <a:gd name="T4" fmla="*/ 530 w 579"/>
                <a:gd name="T5" fmla="*/ 122 h 126"/>
                <a:gd name="T6" fmla="*/ 287 w 579"/>
                <a:gd name="T7" fmla="*/ 41 h 126"/>
                <a:gd name="T8" fmla="*/ 75 w 579"/>
                <a:gd name="T9" fmla="*/ 24 h 126"/>
                <a:gd name="T10" fmla="*/ 20 w 579"/>
                <a:gd name="T11" fmla="*/ 30 h 126"/>
                <a:gd name="T12" fmla="*/ 0 w 579"/>
                <a:gd name="T13" fmla="*/ 14 h 126"/>
                <a:gd name="T14" fmla="*/ 51 w 579"/>
                <a:gd name="T15" fmla="*/ 8 h 126"/>
                <a:gd name="T16" fmla="*/ 292 w 579"/>
                <a:gd name="T17" fmla="*/ 24 h 126"/>
                <a:gd name="T18" fmla="*/ 565 w 579"/>
                <a:gd name="T19" fmla="*/ 116 h 126"/>
                <a:gd name="T20" fmla="*/ 579 w 579"/>
                <a:gd name="T21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9" h="126">
                  <a:moveTo>
                    <a:pt x="579" y="122"/>
                  </a:moveTo>
                  <a:cubicBezTo>
                    <a:pt x="566" y="123"/>
                    <a:pt x="553" y="125"/>
                    <a:pt x="540" y="126"/>
                  </a:cubicBezTo>
                  <a:cubicBezTo>
                    <a:pt x="537" y="125"/>
                    <a:pt x="533" y="123"/>
                    <a:pt x="530" y="122"/>
                  </a:cubicBezTo>
                  <a:cubicBezTo>
                    <a:pt x="468" y="98"/>
                    <a:pt x="386" y="69"/>
                    <a:pt x="287" y="41"/>
                  </a:cubicBezTo>
                  <a:cubicBezTo>
                    <a:pt x="217" y="23"/>
                    <a:pt x="144" y="19"/>
                    <a:pt x="75" y="24"/>
                  </a:cubicBezTo>
                  <a:cubicBezTo>
                    <a:pt x="56" y="26"/>
                    <a:pt x="38" y="28"/>
                    <a:pt x="20" y="30"/>
                  </a:cubicBezTo>
                  <a:cubicBezTo>
                    <a:pt x="13" y="25"/>
                    <a:pt x="6" y="20"/>
                    <a:pt x="0" y="14"/>
                  </a:cubicBezTo>
                  <a:cubicBezTo>
                    <a:pt x="16" y="12"/>
                    <a:pt x="33" y="10"/>
                    <a:pt x="51" y="8"/>
                  </a:cubicBezTo>
                  <a:cubicBezTo>
                    <a:pt x="129" y="0"/>
                    <a:pt x="212" y="2"/>
                    <a:pt x="292" y="24"/>
                  </a:cubicBezTo>
                  <a:cubicBezTo>
                    <a:pt x="408" y="55"/>
                    <a:pt x="499" y="90"/>
                    <a:pt x="565" y="116"/>
                  </a:cubicBezTo>
                  <a:cubicBezTo>
                    <a:pt x="570" y="118"/>
                    <a:pt x="575" y="120"/>
                    <a:pt x="579" y="122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105275" y="4776788"/>
              <a:ext cx="3471863" cy="817563"/>
            </a:xfrm>
            <a:custGeom>
              <a:avLst/>
              <a:gdLst>
                <a:gd name="T0" fmla="*/ 849 w 849"/>
                <a:gd name="T1" fmla="*/ 193 h 200"/>
                <a:gd name="T2" fmla="*/ 733 w 849"/>
                <a:gd name="T3" fmla="*/ 160 h 200"/>
                <a:gd name="T4" fmla="*/ 427 w 849"/>
                <a:gd name="T5" fmla="*/ 55 h 200"/>
                <a:gd name="T6" fmla="*/ 50 w 849"/>
                <a:gd name="T7" fmla="*/ 65 h 200"/>
                <a:gd name="T8" fmla="*/ 12 w 849"/>
                <a:gd name="T9" fmla="*/ 75 h 200"/>
                <a:gd name="T10" fmla="*/ 10 w 849"/>
                <a:gd name="T11" fmla="*/ 72 h 200"/>
                <a:gd name="T12" fmla="*/ 0 w 849"/>
                <a:gd name="T13" fmla="*/ 59 h 200"/>
                <a:gd name="T14" fmla="*/ 38 w 849"/>
                <a:gd name="T15" fmla="*/ 49 h 200"/>
                <a:gd name="T16" fmla="*/ 432 w 849"/>
                <a:gd name="T17" fmla="*/ 37 h 200"/>
                <a:gd name="T18" fmla="*/ 740 w 849"/>
                <a:gd name="T19" fmla="*/ 143 h 200"/>
                <a:gd name="T20" fmla="*/ 843 w 849"/>
                <a:gd name="T21" fmla="*/ 176 h 200"/>
                <a:gd name="T22" fmla="*/ 849 w 849"/>
                <a:gd name="T23" fmla="*/ 19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9" h="200">
                  <a:moveTo>
                    <a:pt x="849" y="193"/>
                  </a:moveTo>
                  <a:cubicBezTo>
                    <a:pt x="831" y="200"/>
                    <a:pt x="798" y="187"/>
                    <a:pt x="733" y="160"/>
                  </a:cubicBezTo>
                  <a:cubicBezTo>
                    <a:pt x="666" y="133"/>
                    <a:pt x="564" y="93"/>
                    <a:pt x="427" y="55"/>
                  </a:cubicBezTo>
                  <a:cubicBezTo>
                    <a:pt x="298" y="20"/>
                    <a:pt x="157" y="39"/>
                    <a:pt x="50" y="65"/>
                  </a:cubicBezTo>
                  <a:cubicBezTo>
                    <a:pt x="37" y="68"/>
                    <a:pt x="24" y="72"/>
                    <a:pt x="12" y="75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6" y="67"/>
                    <a:pt x="3" y="63"/>
                    <a:pt x="0" y="59"/>
                  </a:cubicBezTo>
                  <a:cubicBezTo>
                    <a:pt x="12" y="56"/>
                    <a:pt x="25" y="52"/>
                    <a:pt x="38" y="49"/>
                  </a:cubicBezTo>
                  <a:cubicBezTo>
                    <a:pt x="148" y="21"/>
                    <a:pt x="297" y="0"/>
                    <a:pt x="432" y="37"/>
                  </a:cubicBezTo>
                  <a:cubicBezTo>
                    <a:pt x="570" y="75"/>
                    <a:pt x="672" y="116"/>
                    <a:pt x="740" y="143"/>
                  </a:cubicBezTo>
                  <a:cubicBezTo>
                    <a:pt x="791" y="164"/>
                    <a:pt x="831" y="180"/>
                    <a:pt x="843" y="176"/>
                  </a:cubicBezTo>
                  <a:lnTo>
                    <a:pt x="849" y="193"/>
                  </a:ln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256088" y="5030788"/>
              <a:ext cx="3313113" cy="788988"/>
            </a:xfrm>
            <a:custGeom>
              <a:avLst/>
              <a:gdLst>
                <a:gd name="T0" fmla="*/ 810 w 810"/>
                <a:gd name="T1" fmla="*/ 188 h 193"/>
                <a:gd name="T2" fmla="*/ 807 w 810"/>
                <a:gd name="T3" fmla="*/ 189 h 193"/>
                <a:gd name="T4" fmla="*/ 693 w 810"/>
                <a:gd name="T5" fmla="*/ 155 h 193"/>
                <a:gd name="T6" fmla="*/ 388 w 810"/>
                <a:gd name="T7" fmla="*/ 50 h 193"/>
                <a:gd name="T8" fmla="*/ 54 w 810"/>
                <a:gd name="T9" fmla="*/ 50 h 193"/>
                <a:gd name="T10" fmla="*/ 13 w 810"/>
                <a:gd name="T11" fmla="*/ 59 h 193"/>
                <a:gd name="T12" fmla="*/ 0 w 810"/>
                <a:gd name="T13" fmla="*/ 43 h 193"/>
                <a:gd name="T14" fmla="*/ 39 w 810"/>
                <a:gd name="T15" fmla="*/ 34 h 193"/>
                <a:gd name="T16" fmla="*/ 393 w 810"/>
                <a:gd name="T17" fmla="*/ 32 h 193"/>
                <a:gd name="T18" fmla="*/ 700 w 810"/>
                <a:gd name="T19" fmla="*/ 138 h 193"/>
                <a:gd name="T20" fmla="*/ 804 w 810"/>
                <a:gd name="T21" fmla="*/ 171 h 193"/>
                <a:gd name="T22" fmla="*/ 810 w 810"/>
                <a:gd name="T23" fmla="*/ 18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93">
                  <a:moveTo>
                    <a:pt x="810" y="188"/>
                  </a:moveTo>
                  <a:cubicBezTo>
                    <a:pt x="809" y="188"/>
                    <a:pt x="808" y="189"/>
                    <a:pt x="807" y="189"/>
                  </a:cubicBezTo>
                  <a:cubicBezTo>
                    <a:pt x="788" y="193"/>
                    <a:pt x="755" y="180"/>
                    <a:pt x="693" y="155"/>
                  </a:cubicBezTo>
                  <a:cubicBezTo>
                    <a:pt x="626" y="128"/>
                    <a:pt x="524" y="87"/>
                    <a:pt x="388" y="50"/>
                  </a:cubicBezTo>
                  <a:cubicBezTo>
                    <a:pt x="276" y="19"/>
                    <a:pt x="154" y="29"/>
                    <a:pt x="54" y="50"/>
                  </a:cubicBezTo>
                  <a:cubicBezTo>
                    <a:pt x="40" y="53"/>
                    <a:pt x="26" y="56"/>
                    <a:pt x="13" y="59"/>
                  </a:cubicBezTo>
                  <a:cubicBezTo>
                    <a:pt x="9" y="54"/>
                    <a:pt x="4" y="49"/>
                    <a:pt x="0" y="43"/>
                  </a:cubicBezTo>
                  <a:cubicBezTo>
                    <a:pt x="12" y="40"/>
                    <a:pt x="26" y="37"/>
                    <a:pt x="39" y="34"/>
                  </a:cubicBezTo>
                  <a:cubicBezTo>
                    <a:pt x="144" y="12"/>
                    <a:pt x="273" y="0"/>
                    <a:pt x="393" y="32"/>
                  </a:cubicBezTo>
                  <a:cubicBezTo>
                    <a:pt x="530" y="70"/>
                    <a:pt x="633" y="111"/>
                    <a:pt x="700" y="138"/>
                  </a:cubicBezTo>
                  <a:cubicBezTo>
                    <a:pt x="751" y="159"/>
                    <a:pt x="792" y="175"/>
                    <a:pt x="804" y="171"/>
                  </a:cubicBezTo>
                  <a:cubicBezTo>
                    <a:pt x="810" y="188"/>
                    <a:pt x="810" y="188"/>
                    <a:pt x="810" y="188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432300" y="5280026"/>
              <a:ext cx="3035300" cy="703263"/>
            </a:xfrm>
            <a:custGeom>
              <a:avLst/>
              <a:gdLst>
                <a:gd name="T0" fmla="*/ 742 w 742"/>
                <a:gd name="T1" fmla="*/ 166 h 172"/>
                <a:gd name="T2" fmla="*/ 703 w 742"/>
                <a:gd name="T3" fmla="*/ 172 h 172"/>
                <a:gd name="T4" fmla="*/ 676 w 742"/>
                <a:gd name="T5" fmla="*/ 162 h 172"/>
                <a:gd name="T6" fmla="*/ 648 w 742"/>
                <a:gd name="T7" fmla="*/ 151 h 172"/>
                <a:gd name="T8" fmla="*/ 342 w 742"/>
                <a:gd name="T9" fmla="*/ 46 h 172"/>
                <a:gd name="T10" fmla="*/ 62 w 742"/>
                <a:gd name="T11" fmla="*/ 36 h 172"/>
                <a:gd name="T12" fmla="*/ 16 w 742"/>
                <a:gd name="T13" fmla="*/ 44 h 172"/>
                <a:gd name="T14" fmla="*/ 0 w 742"/>
                <a:gd name="T15" fmla="*/ 29 h 172"/>
                <a:gd name="T16" fmla="*/ 44 w 742"/>
                <a:gd name="T17" fmla="*/ 20 h 172"/>
                <a:gd name="T18" fmla="*/ 347 w 742"/>
                <a:gd name="T19" fmla="*/ 28 h 172"/>
                <a:gd name="T20" fmla="*/ 655 w 742"/>
                <a:gd name="T21" fmla="*/ 134 h 172"/>
                <a:gd name="T22" fmla="*/ 703 w 742"/>
                <a:gd name="T23" fmla="*/ 153 h 172"/>
                <a:gd name="T24" fmla="*/ 742 w 742"/>
                <a:gd name="T25" fmla="*/ 1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2" h="172">
                  <a:moveTo>
                    <a:pt x="742" y="166"/>
                  </a:moveTo>
                  <a:cubicBezTo>
                    <a:pt x="730" y="168"/>
                    <a:pt x="716" y="170"/>
                    <a:pt x="703" y="172"/>
                  </a:cubicBezTo>
                  <a:cubicBezTo>
                    <a:pt x="695" y="169"/>
                    <a:pt x="686" y="166"/>
                    <a:pt x="676" y="162"/>
                  </a:cubicBezTo>
                  <a:cubicBezTo>
                    <a:pt x="667" y="159"/>
                    <a:pt x="658" y="155"/>
                    <a:pt x="648" y="151"/>
                  </a:cubicBezTo>
                  <a:cubicBezTo>
                    <a:pt x="581" y="124"/>
                    <a:pt x="479" y="83"/>
                    <a:pt x="342" y="46"/>
                  </a:cubicBezTo>
                  <a:cubicBezTo>
                    <a:pt x="249" y="20"/>
                    <a:pt x="150" y="23"/>
                    <a:pt x="62" y="36"/>
                  </a:cubicBezTo>
                  <a:cubicBezTo>
                    <a:pt x="46" y="39"/>
                    <a:pt x="31" y="41"/>
                    <a:pt x="16" y="44"/>
                  </a:cubicBezTo>
                  <a:cubicBezTo>
                    <a:pt x="10" y="39"/>
                    <a:pt x="5" y="34"/>
                    <a:pt x="0" y="29"/>
                  </a:cubicBezTo>
                  <a:cubicBezTo>
                    <a:pt x="14" y="26"/>
                    <a:pt x="29" y="23"/>
                    <a:pt x="44" y="20"/>
                  </a:cubicBezTo>
                  <a:cubicBezTo>
                    <a:pt x="138" y="5"/>
                    <a:pt x="246" y="0"/>
                    <a:pt x="347" y="28"/>
                  </a:cubicBezTo>
                  <a:cubicBezTo>
                    <a:pt x="485" y="66"/>
                    <a:pt x="587" y="107"/>
                    <a:pt x="655" y="134"/>
                  </a:cubicBezTo>
                  <a:cubicBezTo>
                    <a:pt x="672" y="141"/>
                    <a:pt x="689" y="147"/>
                    <a:pt x="703" y="153"/>
                  </a:cubicBezTo>
                  <a:cubicBezTo>
                    <a:pt x="719" y="159"/>
                    <a:pt x="732" y="163"/>
                    <a:pt x="742" y="166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6022975" y="4424363"/>
              <a:ext cx="3019425" cy="1766888"/>
            </a:xfrm>
            <a:custGeom>
              <a:avLst/>
              <a:gdLst>
                <a:gd name="T0" fmla="*/ 738 w 738"/>
                <a:gd name="T1" fmla="*/ 0 h 432"/>
                <a:gd name="T2" fmla="*/ 736 w 738"/>
                <a:gd name="T3" fmla="*/ 5 h 432"/>
                <a:gd name="T4" fmla="*/ 733 w 738"/>
                <a:gd name="T5" fmla="*/ 13 h 432"/>
                <a:gd name="T6" fmla="*/ 730 w 738"/>
                <a:gd name="T7" fmla="*/ 20 h 432"/>
                <a:gd name="T8" fmla="*/ 730 w 738"/>
                <a:gd name="T9" fmla="*/ 21 h 432"/>
                <a:gd name="T10" fmla="*/ 685 w 738"/>
                <a:gd name="T11" fmla="*/ 31 h 432"/>
                <a:gd name="T12" fmla="*/ 417 w 738"/>
                <a:gd name="T13" fmla="*/ 104 h 432"/>
                <a:gd name="T14" fmla="*/ 46 w 738"/>
                <a:gd name="T15" fmla="*/ 398 h 432"/>
                <a:gd name="T16" fmla="*/ 21 w 738"/>
                <a:gd name="T17" fmla="*/ 432 h 432"/>
                <a:gd name="T18" fmla="*/ 0 w 738"/>
                <a:gd name="T19" fmla="*/ 429 h 432"/>
                <a:gd name="T20" fmla="*/ 24 w 738"/>
                <a:gd name="T21" fmla="*/ 396 h 432"/>
                <a:gd name="T22" fmla="*/ 412 w 738"/>
                <a:gd name="T23" fmla="*/ 86 h 432"/>
                <a:gd name="T24" fmla="*/ 695 w 738"/>
                <a:gd name="T25" fmla="*/ 10 h 432"/>
                <a:gd name="T26" fmla="*/ 726 w 738"/>
                <a:gd name="T27" fmla="*/ 3 h 432"/>
                <a:gd name="T28" fmla="*/ 738 w 738"/>
                <a:gd name="T29" fmla="*/ 0 h 432"/>
                <a:gd name="T30" fmla="*/ 738 w 738"/>
                <a:gd name="T3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8" h="432">
                  <a:moveTo>
                    <a:pt x="738" y="0"/>
                  </a:moveTo>
                  <a:cubicBezTo>
                    <a:pt x="738" y="2"/>
                    <a:pt x="737" y="4"/>
                    <a:pt x="736" y="5"/>
                  </a:cubicBezTo>
                  <a:cubicBezTo>
                    <a:pt x="735" y="8"/>
                    <a:pt x="734" y="11"/>
                    <a:pt x="733" y="13"/>
                  </a:cubicBezTo>
                  <a:cubicBezTo>
                    <a:pt x="732" y="16"/>
                    <a:pt x="731" y="18"/>
                    <a:pt x="730" y="20"/>
                  </a:cubicBezTo>
                  <a:cubicBezTo>
                    <a:pt x="730" y="21"/>
                    <a:pt x="730" y="21"/>
                    <a:pt x="730" y="21"/>
                  </a:cubicBezTo>
                  <a:cubicBezTo>
                    <a:pt x="716" y="24"/>
                    <a:pt x="701" y="27"/>
                    <a:pt x="685" y="31"/>
                  </a:cubicBezTo>
                  <a:cubicBezTo>
                    <a:pt x="617" y="46"/>
                    <a:pt x="526" y="67"/>
                    <a:pt x="417" y="104"/>
                  </a:cubicBezTo>
                  <a:cubicBezTo>
                    <a:pt x="248" y="161"/>
                    <a:pt x="113" y="311"/>
                    <a:pt x="46" y="398"/>
                  </a:cubicBezTo>
                  <a:cubicBezTo>
                    <a:pt x="36" y="410"/>
                    <a:pt x="27" y="422"/>
                    <a:pt x="21" y="432"/>
                  </a:cubicBezTo>
                  <a:cubicBezTo>
                    <a:pt x="14" y="431"/>
                    <a:pt x="7" y="430"/>
                    <a:pt x="0" y="429"/>
                  </a:cubicBezTo>
                  <a:cubicBezTo>
                    <a:pt x="6" y="420"/>
                    <a:pt x="14" y="409"/>
                    <a:pt x="24" y="396"/>
                  </a:cubicBezTo>
                  <a:cubicBezTo>
                    <a:pt x="90" y="309"/>
                    <a:pt x="231" y="147"/>
                    <a:pt x="412" y="86"/>
                  </a:cubicBezTo>
                  <a:cubicBezTo>
                    <a:pt x="529" y="47"/>
                    <a:pt x="625" y="25"/>
                    <a:pt x="695" y="10"/>
                  </a:cubicBezTo>
                  <a:cubicBezTo>
                    <a:pt x="706" y="7"/>
                    <a:pt x="716" y="5"/>
                    <a:pt x="726" y="3"/>
                  </a:cubicBezTo>
                  <a:cubicBezTo>
                    <a:pt x="730" y="2"/>
                    <a:pt x="734" y="1"/>
                    <a:pt x="738" y="0"/>
                  </a:cubicBezTo>
                  <a:cubicBezTo>
                    <a:pt x="738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7053263" y="5280026"/>
              <a:ext cx="1452563" cy="854075"/>
            </a:xfrm>
            <a:custGeom>
              <a:avLst/>
              <a:gdLst>
                <a:gd name="T0" fmla="*/ 355 w 355"/>
                <a:gd name="T1" fmla="*/ 0 h 209"/>
                <a:gd name="T2" fmla="*/ 351 w 355"/>
                <a:gd name="T3" fmla="*/ 5 h 209"/>
                <a:gd name="T4" fmla="*/ 342 w 355"/>
                <a:gd name="T5" fmla="*/ 13 h 209"/>
                <a:gd name="T6" fmla="*/ 329 w 355"/>
                <a:gd name="T7" fmla="*/ 27 h 209"/>
                <a:gd name="T8" fmla="*/ 326 w 355"/>
                <a:gd name="T9" fmla="*/ 31 h 209"/>
                <a:gd name="T10" fmla="*/ 228 w 355"/>
                <a:gd name="T11" fmla="*/ 69 h 209"/>
                <a:gd name="T12" fmla="*/ 216 w 355"/>
                <a:gd name="T13" fmla="*/ 74 h 209"/>
                <a:gd name="T14" fmla="*/ 122 w 355"/>
                <a:gd name="T15" fmla="*/ 128 h 209"/>
                <a:gd name="T16" fmla="*/ 36 w 355"/>
                <a:gd name="T17" fmla="*/ 199 h 209"/>
                <a:gd name="T18" fmla="*/ 36 w 355"/>
                <a:gd name="T19" fmla="*/ 199 h 209"/>
                <a:gd name="T20" fmla="*/ 0 w 355"/>
                <a:gd name="T21" fmla="*/ 209 h 209"/>
                <a:gd name="T22" fmla="*/ 0 w 355"/>
                <a:gd name="T23" fmla="*/ 208 h 209"/>
                <a:gd name="T24" fmla="*/ 59 w 355"/>
                <a:gd name="T25" fmla="*/ 154 h 209"/>
                <a:gd name="T26" fmla="*/ 221 w 355"/>
                <a:gd name="T27" fmla="*/ 52 h 209"/>
                <a:gd name="T28" fmla="*/ 271 w 355"/>
                <a:gd name="T29" fmla="*/ 31 h 209"/>
                <a:gd name="T30" fmla="*/ 355 w 355"/>
                <a:gd name="T3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5" h="209">
                  <a:moveTo>
                    <a:pt x="355" y="0"/>
                  </a:moveTo>
                  <a:cubicBezTo>
                    <a:pt x="353" y="2"/>
                    <a:pt x="352" y="3"/>
                    <a:pt x="351" y="5"/>
                  </a:cubicBezTo>
                  <a:cubicBezTo>
                    <a:pt x="348" y="8"/>
                    <a:pt x="345" y="11"/>
                    <a:pt x="342" y="13"/>
                  </a:cubicBezTo>
                  <a:cubicBezTo>
                    <a:pt x="338" y="18"/>
                    <a:pt x="334" y="22"/>
                    <a:pt x="329" y="27"/>
                  </a:cubicBezTo>
                  <a:cubicBezTo>
                    <a:pt x="328" y="28"/>
                    <a:pt x="327" y="29"/>
                    <a:pt x="326" y="31"/>
                  </a:cubicBezTo>
                  <a:cubicBezTo>
                    <a:pt x="295" y="42"/>
                    <a:pt x="263" y="54"/>
                    <a:pt x="228" y="69"/>
                  </a:cubicBezTo>
                  <a:cubicBezTo>
                    <a:pt x="224" y="70"/>
                    <a:pt x="220" y="72"/>
                    <a:pt x="216" y="74"/>
                  </a:cubicBezTo>
                  <a:cubicBezTo>
                    <a:pt x="183" y="89"/>
                    <a:pt x="152" y="107"/>
                    <a:pt x="122" y="128"/>
                  </a:cubicBezTo>
                  <a:cubicBezTo>
                    <a:pt x="91" y="150"/>
                    <a:pt x="63" y="174"/>
                    <a:pt x="36" y="199"/>
                  </a:cubicBezTo>
                  <a:cubicBezTo>
                    <a:pt x="36" y="199"/>
                    <a:pt x="36" y="199"/>
                    <a:pt x="36" y="199"/>
                  </a:cubicBezTo>
                  <a:cubicBezTo>
                    <a:pt x="24" y="203"/>
                    <a:pt x="12" y="206"/>
                    <a:pt x="0" y="209"/>
                  </a:cubicBezTo>
                  <a:cubicBezTo>
                    <a:pt x="0" y="209"/>
                    <a:pt x="0" y="209"/>
                    <a:pt x="0" y="208"/>
                  </a:cubicBezTo>
                  <a:cubicBezTo>
                    <a:pt x="19" y="190"/>
                    <a:pt x="38" y="172"/>
                    <a:pt x="59" y="154"/>
                  </a:cubicBezTo>
                  <a:cubicBezTo>
                    <a:pt x="107" y="113"/>
                    <a:pt x="161" y="77"/>
                    <a:pt x="221" y="52"/>
                  </a:cubicBezTo>
                  <a:cubicBezTo>
                    <a:pt x="238" y="44"/>
                    <a:pt x="255" y="38"/>
                    <a:pt x="271" y="31"/>
                  </a:cubicBezTo>
                  <a:cubicBezTo>
                    <a:pt x="301" y="20"/>
                    <a:pt x="328" y="10"/>
                    <a:pt x="355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321425" y="4675188"/>
              <a:ext cx="2609850" cy="1531938"/>
            </a:xfrm>
            <a:custGeom>
              <a:avLst/>
              <a:gdLst>
                <a:gd name="T0" fmla="*/ 638 w 638"/>
                <a:gd name="T1" fmla="*/ 0 h 375"/>
                <a:gd name="T2" fmla="*/ 635 w 638"/>
                <a:gd name="T3" fmla="*/ 4 h 375"/>
                <a:gd name="T4" fmla="*/ 627 w 638"/>
                <a:gd name="T5" fmla="*/ 20 h 375"/>
                <a:gd name="T6" fmla="*/ 626 w 638"/>
                <a:gd name="T7" fmla="*/ 21 h 375"/>
                <a:gd name="T8" fmla="*/ 626 w 638"/>
                <a:gd name="T9" fmla="*/ 21 h 375"/>
                <a:gd name="T10" fmla="*/ 577 w 638"/>
                <a:gd name="T11" fmla="*/ 33 h 375"/>
                <a:gd name="T12" fmla="*/ 389 w 638"/>
                <a:gd name="T13" fmla="*/ 88 h 375"/>
                <a:gd name="T14" fmla="*/ 53 w 638"/>
                <a:gd name="T15" fmla="*/ 338 h 375"/>
                <a:gd name="T16" fmla="*/ 23 w 638"/>
                <a:gd name="T17" fmla="*/ 375 h 375"/>
                <a:gd name="T18" fmla="*/ 22 w 638"/>
                <a:gd name="T19" fmla="*/ 375 h 375"/>
                <a:gd name="T20" fmla="*/ 0 w 638"/>
                <a:gd name="T21" fmla="*/ 374 h 375"/>
                <a:gd name="T22" fmla="*/ 28 w 638"/>
                <a:gd name="T23" fmla="*/ 338 h 375"/>
                <a:gd name="T24" fmla="*/ 383 w 638"/>
                <a:gd name="T25" fmla="*/ 70 h 375"/>
                <a:gd name="T26" fmla="*/ 591 w 638"/>
                <a:gd name="T27" fmla="*/ 11 h 375"/>
                <a:gd name="T28" fmla="*/ 638 w 638"/>
                <a:gd name="T2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375">
                  <a:moveTo>
                    <a:pt x="638" y="0"/>
                  </a:moveTo>
                  <a:cubicBezTo>
                    <a:pt x="637" y="1"/>
                    <a:pt x="636" y="3"/>
                    <a:pt x="635" y="4"/>
                  </a:cubicBezTo>
                  <a:cubicBezTo>
                    <a:pt x="632" y="9"/>
                    <a:pt x="630" y="15"/>
                    <a:pt x="627" y="20"/>
                  </a:cubicBezTo>
                  <a:cubicBezTo>
                    <a:pt x="627" y="20"/>
                    <a:pt x="626" y="21"/>
                    <a:pt x="626" y="21"/>
                  </a:cubicBezTo>
                  <a:cubicBezTo>
                    <a:pt x="626" y="21"/>
                    <a:pt x="626" y="21"/>
                    <a:pt x="626" y="21"/>
                  </a:cubicBezTo>
                  <a:cubicBezTo>
                    <a:pt x="610" y="25"/>
                    <a:pt x="594" y="29"/>
                    <a:pt x="577" y="33"/>
                  </a:cubicBezTo>
                  <a:cubicBezTo>
                    <a:pt x="523" y="46"/>
                    <a:pt x="460" y="64"/>
                    <a:pt x="389" y="88"/>
                  </a:cubicBezTo>
                  <a:cubicBezTo>
                    <a:pt x="245" y="136"/>
                    <a:pt x="126" y="251"/>
                    <a:pt x="53" y="338"/>
                  </a:cubicBezTo>
                  <a:cubicBezTo>
                    <a:pt x="42" y="351"/>
                    <a:pt x="32" y="363"/>
                    <a:pt x="23" y="375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15" y="375"/>
                    <a:pt x="7" y="374"/>
                    <a:pt x="0" y="374"/>
                  </a:cubicBezTo>
                  <a:cubicBezTo>
                    <a:pt x="8" y="363"/>
                    <a:pt x="18" y="351"/>
                    <a:pt x="28" y="338"/>
                  </a:cubicBezTo>
                  <a:cubicBezTo>
                    <a:pt x="102" y="249"/>
                    <a:pt x="229" y="122"/>
                    <a:pt x="383" y="70"/>
                  </a:cubicBezTo>
                  <a:cubicBezTo>
                    <a:pt x="462" y="44"/>
                    <a:pt x="532" y="25"/>
                    <a:pt x="591" y="11"/>
                  </a:cubicBezTo>
                  <a:cubicBezTo>
                    <a:pt x="607" y="7"/>
                    <a:pt x="623" y="3"/>
                    <a:pt x="63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6588125" y="4976813"/>
              <a:ext cx="2159000" cy="1222375"/>
            </a:xfrm>
            <a:custGeom>
              <a:avLst/>
              <a:gdLst>
                <a:gd name="T0" fmla="*/ 528 w 528"/>
                <a:gd name="T1" fmla="*/ 0 h 299"/>
                <a:gd name="T2" fmla="*/ 521 w 528"/>
                <a:gd name="T3" fmla="*/ 10 h 299"/>
                <a:gd name="T4" fmla="*/ 518 w 528"/>
                <a:gd name="T5" fmla="*/ 14 h 299"/>
                <a:gd name="T6" fmla="*/ 511 w 528"/>
                <a:gd name="T7" fmla="*/ 23 h 299"/>
                <a:gd name="T8" fmla="*/ 452 w 528"/>
                <a:gd name="T9" fmla="*/ 39 h 299"/>
                <a:gd name="T10" fmla="*/ 340 w 528"/>
                <a:gd name="T11" fmla="*/ 74 h 299"/>
                <a:gd name="T12" fmla="*/ 66 w 528"/>
                <a:gd name="T13" fmla="*/ 255 h 299"/>
                <a:gd name="T14" fmla="*/ 27 w 528"/>
                <a:gd name="T15" fmla="*/ 297 h 299"/>
                <a:gd name="T16" fmla="*/ 27 w 528"/>
                <a:gd name="T17" fmla="*/ 297 h 299"/>
                <a:gd name="T18" fmla="*/ 0 w 528"/>
                <a:gd name="T19" fmla="*/ 299 h 299"/>
                <a:gd name="T20" fmla="*/ 36 w 528"/>
                <a:gd name="T21" fmla="*/ 260 h 299"/>
                <a:gd name="T22" fmla="*/ 334 w 528"/>
                <a:gd name="T23" fmla="*/ 56 h 299"/>
                <a:gd name="T24" fmla="*/ 473 w 528"/>
                <a:gd name="T25" fmla="*/ 14 h 299"/>
                <a:gd name="T26" fmla="*/ 528 w 528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299">
                  <a:moveTo>
                    <a:pt x="528" y="0"/>
                  </a:moveTo>
                  <a:cubicBezTo>
                    <a:pt x="526" y="3"/>
                    <a:pt x="523" y="7"/>
                    <a:pt x="521" y="10"/>
                  </a:cubicBezTo>
                  <a:cubicBezTo>
                    <a:pt x="520" y="11"/>
                    <a:pt x="519" y="12"/>
                    <a:pt x="518" y="14"/>
                  </a:cubicBezTo>
                  <a:cubicBezTo>
                    <a:pt x="516" y="17"/>
                    <a:pt x="514" y="20"/>
                    <a:pt x="511" y="23"/>
                  </a:cubicBezTo>
                  <a:cubicBezTo>
                    <a:pt x="492" y="28"/>
                    <a:pt x="473" y="33"/>
                    <a:pt x="452" y="39"/>
                  </a:cubicBezTo>
                  <a:cubicBezTo>
                    <a:pt x="417" y="49"/>
                    <a:pt x="380" y="60"/>
                    <a:pt x="340" y="74"/>
                  </a:cubicBezTo>
                  <a:cubicBezTo>
                    <a:pt x="231" y="110"/>
                    <a:pt x="137" y="184"/>
                    <a:pt x="66" y="255"/>
                  </a:cubicBezTo>
                  <a:cubicBezTo>
                    <a:pt x="52" y="270"/>
                    <a:pt x="39" y="283"/>
                    <a:pt x="27" y="297"/>
                  </a:cubicBezTo>
                  <a:cubicBezTo>
                    <a:pt x="27" y="297"/>
                    <a:pt x="27" y="297"/>
                    <a:pt x="27" y="297"/>
                  </a:cubicBezTo>
                  <a:cubicBezTo>
                    <a:pt x="18" y="298"/>
                    <a:pt x="9" y="299"/>
                    <a:pt x="0" y="299"/>
                  </a:cubicBezTo>
                  <a:cubicBezTo>
                    <a:pt x="11" y="286"/>
                    <a:pt x="23" y="273"/>
                    <a:pt x="36" y="260"/>
                  </a:cubicBezTo>
                  <a:cubicBezTo>
                    <a:pt x="111" y="182"/>
                    <a:pt x="214" y="97"/>
                    <a:pt x="334" y="56"/>
                  </a:cubicBezTo>
                  <a:cubicBezTo>
                    <a:pt x="384" y="39"/>
                    <a:pt x="430" y="26"/>
                    <a:pt x="473" y="14"/>
                  </a:cubicBezTo>
                  <a:cubicBezTo>
                    <a:pt x="492" y="9"/>
                    <a:pt x="510" y="4"/>
                    <a:pt x="52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3320970" y="221786"/>
            <a:ext cx="6419514" cy="6423025"/>
          </a:xfrm>
          <a:custGeom>
            <a:avLst/>
            <a:gdLst>
              <a:gd name="T0" fmla="*/ 69 w 1386"/>
              <a:gd name="T1" fmla="*/ 393 h 1387"/>
              <a:gd name="T2" fmla="*/ 81 w 1386"/>
              <a:gd name="T3" fmla="*/ 384 h 1387"/>
              <a:gd name="T4" fmla="*/ 693 w 1386"/>
              <a:gd name="T5" fmla="*/ 36 h 1387"/>
              <a:gd name="T6" fmla="*/ 1304 w 1386"/>
              <a:gd name="T7" fmla="*/ 935 h 1387"/>
              <a:gd name="T8" fmla="*/ 1283 w 1386"/>
              <a:gd name="T9" fmla="*/ 982 h 1387"/>
              <a:gd name="T10" fmla="*/ 1248 w 1386"/>
              <a:gd name="T11" fmla="*/ 1045 h 1387"/>
              <a:gd name="T12" fmla="*/ 1188 w 1386"/>
              <a:gd name="T13" fmla="*/ 1125 h 1387"/>
              <a:gd name="T14" fmla="*/ 1118 w 1386"/>
              <a:gd name="T15" fmla="*/ 1194 h 1387"/>
              <a:gd name="T16" fmla="*/ 976 w 1386"/>
              <a:gd name="T17" fmla="*/ 1287 h 1387"/>
              <a:gd name="T18" fmla="*/ 972 w 1386"/>
              <a:gd name="T19" fmla="*/ 1288 h 1387"/>
              <a:gd name="T20" fmla="*/ 909 w 1386"/>
              <a:gd name="T21" fmla="*/ 1314 h 1387"/>
              <a:gd name="T22" fmla="*/ 827 w 1386"/>
              <a:gd name="T23" fmla="*/ 1337 h 1387"/>
              <a:gd name="T24" fmla="*/ 792 w 1386"/>
              <a:gd name="T25" fmla="*/ 1343 h 1387"/>
              <a:gd name="T26" fmla="*/ 724 w 1386"/>
              <a:gd name="T27" fmla="*/ 1350 h 1387"/>
              <a:gd name="T28" fmla="*/ 693 w 1386"/>
              <a:gd name="T29" fmla="*/ 1350 h 1387"/>
              <a:gd name="T30" fmla="*/ 622 w 1386"/>
              <a:gd name="T31" fmla="*/ 1347 h 1387"/>
              <a:gd name="T32" fmla="*/ 337 w 1386"/>
              <a:gd name="T33" fmla="*/ 1245 h 1387"/>
              <a:gd name="T34" fmla="*/ 271 w 1386"/>
              <a:gd name="T35" fmla="*/ 1196 h 1387"/>
              <a:gd name="T36" fmla="*/ 220 w 1386"/>
              <a:gd name="T37" fmla="*/ 1149 h 1387"/>
              <a:gd name="T38" fmla="*/ 191 w 1386"/>
              <a:gd name="T39" fmla="*/ 1117 h 1387"/>
              <a:gd name="T40" fmla="*/ 167 w 1386"/>
              <a:gd name="T41" fmla="*/ 1086 h 1387"/>
              <a:gd name="T42" fmla="*/ 137 w 1386"/>
              <a:gd name="T43" fmla="*/ 1044 h 1387"/>
              <a:gd name="T44" fmla="*/ 134 w 1386"/>
              <a:gd name="T45" fmla="*/ 1039 h 1387"/>
              <a:gd name="T46" fmla="*/ 101 w 1386"/>
              <a:gd name="T47" fmla="*/ 978 h 1387"/>
              <a:gd name="T48" fmla="*/ 84 w 1386"/>
              <a:gd name="T49" fmla="*/ 940 h 1387"/>
              <a:gd name="T50" fmla="*/ 39 w 1386"/>
              <a:gd name="T51" fmla="*/ 754 h 1387"/>
              <a:gd name="T52" fmla="*/ 36 w 1386"/>
              <a:gd name="T53" fmla="*/ 693 h 1387"/>
              <a:gd name="T54" fmla="*/ 46 w 1386"/>
              <a:gd name="T55" fmla="*/ 578 h 1387"/>
              <a:gd name="T56" fmla="*/ 29 w 1386"/>
              <a:gd name="T57" fmla="*/ 496 h 1387"/>
              <a:gd name="T58" fmla="*/ 12 w 1386"/>
              <a:gd name="T59" fmla="*/ 568 h 1387"/>
              <a:gd name="T60" fmla="*/ 3 w 1386"/>
              <a:gd name="T61" fmla="*/ 755 h 1387"/>
              <a:gd name="T62" fmla="*/ 47 w 1386"/>
              <a:gd name="T63" fmla="*/ 944 h 1387"/>
              <a:gd name="T64" fmla="*/ 99 w 1386"/>
              <a:gd name="T65" fmla="*/ 1050 h 1387"/>
              <a:gd name="T66" fmla="*/ 129 w 1386"/>
              <a:gd name="T67" fmla="*/ 1096 h 1387"/>
              <a:gd name="T68" fmla="*/ 141 w 1386"/>
              <a:gd name="T69" fmla="*/ 1112 h 1387"/>
              <a:gd name="T70" fmla="*/ 179 w 1386"/>
              <a:gd name="T71" fmla="*/ 1158 h 1387"/>
              <a:gd name="T72" fmla="*/ 225 w 1386"/>
              <a:gd name="T73" fmla="*/ 1204 h 1387"/>
              <a:gd name="T74" fmla="*/ 282 w 1386"/>
              <a:gd name="T75" fmla="*/ 1251 h 1387"/>
              <a:gd name="T76" fmla="*/ 556 w 1386"/>
              <a:gd name="T77" fmla="*/ 1373 h 1387"/>
              <a:gd name="T78" fmla="*/ 619 w 1386"/>
              <a:gd name="T79" fmla="*/ 1383 h 1387"/>
              <a:gd name="T80" fmla="*/ 693 w 1386"/>
              <a:gd name="T81" fmla="*/ 1387 h 1387"/>
              <a:gd name="T82" fmla="*/ 736 w 1386"/>
              <a:gd name="T83" fmla="*/ 1385 h 1387"/>
              <a:gd name="T84" fmla="*/ 763 w 1386"/>
              <a:gd name="T85" fmla="*/ 1383 h 1387"/>
              <a:gd name="T86" fmla="*/ 886 w 1386"/>
              <a:gd name="T87" fmla="*/ 1359 h 1387"/>
              <a:gd name="T88" fmla="*/ 1163 w 1386"/>
              <a:gd name="T89" fmla="*/ 1203 h 1387"/>
              <a:gd name="T90" fmla="*/ 1179 w 1386"/>
              <a:gd name="T91" fmla="*/ 1187 h 1387"/>
              <a:gd name="T92" fmla="*/ 1201 w 1386"/>
              <a:gd name="T93" fmla="*/ 1165 h 1387"/>
              <a:gd name="T94" fmla="*/ 1205 w 1386"/>
              <a:gd name="T95" fmla="*/ 1160 h 1387"/>
              <a:gd name="T96" fmla="*/ 1254 w 1386"/>
              <a:gd name="T97" fmla="*/ 1100 h 1387"/>
              <a:gd name="T98" fmla="*/ 1264 w 1386"/>
              <a:gd name="T99" fmla="*/ 1086 h 1387"/>
              <a:gd name="T100" fmla="*/ 1298 w 1386"/>
              <a:gd name="T101" fmla="*/ 1032 h 1387"/>
              <a:gd name="T102" fmla="*/ 1309 w 1386"/>
              <a:gd name="T103" fmla="*/ 1012 h 1387"/>
              <a:gd name="T104" fmla="*/ 1328 w 1386"/>
              <a:gd name="T105" fmla="*/ 971 h 1387"/>
              <a:gd name="T106" fmla="*/ 1334 w 1386"/>
              <a:gd name="T107" fmla="*/ 956 h 1387"/>
              <a:gd name="T108" fmla="*/ 1346 w 1386"/>
              <a:gd name="T109" fmla="*/ 926 h 1387"/>
              <a:gd name="T110" fmla="*/ 693 w 1386"/>
              <a:gd name="T111" fmla="*/ 0 h 1387"/>
              <a:gd name="T112" fmla="*/ 39 w 1386"/>
              <a:gd name="T113" fmla="*/ 754 h 1387"/>
              <a:gd name="T114" fmla="*/ 6 w 1386"/>
              <a:gd name="T115" fmla="*/ 783 h 1387"/>
              <a:gd name="T116" fmla="*/ 49 w 1386"/>
              <a:gd name="T117" fmla="*/ 944 h 1387"/>
              <a:gd name="T118" fmla="*/ 83 w 1386"/>
              <a:gd name="T119" fmla="*/ 941 h 1387"/>
              <a:gd name="T120" fmla="*/ 84 w 1386"/>
              <a:gd name="T121" fmla="*/ 940 h 1387"/>
              <a:gd name="T122" fmla="*/ 84 w 1386"/>
              <a:gd name="T123" fmla="*/ 939 h 1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6" h="1387">
                <a:moveTo>
                  <a:pt x="693" y="0"/>
                </a:moveTo>
                <a:cubicBezTo>
                  <a:pt x="419" y="0"/>
                  <a:pt x="181" y="161"/>
                  <a:pt x="69" y="393"/>
                </a:cubicBezTo>
                <a:cubicBezTo>
                  <a:pt x="70" y="392"/>
                  <a:pt x="72" y="390"/>
                  <a:pt x="73" y="389"/>
                </a:cubicBezTo>
                <a:cubicBezTo>
                  <a:pt x="76" y="387"/>
                  <a:pt x="79" y="386"/>
                  <a:pt x="81" y="384"/>
                </a:cubicBezTo>
                <a:cubicBezTo>
                  <a:pt x="97" y="373"/>
                  <a:pt x="111" y="368"/>
                  <a:pt x="124" y="366"/>
                </a:cubicBezTo>
                <a:cubicBezTo>
                  <a:pt x="237" y="169"/>
                  <a:pt x="450" y="36"/>
                  <a:pt x="693" y="36"/>
                </a:cubicBezTo>
                <a:cubicBezTo>
                  <a:pt x="1055" y="36"/>
                  <a:pt x="1350" y="331"/>
                  <a:pt x="1350" y="693"/>
                </a:cubicBezTo>
                <a:cubicBezTo>
                  <a:pt x="1350" y="779"/>
                  <a:pt x="1334" y="860"/>
                  <a:pt x="1304" y="935"/>
                </a:cubicBezTo>
                <a:cubicBezTo>
                  <a:pt x="1301" y="944"/>
                  <a:pt x="1297" y="952"/>
                  <a:pt x="1293" y="961"/>
                </a:cubicBezTo>
                <a:cubicBezTo>
                  <a:pt x="1290" y="968"/>
                  <a:pt x="1287" y="975"/>
                  <a:pt x="1283" y="982"/>
                </a:cubicBezTo>
                <a:cubicBezTo>
                  <a:pt x="1277" y="996"/>
                  <a:pt x="1269" y="1009"/>
                  <a:pt x="1262" y="1023"/>
                </a:cubicBezTo>
                <a:cubicBezTo>
                  <a:pt x="1257" y="1030"/>
                  <a:pt x="1253" y="1038"/>
                  <a:pt x="1248" y="1045"/>
                </a:cubicBezTo>
                <a:cubicBezTo>
                  <a:pt x="1236" y="1064"/>
                  <a:pt x="1223" y="1083"/>
                  <a:pt x="1209" y="1100"/>
                </a:cubicBezTo>
                <a:cubicBezTo>
                  <a:pt x="1202" y="1109"/>
                  <a:pt x="1195" y="1117"/>
                  <a:pt x="1188" y="1125"/>
                </a:cubicBezTo>
                <a:cubicBezTo>
                  <a:pt x="1167" y="1149"/>
                  <a:pt x="1145" y="1171"/>
                  <a:pt x="1121" y="1191"/>
                </a:cubicBezTo>
                <a:cubicBezTo>
                  <a:pt x="1120" y="1192"/>
                  <a:pt x="1119" y="1193"/>
                  <a:pt x="1118" y="1194"/>
                </a:cubicBezTo>
                <a:cubicBezTo>
                  <a:pt x="1101" y="1208"/>
                  <a:pt x="1084" y="1222"/>
                  <a:pt x="1066" y="1234"/>
                </a:cubicBezTo>
                <a:cubicBezTo>
                  <a:pt x="1037" y="1254"/>
                  <a:pt x="1007" y="1271"/>
                  <a:pt x="976" y="1287"/>
                </a:cubicBezTo>
                <a:cubicBezTo>
                  <a:pt x="975" y="1287"/>
                  <a:pt x="974" y="1287"/>
                  <a:pt x="973" y="1288"/>
                </a:cubicBezTo>
                <a:cubicBezTo>
                  <a:pt x="973" y="1288"/>
                  <a:pt x="972" y="1288"/>
                  <a:pt x="972" y="1288"/>
                </a:cubicBezTo>
                <a:cubicBezTo>
                  <a:pt x="953" y="1297"/>
                  <a:pt x="933" y="1306"/>
                  <a:pt x="912" y="1313"/>
                </a:cubicBezTo>
                <a:cubicBezTo>
                  <a:pt x="911" y="1313"/>
                  <a:pt x="910" y="1314"/>
                  <a:pt x="909" y="1314"/>
                </a:cubicBezTo>
                <a:cubicBezTo>
                  <a:pt x="901" y="1317"/>
                  <a:pt x="893" y="1320"/>
                  <a:pt x="885" y="1322"/>
                </a:cubicBezTo>
                <a:cubicBezTo>
                  <a:pt x="866" y="1328"/>
                  <a:pt x="846" y="1333"/>
                  <a:pt x="827" y="1337"/>
                </a:cubicBezTo>
                <a:cubicBezTo>
                  <a:pt x="819" y="1338"/>
                  <a:pt x="810" y="1340"/>
                  <a:pt x="802" y="1341"/>
                </a:cubicBezTo>
                <a:cubicBezTo>
                  <a:pt x="799" y="1342"/>
                  <a:pt x="796" y="1343"/>
                  <a:pt x="792" y="1343"/>
                </a:cubicBezTo>
                <a:cubicBezTo>
                  <a:pt x="786" y="1344"/>
                  <a:pt x="779" y="1345"/>
                  <a:pt x="772" y="1346"/>
                </a:cubicBezTo>
                <a:cubicBezTo>
                  <a:pt x="756" y="1348"/>
                  <a:pt x="740" y="1349"/>
                  <a:pt x="724" y="1350"/>
                </a:cubicBezTo>
                <a:cubicBezTo>
                  <a:pt x="716" y="1350"/>
                  <a:pt x="707" y="1350"/>
                  <a:pt x="699" y="1350"/>
                </a:cubicBezTo>
                <a:cubicBezTo>
                  <a:pt x="697" y="1350"/>
                  <a:pt x="695" y="1350"/>
                  <a:pt x="693" y="1350"/>
                </a:cubicBezTo>
                <a:cubicBezTo>
                  <a:pt x="677" y="1350"/>
                  <a:pt x="660" y="1350"/>
                  <a:pt x="644" y="1349"/>
                </a:cubicBezTo>
                <a:cubicBezTo>
                  <a:pt x="637" y="1348"/>
                  <a:pt x="629" y="1347"/>
                  <a:pt x="622" y="1347"/>
                </a:cubicBezTo>
                <a:cubicBezTo>
                  <a:pt x="607" y="1345"/>
                  <a:pt x="593" y="1343"/>
                  <a:pt x="579" y="1340"/>
                </a:cubicBezTo>
                <a:cubicBezTo>
                  <a:pt x="491" y="1325"/>
                  <a:pt x="409" y="1292"/>
                  <a:pt x="337" y="1245"/>
                </a:cubicBezTo>
                <a:cubicBezTo>
                  <a:pt x="329" y="1240"/>
                  <a:pt x="321" y="1234"/>
                  <a:pt x="313" y="1229"/>
                </a:cubicBezTo>
                <a:cubicBezTo>
                  <a:pt x="298" y="1219"/>
                  <a:pt x="284" y="1208"/>
                  <a:pt x="271" y="1196"/>
                </a:cubicBezTo>
                <a:cubicBezTo>
                  <a:pt x="264" y="1191"/>
                  <a:pt x="258" y="1186"/>
                  <a:pt x="253" y="1180"/>
                </a:cubicBezTo>
                <a:cubicBezTo>
                  <a:pt x="241" y="1170"/>
                  <a:pt x="230" y="1160"/>
                  <a:pt x="220" y="1149"/>
                </a:cubicBezTo>
                <a:cubicBezTo>
                  <a:pt x="215" y="1144"/>
                  <a:pt x="210" y="1138"/>
                  <a:pt x="205" y="1133"/>
                </a:cubicBezTo>
                <a:cubicBezTo>
                  <a:pt x="201" y="1128"/>
                  <a:pt x="196" y="1122"/>
                  <a:pt x="191" y="1117"/>
                </a:cubicBezTo>
                <a:cubicBezTo>
                  <a:pt x="187" y="1112"/>
                  <a:pt x="183" y="1107"/>
                  <a:pt x="179" y="1102"/>
                </a:cubicBezTo>
                <a:cubicBezTo>
                  <a:pt x="175" y="1097"/>
                  <a:pt x="171" y="1091"/>
                  <a:pt x="167" y="1086"/>
                </a:cubicBezTo>
                <a:cubicBezTo>
                  <a:pt x="166" y="1085"/>
                  <a:pt x="165" y="1083"/>
                  <a:pt x="164" y="1082"/>
                </a:cubicBezTo>
                <a:cubicBezTo>
                  <a:pt x="154" y="1069"/>
                  <a:pt x="146" y="1057"/>
                  <a:pt x="137" y="1044"/>
                </a:cubicBezTo>
                <a:cubicBezTo>
                  <a:pt x="137" y="1043"/>
                  <a:pt x="136" y="1042"/>
                  <a:pt x="136" y="1041"/>
                </a:cubicBezTo>
                <a:cubicBezTo>
                  <a:pt x="135" y="1040"/>
                  <a:pt x="135" y="1039"/>
                  <a:pt x="134" y="1039"/>
                </a:cubicBezTo>
                <a:cubicBezTo>
                  <a:pt x="134" y="1038"/>
                  <a:pt x="133" y="1036"/>
                  <a:pt x="132" y="1035"/>
                </a:cubicBezTo>
                <a:cubicBezTo>
                  <a:pt x="121" y="1017"/>
                  <a:pt x="110" y="998"/>
                  <a:pt x="101" y="978"/>
                </a:cubicBezTo>
                <a:cubicBezTo>
                  <a:pt x="96" y="968"/>
                  <a:pt x="92" y="958"/>
                  <a:pt x="87" y="948"/>
                </a:cubicBezTo>
                <a:cubicBezTo>
                  <a:pt x="86" y="945"/>
                  <a:pt x="85" y="943"/>
                  <a:pt x="84" y="940"/>
                </a:cubicBezTo>
                <a:cubicBezTo>
                  <a:pt x="84" y="940"/>
                  <a:pt x="84" y="939"/>
                  <a:pt x="84" y="939"/>
                </a:cubicBezTo>
                <a:cubicBezTo>
                  <a:pt x="60" y="881"/>
                  <a:pt x="45" y="819"/>
                  <a:pt x="39" y="754"/>
                </a:cubicBezTo>
                <a:cubicBezTo>
                  <a:pt x="38" y="746"/>
                  <a:pt x="38" y="738"/>
                  <a:pt x="37" y="730"/>
                </a:cubicBezTo>
                <a:cubicBezTo>
                  <a:pt x="36" y="718"/>
                  <a:pt x="36" y="706"/>
                  <a:pt x="36" y="693"/>
                </a:cubicBezTo>
                <a:cubicBezTo>
                  <a:pt x="36" y="658"/>
                  <a:pt x="39" y="624"/>
                  <a:pt x="44" y="590"/>
                </a:cubicBezTo>
                <a:cubicBezTo>
                  <a:pt x="45" y="586"/>
                  <a:pt x="46" y="582"/>
                  <a:pt x="46" y="578"/>
                </a:cubicBezTo>
                <a:cubicBezTo>
                  <a:pt x="48" y="566"/>
                  <a:pt x="51" y="554"/>
                  <a:pt x="54" y="542"/>
                </a:cubicBezTo>
                <a:cubicBezTo>
                  <a:pt x="42" y="529"/>
                  <a:pt x="33" y="513"/>
                  <a:pt x="29" y="496"/>
                </a:cubicBezTo>
                <a:cubicBezTo>
                  <a:pt x="23" y="517"/>
                  <a:pt x="17" y="538"/>
                  <a:pt x="13" y="559"/>
                </a:cubicBezTo>
                <a:cubicBezTo>
                  <a:pt x="13" y="562"/>
                  <a:pt x="12" y="565"/>
                  <a:pt x="12" y="568"/>
                </a:cubicBezTo>
                <a:cubicBezTo>
                  <a:pt x="4" y="609"/>
                  <a:pt x="0" y="651"/>
                  <a:pt x="0" y="693"/>
                </a:cubicBezTo>
                <a:cubicBezTo>
                  <a:pt x="0" y="714"/>
                  <a:pt x="1" y="735"/>
                  <a:pt x="3" y="755"/>
                </a:cubicBezTo>
                <a:cubicBezTo>
                  <a:pt x="4" y="765"/>
                  <a:pt x="5" y="774"/>
                  <a:pt x="6" y="783"/>
                </a:cubicBezTo>
                <a:cubicBezTo>
                  <a:pt x="13" y="839"/>
                  <a:pt x="27" y="893"/>
                  <a:pt x="47" y="944"/>
                </a:cubicBezTo>
                <a:cubicBezTo>
                  <a:pt x="52" y="957"/>
                  <a:pt x="57" y="969"/>
                  <a:pt x="63" y="981"/>
                </a:cubicBezTo>
                <a:cubicBezTo>
                  <a:pt x="74" y="1005"/>
                  <a:pt x="86" y="1028"/>
                  <a:pt x="99" y="1050"/>
                </a:cubicBezTo>
                <a:cubicBezTo>
                  <a:pt x="104" y="1058"/>
                  <a:pt x="109" y="1066"/>
                  <a:pt x="114" y="1073"/>
                </a:cubicBezTo>
                <a:cubicBezTo>
                  <a:pt x="119" y="1081"/>
                  <a:pt x="124" y="1089"/>
                  <a:pt x="129" y="1096"/>
                </a:cubicBezTo>
                <a:cubicBezTo>
                  <a:pt x="132" y="1100"/>
                  <a:pt x="135" y="1104"/>
                  <a:pt x="139" y="1109"/>
                </a:cubicBezTo>
                <a:cubicBezTo>
                  <a:pt x="139" y="1110"/>
                  <a:pt x="140" y="1111"/>
                  <a:pt x="141" y="1112"/>
                </a:cubicBezTo>
                <a:cubicBezTo>
                  <a:pt x="149" y="1122"/>
                  <a:pt x="157" y="1132"/>
                  <a:pt x="166" y="1142"/>
                </a:cubicBezTo>
                <a:cubicBezTo>
                  <a:pt x="170" y="1148"/>
                  <a:pt x="175" y="1153"/>
                  <a:pt x="179" y="1158"/>
                </a:cubicBezTo>
                <a:cubicBezTo>
                  <a:pt x="189" y="1168"/>
                  <a:pt x="199" y="1179"/>
                  <a:pt x="209" y="1189"/>
                </a:cubicBezTo>
                <a:cubicBezTo>
                  <a:pt x="214" y="1194"/>
                  <a:pt x="220" y="1199"/>
                  <a:pt x="225" y="1204"/>
                </a:cubicBezTo>
                <a:cubicBezTo>
                  <a:pt x="237" y="1215"/>
                  <a:pt x="249" y="1225"/>
                  <a:pt x="262" y="1235"/>
                </a:cubicBezTo>
                <a:cubicBezTo>
                  <a:pt x="268" y="1241"/>
                  <a:pt x="275" y="1246"/>
                  <a:pt x="282" y="1251"/>
                </a:cubicBezTo>
                <a:cubicBezTo>
                  <a:pt x="302" y="1266"/>
                  <a:pt x="324" y="1280"/>
                  <a:pt x="346" y="1293"/>
                </a:cubicBezTo>
                <a:cubicBezTo>
                  <a:pt x="410" y="1330"/>
                  <a:pt x="481" y="1358"/>
                  <a:pt x="556" y="1373"/>
                </a:cubicBezTo>
                <a:cubicBezTo>
                  <a:pt x="570" y="1376"/>
                  <a:pt x="584" y="1378"/>
                  <a:pt x="598" y="1380"/>
                </a:cubicBezTo>
                <a:cubicBezTo>
                  <a:pt x="605" y="1381"/>
                  <a:pt x="612" y="1382"/>
                  <a:pt x="619" y="1383"/>
                </a:cubicBezTo>
                <a:cubicBezTo>
                  <a:pt x="636" y="1384"/>
                  <a:pt x="653" y="1386"/>
                  <a:pt x="671" y="1386"/>
                </a:cubicBezTo>
                <a:cubicBezTo>
                  <a:pt x="678" y="1386"/>
                  <a:pt x="686" y="1387"/>
                  <a:pt x="693" y="1387"/>
                </a:cubicBezTo>
                <a:cubicBezTo>
                  <a:pt x="694" y="1387"/>
                  <a:pt x="694" y="1387"/>
                  <a:pt x="694" y="1387"/>
                </a:cubicBezTo>
                <a:cubicBezTo>
                  <a:pt x="708" y="1387"/>
                  <a:pt x="722" y="1386"/>
                  <a:pt x="736" y="1385"/>
                </a:cubicBezTo>
                <a:cubicBezTo>
                  <a:pt x="745" y="1385"/>
                  <a:pt x="754" y="1384"/>
                  <a:pt x="763" y="1383"/>
                </a:cubicBezTo>
                <a:cubicBezTo>
                  <a:pt x="763" y="1383"/>
                  <a:pt x="763" y="1383"/>
                  <a:pt x="763" y="1383"/>
                </a:cubicBezTo>
                <a:cubicBezTo>
                  <a:pt x="793" y="1380"/>
                  <a:pt x="822" y="1375"/>
                  <a:pt x="850" y="1369"/>
                </a:cubicBezTo>
                <a:cubicBezTo>
                  <a:pt x="862" y="1366"/>
                  <a:pt x="874" y="1363"/>
                  <a:pt x="886" y="1359"/>
                </a:cubicBezTo>
                <a:cubicBezTo>
                  <a:pt x="924" y="1348"/>
                  <a:pt x="962" y="1334"/>
                  <a:pt x="997" y="1316"/>
                </a:cubicBezTo>
                <a:cubicBezTo>
                  <a:pt x="1058" y="1286"/>
                  <a:pt x="1114" y="1248"/>
                  <a:pt x="1163" y="1203"/>
                </a:cubicBezTo>
                <a:cubicBezTo>
                  <a:pt x="1167" y="1199"/>
                  <a:pt x="1171" y="1195"/>
                  <a:pt x="1176" y="1191"/>
                </a:cubicBezTo>
                <a:cubicBezTo>
                  <a:pt x="1177" y="1189"/>
                  <a:pt x="1178" y="1188"/>
                  <a:pt x="1179" y="1187"/>
                </a:cubicBezTo>
                <a:cubicBezTo>
                  <a:pt x="1184" y="1182"/>
                  <a:pt x="1188" y="1178"/>
                  <a:pt x="1192" y="1173"/>
                </a:cubicBezTo>
                <a:cubicBezTo>
                  <a:pt x="1195" y="1171"/>
                  <a:pt x="1198" y="1168"/>
                  <a:pt x="1201" y="1165"/>
                </a:cubicBezTo>
                <a:cubicBezTo>
                  <a:pt x="1202" y="1163"/>
                  <a:pt x="1203" y="1162"/>
                  <a:pt x="1205" y="1160"/>
                </a:cubicBezTo>
                <a:cubicBezTo>
                  <a:pt x="1205" y="1160"/>
                  <a:pt x="1205" y="1160"/>
                  <a:pt x="1205" y="1160"/>
                </a:cubicBezTo>
                <a:cubicBezTo>
                  <a:pt x="1220" y="1144"/>
                  <a:pt x="1234" y="1127"/>
                  <a:pt x="1247" y="1109"/>
                </a:cubicBezTo>
                <a:cubicBezTo>
                  <a:pt x="1250" y="1106"/>
                  <a:pt x="1252" y="1103"/>
                  <a:pt x="1254" y="1100"/>
                </a:cubicBezTo>
                <a:cubicBezTo>
                  <a:pt x="1255" y="1098"/>
                  <a:pt x="1256" y="1097"/>
                  <a:pt x="1257" y="1096"/>
                </a:cubicBezTo>
                <a:cubicBezTo>
                  <a:pt x="1259" y="1093"/>
                  <a:pt x="1262" y="1089"/>
                  <a:pt x="1264" y="1086"/>
                </a:cubicBezTo>
                <a:cubicBezTo>
                  <a:pt x="1276" y="1069"/>
                  <a:pt x="1287" y="1051"/>
                  <a:pt x="1297" y="1033"/>
                </a:cubicBezTo>
                <a:cubicBezTo>
                  <a:pt x="1297" y="1033"/>
                  <a:pt x="1298" y="1032"/>
                  <a:pt x="1298" y="1032"/>
                </a:cubicBezTo>
                <a:cubicBezTo>
                  <a:pt x="1301" y="1027"/>
                  <a:pt x="1303" y="1021"/>
                  <a:pt x="1306" y="1016"/>
                </a:cubicBezTo>
                <a:cubicBezTo>
                  <a:pt x="1307" y="1015"/>
                  <a:pt x="1308" y="1013"/>
                  <a:pt x="1309" y="1012"/>
                </a:cubicBezTo>
                <a:cubicBezTo>
                  <a:pt x="1315" y="999"/>
                  <a:pt x="1322" y="986"/>
                  <a:pt x="1328" y="972"/>
                </a:cubicBezTo>
                <a:cubicBezTo>
                  <a:pt x="1328" y="972"/>
                  <a:pt x="1328" y="972"/>
                  <a:pt x="1328" y="971"/>
                </a:cubicBezTo>
                <a:cubicBezTo>
                  <a:pt x="1329" y="969"/>
                  <a:pt x="1330" y="967"/>
                  <a:pt x="1331" y="964"/>
                </a:cubicBezTo>
                <a:cubicBezTo>
                  <a:pt x="1332" y="962"/>
                  <a:pt x="1333" y="959"/>
                  <a:pt x="1334" y="956"/>
                </a:cubicBezTo>
                <a:cubicBezTo>
                  <a:pt x="1335" y="955"/>
                  <a:pt x="1336" y="953"/>
                  <a:pt x="1336" y="951"/>
                </a:cubicBezTo>
                <a:cubicBezTo>
                  <a:pt x="1340" y="943"/>
                  <a:pt x="1343" y="935"/>
                  <a:pt x="1346" y="926"/>
                </a:cubicBezTo>
                <a:cubicBezTo>
                  <a:pt x="1372" y="854"/>
                  <a:pt x="1386" y="775"/>
                  <a:pt x="1386" y="693"/>
                </a:cubicBezTo>
                <a:cubicBezTo>
                  <a:pt x="1386" y="311"/>
                  <a:pt x="1075" y="0"/>
                  <a:pt x="693" y="0"/>
                </a:cubicBezTo>
                <a:close/>
                <a:moveTo>
                  <a:pt x="84" y="939"/>
                </a:moveTo>
                <a:cubicBezTo>
                  <a:pt x="60" y="881"/>
                  <a:pt x="45" y="819"/>
                  <a:pt x="39" y="754"/>
                </a:cubicBezTo>
                <a:cubicBezTo>
                  <a:pt x="33" y="759"/>
                  <a:pt x="28" y="763"/>
                  <a:pt x="22" y="768"/>
                </a:cubicBezTo>
                <a:cubicBezTo>
                  <a:pt x="16" y="773"/>
                  <a:pt x="11" y="778"/>
                  <a:pt x="6" y="783"/>
                </a:cubicBezTo>
                <a:cubicBezTo>
                  <a:pt x="13" y="839"/>
                  <a:pt x="27" y="893"/>
                  <a:pt x="47" y="944"/>
                </a:cubicBezTo>
                <a:cubicBezTo>
                  <a:pt x="48" y="944"/>
                  <a:pt x="48" y="944"/>
                  <a:pt x="49" y="944"/>
                </a:cubicBezTo>
                <a:cubicBezTo>
                  <a:pt x="54" y="944"/>
                  <a:pt x="59" y="944"/>
                  <a:pt x="65" y="943"/>
                </a:cubicBezTo>
                <a:cubicBezTo>
                  <a:pt x="71" y="942"/>
                  <a:pt x="77" y="942"/>
                  <a:pt x="83" y="941"/>
                </a:cubicBezTo>
                <a:cubicBezTo>
                  <a:pt x="83" y="941"/>
                  <a:pt x="83" y="941"/>
                  <a:pt x="83" y="941"/>
                </a:cubicBezTo>
                <a:cubicBezTo>
                  <a:pt x="83" y="941"/>
                  <a:pt x="84" y="941"/>
                  <a:pt x="84" y="940"/>
                </a:cubicBezTo>
                <a:cubicBezTo>
                  <a:pt x="84" y="940"/>
                  <a:pt x="84" y="940"/>
                  <a:pt x="84" y="940"/>
                </a:cubicBezTo>
                <a:cubicBezTo>
                  <a:pt x="84" y="940"/>
                  <a:pt x="84" y="939"/>
                  <a:pt x="84" y="939"/>
                </a:cubicBezTo>
                <a:close/>
              </a:path>
            </a:pathLst>
          </a:custGeom>
          <a:solidFill>
            <a:srgbClr val="F4E0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2238" y="1308826"/>
            <a:ext cx="3091012" cy="4250142"/>
          </a:xfrm>
          <a:prstGeom prst="rect">
            <a:avLst/>
          </a:prstGeom>
        </p:spPr>
      </p:pic>
      <p:sp>
        <p:nvSpPr>
          <p:cNvPr id="42" name="TextBox 1"/>
          <p:cNvSpPr txBox="1"/>
          <p:nvPr/>
        </p:nvSpPr>
        <p:spPr>
          <a:xfrm>
            <a:off x="3391078" y="1750551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45997" y="3353339"/>
            <a:ext cx="48890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6" name="圆角矩形 2"/>
          <p:cNvSpPr/>
          <p:nvPr/>
        </p:nvSpPr>
        <p:spPr>
          <a:xfrm>
            <a:off x="5132022" y="3745162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48" name="圆角矩形 2"/>
          <p:cNvSpPr/>
          <p:nvPr/>
        </p:nvSpPr>
        <p:spPr>
          <a:xfrm>
            <a:off x="4710818" y="3745162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student-graduation-cap-shape_52041"/>
          <p:cNvSpPr>
            <a:spLocks noChangeAspect="1"/>
          </p:cNvSpPr>
          <p:nvPr/>
        </p:nvSpPr>
        <p:spPr bwMode="auto">
          <a:xfrm>
            <a:off x="4815673" y="383166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圆角矩形 2"/>
          <p:cNvSpPr/>
          <p:nvPr/>
        </p:nvSpPr>
        <p:spPr>
          <a:xfrm>
            <a:off x="6738969" y="3762914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tudent-graduation-cap-shape_52041"/>
          <p:cNvSpPr>
            <a:spLocks noChangeAspect="1"/>
          </p:cNvSpPr>
          <p:nvPr/>
        </p:nvSpPr>
        <p:spPr bwMode="auto">
          <a:xfrm>
            <a:off x="6832577" y="385645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圆角矩形 2"/>
          <p:cNvSpPr/>
          <p:nvPr/>
        </p:nvSpPr>
        <p:spPr>
          <a:xfrm>
            <a:off x="7165311" y="3768298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1545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466652" y="8598"/>
            <a:ext cx="1462088" cy="4129087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26722" y="13490"/>
            <a:ext cx="1431925" cy="6496049"/>
            <a:chOff x="547688" y="11113"/>
            <a:chExt cx="1431925" cy="6496049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47688" y="4640263"/>
              <a:ext cx="1431925" cy="1296987"/>
            </a:xfrm>
            <a:custGeom>
              <a:avLst/>
              <a:gdLst>
                <a:gd name="T0" fmla="*/ 259 w 379"/>
                <a:gd name="T1" fmla="*/ 345 h 345"/>
                <a:gd name="T2" fmla="*/ 379 w 379"/>
                <a:gd name="T3" fmla="*/ 173 h 345"/>
                <a:gd name="T4" fmla="*/ 263 w 379"/>
                <a:gd name="T5" fmla="*/ 0 h 345"/>
                <a:gd name="T6" fmla="*/ 117 w 379"/>
                <a:gd name="T7" fmla="*/ 0 h 345"/>
                <a:gd name="T8" fmla="*/ 0 w 379"/>
                <a:gd name="T9" fmla="*/ 173 h 345"/>
                <a:gd name="T10" fmla="*/ 120 w 379"/>
                <a:gd name="T11" fmla="*/ 345 h 345"/>
                <a:gd name="T12" fmla="*/ 259 w 379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45">
                  <a:moveTo>
                    <a:pt x="259" y="345"/>
                  </a:moveTo>
                  <a:cubicBezTo>
                    <a:pt x="259" y="345"/>
                    <a:pt x="379" y="309"/>
                    <a:pt x="379" y="173"/>
                  </a:cubicBezTo>
                  <a:cubicBezTo>
                    <a:pt x="379" y="57"/>
                    <a:pt x="263" y="0"/>
                    <a:pt x="26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0" y="57"/>
                    <a:pt x="0" y="173"/>
                  </a:cubicBezTo>
                  <a:cubicBezTo>
                    <a:pt x="0" y="309"/>
                    <a:pt x="120" y="345"/>
                    <a:pt x="120" y="345"/>
                  </a:cubicBezTo>
                  <a:cubicBezTo>
                    <a:pt x="259" y="345"/>
                    <a:pt x="259" y="345"/>
                    <a:pt x="259" y="345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71526" y="4640263"/>
              <a:ext cx="985838" cy="1296987"/>
            </a:xfrm>
            <a:custGeom>
              <a:avLst/>
              <a:gdLst>
                <a:gd name="T0" fmla="*/ 187 w 261"/>
                <a:gd name="T1" fmla="*/ 345 h 345"/>
                <a:gd name="T2" fmla="*/ 261 w 261"/>
                <a:gd name="T3" fmla="*/ 173 h 345"/>
                <a:gd name="T4" fmla="*/ 185 w 261"/>
                <a:gd name="T5" fmla="*/ 0 h 345"/>
                <a:gd name="T6" fmla="*/ 78 w 261"/>
                <a:gd name="T7" fmla="*/ 0 h 345"/>
                <a:gd name="T8" fmla="*/ 0 w 261"/>
                <a:gd name="T9" fmla="*/ 173 h 345"/>
                <a:gd name="T10" fmla="*/ 74 w 261"/>
                <a:gd name="T11" fmla="*/ 345 h 345"/>
                <a:gd name="T12" fmla="*/ 187 w 261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45">
                  <a:moveTo>
                    <a:pt x="187" y="345"/>
                  </a:moveTo>
                  <a:cubicBezTo>
                    <a:pt x="187" y="345"/>
                    <a:pt x="261" y="309"/>
                    <a:pt x="261" y="173"/>
                  </a:cubicBezTo>
                  <a:cubicBezTo>
                    <a:pt x="261" y="57"/>
                    <a:pt x="185" y="0"/>
                    <a:pt x="18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57"/>
                    <a:pt x="0" y="173"/>
                  </a:cubicBezTo>
                  <a:cubicBezTo>
                    <a:pt x="0" y="309"/>
                    <a:pt x="74" y="345"/>
                    <a:pt x="74" y="345"/>
                  </a:cubicBezTo>
                  <a:cubicBezTo>
                    <a:pt x="187" y="345"/>
                    <a:pt x="187" y="345"/>
                    <a:pt x="187" y="345"/>
                  </a:cubicBezTo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01713" y="4640263"/>
              <a:ext cx="517525" cy="1296987"/>
            </a:xfrm>
            <a:custGeom>
              <a:avLst/>
              <a:gdLst>
                <a:gd name="T0" fmla="*/ 137 w 137"/>
                <a:gd name="T1" fmla="*/ 173 h 345"/>
                <a:gd name="T2" fmla="*/ 99 w 137"/>
                <a:gd name="T3" fmla="*/ 345 h 345"/>
                <a:gd name="T4" fmla="*/ 43 w 137"/>
                <a:gd name="T5" fmla="*/ 345 h 345"/>
                <a:gd name="T6" fmla="*/ 0 w 137"/>
                <a:gd name="T7" fmla="*/ 173 h 345"/>
                <a:gd name="T8" fmla="*/ 44 w 137"/>
                <a:gd name="T9" fmla="*/ 0 h 345"/>
                <a:gd name="T10" fmla="*/ 96 w 137"/>
                <a:gd name="T11" fmla="*/ 0 h 345"/>
                <a:gd name="T12" fmla="*/ 137 w 137"/>
                <a:gd name="T13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345">
                  <a:moveTo>
                    <a:pt x="137" y="173"/>
                  </a:moveTo>
                  <a:cubicBezTo>
                    <a:pt x="137" y="309"/>
                    <a:pt x="99" y="345"/>
                    <a:pt x="99" y="345"/>
                  </a:cubicBezTo>
                  <a:cubicBezTo>
                    <a:pt x="43" y="345"/>
                    <a:pt x="43" y="345"/>
                    <a:pt x="43" y="345"/>
                  </a:cubicBezTo>
                  <a:cubicBezTo>
                    <a:pt x="43" y="345"/>
                    <a:pt x="0" y="309"/>
                    <a:pt x="0" y="173"/>
                  </a:cubicBezTo>
                  <a:cubicBezTo>
                    <a:pt x="0" y="57"/>
                    <a:pt x="44" y="0"/>
                    <a:pt x="44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137" y="57"/>
                    <a:pt x="137" y="173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7" name="Picture 2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5713" y="4632325"/>
              <a:ext cx="276225" cy="131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228726" y="11113"/>
              <a:ext cx="41275" cy="4551362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9" name="Picture 2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4532313"/>
              <a:ext cx="6238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911226" y="6015038"/>
              <a:ext cx="123825" cy="214312"/>
            </a:xfrm>
            <a:custGeom>
              <a:avLst/>
              <a:gdLst>
                <a:gd name="T0" fmla="*/ 0 w 33"/>
                <a:gd name="T1" fmla="*/ 57 h 57"/>
                <a:gd name="T2" fmla="*/ 33 w 3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7">
                  <a:moveTo>
                    <a:pt x="0" y="57"/>
                  </a:moveTo>
                  <a:cubicBezTo>
                    <a:pt x="0" y="57"/>
                    <a:pt x="27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447801" y="5997575"/>
              <a:ext cx="120650" cy="214312"/>
            </a:xfrm>
            <a:custGeom>
              <a:avLst/>
              <a:gdLst>
                <a:gd name="T0" fmla="*/ 32 w 32"/>
                <a:gd name="T1" fmla="*/ 57 h 57"/>
                <a:gd name="T2" fmla="*/ 0 w 32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57">
                  <a:moveTo>
                    <a:pt x="32" y="57"/>
                  </a:moveTo>
                  <a:cubicBezTo>
                    <a:pt x="32" y="57"/>
                    <a:pt x="5" y="39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035051" y="5978525"/>
              <a:ext cx="144463" cy="525462"/>
            </a:xfrm>
            <a:custGeom>
              <a:avLst/>
              <a:gdLst>
                <a:gd name="T0" fmla="*/ 34 w 38"/>
                <a:gd name="T1" fmla="*/ 0 h 140"/>
                <a:gd name="T2" fmla="*/ 0 w 38"/>
                <a:gd name="T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0">
                  <a:moveTo>
                    <a:pt x="34" y="0"/>
                  </a:moveTo>
                  <a:cubicBezTo>
                    <a:pt x="34" y="0"/>
                    <a:pt x="38" y="110"/>
                    <a:pt x="0" y="14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289051" y="5978525"/>
              <a:ext cx="139700" cy="528637"/>
            </a:xfrm>
            <a:custGeom>
              <a:avLst/>
              <a:gdLst>
                <a:gd name="T0" fmla="*/ 7 w 37"/>
                <a:gd name="T1" fmla="*/ 0 h 141"/>
                <a:gd name="T2" fmla="*/ 37 w 37"/>
                <a:gd name="T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141">
                  <a:moveTo>
                    <a:pt x="7" y="0"/>
                  </a:moveTo>
                  <a:cubicBezTo>
                    <a:pt x="7" y="0"/>
                    <a:pt x="0" y="110"/>
                    <a:pt x="37" y="141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64" name="Picture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5907088"/>
              <a:ext cx="623888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30"/>
          <p:cNvSpPr>
            <a:spLocks noChangeAspect="1" noChangeArrowheads="1" noTextEdit="1"/>
          </p:cNvSpPr>
          <p:nvPr/>
        </p:nvSpPr>
        <p:spPr bwMode="auto">
          <a:xfrm>
            <a:off x="3320970" y="328837"/>
            <a:ext cx="6266836" cy="62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3415736" y="400789"/>
            <a:ext cx="6163295" cy="6161541"/>
          </a:xfrm>
          <a:prstGeom prst="ellipse">
            <a:avLst/>
          </a:prstGeom>
          <a:solidFill>
            <a:srgbClr val="B504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3763211" y="4881111"/>
            <a:ext cx="4812003" cy="1582942"/>
          </a:xfrm>
          <a:custGeom>
            <a:avLst/>
            <a:gdLst>
              <a:gd name="T0" fmla="*/ 1064 w 1064"/>
              <a:gd name="T1" fmla="*/ 197 h 350"/>
              <a:gd name="T2" fmla="*/ 898 w 1064"/>
              <a:gd name="T3" fmla="*/ 310 h 350"/>
              <a:gd name="T4" fmla="*/ 564 w 1064"/>
              <a:gd name="T5" fmla="*/ 348 h 350"/>
              <a:gd name="T6" fmla="*/ 247 w 1064"/>
              <a:gd name="T7" fmla="*/ 287 h 350"/>
              <a:gd name="T8" fmla="*/ 40 w 1064"/>
              <a:gd name="T9" fmla="*/ 103 h 350"/>
              <a:gd name="T10" fmla="*/ 15 w 1064"/>
              <a:gd name="T11" fmla="*/ 67 h 350"/>
              <a:gd name="T12" fmla="*/ 0 w 1064"/>
              <a:gd name="T13" fmla="*/ 44 h 350"/>
              <a:gd name="T14" fmla="*/ 38 w 1064"/>
              <a:gd name="T15" fmla="*/ 38 h 350"/>
              <a:gd name="T16" fmla="*/ 492 w 1064"/>
              <a:gd name="T17" fmla="*/ 30 h 350"/>
              <a:gd name="T18" fmla="*/ 1019 w 1064"/>
              <a:gd name="T19" fmla="*/ 188 h 350"/>
              <a:gd name="T20" fmla="*/ 1064 w 1064"/>
              <a:gd name="T21" fmla="*/ 19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350">
                <a:moveTo>
                  <a:pt x="1064" y="197"/>
                </a:moveTo>
                <a:cubicBezTo>
                  <a:pt x="1015" y="242"/>
                  <a:pt x="959" y="280"/>
                  <a:pt x="898" y="310"/>
                </a:cubicBezTo>
                <a:cubicBezTo>
                  <a:pt x="803" y="331"/>
                  <a:pt x="689" y="347"/>
                  <a:pt x="564" y="348"/>
                </a:cubicBezTo>
                <a:cubicBezTo>
                  <a:pt x="448" y="350"/>
                  <a:pt x="340" y="324"/>
                  <a:pt x="247" y="287"/>
                </a:cubicBezTo>
                <a:cubicBezTo>
                  <a:pt x="166" y="240"/>
                  <a:pt x="95" y="177"/>
                  <a:pt x="40" y="103"/>
                </a:cubicBezTo>
                <a:cubicBezTo>
                  <a:pt x="31" y="91"/>
                  <a:pt x="23" y="79"/>
                  <a:pt x="15" y="67"/>
                </a:cubicBezTo>
                <a:cubicBezTo>
                  <a:pt x="10" y="60"/>
                  <a:pt x="5" y="52"/>
                  <a:pt x="0" y="44"/>
                </a:cubicBezTo>
                <a:cubicBezTo>
                  <a:pt x="12" y="42"/>
                  <a:pt x="25" y="40"/>
                  <a:pt x="38" y="38"/>
                </a:cubicBezTo>
                <a:cubicBezTo>
                  <a:pt x="159" y="18"/>
                  <a:pt x="337" y="0"/>
                  <a:pt x="492" y="30"/>
                </a:cubicBezTo>
                <a:cubicBezTo>
                  <a:pt x="687" y="67"/>
                  <a:pt x="844" y="152"/>
                  <a:pt x="1019" y="188"/>
                </a:cubicBezTo>
                <a:cubicBezTo>
                  <a:pt x="1034" y="191"/>
                  <a:pt x="1049" y="194"/>
                  <a:pt x="1064" y="197"/>
                </a:cubicBezTo>
                <a:close/>
              </a:path>
            </a:pathLst>
          </a:custGeom>
          <a:solidFill>
            <a:srgbClr val="A10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8"/>
          <p:cNvSpPr>
            <a:spLocks/>
          </p:cNvSpPr>
          <p:nvPr/>
        </p:nvSpPr>
        <p:spPr bwMode="auto">
          <a:xfrm>
            <a:off x="5830512" y="4519597"/>
            <a:ext cx="3571272" cy="2083096"/>
          </a:xfrm>
          <a:custGeom>
            <a:avLst/>
            <a:gdLst>
              <a:gd name="T0" fmla="*/ 790 w 790"/>
              <a:gd name="T1" fmla="*/ 0 h 461"/>
              <a:gd name="T2" fmla="*/ 780 w 790"/>
              <a:gd name="T3" fmla="*/ 25 h 461"/>
              <a:gd name="T4" fmla="*/ 772 w 790"/>
              <a:gd name="T5" fmla="*/ 46 h 461"/>
              <a:gd name="T6" fmla="*/ 753 w 790"/>
              <a:gd name="T7" fmla="*/ 86 h 461"/>
              <a:gd name="T8" fmla="*/ 741 w 790"/>
              <a:gd name="T9" fmla="*/ 107 h 461"/>
              <a:gd name="T10" fmla="*/ 708 w 790"/>
              <a:gd name="T11" fmla="*/ 160 h 461"/>
              <a:gd name="T12" fmla="*/ 691 w 790"/>
              <a:gd name="T13" fmla="*/ 183 h 461"/>
              <a:gd name="T14" fmla="*/ 649 w 790"/>
              <a:gd name="T15" fmla="*/ 234 h 461"/>
              <a:gd name="T16" fmla="*/ 620 w 790"/>
              <a:gd name="T17" fmla="*/ 265 h 461"/>
              <a:gd name="T18" fmla="*/ 330 w 790"/>
              <a:gd name="T19" fmla="*/ 433 h 461"/>
              <a:gd name="T20" fmla="*/ 294 w 790"/>
              <a:gd name="T21" fmla="*/ 442 h 461"/>
              <a:gd name="T22" fmla="*/ 207 w 790"/>
              <a:gd name="T23" fmla="*/ 457 h 461"/>
              <a:gd name="T24" fmla="*/ 207 w 790"/>
              <a:gd name="T25" fmla="*/ 457 h 461"/>
              <a:gd name="T26" fmla="*/ 180 w 790"/>
              <a:gd name="T27" fmla="*/ 459 h 461"/>
              <a:gd name="T28" fmla="*/ 138 w 790"/>
              <a:gd name="T29" fmla="*/ 461 h 461"/>
              <a:gd name="T30" fmla="*/ 137 w 790"/>
              <a:gd name="T31" fmla="*/ 461 h 461"/>
              <a:gd name="T32" fmla="*/ 115 w 790"/>
              <a:gd name="T33" fmla="*/ 460 h 461"/>
              <a:gd name="T34" fmla="*/ 63 w 790"/>
              <a:gd name="T35" fmla="*/ 457 h 461"/>
              <a:gd name="T36" fmla="*/ 42 w 790"/>
              <a:gd name="T37" fmla="*/ 454 h 461"/>
              <a:gd name="T38" fmla="*/ 0 w 790"/>
              <a:gd name="T39" fmla="*/ 447 h 461"/>
              <a:gd name="T40" fmla="*/ 23 w 790"/>
              <a:gd name="T41" fmla="*/ 414 h 461"/>
              <a:gd name="T42" fmla="*/ 381 w 790"/>
              <a:gd name="T43" fmla="*/ 94 h 461"/>
              <a:gd name="T44" fmla="*/ 748 w 790"/>
              <a:gd name="T45" fmla="*/ 9 h 461"/>
              <a:gd name="T46" fmla="*/ 790 w 790"/>
              <a:gd name="T47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0" h="461">
                <a:moveTo>
                  <a:pt x="790" y="0"/>
                </a:moveTo>
                <a:cubicBezTo>
                  <a:pt x="787" y="9"/>
                  <a:pt x="784" y="17"/>
                  <a:pt x="780" y="25"/>
                </a:cubicBezTo>
                <a:cubicBezTo>
                  <a:pt x="778" y="32"/>
                  <a:pt x="775" y="39"/>
                  <a:pt x="772" y="46"/>
                </a:cubicBezTo>
                <a:cubicBezTo>
                  <a:pt x="766" y="60"/>
                  <a:pt x="759" y="73"/>
                  <a:pt x="753" y="86"/>
                </a:cubicBezTo>
                <a:cubicBezTo>
                  <a:pt x="749" y="93"/>
                  <a:pt x="745" y="100"/>
                  <a:pt x="741" y="107"/>
                </a:cubicBezTo>
                <a:cubicBezTo>
                  <a:pt x="731" y="125"/>
                  <a:pt x="720" y="143"/>
                  <a:pt x="708" y="160"/>
                </a:cubicBezTo>
                <a:cubicBezTo>
                  <a:pt x="702" y="168"/>
                  <a:pt x="697" y="176"/>
                  <a:pt x="691" y="183"/>
                </a:cubicBezTo>
                <a:cubicBezTo>
                  <a:pt x="678" y="201"/>
                  <a:pt x="664" y="218"/>
                  <a:pt x="649" y="234"/>
                </a:cubicBezTo>
                <a:cubicBezTo>
                  <a:pt x="639" y="245"/>
                  <a:pt x="630" y="255"/>
                  <a:pt x="620" y="265"/>
                </a:cubicBezTo>
                <a:cubicBezTo>
                  <a:pt x="539" y="342"/>
                  <a:pt x="440" y="401"/>
                  <a:pt x="330" y="433"/>
                </a:cubicBezTo>
                <a:cubicBezTo>
                  <a:pt x="318" y="437"/>
                  <a:pt x="306" y="440"/>
                  <a:pt x="294" y="442"/>
                </a:cubicBezTo>
                <a:cubicBezTo>
                  <a:pt x="266" y="449"/>
                  <a:pt x="237" y="454"/>
                  <a:pt x="207" y="457"/>
                </a:cubicBezTo>
                <a:cubicBezTo>
                  <a:pt x="207" y="457"/>
                  <a:pt x="207" y="457"/>
                  <a:pt x="207" y="457"/>
                </a:cubicBezTo>
                <a:cubicBezTo>
                  <a:pt x="198" y="458"/>
                  <a:pt x="189" y="459"/>
                  <a:pt x="180" y="459"/>
                </a:cubicBezTo>
                <a:cubicBezTo>
                  <a:pt x="166" y="460"/>
                  <a:pt x="152" y="461"/>
                  <a:pt x="138" y="461"/>
                </a:cubicBezTo>
                <a:cubicBezTo>
                  <a:pt x="137" y="461"/>
                  <a:pt x="137" y="461"/>
                  <a:pt x="137" y="461"/>
                </a:cubicBezTo>
                <a:cubicBezTo>
                  <a:pt x="130" y="461"/>
                  <a:pt x="122" y="460"/>
                  <a:pt x="115" y="460"/>
                </a:cubicBezTo>
                <a:cubicBezTo>
                  <a:pt x="97" y="460"/>
                  <a:pt x="80" y="458"/>
                  <a:pt x="63" y="457"/>
                </a:cubicBezTo>
                <a:cubicBezTo>
                  <a:pt x="56" y="456"/>
                  <a:pt x="49" y="455"/>
                  <a:pt x="42" y="454"/>
                </a:cubicBezTo>
                <a:cubicBezTo>
                  <a:pt x="28" y="452"/>
                  <a:pt x="14" y="450"/>
                  <a:pt x="0" y="447"/>
                </a:cubicBezTo>
                <a:cubicBezTo>
                  <a:pt x="6" y="437"/>
                  <a:pt x="14" y="426"/>
                  <a:pt x="23" y="414"/>
                </a:cubicBezTo>
                <a:cubicBezTo>
                  <a:pt x="89" y="322"/>
                  <a:pt x="221" y="163"/>
                  <a:pt x="381" y="94"/>
                </a:cubicBezTo>
                <a:cubicBezTo>
                  <a:pt x="515" y="37"/>
                  <a:pt x="651" y="27"/>
                  <a:pt x="748" y="9"/>
                </a:cubicBezTo>
                <a:cubicBezTo>
                  <a:pt x="763" y="6"/>
                  <a:pt x="777" y="4"/>
                  <a:pt x="790" y="0"/>
                </a:cubicBezTo>
                <a:close/>
              </a:path>
            </a:pathLst>
          </a:custGeom>
          <a:solidFill>
            <a:srgbClr val="990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00095" y="4631912"/>
            <a:ext cx="5457815" cy="1970781"/>
            <a:chOff x="4105275" y="4424363"/>
            <a:chExt cx="4937125" cy="1782763"/>
          </a:xfrm>
        </p:grpSpPr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48200" y="5529263"/>
              <a:ext cx="2368550" cy="514350"/>
            </a:xfrm>
            <a:custGeom>
              <a:avLst/>
              <a:gdLst>
                <a:gd name="T0" fmla="*/ 579 w 579"/>
                <a:gd name="T1" fmla="*/ 122 h 126"/>
                <a:gd name="T2" fmla="*/ 540 w 579"/>
                <a:gd name="T3" fmla="*/ 126 h 126"/>
                <a:gd name="T4" fmla="*/ 530 w 579"/>
                <a:gd name="T5" fmla="*/ 122 h 126"/>
                <a:gd name="T6" fmla="*/ 287 w 579"/>
                <a:gd name="T7" fmla="*/ 41 h 126"/>
                <a:gd name="T8" fmla="*/ 75 w 579"/>
                <a:gd name="T9" fmla="*/ 24 h 126"/>
                <a:gd name="T10" fmla="*/ 20 w 579"/>
                <a:gd name="T11" fmla="*/ 30 h 126"/>
                <a:gd name="T12" fmla="*/ 0 w 579"/>
                <a:gd name="T13" fmla="*/ 14 h 126"/>
                <a:gd name="T14" fmla="*/ 51 w 579"/>
                <a:gd name="T15" fmla="*/ 8 h 126"/>
                <a:gd name="T16" fmla="*/ 292 w 579"/>
                <a:gd name="T17" fmla="*/ 24 h 126"/>
                <a:gd name="T18" fmla="*/ 565 w 579"/>
                <a:gd name="T19" fmla="*/ 116 h 126"/>
                <a:gd name="T20" fmla="*/ 579 w 579"/>
                <a:gd name="T21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9" h="126">
                  <a:moveTo>
                    <a:pt x="579" y="122"/>
                  </a:moveTo>
                  <a:cubicBezTo>
                    <a:pt x="566" y="123"/>
                    <a:pt x="553" y="125"/>
                    <a:pt x="540" y="126"/>
                  </a:cubicBezTo>
                  <a:cubicBezTo>
                    <a:pt x="537" y="125"/>
                    <a:pt x="533" y="123"/>
                    <a:pt x="530" y="122"/>
                  </a:cubicBezTo>
                  <a:cubicBezTo>
                    <a:pt x="468" y="98"/>
                    <a:pt x="386" y="69"/>
                    <a:pt x="287" y="41"/>
                  </a:cubicBezTo>
                  <a:cubicBezTo>
                    <a:pt x="217" y="23"/>
                    <a:pt x="144" y="19"/>
                    <a:pt x="75" y="24"/>
                  </a:cubicBezTo>
                  <a:cubicBezTo>
                    <a:pt x="56" y="26"/>
                    <a:pt x="38" y="28"/>
                    <a:pt x="20" y="30"/>
                  </a:cubicBezTo>
                  <a:cubicBezTo>
                    <a:pt x="13" y="25"/>
                    <a:pt x="6" y="20"/>
                    <a:pt x="0" y="14"/>
                  </a:cubicBezTo>
                  <a:cubicBezTo>
                    <a:pt x="16" y="12"/>
                    <a:pt x="33" y="10"/>
                    <a:pt x="51" y="8"/>
                  </a:cubicBezTo>
                  <a:cubicBezTo>
                    <a:pt x="129" y="0"/>
                    <a:pt x="212" y="2"/>
                    <a:pt x="292" y="24"/>
                  </a:cubicBezTo>
                  <a:cubicBezTo>
                    <a:pt x="408" y="55"/>
                    <a:pt x="499" y="90"/>
                    <a:pt x="565" y="116"/>
                  </a:cubicBezTo>
                  <a:cubicBezTo>
                    <a:pt x="570" y="118"/>
                    <a:pt x="575" y="120"/>
                    <a:pt x="579" y="122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105275" y="4776788"/>
              <a:ext cx="3471863" cy="817563"/>
            </a:xfrm>
            <a:custGeom>
              <a:avLst/>
              <a:gdLst>
                <a:gd name="T0" fmla="*/ 849 w 849"/>
                <a:gd name="T1" fmla="*/ 193 h 200"/>
                <a:gd name="T2" fmla="*/ 733 w 849"/>
                <a:gd name="T3" fmla="*/ 160 h 200"/>
                <a:gd name="T4" fmla="*/ 427 w 849"/>
                <a:gd name="T5" fmla="*/ 55 h 200"/>
                <a:gd name="T6" fmla="*/ 50 w 849"/>
                <a:gd name="T7" fmla="*/ 65 h 200"/>
                <a:gd name="T8" fmla="*/ 12 w 849"/>
                <a:gd name="T9" fmla="*/ 75 h 200"/>
                <a:gd name="T10" fmla="*/ 10 w 849"/>
                <a:gd name="T11" fmla="*/ 72 h 200"/>
                <a:gd name="T12" fmla="*/ 0 w 849"/>
                <a:gd name="T13" fmla="*/ 59 h 200"/>
                <a:gd name="T14" fmla="*/ 38 w 849"/>
                <a:gd name="T15" fmla="*/ 49 h 200"/>
                <a:gd name="T16" fmla="*/ 432 w 849"/>
                <a:gd name="T17" fmla="*/ 37 h 200"/>
                <a:gd name="T18" fmla="*/ 740 w 849"/>
                <a:gd name="T19" fmla="*/ 143 h 200"/>
                <a:gd name="T20" fmla="*/ 843 w 849"/>
                <a:gd name="T21" fmla="*/ 176 h 200"/>
                <a:gd name="T22" fmla="*/ 849 w 849"/>
                <a:gd name="T23" fmla="*/ 19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9" h="200">
                  <a:moveTo>
                    <a:pt x="849" y="193"/>
                  </a:moveTo>
                  <a:cubicBezTo>
                    <a:pt x="831" y="200"/>
                    <a:pt x="798" y="187"/>
                    <a:pt x="733" y="160"/>
                  </a:cubicBezTo>
                  <a:cubicBezTo>
                    <a:pt x="666" y="133"/>
                    <a:pt x="564" y="93"/>
                    <a:pt x="427" y="55"/>
                  </a:cubicBezTo>
                  <a:cubicBezTo>
                    <a:pt x="298" y="20"/>
                    <a:pt x="157" y="39"/>
                    <a:pt x="50" y="65"/>
                  </a:cubicBezTo>
                  <a:cubicBezTo>
                    <a:pt x="37" y="68"/>
                    <a:pt x="24" y="72"/>
                    <a:pt x="12" y="75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6" y="67"/>
                    <a:pt x="3" y="63"/>
                    <a:pt x="0" y="59"/>
                  </a:cubicBezTo>
                  <a:cubicBezTo>
                    <a:pt x="12" y="56"/>
                    <a:pt x="25" y="52"/>
                    <a:pt x="38" y="49"/>
                  </a:cubicBezTo>
                  <a:cubicBezTo>
                    <a:pt x="148" y="21"/>
                    <a:pt x="297" y="0"/>
                    <a:pt x="432" y="37"/>
                  </a:cubicBezTo>
                  <a:cubicBezTo>
                    <a:pt x="570" y="75"/>
                    <a:pt x="672" y="116"/>
                    <a:pt x="740" y="143"/>
                  </a:cubicBezTo>
                  <a:cubicBezTo>
                    <a:pt x="791" y="164"/>
                    <a:pt x="831" y="180"/>
                    <a:pt x="843" y="176"/>
                  </a:cubicBezTo>
                  <a:lnTo>
                    <a:pt x="849" y="193"/>
                  </a:ln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256088" y="5030788"/>
              <a:ext cx="3313113" cy="788988"/>
            </a:xfrm>
            <a:custGeom>
              <a:avLst/>
              <a:gdLst>
                <a:gd name="T0" fmla="*/ 810 w 810"/>
                <a:gd name="T1" fmla="*/ 188 h 193"/>
                <a:gd name="T2" fmla="*/ 807 w 810"/>
                <a:gd name="T3" fmla="*/ 189 h 193"/>
                <a:gd name="T4" fmla="*/ 693 w 810"/>
                <a:gd name="T5" fmla="*/ 155 h 193"/>
                <a:gd name="T6" fmla="*/ 388 w 810"/>
                <a:gd name="T7" fmla="*/ 50 h 193"/>
                <a:gd name="T8" fmla="*/ 54 w 810"/>
                <a:gd name="T9" fmla="*/ 50 h 193"/>
                <a:gd name="T10" fmla="*/ 13 w 810"/>
                <a:gd name="T11" fmla="*/ 59 h 193"/>
                <a:gd name="T12" fmla="*/ 0 w 810"/>
                <a:gd name="T13" fmla="*/ 43 h 193"/>
                <a:gd name="T14" fmla="*/ 39 w 810"/>
                <a:gd name="T15" fmla="*/ 34 h 193"/>
                <a:gd name="T16" fmla="*/ 393 w 810"/>
                <a:gd name="T17" fmla="*/ 32 h 193"/>
                <a:gd name="T18" fmla="*/ 700 w 810"/>
                <a:gd name="T19" fmla="*/ 138 h 193"/>
                <a:gd name="T20" fmla="*/ 804 w 810"/>
                <a:gd name="T21" fmla="*/ 171 h 193"/>
                <a:gd name="T22" fmla="*/ 810 w 810"/>
                <a:gd name="T23" fmla="*/ 18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0" h="193">
                  <a:moveTo>
                    <a:pt x="810" y="188"/>
                  </a:moveTo>
                  <a:cubicBezTo>
                    <a:pt x="809" y="188"/>
                    <a:pt x="808" y="189"/>
                    <a:pt x="807" y="189"/>
                  </a:cubicBezTo>
                  <a:cubicBezTo>
                    <a:pt x="788" y="193"/>
                    <a:pt x="755" y="180"/>
                    <a:pt x="693" y="155"/>
                  </a:cubicBezTo>
                  <a:cubicBezTo>
                    <a:pt x="626" y="128"/>
                    <a:pt x="524" y="87"/>
                    <a:pt x="388" y="50"/>
                  </a:cubicBezTo>
                  <a:cubicBezTo>
                    <a:pt x="276" y="19"/>
                    <a:pt x="154" y="29"/>
                    <a:pt x="54" y="50"/>
                  </a:cubicBezTo>
                  <a:cubicBezTo>
                    <a:pt x="40" y="53"/>
                    <a:pt x="26" y="56"/>
                    <a:pt x="13" y="59"/>
                  </a:cubicBezTo>
                  <a:cubicBezTo>
                    <a:pt x="9" y="54"/>
                    <a:pt x="4" y="49"/>
                    <a:pt x="0" y="43"/>
                  </a:cubicBezTo>
                  <a:cubicBezTo>
                    <a:pt x="12" y="40"/>
                    <a:pt x="26" y="37"/>
                    <a:pt x="39" y="34"/>
                  </a:cubicBezTo>
                  <a:cubicBezTo>
                    <a:pt x="144" y="12"/>
                    <a:pt x="273" y="0"/>
                    <a:pt x="393" y="32"/>
                  </a:cubicBezTo>
                  <a:cubicBezTo>
                    <a:pt x="530" y="70"/>
                    <a:pt x="633" y="111"/>
                    <a:pt x="700" y="138"/>
                  </a:cubicBezTo>
                  <a:cubicBezTo>
                    <a:pt x="751" y="159"/>
                    <a:pt x="792" y="175"/>
                    <a:pt x="804" y="171"/>
                  </a:cubicBezTo>
                  <a:cubicBezTo>
                    <a:pt x="810" y="188"/>
                    <a:pt x="810" y="188"/>
                    <a:pt x="810" y="188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432300" y="5280026"/>
              <a:ext cx="3035300" cy="703263"/>
            </a:xfrm>
            <a:custGeom>
              <a:avLst/>
              <a:gdLst>
                <a:gd name="T0" fmla="*/ 742 w 742"/>
                <a:gd name="T1" fmla="*/ 166 h 172"/>
                <a:gd name="T2" fmla="*/ 703 w 742"/>
                <a:gd name="T3" fmla="*/ 172 h 172"/>
                <a:gd name="T4" fmla="*/ 676 w 742"/>
                <a:gd name="T5" fmla="*/ 162 h 172"/>
                <a:gd name="T6" fmla="*/ 648 w 742"/>
                <a:gd name="T7" fmla="*/ 151 h 172"/>
                <a:gd name="T8" fmla="*/ 342 w 742"/>
                <a:gd name="T9" fmla="*/ 46 h 172"/>
                <a:gd name="T10" fmla="*/ 62 w 742"/>
                <a:gd name="T11" fmla="*/ 36 h 172"/>
                <a:gd name="T12" fmla="*/ 16 w 742"/>
                <a:gd name="T13" fmla="*/ 44 h 172"/>
                <a:gd name="T14" fmla="*/ 0 w 742"/>
                <a:gd name="T15" fmla="*/ 29 h 172"/>
                <a:gd name="T16" fmla="*/ 44 w 742"/>
                <a:gd name="T17" fmla="*/ 20 h 172"/>
                <a:gd name="T18" fmla="*/ 347 w 742"/>
                <a:gd name="T19" fmla="*/ 28 h 172"/>
                <a:gd name="T20" fmla="*/ 655 w 742"/>
                <a:gd name="T21" fmla="*/ 134 h 172"/>
                <a:gd name="T22" fmla="*/ 703 w 742"/>
                <a:gd name="T23" fmla="*/ 153 h 172"/>
                <a:gd name="T24" fmla="*/ 742 w 742"/>
                <a:gd name="T25" fmla="*/ 1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2" h="172">
                  <a:moveTo>
                    <a:pt x="742" y="166"/>
                  </a:moveTo>
                  <a:cubicBezTo>
                    <a:pt x="730" y="168"/>
                    <a:pt x="716" y="170"/>
                    <a:pt x="703" y="172"/>
                  </a:cubicBezTo>
                  <a:cubicBezTo>
                    <a:pt x="695" y="169"/>
                    <a:pt x="686" y="166"/>
                    <a:pt x="676" y="162"/>
                  </a:cubicBezTo>
                  <a:cubicBezTo>
                    <a:pt x="667" y="159"/>
                    <a:pt x="658" y="155"/>
                    <a:pt x="648" y="151"/>
                  </a:cubicBezTo>
                  <a:cubicBezTo>
                    <a:pt x="581" y="124"/>
                    <a:pt x="479" y="83"/>
                    <a:pt x="342" y="46"/>
                  </a:cubicBezTo>
                  <a:cubicBezTo>
                    <a:pt x="249" y="20"/>
                    <a:pt x="150" y="23"/>
                    <a:pt x="62" y="36"/>
                  </a:cubicBezTo>
                  <a:cubicBezTo>
                    <a:pt x="46" y="39"/>
                    <a:pt x="31" y="41"/>
                    <a:pt x="16" y="44"/>
                  </a:cubicBezTo>
                  <a:cubicBezTo>
                    <a:pt x="10" y="39"/>
                    <a:pt x="5" y="34"/>
                    <a:pt x="0" y="29"/>
                  </a:cubicBezTo>
                  <a:cubicBezTo>
                    <a:pt x="14" y="26"/>
                    <a:pt x="29" y="23"/>
                    <a:pt x="44" y="20"/>
                  </a:cubicBezTo>
                  <a:cubicBezTo>
                    <a:pt x="138" y="5"/>
                    <a:pt x="246" y="0"/>
                    <a:pt x="347" y="28"/>
                  </a:cubicBezTo>
                  <a:cubicBezTo>
                    <a:pt x="485" y="66"/>
                    <a:pt x="587" y="107"/>
                    <a:pt x="655" y="134"/>
                  </a:cubicBezTo>
                  <a:cubicBezTo>
                    <a:pt x="672" y="141"/>
                    <a:pt x="689" y="147"/>
                    <a:pt x="703" y="153"/>
                  </a:cubicBezTo>
                  <a:cubicBezTo>
                    <a:pt x="719" y="159"/>
                    <a:pt x="732" y="163"/>
                    <a:pt x="742" y="166"/>
                  </a:cubicBezTo>
                  <a:close/>
                </a:path>
              </a:pathLst>
            </a:custGeom>
            <a:solidFill>
              <a:srgbClr val="910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6022975" y="4424363"/>
              <a:ext cx="3019425" cy="1766888"/>
            </a:xfrm>
            <a:custGeom>
              <a:avLst/>
              <a:gdLst>
                <a:gd name="T0" fmla="*/ 738 w 738"/>
                <a:gd name="T1" fmla="*/ 0 h 432"/>
                <a:gd name="T2" fmla="*/ 736 w 738"/>
                <a:gd name="T3" fmla="*/ 5 h 432"/>
                <a:gd name="T4" fmla="*/ 733 w 738"/>
                <a:gd name="T5" fmla="*/ 13 h 432"/>
                <a:gd name="T6" fmla="*/ 730 w 738"/>
                <a:gd name="T7" fmla="*/ 20 h 432"/>
                <a:gd name="T8" fmla="*/ 730 w 738"/>
                <a:gd name="T9" fmla="*/ 21 h 432"/>
                <a:gd name="T10" fmla="*/ 685 w 738"/>
                <a:gd name="T11" fmla="*/ 31 h 432"/>
                <a:gd name="T12" fmla="*/ 417 w 738"/>
                <a:gd name="T13" fmla="*/ 104 h 432"/>
                <a:gd name="T14" fmla="*/ 46 w 738"/>
                <a:gd name="T15" fmla="*/ 398 h 432"/>
                <a:gd name="T16" fmla="*/ 21 w 738"/>
                <a:gd name="T17" fmla="*/ 432 h 432"/>
                <a:gd name="T18" fmla="*/ 0 w 738"/>
                <a:gd name="T19" fmla="*/ 429 h 432"/>
                <a:gd name="T20" fmla="*/ 24 w 738"/>
                <a:gd name="T21" fmla="*/ 396 h 432"/>
                <a:gd name="T22" fmla="*/ 412 w 738"/>
                <a:gd name="T23" fmla="*/ 86 h 432"/>
                <a:gd name="T24" fmla="*/ 695 w 738"/>
                <a:gd name="T25" fmla="*/ 10 h 432"/>
                <a:gd name="T26" fmla="*/ 726 w 738"/>
                <a:gd name="T27" fmla="*/ 3 h 432"/>
                <a:gd name="T28" fmla="*/ 738 w 738"/>
                <a:gd name="T29" fmla="*/ 0 h 432"/>
                <a:gd name="T30" fmla="*/ 738 w 738"/>
                <a:gd name="T3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8" h="432">
                  <a:moveTo>
                    <a:pt x="738" y="0"/>
                  </a:moveTo>
                  <a:cubicBezTo>
                    <a:pt x="738" y="2"/>
                    <a:pt x="737" y="4"/>
                    <a:pt x="736" y="5"/>
                  </a:cubicBezTo>
                  <a:cubicBezTo>
                    <a:pt x="735" y="8"/>
                    <a:pt x="734" y="11"/>
                    <a:pt x="733" y="13"/>
                  </a:cubicBezTo>
                  <a:cubicBezTo>
                    <a:pt x="732" y="16"/>
                    <a:pt x="731" y="18"/>
                    <a:pt x="730" y="20"/>
                  </a:cubicBezTo>
                  <a:cubicBezTo>
                    <a:pt x="730" y="21"/>
                    <a:pt x="730" y="21"/>
                    <a:pt x="730" y="21"/>
                  </a:cubicBezTo>
                  <a:cubicBezTo>
                    <a:pt x="716" y="24"/>
                    <a:pt x="701" y="27"/>
                    <a:pt x="685" y="31"/>
                  </a:cubicBezTo>
                  <a:cubicBezTo>
                    <a:pt x="617" y="46"/>
                    <a:pt x="526" y="67"/>
                    <a:pt x="417" y="104"/>
                  </a:cubicBezTo>
                  <a:cubicBezTo>
                    <a:pt x="248" y="161"/>
                    <a:pt x="113" y="311"/>
                    <a:pt x="46" y="398"/>
                  </a:cubicBezTo>
                  <a:cubicBezTo>
                    <a:pt x="36" y="410"/>
                    <a:pt x="27" y="422"/>
                    <a:pt x="21" y="432"/>
                  </a:cubicBezTo>
                  <a:cubicBezTo>
                    <a:pt x="14" y="431"/>
                    <a:pt x="7" y="430"/>
                    <a:pt x="0" y="429"/>
                  </a:cubicBezTo>
                  <a:cubicBezTo>
                    <a:pt x="6" y="420"/>
                    <a:pt x="14" y="409"/>
                    <a:pt x="24" y="396"/>
                  </a:cubicBezTo>
                  <a:cubicBezTo>
                    <a:pt x="90" y="309"/>
                    <a:pt x="231" y="147"/>
                    <a:pt x="412" y="86"/>
                  </a:cubicBezTo>
                  <a:cubicBezTo>
                    <a:pt x="529" y="47"/>
                    <a:pt x="625" y="25"/>
                    <a:pt x="695" y="10"/>
                  </a:cubicBezTo>
                  <a:cubicBezTo>
                    <a:pt x="706" y="7"/>
                    <a:pt x="716" y="5"/>
                    <a:pt x="726" y="3"/>
                  </a:cubicBezTo>
                  <a:cubicBezTo>
                    <a:pt x="730" y="2"/>
                    <a:pt x="734" y="1"/>
                    <a:pt x="738" y="0"/>
                  </a:cubicBezTo>
                  <a:cubicBezTo>
                    <a:pt x="738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7053263" y="5280026"/>
              <a:ext cx="1452563" cy="854075"/>
            </a:xfrm>
            <a:custGeom>
              <a:avLst/>
              <a:gdLst>
                <a:gd name="T0" fmla="*/ 355 w 355"/>
                <a:gd name="T1" fmla="*/ 0 h 209"/>
                <a:gd name="T2" fmla="*/ 351 w 355"/>
                <a:gd name="T3" fmla="*/ 5 h 209"/>
                <a:gd name="T4" fmla="*/ 342 w 355"/>
                <a:gd name="T5" fmla="*/ 13 h 209"/>
                <a:gd name="T6" fmla="*/ 329 w 355"/>
                <a:gd name="T7" fmla="*/ 27 h 209"/>
                <a:gd name="T8" fmla="*/ 326 w 355"/>
                <a:gd name="T9" fmla="*/ 31 h 209"/>
                <a:gd name="T10" fmla="*/ 228 w 355"/>
                <a:gd name="T11" fmla="*/ 69 h 209"/>
                <a:gd name="T12" fmla="*/ 216 w 355"/>
                <a:gd name="T13" fmla="*/ 74 h 209"/>
                <a:gd name="T14" fmla="*/ 122 w 355"/>
                <a:gd name="T15" fmla="*/ 128 h 209"/>
                <a:gd name="T16" fmla="*/ 36 w 355"/>
                <a:gd name="T17" fmla="*/ 199 h 209"/>
                <a:gd name="T18" fmla="*/ 36 w 355"/>
                <a:gd name="T19" fmla="*/ 199 h 209"/>
                <a:gd name="T20" fmla="*/ 0 w 355"/>
                <a:gd name="T21" fmla="*/ 209 h 209"/>
                <a:gd name="T22" fmla="*/ 0 w 355"/>
                <a:gd name="T23" fmla="*/ 208 h 209"/>
                <a:gd name="T24" fmla="*/ 59 w 355"/>
                <a:gd name="T25" fmla="*/ 154 h 209"/>
                <a:gd name="T26" fmla="*/ 221 w 355"/>
                <a:gd name="T27" fmla="*/ 52 h 209"/>
                <a:gd name="T28" fmla="*/ 271 w 355"/>
                <a:gd name="T29" fmla="*/ 31 h 209"/>
                <a:gd name="T30" fmla="*/ 355 w 355"/>
                <a:gd name="T3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5" h="209">
                  <a:moveTo>
                    <a:pt x="355" y="0"/>
                  </a:moveTo>
                  <a:cubicBezTo>
                    <a:pt x="353" y="2"/>
                    <a:pt x="352" y="3"/>
                    <a:pt x="351" y="5"/>
                  </a:cubicBezTo>
                  <a:cubicBezTo>
                    <a:pt x="348" y="8"/>
                    <a:pt x="345" y="11"/>
                    <a:pt x="342" y="13"/>
                  </a:cubicBezTo>
                  <a:cubicBezTo>
                    <a:pt x="338" y="18"/>
                    <a:pt x="334" y="22"/>
                    <a:pt x="329" y="27"/>
                  </a:cubicBezTo>
                  <a:cubicBezTo>
                    <a:pt x="328" y="28"/>
                    <a:pt x="327" y="29"/>
                    <a:pt x="326" y="31"/>
                  </a:cubicBezTo>
                  <a:cubicBezTo>
                    <a:pt x="295" y="42"/>
                    <a:pt x="263" y="54"/>
                    <a:pt x="228" y="69"/>
                  </a:cubicBezTo>
                  <a:cubicBezTo>
                    <a:pt x="224" y="70"/>
                    <a:pt x="220" y="72"/>
                    <a:pt x="216" y="74"/>
                  </a:cubicBezTo>
                  <a:cubicBezTo>
                    <a:pt x="183" y="89"/>
                    <a:pt x="152" y="107"/>
                    <a:pt x="122" y="128"/>
                  </a:cubicBezTo>
                  <a:cubicBezTo>
                    <a:pt x="91" y="150"/>
                    <a:pt x="63" y="174"/>
                    <a:pt x="36" y="199"/>
                  </a:cubicBezTo>
                  <a:cubicBezTo>
                    <a:pt x="36" y="199"/>
                    <a:pt x="36" y="199"/>
                    <a:pt x="36" y="199"/>
                  </a:cubicBezTo>
                  <a:cubicBezTo>
                    <a:pt x="24" y="203"/>
                    <a:pt x="12" y="206"/>
                    <a:pt x="0" y="209"/>
                  </a:cubicBezTo>
                  <a:cubicBezTo>
                    <a:pt x="0" y="209"/>
                    <a:pt x="0" y="209"/>
                    <a:pt x="0" y="208"/>
                  </a:cubicBezTo>
                  <a:cubicBezTo>
                    <a:pt x="19" y="190"/>
                    <a:pt x="38" y="172"/>
                    <a:pt x="59" y="154"/>
                  </a:cubicBezTo>
                  <a:cubicBezTo>
                    <a:pt x="107" y="113"/>
                    <a:pt x="161" y="77"/>
                    <a:pt x="221" y="52"/>
                  </a:cubicBezTo>
                  <a:cubicBezTo>
                    <a:pt x="238" y="44"/>
                    <a:pt x="255" y="38"/>
                    <a:pt x="271" y="31"/>
                  </a:cubicBezTo>
                  <a:cubicBezTo>
                    <a:pt x="301" y="20"/>
                    <a:pt x="328" y="10"/>
                    <a:pt x="355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321425" y="4675188"/>
              <a:ext cx="2609850" cy="1531938"/>
            </a:xfrm>
            <a:custGeom>
              <a:avLst/>
              <a:gdLst>
                <a:gd name="T0" fmla="*/ 638 w 638"/>
                <a:gd name="T1" fmla="*/ 0 h 375"/>
                <a:gd name="T2" fmla="*/ 635 w 638"/>
                <a:gd name="T3" fmla="*/ 4 h 375"/>
                <a:gd name="T4" fmla="*/ 627 w 638"/>
                <a:gd name="T5" fmla="*/ 20 h 375"/>
                <a:gd name="T6" fmla="*/ 626 w 638"/>
                <a:gd name="T7" fmla="*/ 21 h 375"/>
                <a:gd name="T8" fmla="*/ 626 w 638"/>
                <a:gd name="T9" fmla="*/ 21 h 375"/>
                <a:gd name="T10" fmla="*/ 577 w 638"/>
                <a:gd name="T11" fmla="*/ 33 h 375"/>
                <a:gd name="T12" fmla="*/ 389 w 638"/>
                <a:gd name="T13" fmla="*/ 88 h 375"/>
                <a:gd name="T14" fmla="*/ 53 w 638"/>
                <a:gd name="T15" fmla="*/ 338 h 375"/>
                <a:gd name="T16" fmla="*/ 23 w 638"/>
                <a:gd name="T17" fmla="*/ 375 h 375"/>
                <a:gd name="T18" fmla="*/ 22 w 638"/>
                <a:gd name="T19" fmla="*/ 375 h 375"/>
                <a:gd name="T20" fmla="*/ 0 w 638"/>
                <a:gd name="T21" fmla="*/ 374 h 375"/>
                <a:gd name="T22" fmla="*/ 28 w 638"/>
                <a:gd name="T23" fmla="*/ 338 h 375"/>
                <a:gd name="T24" fmla="*/ 383 w 638"/>
                <a:gd name="T25" fmla="*/ 70 h 375"/>
                <a:gd name="T26" fmla="*/ 591 w 638"/>
                <a:gd name="T27" fmla="*/ 11 h 375"/>
                <a:gd name="T28" fmla="*/ 638 w 638"/>
                <a:gd name="T2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375">
                  <a:moveTo>
                    <a:pt x="638" y="0"/>
                  </a:moveTo>
                  <a:cubicBezTo>
                    <a:pt x="637" y="1"/>
                    <a:pt x="636" y="3"/>
                    <a:pt x="635" y="4"/>
                  </a:cubicBezTo>
                  <a:cubicBezTo>
                    <a:pt x="632" y="9"/>
                    <a:pt x="630" y="15"/>
                    <a:pt x="627" y="20"/>
                  </a:cubicBezTo>
                  <a:cubicBezTo>
                    <a:pt x="627" y="20"/>
                    <a:pt x="626" y="21"/>
                    <a:pt x="626" y="21"/>
                  </a:cubicBezTo>
                  <a:cubicBezTo>
                    <a:pt x="626" y="21"/>
                    <a:pt x="626" y="21"/>
                    <a:pt x="626" y="21"/>
                  </a:cubicBezTo>
                  <a:cubicBezTo>
                    <a:pt x="610" y="25"/>
                    <a:pt x="594" y="29"/>
                    <a:pt x="577" y="33"/>
                  </a:cubicBezTo>
                  <a:cubicBezTo>
                    <a:pt x="523" y="46"/>
                    <a:pt x="460" y="64"/>
                    <a:pt x="389" y="88"/>
                  </a:cubicBezTo>
                  <a:cubicBezTo>
                    <a:pt x="245" y="136"/>
                    <a:pt x="126" y="251"/>
                    <a:pt x="53" y="338"/>
                  </a:cubicBezTo>
                  <a:cubicBezTo>
                    <a:pt x="42" y="351"/>
                    <a:pt x="32" y="363"/>
                    <a:pt x="23" y="375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15" y="375"/>
                    <a:pt x="7" y="374"/>
                    <a:pt x="0" y="374"/>
                  </a:cubicBezTo>
                  <a:cubicBezTo>
                    <a:pt x="8" y="363"/>
                    <a:pt x="18" y="351"/>
                    <a:pt x="28" y="338"/>
                  </a:cubicBezTo>
                  <a:cubicBezTo>
                    <a:pt x="102" y="249"/>
                    <a:pt x="229" y="122"/>
                    <a:pt x="383" y="70"/>
                  </a:cubicBezTo>
                  <a:cubicBezTo>
                    <a:pt x="462" y="44"/>
                    <a:pt x="532" y="25"/>
                    <a:pt x="591" y="11"/>
                  </a:cubicBezTo>
                  <a:cubicBezTo>
                    <a:pt x="607" y="7"/>
                    <a:pt x="623" y="3"/>
                    <a:pt x="63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6588125" y="4976813"/>
              <a:ext cx="2159000" cy="1222375"/>
            </a:xfrm>
            <a:custGeom>
              <a:avLst/>
              <a:gdLst>
                <a:gd name="T0" fmla="*/ 528 w 528"/>
                <a:gd name="T1" fmla="*/ 0 h 299"/>
                <a:gd name="T2" fmla="*/ 521 w 528"/>
                <a:gd name="T3" fmla="*/ 10 h 299"/>
                <a:gd name="T4" fmla="*/ 518 w 528"/>
                <a:gd name="T5" fmla="*/ 14 h 299"/>
                <a:gd name="T6" fmla="*/ 511 w 528"/>
                <a:gd name="T7" fmla="*/ 23 h 299"/>
                <a:gd name="T8" fmla="*/ 452 w 528"/>
                <a:gd name="T9" fmla="*/ 39 h 299"/>
                <a:gd name="T10" fmla="*/ 340 w 528"/>
                <a:gd name="T11" fmla="*/ 74 h 299"/>
                <a:gd name="T12" fmla="*/ 66 w 528"/>
                <a:gd name="T13" fmla="*/ 255 h 299"/>
                <a:gd name="T14" fmla="*/ 27 w 528"/>
                <a:gd name="T15" fmla="*/ 297 h 299"/>
                <a:gd name="T16" fmla="*/ 27 w 528"/>
                <a:gd name="T17" fmla="*/ 297 h 299"/>
                <a:gd name="T18" fmla="*/ 0 w 528"/>
                <a:gd name="T19" fmla="*/ 299 h 299"/>
                <a:gd name="T20" fmla="*/ 36 w 528"/>
                <a:gd name="T21" fmla="*/ 260 h 299"/>
                <a:gd name="T22" fmla="*/ 334 w 528"/>
                <a:gd name="T23" fmla="*/ 56 h 299"/>
                <a:gd name="T24" fmla="*/ 473 w 528"/>
                <a:gd name="T25" fmla="*/ 14 h 299"/>
                <a:gd name="T26" fmla="*/ 528 w 528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299">
                  <a:moveTo>
                    <a:pt x="528" y="0"/>
                  </a:moveTo>
                  <a:cubicBezTo>
                    <a:pt x="526" y="3"/>
                    <a:pt x="523" y="7"/>
                    <a:pt x="521" y="10"/>
                  </a:cubicBezTo>
                  <a:cubicBezTo>
                    <a:pt x="520" y="11"/>
                    <a:pt x="519" y="12"/>
                    <a:pt x="518" y="14"/>
                  </a:cubicBezTo>
                  <a:cubicBezTo>
                    <a:pt x="516" y="17"/>
                    <a:pt x="514" y="20"/>
                    <a:pt x="511" y="23"/>
                  </a:cubicBezTo>
                  <a:cubicBezTo>
                    <a:pt x="492" y="28"/>
                    <a:pt x="473" y="33"/>
                    <a:pt x="452" y="39"/>
                  </a:cubicBezTo>
                  <a:cubicBezTo>
                    <a:pt x="417" y="49"/>
                    <a:pt x="380" y="60"/>
                    <a:pt x="340" y="74"/>
                  </a:cubicBezTo>
                  <a:cubicBezTo>
                    <a:pt x="231" y="110"/>
                    <a:pt x="137" y="184"/>
                    <a:pt x="66" y="255"/>
                  </a:cubicBezTo>
                  <a:cubicBezTo>
                    <a:pt x="52" y="270"/>
                    <a:pt x="39" y="283"/>
                    <a:pt x="27" y="297"/>
                  </a:cubicBezTo>
                  <a:cubicBezTo>
                    <a:pt x="27" y="297"/>
                    <a:pt x="27" y="297"/>
                    <a:pt x="27" y="297"/>
                  </a:cubicBezTo>
                  <a:cubicBezTo>
                    <a:pt x="18" y="298"/>
                    <a:pt x="9" y="299"/>
                    <a:pt x="0" y="299"/>
                  </a:cubicBezTo>
                  <a:cubicBezTo>
                    <a:pt x="11" y="286"/>
                    <a:pt x="23" y="273"/>
                    <a:pt x="36" y="260"/>
                  </a:cubicBezTo>
                  <a:cubicBezTo>
                    <a:pt x="111" y="182"/>
                    <a:pt x="214" y="97"/>
                    <a:pt x="334" y="56"/>
                  </a:cubicBezTo>
                  <a:cubicBezTo>
                    <a:pt x="384" y="39"/>
                    <a:pt x="430" y="26"/>
                    <a:pt x="473" y="14"/>
                  </a:cubicBezTo>
                  <a:cubicBezTo>
                    <a:pt x="492" y="9"/>
                    <a:pt x="510" y="4"/>
                    <a:pt x="528" y="0"/>
                  </a:cubicBezTo>
                  <a:close/>
                </a:path>
              </a:pathLst>
            </a:custGeom>
            <a:solidFill>
              <a:srgbClr val="B50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3320970" y="221786"/>
            <a:ext cx="6419514" cy="6423025"/>
          </a:xfrm>
          <a:custGeom>
            <a:avLst/>
            <a:gdLst>
              <a:gd name="T0" fmla="*/ 69 w 1386"/>
              <a:gd name="T1" fmla="*/ 393 h 1387"/>
              <a:gd name="T2" fmla="*/ 81 w 1386"/>
              <a:gd name="T3" fmla="*/ 384 h 1387"/>
              <a:gd name="T4" fmla="*/ 693 w 1386"/>
              <a:gd name="T5" fmla="*/ 36 h 1387"/>
              <a:gd name="T6" fmla="*/ 1304 w 1386"/>
              <a:gd name="T7" fmla="*/ 935 h 1387"/>
              <a:gd name="T8" fmla="*/ 1283 w 1386"/>
              <a:gd name="T9" fmla="*/ 982 h 1387"/>
              <a:gd name="T10" fmla="*/ 1248 w 1386"/>
              <a:gd name="T11" fmla="*/ 1045 h 1387"/>
              <a:gd name="T12" fmla="*/ 1188 w 1386"/>
              <a:gd name="T13" fmla="*/ 1125 h 1387"/>
              <a:gd name="T14" fmla="*/ 1118 w 1386"/>
              <a:gd name="T15" fmla="*/ 1194 h 1387"/>
              <a:gd name="T16" fmla="*/ 976 w 1386"/>
              <a:gd name="T17" fmla="*/ 1287 h 1387"/>
              <a:gd name="T18" fmla="*/ 972 w 1386"/>
              <a:gd name="T19" fmla="*/ 1288 h 1387"/>
              <a:gd name="T20" fmla="*/ 909 w 1386"/>
              <a:gd name="T21" fmla="*/ 1314 h 1387"/>
              <a:gd name="T22" fmla="*/ 827 w 1386"/>
              <a:gd name="T23" fmla="*/ 1337 h 1387"/>
              <a:gd name="T24" fmla="*/ 792 w 1386"/>
              <a:gd name="T25" fmla="*/ 1343 h 1387"/>
              <a:gd name="T26" fmla="*/ 724 w 1386"/>
              <a:gd name="T27" fmla="*/ 1350 h 1387"/>
              <a:gd name="T28" fmla="*/ 693 w 1386"/>
              <a:gd name="T29" fmla="*/ 1350 h 1387"/>
              <a:gd name="T30" fmla="*/ 622 w 1386"/>
              <a:gd name="T31" fmla="*/ 1347 h 1387"/>
              <a:gd name="T32" fmla="*/ 337 w 1386"/>
              <a:gd name="T33" fmla="*/ 1245 h 1387"/>
              <a:gd name="T34" fmla="*/ 271 w 1386"/>
              <a:gd name="T35" fmla="*/ 1196 h 1387"/>
              <a:gd name="T36" fmla="*/ 220 w 1386"/>
              <a:gd name="T37" fmla="*/ 1149 h 1387"/>
              <a:gd name="T38" fmla="*/ 191 w 1386"/>
              <a:gd name="T39" fmla="*/ 1117 h 1387"/>
              <a:gd name="T40" fmla="*/ 167 w 1386"/>
              <a:gd name="T41" fmla="*/ 1086 h 1387"/>
              <a:gd name="T42" fmla="*/ 137 w 1386"/>
              <a:gd name="T43" fmla="*/ 1044 h 1387"/>
              <a:gd name="T44" fmla="*/ 134 w 1386"/>
              <a:gd name="T45" fmla="*/ 1039 h 1387"/>
              <a:gd name="T46" fmla="*/ 101 w 1386"/>
              <a:gd name="T47" fmla="*/ 978 h 1387"/>
              <a:gd name="T48" fmla="*/ 84 w 1386"/>
              <a:gd name="T49" fmla="*/ 940 h 1387"/>
              <a:gd name="T50" fmla="*/ 39 w 1386"/>
              <a:gd name="T51" fmla="*/ 754 h 1387"/>
              <a:gd name="T52" fmla="*/ 36 w 1386"/>
              <a:gd name="T53" fmla="*/ 693 h 1387"/>
              <a:gd name="T54" fmla="*/ 46 w 1386"/>
              <a:gd name="T55" fmla="*/ 578 h 1387"/>
              <a:gd name="T56" fmla="*/ 29 w 1386"/>
              <a:gd name="T57" fmla="*/ 496 h 1387"/>
              <a:gd name="T58" fmla="*/ 12 w 1386"/>
              <a:gd name="T59" fmla="*/ 568 h 1387"/>
              <a:gd name="T60" fmla="*/ 3 w 1386"/>
              <a:gd name="T61" fmla="*/ 755 h 1387"/>
              <a:gd name="T62" fmla="*/ 47 w 1386"/>
              <a:gd name="T63" fmla="*/ 944 h 1387"/>
              <a:gd name="T64" fmla="*/ 99 w 1386"/>
              <a:gd name="T65" fmla="*/ 1050 h 1387"/>
              <a:gd name="T66" fmla="*/ 129 w 1386"/>
              <a:gd name="T67" fmla="*/ 1096 h 1387"/>
              <a:gd name="T68" fmla="*/ 141 w 1386"/>
              <a:gd name="T69" fmla="*/ 1112 h 1387"/>
              <a:gd name="T70" fmla="*/ 179 w 1386"/>
              <a:gd name="T71" fmla="*/ 1158 h 1387"/>
              <a:gd name="T72" fmla="*/ 225 w 1386"/>
              <a:gd name="T73" fmla="*/ 1204 h 1387"/>
              <a:gd name="T74" fmla="*/ 282 w 1386"/>
              <a:gd name="T75" fmla="*/ 1251 h 1387"/>
              <a:gd name="T76" fmla="*/ 556 w 1386"/>
              <a:gd name="T77" fmla="*/ 1373 h 1387"/>
              <a:gd name="T78" fmla="*/ 619 w 1386"/>
              <a:gd name="T79" fmla="*/ 1383 h 1387"/>
              <a:gd name="T80" fmla="*/ 693 w 1386"/>
              <a:gd name="T81" fmla="*/ 1387 h 1387"/>
              <a:gd name="T82" fmla="*/ 736 w 1386"/>
              <a:gd name="T83" fmla="*/ 1385 h 1387"/>
              <a:gd name="T84" fmla="*/ 763 w 1386"/>
              <a:gd name="T85" fmla="*/ 1383 h 1387"/>
              <a:gd name="T86" fmla="*/ 886 w 1386"/>
              <a:gd name="T87" fmla="*/ 1359 h 1387"/>
              <a:gd name="T88" fmla="*/ 1163 w 1386"/>
              <a:gd name="T89" fmla="*/ 1203 h 1387"/>
              <a:gd name="T90" fmla="*/ 1179 w 1386"/>
              <a:gd name="T91" fmla="*/ 1187 h 1387"/>
              <a:gd name="T92" fmla="*/ 1201 w 1386"/>
              <a:gd name="T93" fmla="*/ 1165 h 1387"/>
              <a:gd name="T94" fmla="*/ 1205 w 1386"/>
              <a:gd name="T95" fmla="*/ 1160 h 1387"/>
              <a:gd name="T96" fmla="*/ 1254 w 1386"/>
              <a:gd name="T97" fmla="*/ 1100 h 1387"/>
              <a:gd name="T98" fmla="*/ 1264 w 1386"/>
              <a:gd name="T99" fmla="*/ 1086 h 1387"/>
              <a:gd name="T100" fmla="*/ 1298 w 1386"/>
              <a:gd name="T101" fmla="*/ 1032 h 1387"/>
              <a:gd name="T102" fmla="*/ 1309 w 1386"/>
              <a:gd name="T103" fmla="*/ 1012 h 1387"/>
              <a:gd name="T104" fmla="*/ 1328 w 1386"/>
              <a:gd name="T105" fmla="*/ 971 h 1387"/>
              <a:gd name="T106" fmla="*/ 1334 w 1386"/>
              <a:gd name="T107" fmla="*/ 956 h 1387"/>
              <a:gd name="T108" fmla="*/ 1346 w 1386"/>
              <a:gd name="T109" fmla="*/ 926 h 1387"/>
              <a:gd name="T110" fmla="*/ 693 w 1386"/>
              <a:gd name="T111" fmla="*/ 0 h 1387"/>
              <a:gd name="T112" fmla="*/ 39 w 1386"/>
              <a:gd name="T113" fmla="*/ 754 h 1387"/>
              <a:gd name="T114" fmla="*/ 6 w 1386"/>
              <a:gd name="T115" fmla="*/ 783 h 1387"/>
              <a:gd name="T116" fmla="*/ 49 w 1386"/>
              <a:gd name="T117" fmla="*/ 944 h 1387"/>
              <a:gd name="T118" fmla="*/ 83 w 1386"/>
              <a:gd name="T119" fmla="*/ 941 h 1387"/>
              <a:gd name="T120" fmla="*/ 84 w 1386"/>
              <a:gd name="T121" fmla="*/ 940 h 1387"/>
              <a:gd name="T122" fmla="*/ 84 w 1386"/>
              <a:gd name="T123" fmla="*/ 939 h 1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6" h="1387">
                <a:moveTo>
                  <a:pt x="693" y="0"/>
                </a:moveTo>
                <a:cubicBezTo>
                  <a:pt x="419" y="0"/>
                  <a:pt x="181" y="161"/>
                  <a:pt x="69" y="393"/>
                </a:cubicBezTo>
                <a:cubicBezTo>
                  <a:pt x="70" y="392"/>
                  <a:pt x="72" y="390"/>
                  <a:pt x="73" y="389"/>
                </a:cubicBezTo>
                <a:cubicBezTo>
                  <a:pt x="76" y="387"/>
                  <a:pt x="79" y="386"/>
                  <a:pt x="81" y="384"/>
                </a:cubicBezTo>
                <a:cubicBezTo>
                  <a:pt x="97" y="373"/>
                  <a:pt x="111" y="368"/>
                  <a:pt x="124" y="366"/>
                </a:cubicBezTo>
                <a:cubicBezTo>
                  <a:pt x="237" y="169"/>
                  <a:pt x="450" y="36"/>
                  <a:pt x="693" y="36"/>
                </a:cubicBezTo>
                <a:cubicBezTo>
                  <a:pt x="1055" y="36"/>
                  <a:pt x="1350" y="331"/>
                  <a:pt x="1350" y="693"/>
                </a:cubicBezTo>
                <a:cubicBezTo>
                  <a:pt x="1350" y="779"/>
                  <a:pt x="1334" y="860"/>
                  <a:pt x="1304" y="935"/>
                </a:cubicBezTo>
                <a:cubicBezTo>
                  <a:pt x="1301" y="944"/>
                  <a:pt x="1297" y="952"/>
                  <a:pt x="1293" y="961"/>
                </a:cubicBezTo>
                <a:cubicBezTo>
                  <a:pt x="1290" y="968"/>
                  <a:pt x="1287" y="975"/>
                  <a:pt x="1283" y="982"/>
                </a:cubicBezTo>
                <a:cubicBezTo>
                  <a:pt x="1277" y="996"/>
                  <a:pt x="1269" y="1009"/>
                  <a:pt x="1262" y="1023"/>
                </a:cubicBezTo>
                <a:cubicBezTo>
                  <a:pt x="1257" y="1030"/>
                  <a:pt x="1253" y="1038"/>
                  <a:pt x="1248" y="1045"/>
                </a:cubicBezTo>
                <a:cubicBezTo>
                  <a:pt x="1236" y="1064"/>
                  <a:pt x="1223" y="1083"/>
                  <a:pt x="1209" y="1100"/>
                </a:cubicBezTo>
                <a:cubicBezTo>
                  <a:pt x="1202" y="1109"/>
                  <a:pt x="1195" y="1117"/>
                  <a:pt x="1188" y="1125"/>
                </a:cubicBezTo>
                <a:cubicBezTo>
                  <a:pt x="1167" y="1149"/>
                  <a:pt x="1145" y="1171"/>
                  <a:pt x="1121" y="1191"/>
                </a:cubicBezTo>
                <a:cubicBezTo>
                  <a:pt x="1120" y="1192"/>
                  <a:pt x="1119" y="1193"/>
                  <a:pt x="1118" y="1194"/>
                </a:cubicBezTo>
                <a:cubicBezTo>
                  <a:pt x="1101" y="1208"/>
                  <a:pt x="1084" y="1222"/>
                  <a:pt x="1066" y="1234"/>
                </a:cubicBezTo>
                <a:cubicBezTo>
                  <a:pt x="1037" y="1254"/>
                  <a:pt x="1007" y="1271"/>
                  <a:pt x="976" y="1287"/>
                </a:cubicBezTo>
                <a:cubicBezTo>
                  <a:pt x="975" y="1287"/>
                  <a:pt x="974" y="1287"/>
                  <a:pt x="973" y="1288"/>
                </a:cubicBezTo>
                <a:cubicBezTo>
                  <a:pt x="973" y="1288"/>
                  <a:pt x="972" y="1288"/>
                  <a:pt x="972" y="1288"/>
                </a:cubicBezTo>
                <a:cubicBezTo>
                  <a:pt x="953" y="1297"/>
                  <a:pt x="933" y="1306"/>
                  <a:pt x="912" y="1313"/>
                </a:cubicBezTo>
                <a:cubicBezTo>
                  <a:pt x="911" y="1313"/>
                  <a:pt x="910" y="1314"/>
                  <a:pt x="909" y="1314"/>
                </a:cubicBezTo>
                <a:cubicBezTo>
                  <a:pt x="901" y="1317"/>
                  <a:pt x="893" y="1320"/>
                  <a:pt x="885" y="1322"/>
                </a:cubicBezTo>
                <a:cubicBezTo>
                  <a:pt x="866" y="1328"/>
                  <a:pt x="846" y="1333"/>
                  <a:pt x="827" y="1337"/>
                </a:cubicBezTo>
                <a:cubicBezTo>
                  <a:pt x="819" y="1338"/>
                  <a:pt x="810" y="1340"/>
                  <a:pt x="802" y="1341"/>
                </a:cubicBezTo>
                <a:cubicBezTo>
                  <a:pt x="799" y="1342"/>
                  <a:pt x="796" y="1343"/>
                  <a:pt x="792" y="1343"/>
                </a:cubicBezTo>
                <a:cubicBezTo>
                  <a:pt x="786" y="1344"/>
                  <a:pt x="779" y="1345"/>
                  <a:pt x="772" y="1346"/>
                </a:cubicBezTo>
                <a:cubicBezTo>
                  <a:pt x="756" y="1348"/>
                  <a:pt x="740" y="1349"/>
                  <a:pt x="724" y="1350"/>
                </a:cubicBezTo>
                <a:cubicBezTo>
                  <a:pt x="716" y="1350"/>
                  <a:pt x="707" y="1350"/>
                  <a:pt x="699" y="1350"/>
                </a:cubicBezTo>
                <a:cubicBezTo>
                  <a:pt x="697" y="1350"/>
                  <a:pt x="695" y="1350"/>
                  <a:pt x="693" y="1350"/>
                </a:cubicBezTo>
                <a:cubicBezTo>
                  <a:pt x="677" y="1350"/>
                  <a:pt x="660" y="1350"/>
                  <a:pt x="644" y="1349"/>
                </a:cubicBezTo>
                <a:cubicBezTo>
                  <a:pt x="637" y="1348"/>
                  <a:pt x="629" y="1347"/>
                  <a:pt x="622" y="1347"/>
                </a:cubicBezTo>
                <a:cubicBezTo>
                  <a:pt x="607" y="1345"/>
                  <a:pt x="593" y="1343"/>
                  <a:pt x="579" y="1340"/>
                </a:cubicBezTo>
                <a:cubicBezTo>
                  <a:pt x="491" y="1325"/>
                  <a:pt x="409" y="1292"/>
                  <a:pt x="337" y="1245"/>
                </a:cubicBezTo>
                <a:cubicBezTo>
                  <a:pt x="329" y="1240"/>
                  <a:pt x="321" y="1234"/>
                  <a:pt x="313" y="1229"/>
                </a:cubicBezTo>
                <a:cubicBezTo>
                  <a:pt x="298" y="1219"/>
                  <a:pt x="284" y="1208"/>
                  <a:pt x="271" y="1196"/>
                </a:cubicBezTo>
                <a:cubicBezTo>
                  <a:pt x="264" y="1191"/>
                  <a:pt x="258" y="1186"/>
                  <a:pt x="253" y="1180"/>
                </a:cubicBezTo>
                <a:cubicBezTo>
                  <a:pt x="241" y="1170"/>
                  <a:pt x="230" y="1160"/>
                  <a:pt x="220" y="1149"/>
                </a:cubicBezTo>
                <a:cubicBezTo>
                  <a:pt x="215" y="1144"/>
                  <a:pt x="210" y="1138"/>
                  <a:pt x="205" y="1133"/>
                </a:cubicBezTo>
                <a:cubicBezTo>
                  <a:pt x="201" y="1128"/>
                  <a:pt x="196" y="1122"/>
                  <a:pt x="191" y="1117"/>
                </a:cubicBezTo>
                <a:cubicBezTo>
                  <a:pt x="187" y="1112"/>
                  <a:pt x="183" y="1107"/>
                  <a:pt x="179" y="1102"/>
                </a:cubicBezTo>
                <a:cubicBezTo>
                  <a:pt x="175" y="1097"/>
                  <a:pt x="171" y="1091"/>
                  <a:pt x="167" y="1086"/>
                </a:cubicBezTo>
                <a:cubicBezTo>
                  <a:pt x="166" y="1085"/>
                  <a:pt x="165" y="1083"/>
                  <a:pt x="164" y="1082"/>
                </a:cubicBezTo>
                <a:cubicBezTo>
                  <a:pt x="154" y="1069"/>
                  <a:pt x="146" y="1057"/>
                  <a:pt x="137" y="1044"/>
                </a:cubicBezTo>
                <a:cubicBezTo>
                  <a:pt x="137" y="1043"/>
                  <a:pt x="136" y="1042"/>
                  <a:pt x="136" y="1041"/>
                </a:cubicBezTo>
                <a:cubicBezTo>
                  <a:pt x="135" y="1040"/>
                  <a:pt x="135" y="1039"/>
                  <a:pt x="134" y="1039"/>
                </a:cubicBezTo>
                <a:cubicBezTo>
                  <a:pt x="134" y="1038"/>
                  <a:pt x="133" y="1036"/>
                  <a:pt x="132" y="1035"/>
                </a:cubicBezTo>
                <a:cubicBezTo>
                  <a:pt x="121" y="1017"/>
                  <a:pt x="110" y="998"/>
                  <a:pt x="101" y="978"/>
                </a:cubicBezTo>
                <a:cubicBezTo>
                  <a:pt x="96" y="968"/>
                  <a:pt x="92" y="958"/>
                  <a:pt x="87" y="948"/>
                </a:cubicBezTo>
                <a:cubicBezTo>
                  <a:pt x="86" y="945"/>
                  <a:pt x="85" y="943"/>
                  <a:pt x="84" y="940"/>
                </a:cubicBezTo>
                <a:cubicBezTo>
                  <a:pt x="84" y="940"/>
                  <a:pt x="84" y="939"/>
                  <a:pt x="84" y="939"/>
                </a:cubicBezTo>
                <a:cubicBezTo>
                  <a:pt x="60" y="881"/>
                  <a:pt x="45" y="819"/>
                  <a:pt x="39" y="754"/>
                </a:cubicBezTo>
                <a:cubicBezTo>
                  <a:pt x="38" y="746"/>
                  <a:pt x="38" y="738"/>
                  <a:pt x="37" y="730"/>
                </a:cubicBezTo>
                <a:cubicBezTo>
                  <a:pt x="36" y="718"/>
                  <a:pt x="36" y="706"/>
                  <a:pt x="36" y="693"/>
                </a:cubicBezTo>
                <a:cubicBezTo>
                  <a:pt x="36" y="658"/>
                  <a:pt x="39" y="624"/>
                  <a:pt x="44" y="590"/>
                </a:cubicBezTo>
                <a:cubicBezTo>
                  <a:pt x="45" y="586"/>
                  <a:pt x="46" y="582"/>
                  <a:pt x="46" y="578"/>
                </a:cubicBezTo>
                <a:cubicBezTo>
                  <a:pt x="48" y="566"/>
                  <a:pt x="51" y="554"/>
                  <a:pt x="54" y="542"/>
                </a:cubicBezTo>
                <a:cubicBezTo>
                  <a:pt x="42" y="529"/>
                  <a:pt x="33" y="513"/>
                  <a:pt x="29" y="496"/>
                </a:cubicBezTo>
                <a:cubicBezTo>
                  <a:pt x="23" y="517"/>
                  <a:pt x="17" y="538"/>
                  <a:pt x="13" y="559"/>
                </a:cubicBezTo>
                <a:cubicBezTo>
                  <a:pt x="13" y="562"/>
                  <a:pt x="12" y="565"/>
                  <a:pt x="12" y="568"/>
                </a:cubicBezTo>
                <a:cubicBezTo>
                  <a:pt x="4" y="609"/>
                  <a:pt x="0" y="651"/>
                  <a:pt x="0" y="693"/>
                </a:cubicBezTo>
                <a:cubicBezTo>
                  <a:pt x="0" y="714"/>
                  <a:pt x="1" y="735"/>
                  <a:pt x="3" y="755"/>
                </a:cubicBezTo>
                <a:cubicBezTo>
                  <a:pt x="4" y="765"/>
                  <a:pt x="5" y="774"/>
                  <a:pt x="6" y="783"/>
                </a:cubicBezTo>
                <a:cubicBezTo>
                  <a:pt x="13" y="839"/>
                  <a:pt x="27" y="893"/>
                  <a:pt x="47" y="944"/>
                </a:cubicBezTo>
                <a:cubicBezTo>
                  <a:pt x="52" y="957"/>
                  <a:pt x="57" y="969"/>
                  <a:pt x="63" y="981"/>
                </a:cubicBezTo>
                <a:cubicBezTo>
                  <a:pt x="74" y="1005"/>
                  <a:pt x="86" y="1028"/>
                  <a:pt x="99" y="1050"/>
                </a:cubicBezTo>
                <a:cubicBezTo>
                  <a:pt x="104" y="1058"/>
                  <a:pt x="109" y="1066"/>
                  <a:pt x="114" y="1073"/>
                </a:cubicBezTo>
                <a:cubicBezTo>
                  <a:pt x="119" y="1081"/>
                  <a:pt x="124" y="1089"/>
                  <a:pt x="129" y="1096"/>
                </a:cubicBezTo>
                <a:cubicBezTo>
                  <a:pt x="132" y="1100"/>
                  <a:pt x="135" y="1104"/>
                  <a:pt x="139" y="1109"/>
                </a:cubicBezTo>
                <a:cubicBezTo>
                  <a:pt x="139" y="1110"/>
                  <a:pt x="140" y="1111"/>
                  <a:pt x="141" y="1112"/>
                </a:cubicBezTo>
                <a:cubicBezTo>
                  <a:pt x="149" y="1122"/>
                  <a:pt x="157" y="1132"/>
                  <a:pt x="166" y="1142"/>
                </a:cubicBezTo>
                <a:cubicBezTo>
                  <a:pt x="170" y="1148"/>
                  <a:pt x="175" y="1153"/>
                  <a:pt x="179" y="1158"/>
                </a:cubicBezTo>
                <a:cubicBezTo>
                  <a:pt x="189" y="1168"/>
                  <a:pt x="199" y="1179"/>
                  <a:pt x="209" y="1189"/>
                </a:cubicBezTo>
                <a:cubicBezTo>
                  <a:pt x="214" y="1194"/>
                  <a:pt x="220" y="1199"/>
                  <a:pt x="225" y="1204"/>
                </a:cubicBezTo>
                <a:cubicBezTo>
                  <a:pt x="237" y="1215"/>
                  <a:pt x="249" y="1225"/>
                  <a:pt x="262" y="1235"/>
                </a:cubicBezTo>
                <a:cubicBezTo>
                  <a:pt x="268" y="1241"/>
                  <a:pt x="275" y="1246"/>
                  <a:pt x="282" y="1251"/>
                </a:cubicBezTo>
                <a:cubicBezTo>
                  <a:pt x="302" y="1266"/>
                  <a:pt x="324" y="1280"/>
                  <a:pt x="346" y="1293"/>
                </a:cubicBezTo>
                <a:cubicBezTo>
                  <a:pt x="410" y="1330"/>
                  <a:pt x="481" y="1358"/>
                  <a:pt x="556" y="1373"/>
                </a:cubicBezTo>
                <a:cubicBezTo>
                  <a:pt x="570" y="1376"/>
                  <a:pt x="584" y="1378"/>
                  <a:pt x="598" y="1380"/>
                </a:cubicBezTo>
                <a:cubicBezTo>
                  <a:pt x="605" y="1381"/>
                  <a:pt x="612" y="1382"/>
                  <a:pt x="619" y="1383"/>
                </a:cubicBezTo>
                <a:cubicBezTo>
                  <a:pt x="636" y="1384"/>
                  <a:pt x="653" y="1386"/>
                  <a:pt x="671" y="1386"/>
                </a:cubicBezTo>
                <a:cubicBezTo>
                  <a:pt x="678" y="1386"/>
                  <a:pt x="686" y="1387"/>
                  <a:pt x="693" y="1387"/>
                </a:cubicBezTo>
                <a:cubicBezTo>
                  <a:pt x="694" y="1387"/>
                  <a:pt x="694" y="1387"/>
                  <a:pt x="694" y="1387"/>
                </a:cubicBezTo>
                <a:cubicBezTo>
                  <a:pt x="708" y="1387"/>
                  <a:pt x="722" y="1386"/>
                  <a:pt x="736" y="1385"/>
                </a:cubicBezTo>
                <a:cubicBezTo>
                  <a:pt x="745" y="1385"/>
                  <a:pt x="754" y="1384"/>
                  <a:pt x="763" y="1383"/>
                </a:cubicBezTo>
                <a:cubicBezTo>
                  <a:pt x="763" y="1383"/>
                  <a:pt x="763" y="1383"/>
                  <a:pt x="763" y="1383"/>
                </a:cubicBezTo>
                <a:cubicBezTo>
                  <a:pt x="793" y="1380"/>
                  <a:pt x="822" y="1375"/>
                  <a:pt x="850" y="1369"/>
                </a:cubicBezTo>
                <a:cubicBezTo>
                  <a:pt x="862" y="1366"/>
                  <a:pt x="874" y="1363"/>
                  <a:pt x="886" y="1359"/>
                </a:cubicBezTo>
                <a:cubicBezTo>
                  <a:pt x="924" y="1348"/>
                  <a:pt x="962" y="1334"/>
                  <a:pt x="997" y="1316"/>
                </a:cubicBezTo>
                <a:cubicBezTo>
                  <a:pt x="1058" y="1286"/>
                  <a:pt x="1114" y="1248"/>
                  <a:pt x="1163" y="1203"/>
                </a:cubicBezTo>
                <a:cubicBezTo>
                  <a:pt x="1167" y="1199"/>
                  <a:pt x="1171" y="1195"/>
                  <a:pt x="1176" y="1191"/>
                </a:cubicBezTo>
                <a:cubicBezTo>
                  <a:pt x="1177" y="1189"/>
                  <a:pt x="1178" y="1188"/>
                  <a:pt x="1179" y="1187"/>
                </a:cubicBezTo>
                <a:cubicBezTo>
                  <a:pt x="1184" y="1182"/>
                  <a:pt x="1188" y="1178"/>
                  <a:pt x="1192" y="1173"/>
                </a:cubicBezTo>
                <a:cubicBezTo>
                  <a:pt x="1195" y="1171"/>
                  <a:pt x="1198" y="1168"/>
                  <a:pt x="1201" y="1165"/>
                </a:cubicBezTo>
                <a:cubicBezTo>
                  <a:pt x="1202" y="1163"/>
                  <a:pt x="1203" y="1162"/>
                  <a:pt x="1205" y="1160"/>
                </a:cubicBezTo>
                <a:cubicBezTo>
                  <a:pt x="1205" y="1160"/>
                  <a:pt x="1205" y="1160"/>
                  <a:pt x="1205" y="1160"/>
                </a:cubicBezTo>
                <a:cubicBezTo>
                  <a:pt x="1220" y="1144"/>
                  <a:pt x="1234" y="1127"/>
                  <a:pt x="1247" y="1109"/>
                </a:cubicBezTo>
                <a:cubicBezTo>
                  <a:pt x="1250" y="1106"/>
                  <a:pt x="1252" y="1103"/>
                  <a:pt x="1254" y="1100"/>
                </a:cubicBezTo>
                <a:cubicBezTo>
                  <a:pt x="1255" y="1098"/>
                  <a:pt x="1256" y="1097"/>
                  <a:pt x="1257" y="1096"/>
                </a:cubicBezTo>
                <a:cubicBezTo>
                  <a:pt x="1259" y="1093"/>
                  <a:pt x="1262" y="1089"/>
                  <a:pt x="1264" y="1086"/>
                </a:cubicBezTo>
                <a:cubicBezTo>
                  <a:pt x="1276" y="1069"/>
                  <a:pt x="1287" y="1051"/>
                  <a:pt x="1297" y="1033"/>
                </a:cubicBezTo>
                <a:cubicBezTo>
                  <a:pt x="1297" y="1033"/>
                  <a:pt x="1298" y="1032"/>
                  <a:pt x="1298" y="1032"/>
                </a:cubicBezTo>
                <a:cubicBezTo>
                  <a:pt x="1301" y="1027"/>
                  <a:pt x="1303" y="1021"/>
                  <a:pt x="1306" y="1016"/>
                </a:cubicBezTo>
                <a:cubicBezTo>
                  <a:pt x="1307" y="1015"/>
                  <a:pt x="1308" y="1013"/>
                  <a:pt x="1309" y="1012"/>
                </a:cubicBezTo>
                <a:cubicBezTo>
                  <a:pt x="1315" y="999"/>
                  <a:pt x="1322" y="986"/>
                  <a:pt x="1328" y="972"/>
                </a:cubicBezTo>
                <a:cubicBezTo>
                  <a:pt x="1328" y="972"/>
                  <a:pt x="1328" y="972"/>
                  <a:pt x="1328" y="971"/>
                </a:cubicBezTo>
                <a:cubicBezTo>
                  <a:pt x="1329" y="969"/>
                  <a:pt x="1330" y="967"/>
                  <a:pt x="1331" y="964"/>
                </a:cubicBezTo>
                <a:cubicBezTo>
                  <a:pt x="1332" y="962"/>
                  <a:pt x="1333" y="959"/>
                  <a:pt x="1334" y="956"/>
                </a:cubicBezTo>
                <a:cubicBezTo>
                  <a:pt x="1335" y="955"/>
                  <a:pt x="1336" y="953"/>
                  <a:pt x="1336" y="951"/>
                </a:cubicBezTo>
                <a:cubicBezTo>
                  <a:pt x="1340" y="943"/>
                  <a:pt x="1343" y="935"/>
                  <a:pt x="1346" y="926"/>
                </a:cubicBezTo>
                <a:cubicBezTo>
                  <a:pt x="1372" y="854"/>
                  <a:pt x="1386" y="775"/>
                  <a:pt x="1386" y="693"/>
                </a:cubicBezTo>
                <a:cubicBezTo>
                  <a:pt x="1386" y="311"/>
                  <a:pt x="1075" y="0"/>
                  <a:pt x="693" y="0"/>
                </a:cubicBezTo>
                <a:close/>
                <a:moveTo>
                  <a:pt x="84" y="939"/>
                </a:moveTo>
                <a:cubicBezTo>
                  <a:pt x="60" y="881"/>
                  <a:pt x="45" y="819"/>
                  <a:pt x="39" y="754"/>
                </a:cubicBezTo>
                <a:cubicBezTo>
                  <a:pt x="33" y="759"/>
                  <a:pt x="28" y="763"/>
                  <a:pt x="22" y="768"/>
                </a:cubicBezTo>
                <a:cubicBezTo>
                  <a:pt x="16" y="773"/>
                  <a:pt x="11" y="778"/>
                  <a:pt x="6" y="783"/>
                </a:cubicBezTo>
                <a:cubicBezTo>
                  <a:pt x="13" y="839"/>
                  <a:pt x="27" y="893"/>
                  <a:pt x="47" y="944"/>
                </a:cubicBezTo>
                <a:cubicBezTo>
                  <a:pt x="48" y="944"/>
                  <a:pt x="48" y="944"/>
                  <a:pt x="49" y="944"/>
                </a:cubicBezTo>
                <a:cubicBezTo>
                  <a:pt x="54" y="944"/>
                  <a:pt x="59" y="944"/>
                  <a:pt x="65" y="943"/>
                </a:cubicBezTo>
                <a:cubicBezTo>
                  <a:pt x="71" y="942"/>
                  <a:pt x="77" y="942"/>
                  <a:pt x="83" y="941"/>
                </a:cubicBezTo>
                <a:cubicBezTo>
                  <a:pt x="83" y="941"/>
                  <a:pt x="83" y="941"/>
                  <a:pt x="83" y="941"/>
                </a:cubicBezTo>
                <a:cubicBezTo>
                  <a:pt x="83" y="941"/>
                  <a:pt x="84" y="941"/>
                  <a:pt x="84" y="940"/>
                </a:cubicBezTo>
                <a:cubicBezTo>
                  <a:pt x="84" y="940"/>
                  <a:pt x="84" y="940"/>
                  <a:pt x="84" y="940"/>
                </a:cubicBezTo>
                <a:cubicBezTo>
                  <a:pt x="84" y="940"/>
                  <a:pt x="84" y="939"/>
                  <a:pt x="84" y="939"/>
                </a:cubicBezTo>
                <a:close/>
              </a:path>
            </a:pathLst>
          </a:custGeom>
          <a:solidFill>
            <a:srgbClr val="F4E0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2238" y="1308826"/>
            <a:ext cx="3091012" cy="4250142"/>
          </a:xfrm>
          <a:prstGeom prst="rect">
            <a:avLst/>
          </a:prstGeom>
        </p:spPr>
      </p:pic>
      <p:sp>
        <p:nvSpPr>
          <p:cNvPr id="42" name="TextBox 1"/>
          <p:cNvSpPr txBox="1"/>
          <p:nvPr/>
        </p:nvSpPr>
        <p:spPr>
          <a:xfrm>
            <a:off x="3391078" y="1750551"/>
            <a:ext cx="6499602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45997" y="3353339"/>
            <a:ext cx="48890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6" name="圆角矩形 2"/>
          <p:cNvSpPr/>
          <p:nvPr/>
        </p:nvSpPr>
        <p:spPr>
          <a:xfrm>
            <a:off x="5132022" y="3745162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48" name="圆角矩形 2"/>
          <p:cNvSpPr/>
          <p:nvPr/>
        </p:nvSpPr>
        <p:spPr>
          <a:xfrm>
            <a:off x="4710818" y="3745162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student-graduation-cap-shape_52041"/>
          <p:cNvSpPr>
            <a:spLocks noChangeAspect="1"/>
          </p:cNvSpPr>
          <p:nvPr/>
        </p:nvSpPr>
        <p:spPr bwMode="auto">
          <a:xfrm>
            <a:off x="4815673" y="383166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圆角矩形 2"/>
          <p:cNvSpPr/>
          <p:nvPr/>
        </p:nvSpPr>
        <p:spPr>
          <a:xfrm>
            <a:off x="6738969" y="3762914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tudent-graduation-cap-shape_52041"/>
          <p:cNvSpPr>
            <a:spLocks noChangeAspect="1"/>
          </p:cNvSpPr>
          <p:nvPr/>
        </p:nvSpPr>
        <p:spPr bwMode="auto">
          <a:xfrm>
            <a:off x="6832577" y="385645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圆角矩形 2"/>
          <p:cNvSpPr/>
          <p:nvPr/>
        </p:nvSpPr>
        <p:spPr>
          <a:xfrm>
            <a:off x="7165311" y="3768298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3958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0675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4009" y="3830930"/>
            <a:ext cx="55898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5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69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178983" y="8598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184240" y="-40481"/>
            <a:ext cx="770333" cy="3494680"/>
            <a:chOff x="547688" y="11113"/>
            <a:chExt cx="1431925" cy="6496049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47688" y="4640263"/>
              <a:ext cx="1431925" cy="1296987"/>
            </a:xfrm>
            <a:custGeom>
              <a:avLst/>
              <a:gdLst>
                <a:gd name="T0" fmla="*/ 259 w 379"/>
                <a:gd name="T1" fmla="*/ 345 h 345"/>
                <a:gd name="T2" fmla="*/ 379 w 379"/>
                <a:gd name="T3" fmla="*/ 173 h 345"/>
                <a:gd name="T4" fmla="*/ 263 w 379"/>
                <a:gd name="T5" fmla="*/ 0 h 345"/>
                <a:gd name="T6" fmla="*/ 117 w 379"/>
                <a:gd name="T7" fmla="*/ 0 h 345"/>
                <a:gd name="T8" fmla="*/ 0 w 379"/>
                <a:gd name="T9" fmla="*/ 173 h 345"/>
                <a:gd name="T10" fmla="*/ 120 w 379"/>
                <a:gd name="T11" fmla="*/ 345 h 345"/>
                <a:gd name="T12" fmla="*/ 259 w 379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45">
                  <a:moveTo>
                    <a:pt x="259" y="345"/>
                  </a:moveTo>
                  <a:cubicBezTo>
                    <a:pt x="259" y="345"/>
                    <a:pt x="379" y="309"/>
                    <a:pt x="379" y="173"/>
                  </a:cubicBezTo>
                  <a:cubicBezTo>
                    <a:pt x="379" y="57"/>
                    <a:pt x="263" y="0"/>
                    <a:pt x="26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0" y="57"/>
                    <a:pt x="0" y="173"/>
                  </a:cubicBezTo>
                  <a:cubicBezTo>
                    <a:pt x="0" y="309"/>
                    <a:pt x="120" y="345"/>
                    <a:pt x="120" y="345"/>
                  </a:cubicBezTo>
                  <a:cubicBezTo>
                    <a:pt x="259" y="345"/>
                    <a:pt x="259" y="345"/>
                    <a:pt x="259" y="345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71526" y="4640263"/>
              <a:ext cx="985838" cy="1296987"/>
            </a:xfrm>
            <a:custGeom>
              <a:avLst/>
              <a:gdLst>
                <a:gd name="T0" fmla="*/ 187 w 261"/>
                <a:gd name="T1" fmla="*/ 345 h 345"/>
                <a:gd name="T2" fmla="*/ 261 w 261"/>
                <a:gd name="T3" fmla="*/ 173 h 345"/>
                <a:gd name="T4" fmla="*/ 185 w 261"/>
                <a:gd name="T5" fmla="*/ 0 h 345"/>
                <a:gd name="T6" fmla="*/ 78 w 261"/>
                <a:gd name="T7" fmla="*/ 0 h 345"/>
                <a:gd name="T8" fmla="*/ 0 w 261"/>
                <a:gd name="T9" fmla="*/ 173 h 345"/>
                <a:gd name="T10" fmla="*/ 74 w 261"/>
                <a:gd name="T11" fmla="*/ 345 h 345"/>
                <a:gd name="T12" fmla="*/ 187 w 261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45">
                  <a:moveTo>
                    <a:pt x="187" y="345"/>
                  </a:moveTo>
                  <a:cubicBezTo>
                    <a:pt x="187" y="345"/>
                    <a:pt x="261" y="309"/>
                    <a:pt x="261" y="173"/>
                  </a:cubicBezTo>
                  <a:cubicBezTo>
                    <a:pt x="261" y="57"/>
                    <a:pt x="185" y="0"/>
                    <a:pt x="18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57"/>
                    <a:pt x="0" y="173"/>
                  </a:cubicBezTo>
                  <a:cubicBezTo>
                    <a:pt x="0" y="309"/>
                    <a:pt x="74" y="345"/>
                    <a:pt x="74" y="345"/>
                  </a:cubicBezTo>
                  <a:cubicBezTo>
                    <a:pt x="187" y="345"/>
                    <a:pt x="187" y="345"/>
                    <a:pt x="187" y="345"/>
                  </a:cubicBezTo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01713" y="4640263"/>
              <a:ext cx="517525" cy="1296987"/>
            </a:xfrm>
            <a:custGeom>
              <a:avLst/>
              <a:gdLst>
                <a:gd name="T0" fmla="*/ 137 w 137"/>
                <a:gd name="T1" fmla="*/ 173 h 345"/>
                <a:gd name="T2" fmla="*/ 99 w 137"/>
                <a:gd name="T3" fmla="*/ 345 h 345"/>
                <a:gd name="T4" fmla="*/ 43 w 137"/>
                <a:gd name="T5" fmla="*/ 345 h 345"/>
                <a:gd name="T6" fmla="*/ 0 w 137"/>
                <a:gd name="T7" fmla="*/ 173 h 345"/>
                <a:gd name="T8" fmla="*/ 44 w 137"/>
                <a:gd name="T9" fmla="*/ 0 h 345"/>
                <a:gd name="T10" fmla="*/ 96 w 137"/>
                <a:gd name="T11" fmla="*/ 0 h 345"/>
                <a:gd name="T12" fmla="*/ 137 w 137"/>
                <a:gd name="T13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345">
                  <a:moveTo>
                    <a:pt x="137" y="173"/>
                  </a:moveTo>
                  <a:cubicBezTo>
                    <a:pt x="137" y="309"/>
                    <a:pt x="99" y="345"/>
                    <a:pt x="99" y="345"/>
                  </a:cubicBezTo>
                  <a:cubicBezTo>
                    <a:pt x="43" y="345"/>
                    <a:pt x="43" y="345"/>
                    <a:pt x="43" y="345"/>
                  </a:cubicBezTo>
                  <a:cubicBezTo>
                    <a:pt x="43" y="345"/>
                    <a:pt x="0" y="309"/>
                    <a:pt x="0" y="173"/>
                  </a:cubicBezTo>
                  <a:cubicBezTo>
                    <a:pt x="0" y="57"/>
                    <a:pt x="44" y="0"/>
                    <a:pt x="44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137" y="57"/>
                    <a:pt x="137" y="173"/>
                  </a:cubicBezTo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7" name="Picture 2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5713" y="4632325"/>
              <a:ext cx="276225" cy="131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228726" y="11113"/>
              <a:ext cx="41275" cy="4551362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9" name="Picture 2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4532313"/>
              <a:ext cx="6238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911226" y="6015038"/>
              <a:ext cx="123825" cy="214312"/>
            </a:xfrm>
            <a:custGeom>
              <a:avLst/>
              <a:gdLst>
                <a:gd name="T0" fmla="*/ 0 w 33"/>
                <a:gd name="T1" fmla="*/ 57 h 57"/>
                <a:gd name="T2" fmla="*/ 33 w 3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7">
                  <a:moveTo>
                    <a:pt x="0" y="57"/>
                  </a:moveTo>
                  <a:cubicBezTo>
                    <a:pt x="0" y="57"/>
                    <a:pt x="27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447801" y="5997575"/>
              <a:ext cx="120650" cy="214312"/>
            </a:xfrm>
            <a:custGeom>
              <a:avLst/>
              <a:gdLst>
                <a:gd name="T0" fmla="*/ 32 w 32"/>
                <a:gd name="T1" fmla="*/ 57 h 57"/>
                <a:gd name="T2" fmla="*/ 0 w 32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57">
                  <a:moveTo>
                    <a:pt x="32" y="57"/>
                  </a:moveTo>
                  <a:cubicBezTo>
                    <a:pt x="32" y="57"/>
                    <a:pt x="5" y="39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035051" y="5978525"/>
              <a:ext cx="144463" cy="525462"/>
            </a:xfrm>
            <a:custGeom>
              <a:avLst/>
              <a:gdLst>
                <a:gd name="T0" fmla="*/ 34 w 38"/>
                <a:gd name="T1" fmla="*/ 0 h 140"/>
                <a:gd name="T2" fmla="*/ 0 w 38"/>
                <a:gd name="T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0">
                  <a:moveTo>
                    <a:pt x="34" y="0"/>
                  </a:moveTo>
                  <a:cubicBezTo>
                    <a:pt x="34" y="0"/>
                    <a:pt x="38" y="110"/>
                    <a:pt x="0" y="14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289051" y="5978525"/>
              <a:ext cx="139700" cy="528637"/>
            </a:xfrm>
            <a:custGeom>
              <a:avLst/>
              <a:gdLst>
                <a:gd name="T0" fmla="*/ 7 w 37"/>
                <a:gd name="T1" fmla="*/ 0 h 141"/>
                <a:gd name="T2" fmla="*/ 37 w 37"/>
                <a:gd name="T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141">
                  <a:moveTo>
                    <a:pt x="7" y="0"/>
                  </a:moveTo>
                  <a:cubicBezTo>
                    <a:pt x="7" y="0"/>
                    <a:pt x="0" y="110"/>
                    <a:pt x="37" y="141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64" name="Picture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3" y="5907088"/>
              <a:ext cx="623888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" name="Flowchart: Decision 64"/>
          <p:cNvSpPr/>
          <p:nvPr/>
        </p:nvSpPr>
        <p:spPr>
          <a:xfrm flipV="1">
            <a:off x="8135640" y="3221550"/>
            <a:ext cx="1091571" cy="1091571"/>
          </a:xfrm>
          <a:prstGeom prst="flowChartDecision">
            <a:avLst/>
          </a:prstGeom>
          <a:solidFill>
            <a:srgbClr val="2B4D7D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54" name="Flowchart: Decision 65"/>
          <p:cNvSpPr/>
          <p:nvPr/>
        </p:nvSpPr>
        <p:spPr>
          <a:xfrm flipV="1">
            <a:off x="8135640" y="3054649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55" name="Flowchart: Decision 71"/>
          <p:cNvSpPr/>
          <p:nvPr/>
        </p:nvSpPr>
        <p:spPr>
          <a:xfrm flipV="1">
            <a:off x="3475024" y="3221550"/>
            <a:ext cx="1091571" cy="1091571"/>
          </a:xfrm>
          <a:prstGeom prst="flowChartDecision">
            <a:avLst/>
          </a:prstGeom>
          <a:solidFill>
            <a:srgbClr val="2B4D7D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FFFFFF"/>
              </a:solidFill>
            </a:endParaRPr>
          </a:p>
        </p:txBody>
      </p:sp>
      <p:sp>
        <p:nvSpPr>
          <p:cNvPr id="56" name="Flowchart: Decision 72"/>
          <p:cNvSpPr/>
          <p:nvPr/>
        </p:nvSpPr>
        <p:spPr>
          <a:xfrm flipV="1">
            <a:off x="3475024" y="3054649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FFFFFF"/>
              </a:solidFill>
            </a:endParaRPr>
          </a:p>
        </p:txBody>
      </p:sp>
      <p:sp>
        <p:nvSpPr>
          <p:cNvPr id="57" name="Flowchart: Decision 78"/>
          <p:cNvSpPr/>
          <p:nvPr/>
        </p:nvSpPr>
        <p:spPr>
          <a:xfrm>
            <a:off x="1351798" y="2829610"/>
            <a:ext cx="1091571" cy="1091571"/>
          </a:xfrm>
          <a:prstGeom prst="flowChartDecision">
            <a:avLst/>
          </a:prstGeom>
          <a:solidFill>
            <a:srgbClr val="2B4D7D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FFFFFF"/>
              </a:solidFill>
            </a:endParaRPr>
          </a:p>
        </p:txBody>
      </p:sp>
      <p:sp>
        <p:nvSpPr>
          <p:cNvPr id="58" name="Flowchart: Decision 79"/>
          <p:cNvSpPr/>
          <p:nvPr/>
        </p:nvSpPr>
        <p:spPr>
          <a:xfrm>
            <a:off x="1351798" y="2996512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FFFFFF"/>
              </a:solidFill>
            </a:endParaRPr>
          </a:p>
        </p:txBody>
      </p:sp>
      <p:sp>
        <p:nvSpPr>
          <p:cNvPr id="59" name="Flowchart: Decision 86"/>
          <p:cNvSpPr/>
          <p:nvPr/>
        </p:nvSpPr>
        <p:spPr>
          <a:xfrm>
            <a:off x="5670965" y="2882092"/>
            <a:ext cx="1091571" cy="1091571"/>
          </a:xfrm>
          <a:prstGeom prst="flowChartDecision">
            <a:avLst/>
          </a:prstGeom>
          <a:solidFill>
            <a:srgbClr val="2B4D7D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60" name="Flowchart: Decision 87"/>
          <p:cNvSpPr/>
          <p:nvPr/>
        </p:nvSpPr>
        <p:spPr>
          <a:xfrm>
            <a:off x="5670965" y="3048993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61" name="Flowchart: Decision 106"/>
          <p:cNvSpPr/>
          <p:nvPr/>
        </p:nvSpPr>
        <p:spPr>
          <a:xfrm>
            <a:off x="10191099" y="2882092"/>
            <a:ext cx="1091571" cy="1091571"/>
          </a:xfrm>
          <a:prstGeom prst="flowChartDecision">
            <a:avLst/>
          </a:prstGeom>
          <a:solidFill>
            <a:srgbClr val="2B4D7D"/>
          </a:solidFill>
          <a:ln w="25400" cap="flat" cmpd="sng" algn="ctr">
            <a:noFill/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lIns="72548" tIns="36274" rIns="72548" bIns="3627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62" name="Flowchart: Decision 107"/>
          <p:cNvSpPr/>
          <p:nvPr/>
        </p:nvSpPr>
        <p:spPr>
          <a:xfrm>
            <a:off x="10191099" y="3048993"/>
            <a:ext cx="1091571" cy="1091571"/>
          </a:xfrm>
          <a:prstGeom prst="flowChartDecision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1430" kern="0" smtClean="0">
              <a:solidFill>
                <a:srgbClr val="C8001C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01404" y="897171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595576" y="3336313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01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8904" y="3387725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02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65345" y="3428956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03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373053" y="3391047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04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511095" y="3371030"/>
            <a:ext cx="61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8001C"/>
                </a:solidFill>
              </a:rPr>
              <a:t>05</a:t>
            </a:r>
            <a:endParaRPr lang="zh-CN" altLang="en-US" sz="2400" b="1" dirty="0">
              <a:solidFill>
                <a:srgbClr val="C8001C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803803" y="432481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661682" y="435570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88934" y="4357568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303223" y="43405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73" name="矩形 72"/>
          <p:cNvSpPr/>
          <p:nvPr/>
        </p:nvSpPr>
        <p:spPr>
          <a:xfrm>
            <a:off x="796578" y="435570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163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5174869" y="1599978"/>
            <a:ext cx="2229807" cy="2148173"/>
            <a:chOff x="5543850" y="2346212"/>
            <a:chExt cx="1306297" cy="1258473"/>
          </a:xfrm>
        </p:grpSpPr>
        <p:sp>
          <p:nvSpPr>
            <p:cNvPr id="16" name="Flowchart: Decision 78"/>
            <p:cNvSpPr/>
            <p:nvPr/>
          </p:nvSpPr>
          <p:spPr>
            <a:xfrm>
              <a:off x="5543850" y="2346212"/>
              <a:ext cx="1091571" cy="1091571"/>
            </a:xfrm>
            <a:prstGeom prst="flowChartDecision">
              <a:avLst/>
            </a:prstGeom>
            <a:solidFill>
              <a:srgbClr val="2B4D7D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72548" tIns="36274" rIns="72548" bIns="3627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GB" sz="1430" kern="0" smtClean="0">
                <a:solidFill>
                  <a:srgbClr val="FFFFFF"/>
                </a:solidFill>
              </a:endParaRPr>
            </a:p>
          </p:txBody>
        </p:sp>
        <p:sp>
          <p:nvSpPr>
            <p:cNvPr id="17" name="Flowchart: Decision 79"/>
            <p:cNvSpPr/>
            <p:nvPr/>
          </p:nvSpPr>
          <p:spPr>
            <a:xfrm>
              <a:off x="5543850" y="2513114"/>
              <a:ext cx="1091571" cy="1091571"/>
            </a:xfrm>
            <a:prstGeom prst="flowChartDecision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GB" sz="1430" kern="0" smtClean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47688" y="2734348"/>
              <a:ext cx="1102459" cy="6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C8001C"/>
                  </a:solidFill>
                  <a:latin typeface="+mj-ea"/>
                  <a:ea typeface="+mj-ea"/>
                </a:rPr>
                <a:t>01</a:t>
              </a:r>
              <a:endParaRPr lang="zh-CN" altLang="en-US" sz="6600" b="1" dirty="0">
                <a:solidFill>
                  <a:srgbClr val="C8001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21111" y="3861760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0" name="矩形 19"/>
          <p:cNvSpPr/>
          <p:nvPr/>
        </p:nvSpPr>
        <p:spPr>
          <a:xfrm>
            <a:off x="4369227" y="419101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21" name="矩形 20"/>
          <p:cNvSpPr/>
          <p:nvPr/>
        </p:nvSpPr>
        <p:spPr>
          <a:xfrm>
            <a:off x="4369227" y="4577727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22" name="矩形 21"/>
          <p:cNvSpPr/>
          <p:nvPr/>
        </p:nvSpPr>
        <p:spPr>
          <a:xfrm>
            <a:off x="6692191" y="419101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23" name="矩形 22"/>
          <p:cNvSpPr/>
          <p:nvPr/>
        </p:nvSpPr>
        <p:spPr>
          <a:xfrm>
            <a:off x="5530709" y="419101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24" name="矩形 23"/>
          <p:cNvSpPr/>
          <p:nvPr/>
        </p:nvSpPr>
        <p:spPr>
          <a:xfrm>
            <a:off x="5530709" y="4577727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25" name="矩形 24"/>
          <p:cNvSpPr/>
          <p:nvPr/>
        </p:nvSpPr>
        <p:spPr>
          <a:xfrm>
            <a:off x="6692191" y="4577727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21711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2450404"/>
            <a:ext cx="12192000" cy="3867466"/>
            <a:chOff x="0" y="1449000"/>
            <a:chExt cx="12192000" cy="3867466"/>
          </a:xfrm>
        </p:grpSpPr>
        <p:sp>
          <p:nvSpPr>
            <p:cNvPr id="48" name="íŝļîḑê">
              <a:extLst>
                <a:ext uri="{FF2B5EF4-FFF2-40B4-BE49-F238E27FC236}">
                  <a16:creationId xmlns:a16="http://schemas.microsoft.com/office/drawing/2014/main" xmlns="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6"/>
              <a:srcRect/>
              <a:stretch>
                <a:fillRect t="-189967" b="-18715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ïsľiḋe">
              <a:extLst>
                <a:ext uri="{FF2B5EF4-FFF2-40B4-BE49-F238E27FC236}">
                  <a16:creationId xmlns:a16="http://schemas.microsoft.com/office/drawing/2014/main" xmlns="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46800" rtlCol="0" anchor="b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ïŝḻîḑè">
              <a:extLst>
                <a:ext uri="{FF2B5EF4-FFF2-40B4-BE49-F238E27FC236}">
                  <a16:creationId xmlns:a16="http://schemas.microsoft.com/office/drawing/2014/main" xmlns="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46800" rtlCol="0" anchor="b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íşlïḍe">
              <a:extLst>
                <a:ext uri="{FF2B5EF4-FFF2-40B4-BE49-F238E27FC236}">
                  <a16:creationId xmlns:a16="http://schemas.microsoft.com/office/drawing/2014/main" xmlns="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46800" rtlCol="0" anchor="b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ṣ1íḍè">
              <a:extLst>
                <a:ext uri="{FF2B5EF4-FFF2-40B4-BE49-F238E27FC236}">
                  <a16:creationId xmlns:a16="http://schemas.microsoft.com/office/drawing/2014/main" xmlns="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46800" rtlCol="0" anchor="b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4" name="iśľiḍe">
              <a:extLst>
                <a:ext uri="{FF2B5EF4-FFF2-40B4-BE49-F238E27FC236}">
                  <a16:creationId xmlns:a16="http://schemas.microsoft.com/office/drawing/2014/main" xmlns="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100" name="iṩḻîḋê">
                <a:extLst>
                  <a:ext uri="{FF2B5EF4-FFF2-40B4-BE49-F238E27FC236}">
                    <a16:creationId xmlns:a16="http://schemas.microsoft.com/office/drawing/2014/main" xmlns="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ïšļïḋè">
                <a:extLst>
                  <a:ext uri="{FF2B5EF4-FFF2-40B4-BE49-F238E27FC236}">
                    <a16:creationId xmlns:a16="http://schemas.microsoft.com/office/drawing/2014/main" xmlns="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2016</a:t>
                </a:r>
              </a:p>
            </p:txBody>
          </p:sp>
        </p:grpSp>
        <p:grpSp>
          <p:nvGrpSpPr>
            <p:cNvPr id="75" name="îšḻíḍe">
              <a:extLst>
                <a:ext uri="{FF2B5EF4-FFF2-40B4-BE49-F238E27FC236}">
                  <a16:creationId xmlns:a16="http://schemas.microsoft.com/office/drawing/2014/main" xmlns="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98" name="ísľïďê">
                <a:extLst>
                  <a:ext uri="{FF2B5EF4-FFF2-40B4-BE49-F238E27FC236}">
                    <a16:creationId xmlns:a16="http://schemas.microsoft.com/office/drawing/2014/main" xmlns="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í$1iḓe">
                <a:extLst>
                  <a:ext uri="{FF2B5EF4-FFF2-40B4-BE49-F238E27FC236}">
                    <a16:creationId xmlns:a16="http://schemas.microsoft.com/office/drawing/2014/main" xmlns="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2017</a:t>
                </a:r>
              </a:p>
            </p:txBody>
          </p:sp>
        </p:grpSp>
        <p:grpSp>
          <p:nvGrpSpPr>
            <p:cNvPr id="76" name="íṩľíḓê">
              <a:extLst>
                <a:ext uri="{FF2B5EF4-FFF2-40B4-BE49-F238E27FC236}">
                  <a16:creationId xmlns:a16="http://schemas.microsoft.com/office/drawing/2014/main" xmlns="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96" name="iṩlîdê">
                <a:extLst>
                  <a:ext uri="{FF2B5EF4-FFF2-40B4-BE49-F238E27FC236}">
                    <a16:creationId xmlns:a16="http://schemas.microsoft.com/office/drawing/2014/main" xmlns="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ïṥḷidê">
                <a:extLst>
                  <a:ext uri="{FF2B5EF4-FFF2-40B4-BE49-F238E27FC236}">
                    <a16:creationId xmlns:a16="http://schemas.microsoft.com/office/drawing/2014/main" xmlns="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2018</a:t>
                </a:r>
              </a:p>
            </p:txBody>
          </p:sp>
        </p:grpSp>
        <p:grpSp>
          <p:nvGrpSpPr>
            <p:cNvPr id="77" name="îśḷïďê">
              <a:extLst>
                <a:ext uri="{FF2B5EF4-FFF2-40B4-BE49-F238E27FC236}">
                  <a16:creationId xmlns:a16="http://schemas.microsoft.com/office/drawing/2014/main" xmlns="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94" name="iṡľiḑé">
                <a:extLst>
                  <a:ext uri="{FF2B5EF4-FFF2-40B4-BE49-F238E27FC236}">
                    <a16:creationId xmlns:a16="http://schemas.microsoft.com/office/drawing/2014/main" xmlns="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ïṣḷîḓè">
                <a:extLst>
                  <a:ext uri="{FF2B5EF4-FFF2-40B4-BE49-F238E27FC236}">
                    <a16:creationId xmlns:a16="http://schemas.microsoft.com/office/drawing/2014/main" xmlns="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2019</a:t>
                </a:r>
              </a:p>
            </p:txBody>
          </p:sp>
        </p:grpSp>
        <p:sp>
          <p:nvSpPr>
            <p:cNvPr id="78" name="îṣļíďe">
              <a:extLst>
                <a:ext uri="{FF2B5EF4-FFF2-40B4-BE49-F238E27FC236}">
                  <a16:creationId xmlns:a16="http://schemas.microsoft.com/office/drawing/2014/main" xmlns="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1, 600K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9" name="íSḷîḍê">
              <a:extLst>
                <a:ext uri="{FF2B5EF4-FFF2-40B4-BE49-F238E27FC236}">
                  <a16:creationId xmlns:a16="http://schemas.microsoft.com/office/drawing/2014/main" xmlns="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3, 600K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0" name="îṡḷîďé">
              <a:extLst>
                <a:ext uri="{FF2B5EF4-FFF2-40B4-BE49-F238E27FC236}">
                  <a16:creationId xmlns:a16="http://schemas.microsoft.com/office/drawing/2014/main" xmlns="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5, 600K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1" name="ï$1îḓé">
              <a:extLst>
                <a:ext uri="{FF2B5EF4-FFF2-40B4-BE49-F238E27FC236}">
                  <a16:creationId xmlns:a16="http://schemas.microsoft.com/office/drawing/2014/main" xmlns="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6, 666K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2" name="iṡlïḑé">
              <a:extLst>
                <a:ext uri="{FF2B5EF4-FFF2-40B4-BE49-F238E27FC236}">
                  <a16:creationId xmlns:a16="http://schemas.microsoft.com/office/drawing/2014/main" xmlns="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92" name="í$ļíḋe">
                <a:extLst>
                  <a:ext uri="{FF2B5EF4-FFF2-40B4-BE49-F238E27FC236}">
                    <a16:creationId xmlns:a16="http://schemas.microsoft.com/office/drawing/2014/main" xmlns="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93" name="íśḷiďè">
                <a:extLst>
                  <a:ext uri="{FF2B5EF4-FFF2-40B4-BE49-F238E27FC236}">
                    <a16:creationId xmlns:a16="http://schemas.microsoft.com/office/drawing/2014/main" xmlns="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83" name="îŝḻiḓé">
              <a:extLst>
                <a:ext uri="{FF2B5EF4-FFF2-40B4-BE49-F238E27FC236}">
                  <a16:creationId xmlns:a16="http://schemas.microsoft.com/office/drawing/2014/main" xmlns="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90" name="íṥļîḓê">
                <a:extLst>
                  <a:ext uri="{FF2B5EF4-FFF2-40B4-BE49-F238E27FC236}">
                    <a16:creationId xmlns:a16="http://schemas.microsoft.com/office/drawing/2014/main" xmlns="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91" name="iṩḻîḍe">
                <a:extLst>
                  <a:ext uri="{FF2B5EF4-FFF2-40B4-BE49-F238E27FC236}">
                    <a16:creationId xmlns:a16="http://schemas.microsoft.com/office/drawing/2014/main" xmlns="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84" name="iSḷîḍê">
              <a:extLst>
                <a:ext uri="{FF2B5EF4-FFF2-40B4-BE49-F238E27FC236}">
                  <a16:creationId xmlns:a16="http://schemas.microsoft.com/office/drawing/2014/main" xmlns="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88" name="ïsļïďè">
                <a:extLst>
                  <a:ext uri="{FF2B5EF4-FFF2-40B4-BE49-F238E27FC236}">
                    <a16:creationId xmlns:a16="http://schemas.microsoft.com/office/drawing/2014/main" xmlns="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89" name="isḻiḓé">
                <a:extLst>
                  <a:ext uri="{FF2B5EF4-FFF2-40B4-BE49-F238E27FC236}">
                    <a16:creationId xmlns:a16="http://schemas.microsoft.com/office/drawing/2014/main" xmlns="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85" name="ïsļîḋê">
              <a:extLst>
                <a:ext uri="{FF2B5EF4-FFF2-40B4-BE49-F238E27FC236}">
                  <a16:creationId xmlns:a16="http://schemas.microsoft.com/office/drawing/2014/main" xmlns="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86" name="îşḷîḋe">
                <a:extLst>
                  <a:ext uri="{FF2B5EF4-FFF2-40B4-BE49-F238E27FC236}">
                    <a16:creationId xmlns:a16="http://schemas.microsoft.com/office/drawing/2014/main" xmlns="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87" name="iṣļiḋè">
                <a:extLst>
                  <a:ext uri="{FF2B5EF4-FFF2-40B4-BE49-F238E27FC236}">
                    <a16:creationId xmlns:a16="http://schemas.microsoft.com/office/drawing/2014/main" xmlns="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920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ïšḷiďê">
            <a:extLst>
              <a:ext uri="{FF2B5EF4-FFF2-40B4-BE49-F238E27FC236}">
                <a16:creationId xmlns:a16="http://schemas.microsoft.com/office/drawing/2014/main" xmlns="" id="{DF2DA7AE-F8E0-417B-A80C-1BF6F81771B4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rgbClr val="2B4D7D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2019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iṩḻîḓê">
            <a:extLst>
              <a:ext uri="{FF2B5EF4-FFF2-40B4-BE49-F238E27FC236}">
                <a16:creationId xmlns:a16="http://schemas.microsoft.com/office/drawing/2014/main" xmlns="" id="{31B89291-5B41-4550-A29F-B9DA4D552D65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rgbClr val="00A69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0" name="îṧľide">
            <a:extLst>
              <a:ext uri="{FF2B5EF4-FFF2-40B4-BE49-F238E27FC236}">
                <a16:creationId xmlns:a16="http://schemas.microsoft.com/office/drawing/2014/main" xmlns="" id="{9FD63B04-F722-4777-B9BC-52C935018397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rgbClr val="2B4D7D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1" name="isļïdè">
            <a:extLst>
              <a:ext uri="{FF2B5EF4-FFF2-40B4-BE49-F238E27FC236}">
                <a16:creationId xmlns:a16="http://schemas.microsoft.com/office/drawing/2014/main" xmlns="" id="{720FBBC6-4698-4589-8541-91C5F9CEB84D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rgbClr val="00A69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2" name="ïṧḻïḍê">
            <a:extLst>
              <a:ext uri="{FF2B5EF4-FFF2-40B4-BE49-F238E27FC236}">
                <a16:creationId xmlns:a16="http://schemas.microsoft.com/office/drawing/2014/main" xmlns="" id="{E65A7E97-D955-4EA3-8865-0EB8D7BFC1D1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rgbClr val="2B4D7D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FFFFFF"/>
                </a:solidFill>
                <a:latin typeface="Arial"/>
                <a:ea typeface="微软雅黑"/>
              </a:rPr>
              <a:t>2019</a:t>
            </a:r>
            <a:endParaRPr lang="zh-CN" altLang="en-US" sz="16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3" name="îṡḷíḓê">
            <a:extLst>
              <a:ext uri="{FF2B5EF4-FFF2-40B4-BE49-F238E27FC236}">
                <a16:creationId xmlns:a16="http://schemas.microsoft.com/office/drawing/2014/main" xmlns="" id="{4DA79959-EC45-4B94-AA51-C1555F889BD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rgbClr val="354B5E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4838C3D-F72B-4EDE-9836-9CF58D13D7E2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60" name="iṡ1íḋé">
              <a:extLst>
                <a:ext uri="{FF2B5EF4-FFF2-40B4-BE49-F238E27FC236}">
                  <a16:creationId xmlns:a16="http://schemas.microsoft.com/office/drawing/2014/main" xmlns="" id="{0850DC0B-5883-42DF-8419-134BBE2169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rgbClr val="2192BC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ísļiḓe">
              <a:extLst>
                <a:ext uri="{FF2B5EF4-FFF2-40B4-BE49-F238E27FC236}">
                  <a16:creationId xmlns:a16="http://schemas.microsoft.com/office/drawing/2014/main" xmlns="" id="{4507152D-328E-49B2-8AB0-F2E94509888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rgbClr val="00A695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03C4F5C-ADB9-468E-9357-7313B54A496F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58" name="ïS1idè">
              <a:extLst>
                <a:ext uri="{FF2B5EF4-FFF2-40B4-BE49-F238E27FC236}">
                  <a16:creationId xmlns:a16="http://schemas.microsoft.com/office/drawing/2014/main" xmlns="" id="{DE6FE3B9-A645-4AAE-92E0-BDCCB1B4F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rgbClr val="00A695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íšlíḋe">
              <a:extLst>
                <a:ext uri="{FF2B5EF4-FFF2-40B4-BE49-F238E27FC236}">
                  <a16:creationId xmlns:a16="http://schemas.microsoft.com/office/drawing/2014/main" xmlns="" id="{47096B1F-81B1-4654-A6F0-EA0B43A7D462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rgbClr val="00A695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D8FE40D1-C93E-4897-ACBF-D2F3C9AD4288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56" name="iṣľïḍè">
              <a:extLst>
                <a:ext uri="{FF2B5EF4-FFF2-40B4-BE49-F238E27FC236}">
                  <a16:creationId xmlns:a16="http://schemas.microsoft.com/office/drawing/2014/main" xmlns="" id="{28262DAA-F598-4D94-A8FE-14B957AD0306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rgbClr val="354B5E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îṣlîḓé">
              <a:extLst>
                <a:ext uri="{FF2B5EF4-FFF2-40B4-BE49-F238E27FC236}">
                  <a16:creationId xmlns:a16="http://schemas.microsoft.com/office/drawing/2014/main" xmlns="" id="{4FFAFD86-2BB5-4479-A312-8C10D757ABD0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rgbClr val="354B5E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37" name="ïṣ1idé">
            <a:extLst>
              <a:ext uri="{FF2B5EF4-FFF2-40B4-BE49-F238E27FC236}">
                <a16:creationId xmlns:a16="http://schemas.microsoft.com/office/drawing/2014/main" xmlns="" id="{D3531B91-8563-4D39-B7C3-E68926961FA5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rgbClr val="354B5E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8" name="iśḻiḋe">
            <a:extLst>
              <a:ext uri="{FF2B5EF4-FFF2-40B4-BE49-F238E27FC236}">
                <a16:creationId xmlns:a16="http://schemas.microsoft.com/office/drawing/2014/main" xmlns="" id="{C98AC492-06B3-424F-8D10-256A5D98DDD7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ïśļïdè">
            <a:extLst>
              <a:ext uri="{FF2B5EF4-FFF2-40B4-BE49-F238E27FC236}">
                <a16:creationId xmlns:a16="http://schemas.microsoft.com/office/drawing/2014/main" xmlns="" id="{96105B18-AE1F-4DE1-A9E5-993F5997A54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00A6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îSḷídé">
            <a:extLst>
              <a:ext uri="{FF2B5EF4-FFF2-40B4-BE49-F238E27FC236}">
                <a16:creationId xmlns:a16="http://schemas.microsoft.com/office/drawing/2014/main" xmlns="" id="{E142BE92-0B8F-4637-8F49-7445E42B27CA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ïṧ1ïḍé">
            <a:extLst>
              <a:ext uri="{FF2B5EF4-FFF2-40B4-BE49-F238E27FC236}">
                <a16:creationId xmlns:a16="http://schemas.microsoft.com/office/drawing/2014/main" xmlns="" id="{E5C992FE-5942-46B0-80C2-941F5207816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rgbClr val="00A6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ïṧļîďé">
            <a:extLst>
              <a:ext uri="{FF2B5EF4-FFF2-40B4-BE49-F238E27FC236}">
                <a16:creationId xmlns:a16="http://schemas.microsoft.com/office/drawing/2014/main" xmlns="" id="{73C3DEC5-1B87-46EC-B94B-0FD8FC2FD77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í$ľíḍè">
            <a:extLst>
              <a:ext uri="{FF2B5EF4-FFF2-40B4-BE49-F238E27FC236}">
                <a16:creationId xmlns:a16="http://schemas.microsoft.com/office/drawing/2014/main" xmlns="" id="{45BA1F07-2BD1-4DDA-BF7A-923CDD0B24C2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4" name="ïsļïḓê">
            <a:extLst>
              <a:ext uri="{FF2B5EF4-FFF2-40B4-BE49-F238E27FC236}">
                <a16:creationId xmlns:a16="http://schemas.microsoft.com/office/drawing/2014/main" xmlns="" id="{AC84A615-03AD-4966-AB63-192FDF868F2B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45" name="í$ľíḍè">
            <a:extLst>
              <a:ext uri="{FF2B5EF4-FFF2-40B4-BE49-F238E27FC236}">
                <a16:creationId xmlns:a16="http://schemas.microsoft.com/office/drawing/2014/main" xmlns="" id="{8124C32B-35C9-40AF-8B14-5657D500AFB3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6" name="ïsļïḓê">
            <a:extLst>
              <a:ext uri="{FF2B5EF4-FFF2-40B4-BE49-F238E27FC236}">
                <a16:creationId xmlns:a16="http://schemas.microsoft.com/office/drawing/2014/main" xmlns="" id="{74254804-FEB6-4257-8D30-C3A6BD18C087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47" name="í$ľíḍè">
            <a:extLst>
              <a:ext uri="{FF2B5EF4-FFF2-40B4-BE49-F238E27FC236}">
                <a16:creationId xmlns:a16="http://schemas.microsoft.com/office/drawing/2014/main" xmlns="" id="{161B8B3B-E081-4225-B698-E9281AFA32B0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48" name="ïsļïḓê">
            <a:extLst>
              <a:ext uri="{FF2B5EF4-FFF2-40B4-BE49-F238E27FC236}">
                <a16:creationId xmlns:a16="http://schemas.microsoft.com/office/drawing/2014/main" xmlns="" id="{EF9B8832-57DD-48C8-83ED-4C875EEE8827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49" name="í$ľíḍè">
            <a:extLst>
              <a:ext uri="{FF2B5EF4-FFF2-40B4-BE49-F238E27FC236}">
                <a16:creationId xmlns:a16="http://schemas.microsoft.com/office/drawing/2014/main" xmlns="" id="{CC57EC72-38E2-4BF1-A359-E1F4B46E880D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50" name="ïsļïḓê">
            <a:extLst>
              <a:ext uri="{FF2B5EF4-FFF2-40B4-BE49-F238E27FC236}">
                <a16:creationId xmlns:a16="http://schemas.microsoft.com/office/drawing/2014/main" xmlns="" id="{5E885D02-2C29-4EFA-99A4-D438249F2D2D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E5A8D8F9-FAB8-4916-B32E-B0EA61B01209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54" name="iṣľïḍè">
              <a:extLst>
                <a:ext uri="{FF2B5EF4-FFF2-40B4-BE49-F238E27FC236}">
                  <a16:creationId xmlns:a16="http://schemas.microsoft.com/office/drawing/2014/main" xmlns="" id="{321AF93F-C3A0-439A-BA22-8285E4954F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rgbClr val="354B5E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5" name="îṣlîḓé">
              <a:extLst>
                <a:ext uri="{FF2B5EF4-FFF2-40B4-BE49-F238E27FC236}">
                  <a16:creationId xmlns:a16="http://schemas.microsoft.com/office/drawing/2014/main" xmlns="" id="{DF47BD46-CDC0-4F95-AE9C-7F31D8577188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rgbClr val="354B5E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52" name="í$ľíḍè">
            <a:extLst>
              <a:ext uri="{FF2B5EF4-FFF2-40B4-BE49-F238E27FC236}">
                <a16:creationId xmlns:a16="http://schemas.microsoft.com/office/drawing/2014/main" xmlns="" id="{63A05138-567D-4C02-A94E-C985CB89A749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53" name="ïsļïḓê">
            <a:extLst>
              <a:ext uri="{FF2B5EF4-FFF2-40B4-BE49-F238E27FC236}">
                <a16:creationId xmlns:a16="http://schemas.microsoft.com/office/drawing/2014/main" xmlns="" id="{7F9D9526-5E1F-437F-892D-8B11C2B48392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Supporting text here.</a:t>
            </a:r>
          </a:p>
          <a:p>
            <a:pPr marL="171450" marR="0" lvl="0" indent="-17145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028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4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A5025A-D821-489D-87A1-565CBF2876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96687"/>
            <a:ext cx="12192000" cy="4240777"/>
            <a:chOff x="0" y="1549112"/>
            <a:chExt cx="12192000" cy="4240777"/>
          </a:xfrm>
        </p:grpSpPr>
        <p:sp>
          <p:nvSpPr>
            <p:cNvPr id="28" name="ísḻíḍê">
              <a:extLst>
                <a:ext uri="{FF2B5EF4-FFF2-40B4-BE49-F238E27FC236}">
                  <a16:creationId xmlns:a16="http://schemas.microsoft.com/office/drawing/2014/main" xmlns="" id="{A9E5B25E-9147-475A-9D71-DCA0C53EF0DC}"/>
                </a:ext>
              </a:extLst>
            </p:cNvPr>
            <p:cNvSpPr/>
            <p:nvPr/>
          </p:nvSpPr>
          <p:spPr>
            <a:xfrm>
              <a:off x="0" y="3162050"/>
              <a:ext cx="12192000" cy="929175"/>
            </a:xfrm>
            <a:prstGeom prst="rect">
              <a:avLst/>
            </a:prstGeom>
            <a:blipFill>
              <a:blip r:embed="rId6"/>
              <a:stretch>
                <a:fillRect t="-323398" b="-3146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isḻïde">
              <a:extLst>
                <a:ext uri="{FF2B5EF4-FFF2-40B4-BE49-F238E27FC236}">
                  <a16:creationId xmlns:a16="http://schemas.microsoft.com/office/drawing/2014/main" xmlns="" id="{BE4D97C7-7EF8-4923-A48F-9A79C47764EF}"/>
                </a:ext>
              </a:extLst>
            </p:cNvPr>
            <p:cNvSpPr/>
            <p:nvPr/>
          </p:nvSpPr>
          <p:spPr>
            <a:xfrm>
              <a:off x="4778642" y="2318333"/>
              <a:ext cx="2786164" cy="278545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$ḷiḓe">
              <a:extLst>
                <a:ext uri="{FF2B5EF4-FFF2-40B4-BE49-F238E27FC236}">
                  <a16:creationId xmlns:a16="http://schemas.microsoft.com/office/drawing/2014/main" xmlns="" id="{48274AC0-DE35-4C4B-8CAC-8ECBEF685EAF}"/>
                </a:ext>
              </a:extLst>
            </p:cNvPr>
            <p:cNvSpPr/>
            <p:nvPr/>
          </p:nvSpPr>
          <p:spPr bwMode="auto">
            <a:xfrm>
              <a:off x="4415579" y="1985142"/>
              <a:ext cx="3440617" cy="3452076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rgbClr val="000000">
                <a:lumMod val="20000"/>
                <a:lumOff val="80000"/>
                <a:alpha val="4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1" name="ïšlídè">
              <a:extLst>
                <a:ext uri="{FF2B5EF4-FFF2-40B4-BE49-F238E27FC236}">
                  <a16:creationId xmlns:a16="http://schemas.microsoft.com/office/drawing/2014/main" xmlns="" id="{B2BB4F8B-8568-4B0E-89C9-A653D6212670}"/>
                </a:ext>
              </a:extLst>
            </p:cNvPr>
            <p:cNvSpPr txBox="1"/>
            <p:nvPr/>
          </p:nvSpPr>
          <p:spPr>
            <a:xfrm>
              <a:off x="5259921" y="3977362"/>
              <a:ext cx="175193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2" name="íṡḷíḑê">
              <a:extLst>
                <a:ext uri="{FF2B5EF4-FFF2-40B4-BE49-F238E27FC236}">
                  <a16:creationId xmlns:a16="http://schemas.microsoft.com/office/drawing/2014/main" xmlns="" id="{1C4F8117-9C82-40F1-8E1E-99BA8D09A359}"/>
                </a:ext>
              </a:extLst>
            </p:cNvPr>
            <p:cNvSpPr/>
            <p:nvPr/>
          </p:nvSpPr>
          <p:spPr>
            <a:xfrm>
              <a:off x="4007768" y="3048187"/>
              <a:ext cx="1156900" cy="1156899"/>
            </a:xfrm>
            <a:prstGeom prst="ellipse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íSļíḍè">
              <a:extLst>
                <a:ext uri="{FF2B5EF4-FFF2-40B4-BE49-F238E27FC236}">
                  <a16:creationId xmlns:a16="http://schemas.microsoft.com/office/drawing/2014/main" xmlns="" id="{09020436-66DA-4B36-8F1C-B1698B8A0C92}"/>
                </a:ext>
              </a:extLst>
            </p:cNvPr>
            <p:cNvSpPr/>
            <p:nvPr/>
          </p:nvSpPr>
          <p:spPr>
            <a:xfrm>
              <a:off x="5538096" y="1549112"/>
              <a:ext cx="1156900" cy="1156899"/>
            </a:xfrm>
            <a:prstGeom prst="ellipse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iśḷíḑè">
              <a:extLst>
                <a:ext uri="{FF2B5EF4-FFF2-40B4-BE49-F238E27FC236}">
                  <a16:creationId xmlns:a16="http://schemas.microsoft.com/office/drawing/2014/main" xmlns="" id="{6D603041-3137-44C4-9949-72B0FA64B358}"/>
                </a:ext>
              </a:extLst>
            </p:cNvPr>
            <p:cNvSpPr/>
            <p:nvPr/>
          </p:nvSpPr>
          <p:spPr>
            <a:xfrm>
              <a:off x="5538096" y="4632990"/>
              <a:ext cx="1156900" cy="1156899"/>
            </a:xfrm>
            <a:prstGeom prst="ellipse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îsḻiḓê">
              <a:extLst>
                <a:ext uri="{FF2B5EF4-FFF2-40B4-BE49-F238E27FC236}">
                  <a16:creationId xmlns:a16="http://schemas.microsoft.com/office/drawing/2014/main" xmlns="" id="{4C013C6F-E074-4DBB-8390-31E78B85874C}"/>
                </a:ext>
              </a:extLst>
            </p:cNvPr>
            <p:cNvSpPr/>
            <p:nvPr/>
          </p:nvSpPr>
          <p:spPr>
            <a:xfrm>
              <a:off x="7106525" y="3048187"/>
              <a:ext cx="1156900" cy="1156899"/>
            </a:xfrm>
            <a:prstGeom prst="ellipse">
              <a:avLst/>
            </a:prstGeom>
            <a:solidFill>
              <a:srgbClr val="2B4D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id-ID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iṧľîḑê">
              <a:extLst>
                <a:ext uri="{FF2B5EF4-FFF2-40B4-BE49-F238E27FC236}">
                  <a16:creationId xmlns:a16="http://schemas.microsoft.com/office/drawing/2014/main" xmlns="" id="{9D0ECB45-E334-4B47-BD79-C89EEFDD39FE}"/>
                </a:ext>
              </a:extLst>
            </p:cNvPr>
            <p:cNvSpPr/>
            <p:nvPr/>
          </p:nvSpPr>
          <p:spPr>
            <a:xfrm>
              <a:off x="5945857" y="1679086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iš1îďê">
              <a:extLst>
                <a:ext uri="{FF2B5EF4-FFF2-40B4-BE49-F238E27FC236}">
                  <a16:creationId xmlns:a16="http://schemas.microsoft.com/office/drawing/2014/main" xmlns="" id="{0B209F65-8E73-4F94-B765-FDDE7D993506}"/>
                </a:ext>
              </a:extLst>
            </p:cNvPr>
            <p:cNvSpPr/>
            <p:nvPr/>
          </p:nvSpPr>
          <p:spPr>
            <a:xfrm>
              <a:off x="5945857" y="4796885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išļiḑe">
              <a:extLst>
                <a:ext uri="{FF2B5EF4-FFF2-40B4-BE49-F238E27FC236}">
                  <a16:creationId xmlns:a16="http://schemas.microsoft.com/office/drawing/2014/main" xmlns="" id="{9F4B9B61-6C51-4904-9BBC-329B87052062}"/>
                </a:ext>
              </a:extLst>
            </p:cNvPr>
            <p:cNvSpPr/>
            <p:nvPr/>
          </p:nvSpPr>
          <p:spPr>
            <a:xfrm>
              <a:off x="7502025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íṥḻíḓé">
              <a:extLst>
                <a:ext uri="{FF2B5EF4-FFF2-40B4-BE49-F238E27FC236}">
                  <a16:creationId xmlns:a16="http://schemas.microsoft.com/office/drawing/2014/main" xmlns="" id="{929E0164-6CE8-406B-99B4-CF9D6ECDCDE3}"/>
                </a:ext>
              </a:extLst>
            </p:cNvPr>
            <p:cNvSpPr/>
            <p:nvPr/>
          </p:nvSpPr>
          <p:spPr>
            <a:xfrm>
              <a:off x="4381817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iṣľïḓê">
              <a:extLst>
                <a:ext uri="{FF2B5EF4-FFF2-40B4-BE49-F238E27FC236}">
                  <a16:creationId xmlns:a16="http://schemas.microsoft.com/office/drawing/2014/main" xmlns="" id="{56CBCF16-D8F6-4D29-961B-8D5B33AF64B9}"/>
                </a:ext>
              </a:extLst>
            </p:cNvPr>
            <p:cNvSpPr/>
            <p:nvPr/>
          </p:nvSpPr>
          <p:spPr bwMode="auto">
            <a:xfrm>
              <a:off x="5718028" y="3255640"/>
              <a:ext cx="726598" cy="662183"/>
            </a:xfrm>
            <a:custGeom>
              <a:avLst/>
              <a:gdLst>
                <a:gd name="connsiteX0" fmla="*/ 44661 w 726598"/>
                <a:gd name="connsiteY0" fmla="*/ 525624 h 662183"/>
                <a:gd name="connsiteX1" fmla="*/ 181220 w 726598"/>
                <a:gd name="connsiteY1" fmla="*/ 525624 h 662183"/>
                <a:gd name="connsiteX2" fmla="*/ 181220 w 726598"/>
                <a:gd name="connsiteY2" fmla="*/ 662183 h 662183"/>
                <a:gd name="connsiteX3" fmla="*/ 44661 w 726598"/>
                <a:gd name="connsiteY3" fmla="*/ 662183 h 662183"/>
                <a:gd name="connsiteX4" fmla="*/ 226740 w 726598"/>
                <a:gd name="connsiteY4" fmla="*/ 433725 h 662183"/>
                <a:gd name="connsiteX5" fmla="*/ 363299 w 726598"/>
                <a:gd name="connsiteY5" fmla="*/ 433725 h 662183"/>
                <a:gd name="connsiteX6" fmla="*/ 363299 w 726598"/>
                <a:gd name="connsiteY6" fmla="*/ 662182 h 662183"/>
                <a:gd name="connsiteX7" fmla="*/ 226740 w 726598"/>
                <a:gd name="connsiteY7" fmla="*/ 662182 h 662183"/>
                <a:gd name="connsiteX8" fmla="*/ 408819 w 726598"/>
                <a:gd name="connsiteY8" fmla="*/ 342686 h 662183"/>
                <a:gd name="connsiteX9" fmla="*/ 545378 w 726598"/>
                <a:gd name="connsiteY9" fmla="*/ 342686 h 662183"/>
                <a:gd name="connsiteX10" fmla="*/ 545378 w 726598"/>
                <a:gd name="connsiteY10" fmla="*/ 662182 h 662183"/>
                <a:gd name="connsiteX11" fmla="*/ 408819 w 726598"/>
                <a:gd name="connsiteY11" fmla="*/ 662182 h 662183"/>
                <a:gd name="connsiteX12" fmla="*/ 590898 w 726598"/>
                <a:gd name="connsiteY12" fmla="*/ 251646 h 662183"/>
                <a:gd name="connsiteX13" fmla="*/ 726598 w 726598"/>
                <a:gd name="connsiteY13" fmla="*/ 251646 h 662183"/>
                <a:gd name="connsiteX14" fmla="*/ 726598 w 726598"/>
                <a:gd name="connsiteY14" fmla="*/ 662182 h 662183"/>
                <a:gd name="connsiteX15" fmla="*/ 590898 w 726598"/>
                <a:gd name="connsiteY15" fmla="*/ 662182 h 662183"/>
                <a:gd name="connsiteX16" fmla="*/ 726598 w 726598"/>
                <a:gd name="connsiteY16" fmla="*/ 0 h 662183"/>
                <a:gd name="connsiteX17" fmla="*/ 726598 w 726598"/>
                <a:gd name="connsiteY17" fmla="*/ 68709 h 662183"/>
                <a:gd name="connsiteX18" fmla="*/ 647583 w 726598"/>
                <a:gd name="connsiteY18" fmla="*/ 148583 h 662183"/>
                <a:gd name="connsiteX19" fmla="*/ 511024 w 726598"/>
                <a:gd name="connsiteY19" fmla="*/ 148583 h 662183"/>
                <a:gd name="connsiteX20" fmla="*/ 317780 w 726598"/>
                <a:gd name="connsiteY20" fmla="*/ 286001 h 662183"/>
                <a:gd name="connsiteX21" fmla="*/ 226740 w 726598"/>
                <a:gd name="connsiteY21" fmla="*/ 239622 h 662183"/>
                <a:gd name="connsiteX22" fmla="*/ 0 w 726598"/>
                <a:gd name="connsiteY22" fmla="*/ 433725 h 662183"/>
                <a:gd name="connsiteX23" fmla="*/ 0 w 726598"/>
                <a:gd name="connsiteY23" fmla="*/ 377040 h 662183"/>
                <a:gd name="connsiteX24" fmla="*/ 226740 w 726598"/>
                <a:gd name="connsiteY24" fmla="*/ 182937 h 662183"/>
                <a:gd name="connsiteX25" fmla="*/ 317780 w 726598"/>
                <a:gd name="connsiteY25" fmla="*/ 228457 h 662183"/>
                <a:gd name="connsiteX26" fmla="*/ 488693 w 726598"/>
                <a:gd name="connsiteY26" fmla="*/ 103063 h 662183"/>
                <a:gd name="connsiteX27" fmla="*/ 624394 w 726598"/>
                <a:gd name="connsiteY27" fmla="*/ 103063 h 66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6598" h="662183">
                  <a:moveTo>
                    <a:pt x="44661" y="525624"/>
                  </a:moveTo>
                  <a:lnTo>
                    <a:pt x="181220" y="525624"/>
                  </a:lnTo>
                  <a:lnTo>
                    <a:pt x="181220" y="662183"/>
                  </a:lnTo>
                  <a:lnTo>
                    <a:pt x="44661" y="662183"/>
                  </a:lnTo>
                  <a:close/>
                  <a:moveTo>
                    <a:pt x="226740" y="433725"/>
                  </a:moveTo>
                  <a:lnTo>
                    <a:pt x="363299" y="433725"/>
                  </a:lnTo>
                  <a:lnTo>
                    <a:pt x="363299" y="662182"/>
                  </a:lnTo>
                  <a:lnTo>
                    <a:pt x="226740" y="662182"/>
                  </a:lnTo>
                  <a:close/>
                  <a:moveTo>
                    <a:pt x="408819" y="342686"/>
                  </a:moveTo>
                  <a:lnTo>
                    <a:pt x="545378" y="342686"/>
                  </a:lnTo>
                  <a:lnTo>
                    <a:pt x="545378" y="662182"/>
                  </a:lnTo>
                  <a:lnTo>
                    <a:pt x="408819" y="662182"/>
                  </a:lnTo>
                  <a:close/>
                  <a:moveTo>
                    <a:pt x="590898" y="251646"/>
                  </a:moveTo>
                  <a:lnTo>
                    <a:pt x="726598" y="251646"/>
                  </a:lnTo>
                  <a:lnTo>
                    <a:pt x="726598" y="662182"/>
                  </a:lnTo>
                  <a:lnTo>
                    <a:pt x="590898" y="662182"/>
                  </a:lnTo>
                  <a:close/>
                  <a:moveTo>
                    <a:pt x="726598" y="0"/>
                  </a:moveTo>
                  <a:lnTo>
                    <a:pt x="726598" y="68709"/>
                  </a:lnTo>
                  <a:lnTo>
                    <a:pt x="647583" y="148583"/>
                  </a:lnTo>
                  <a:lnTo>
                    <a:pt x="511024" y="148583"/>
                  </a:lnTo>
                  <a:lnTo>
                    <a:pt x="317780" y="286001"/>
                  </a:lnTo>
                  <a:lnTo>
                    <a:pt x="226740" y="239622"/>
                  </a:lnTo>
                  <a:lnTo>
                    <a:pt x="0" y="433725"/>
                  </a:lnTo>
                  <a:lnTo>
                    <a:pt x="0" y="377040"/>
                  </a:lnTo>
                  <a:lnTo>
                    <a:pt x="226740" y="182937"/>
                  </a:lnTo>
                  <a:lnTo>
                    <a:pt x="317780" y="228457"/>
                  </a:lnTo>
                  <a:lnTo>
                    <a:pt x="488693" y="103063"/>
                  </a:lnTo>
                  <a:lnTo>
                    <a:pt x="624394" y="103063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íṡļîdê">
              <a:extLst>
                <a:ext uri="{FF2B5EF4-FFF2-40B4-BE49-F238E27FC236}">
                  <a16:creationId xmlns:a16="http://schemas.microsoft.com/office/drawing/2014/main" xmlns="" id="{54360B74-9BA5-4206-8E10-24EF77A61753}"/>
                </a:ext>
              </a:extLst>
            </p:cNvPr>
            <p:cNvSpPr txBox="1"/>
            <p:nvPr/>
          </p:nvSpPr>
          <p:spPr>
            <a:xfrm>
              <a:off x="845381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42" name="íṣľïdè">
              <a:extLst>
                <a:ext uri="{FF2B5EF4-FFF2-40B4-BE49-F238E27FC236}">
                  <a16:creationId xmlns:a16="http://schemas.microsoft.com/office/drawing/2014/main" xmlns="" id="{0FD8DF01-9A56-46B6-97BC-9C4233E3D6C8}"/>
                </a:ext>
              </a:extLst>
            </p:cNvPr>
            <p:cNvSpPr/>
            <p:nvPr/>
          </p:nvSpPr>
          <p:spPr>
            <a:xfrm>
              <a:off x="8453814" y="2474896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3" name="íṥlïdé">
              <a:extLst>
                <a:ext uri="{FF2B5EF4-FFF2-40B4-BE49-F238E27FC236}">
                  <a16:creationId xmlns:a16="http://schemas.microsoft.com/office/drawing/2014/main" xmlns="" id="{7C3B4997-4B54-406D-903A-35272EA451F1}"/>
                </a:ext>
              </a:extLst>
            </p:cNvPr>
            <p:cNvSpPr txBox="1"/>
            <p:nvPr/>
          </p:nvSpPr>
          <p:spPr>
            <a:xfrm>
              <a:off x="844375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44" name="ïṥľïḑe">
              <a:extLst>
                <a:ext uri="{FF2B5EF4-FFF2-40B4-BE49-F238E27FC236}">
                  <a16:creationId xmlns:a16="http://schemas.microsoft.com/office/drawing/2014/main" xmlns="" id="{CAB9AECE-2B18-430A-80E6-1715A7C483F1}"/>
                </a:ext>
              </a:extLst>
            </p:cNvPr>
            <p:cNvSpPr/>
            <p:nvPr/>
          </p:nvSpPr>
          <p:spPr>
            <a:xfrm>
              <a:off x="8443750" y="4721629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5" name="iš1ïḍê">
              <a:extLst>
                <a:ext uri="{FF2B5EF4-FFF2-40B4-BE49-F238E27FC236}">
                  <a16:creationId xmlns:a16="http://schemas.microsoft.com/office/drawing/2014/main" xmlns="" id="{5FDEA9B0-8CCD-4F49-B3C4-073AA16F2A30}"/>
                </a:ext>
              </a:extLst>
            </p:cNvPr>
            <p:cNvSpPr txBox="1"/>
            <p:nvPr/>
          </p:nvSpPr>
          <p:spPr>
            <a:xfrm>
              <a:off x="162149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46" name="íṡ1iḋé">
              <a:extLst>
                <a:ext uri="{FF2B5EF4-FFF2-40B4-BE49-F238E27FC236}">
                  <a16:creationId xmlns:a16="http://schemas.microsoft.com/office/drawing/2014/main" xmlns="" id="{EEA29D2E-094D-4720-920F-37A619C1629C}"/>
                </a:ext>
              </a:extLst>
            </p:cNvPr>
            <p:cNvSpPr/>
            <p:nvPr/>
          </p:nvSpPr>
          <p:spPr>
            <a:xfrm>
              <a:off x="1621494" y="2474896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7" name="íṩḷîḓe">
              <a:extLst>
                <a:ext uri="{FF2B5EF4-FFF2-40B4-BE49-F238E27FC236}">
                  <a16:creationId xmlns:a16="http://schemas.microsoft.com/office/drawing/2014/main" xmlns="" id="{F7820664-1949-43BC-99E2-B6E86341EBE6}"/>
                </a:ext>
              </a:extLst>
            </p:cNvPr>
            <p:cNvSpPr txBox="1"/>
            <p:nvPr/>
          </p:nvSpPr>
          <p:spPr>
            <a:xfrm>
              <a:off x="161143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48" name="îṣľíďe">
              <a:extLst>
                <a:ext uri="{FF2B5EF4-FFF2-40B4-BE49-F238E27FC236}">
                  <a16:creationId xmlns:a16="http://schemas.microsoft.com/office/drawing/2014/main" xmlns="" id="{F938CD08-21FD-40BF-83E0-5AE743CA94F2}"/>
                </a:ext>
              </a:extLst>
            </p:cNvPr>
            <p:cNvSpPr/>
            <p:nvPr/>
          </p:nvSpPr>
          <p:spPr>
            <a:xfrm>
              <a:off x="1611430" y="4721629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12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186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511767-0E45-40D9-8E3A-935DB793B0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-2977"/>
            <a:ext cx="12207328" cy="4994643"/>
            <a:chOff x="-1" y="961657"/>
            <a:chExt cx="12207328" cy="4994643"/>
          </a:xfrm>
        </p:grpSpPr>
        <p:sp>
          <p:nvSpPr>
            <p:cNvPr id="16" name="íśļîḓe">
              <a:extLst>
                <a:ext uri="{FF2B5EF4-FFF2-40B4-BE49-F238E27FC236}">
                  <a16:creationId xmlns:a16="http://schemas.microsoft.com/office/drawing/2014/main" xmlns="" id="{2F2AFA87-C715-4EE5-BBCB-06A1B64DAB92}"/>
                </a:ext>
              </a:extLst>
            </p:cNvPr>
            <p:cNvSpPr/>
            <p:nvPr/>
          </p:nvSpPr>
          <p:spPr>
            <a:xfrm>
              <a:off x="-1" y="961657"/>
              <a:ext cx="12207328" cy="2550771"/>
            </a:xfrm>
            <a:custGeom>
              <a:avLst/>
              <a:gdLst>
                <a:gd name="connsiteX0" fmla="*/ 0 w 12188945"/>
                <a:gd name="connsiteY0" fmla="*/ 0 h 2550771"/>
                <a:gd name="connsiteX1" fmla="*/ 12188945 w 12188945"/>
                <a:gd name="connsiteY1" fmla="*/ 0 h 2550771"/>
                <a:gd name="connsiteX2" fmla="*/ 12188945 w 12188945"/>
                <a:gd name="connsiteY2" fmla="*/ 1317140 h 2550771"/>
                <a:gd name="connsiteX3" fmla="*/ 6463532 w 12188945"/>
                <a:gd name="connsiteY3" fmla="*/ 2244361 h 2550771"/>
                <a:gd name="connsiteX4" fmla="*/ 3760419 w 12188945"/>
                <a:gd name="connsiteY4" fmla="*/ 2550771 h 2550771"/>
                <a:gd name="connsiteX5" fmla="*/ 0 w 12188945"/>
                <a:gd name="connsiteY5" fmla="*/ 2148442 h 25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8945" h="2550771">
                  <a:moveTo>
                    <a:pt x="0" y="0"/>
                  </a:moveTo>
                  <a:lnTo>
                    <a:pt x="12188945" y="0"/>
                  </a:lnTo>
                  <a:lnTo>
                    <a:pt x="12188945" y="1317140"/>
                  </a:lnTo>
                  <a:cubicBezTo>
                    <a:pt x="9854891" y="1317140"/>
                    <a:pt x="9376111" y="1482335"/>
                    <a:pt x="6463532" y="2244361"/>
                  </a:cubicBezTo>
                  <a:cubicBezTo>
                    <a:pt x="5595743" y="2470838"/>
                    <a:pt x="4653144" y="2550771"/>
                    <a:pt x="3760419" y="2550771"/>
                  </a:cubicBezTo>
                  <a:cubicBezTo>
                    <a:pt x="1750540" y="2550771"/>
                    <a:pt x="0" y="2148442"/>
                    <a:pt x="0" y="2148442"/>
                  </a:cubicBezTo>
                  <a:close/>
                </a:path>
              </a:pathLst>
            </a:custGeom>
            <a:blipFill>
              <a:blip r:embed="rId6"/>
              <a:srcRect/>
              <a:stretch>
                <a:fillRect t="-109828" b="-108741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7" name="íS1iďe" title="MJ8JxobmQhO5YsZmEcy6DZVp0AZTfE39zvT5PAyas4bMl">
              <a:extLst>
                <a:ext uri="{FF2B5EF4-FFF2-40B4-BE49-F238E27FC236}">
                  <a16:creationId xmlns:a16="http://schemas.microsoft.com/office/drawing/2014/main" xmlns="" id="{7D5A4923-8AB9-4132-956E-34AB7C25FB93}"/>
                </a:ext>
              </a:extLst>
            </p:cNvPr>
            <p:cNvGrpSpPr/>
            <p:nvPr/>
          </p:nvGrpSpPr>
          <p:grpSpPr>
            <a:xfrm>
              <a:off x="1343471" y="3150555"/>
              <a:ext cx="792088" cy="792085"/>
              <a:chOff x="2406923" y="2845390"/>
              <a:chExt cx="571222" cy="571221"/>
            </a:xfrm>
          </p:grpSpPr>
          <p:sp>
            <p:nvSpPr>
              <p:cNvPr id="43" name="iSḻïḍé">
                <a:extLst>
                  <a:ext uri="{FF2B5EF4-FFF2-40B4-BE49-F238E27FC236}">
                    <a16:creationId xmlns:a16="http://schemas.microsoft.com/office/drawing/2014/main" xmlns="" id="{A97E3D8D-53CE-4755-8D4C-6535F94C573A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00A695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îṡlïḑè" title="ry6MHxwOH8WsTKLSa514qPVJnvhhWFnRDjZGIbRZNsFBp">
                <a:extLst>
                  <a:ext uri="{FF2B5EF4-FFF2-40B4-BE49-F238E27FC236}">
                    <a16:creationId xmlns:a16="http://schemas.microsoft.com/office/drawing/2014/main" xmlns="" id="{35A2E576-AD7B-4B98-8988-B6C07CDDD017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8" name="iṣḻïḑe">
              <a:extLst>
                <a:ext uri="{FF2B5EF4-FFF2-40B4-BE49-F238E27FC236}">
                  <a16:creationId xmlns:a16="http://schemas.microsoft.com/office/drawing/2014/main" xmlns="" id="{F7DE2441-CB92-4946-A515-021FA330F8A5}"/>
                </a:ext>
              </a:extLst>
            </p:cNvPr>
            <p:cNvGrpSpPr/>
            <p:nvPr/>
          </p:nvGrpSpPr>
          <p:grpSpPr>
            <a:xfrm>
              <a:off x="685484" y="4221088"/>
              <a:ext cx="2108063" cy="970279"/>
              <a:chOff x="1486986" y="1378373"/>
              <a:chExt cx="2108063" cy="970279"/>
            </a:xfrm>
          </p:grpSpPr>
          <p:sp>
            <p:nvSpPr>
              <p:cNvPr id="41" name="îsḷïḋê">
                <a:extLst>
                  <a:ext uri="{FF2B5EF4-FFF2-40B4-BE49-F238E27FC236}">
                    <a16:creationId xmlns:a16="http://schemas.microsoft.com/office/drawing/2014/main" xmlns="" id="{0C40DD75-444B-4C7E-B18B-F288E4C8B833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2" name="î$ḻíḑe">
                <a:extLst>
                  <a:ext uri="{FF2B5EF4-FFF2-40B4-BE49-F238E27FC236}">
                    <a16:creationId xmlns:a16="http://schemas.microsoft.com/office/drawing/2014/main" xmlns="" id="{62D04207-0A0A-4D1C-A4EA-4EDA77A85DBD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9" name="ïsḻïdé" title="MJ8JxobmQhO5YsZmEcy6DZVp0AZTfE39zvT5PAyas4bMl">
              <a:extLst>
                <a:ext uri="{FF2B5EF4-FFF2-40B4-BE49-F238E27FC236}">
                  <a16:creationId xmlns:a16="http://schemas.microsoft.com/office/drawing/2014/main" xmlns="" id="{62BC33BC-D043-4F20-9586-489EBF78D534}"/>
                </a:ext>
              </a:extLst>
            </p:cNvPr>
            <p:cNvGrpSpPr/>
            <p:nvPr/>
          </p:nvGrpSpPr>
          <p:grpSpPr>
            <a:xfrm>
              <a:off x="3935760" y="3274834"/>
              <a:ext cx="792088" cy="792085"/>
              <a:chOff x="2406923" y="2845390"/>
              <a:chExt cx="571222" cy="571221"/>
            </a:xfrm>
          </p:grpSpPr>
          <p:sp>
            <p:nvSpPr>
              <p:cNvPr id="39" name="ïsļîďê">
                <a:extLst>
                  <a:ext uri="{FF2B5EF4-FFF2-40B4-BE49-F238E27FC236}">
                    <a16:creationId xmlns:a16="http://schemas.microsoft.com/office/drawing/2014/main" xmlns="" id="{145482EB-2876-4843-8DC8-B0830AFC4BA6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00A695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íśľíḑé" title="ry6MHxwOH8WsTKLSa514qPVJnvhhWFnRDjZGIbRZNsFBp">
                <a:extLst>
                  <a:ext uri="{FF2B5EF4-FFF2-40B4-BE49-F238E27FC236}">
                    <a16:creationId xmlns:a16="http://schemas.microsoft.com/office/drawing/2014/main" xmlns="" id="{27EBE644-CEA4-49B0-A6A5-6A22AC67C68D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0" name="i$ľiḑé">
              <a:extLst>
                <a:ext uri="{FF2B5EF4-FFF2-40B4-BE49-F238E27FC236}">
                  <a16:creationId xmlns:a16="http://schemas.microsoft.com/office/drawing/2014/main" xmlns="" id="{BAB8E00D-14DE-48C8-A73F-97442875FA88}"/>
                </a:ext>
              </a:extLst>
            </p:cNvPr>
            <p:cNvGrpSpPr/>
            <p:nvPr/>
          </p:nvGrpSpPr>
          <p:grpSpPr>
            <a:xfrm>
              <a:off x="3277772" y="4221088"/>
              <a:ext cx="2108063" cy="970279"/>
              <a:chOff x="1486986" y="1378373"/>
              <a:chExt cx="2108063" cy="970279"/>
            </a:xfrm>
          </p:grpSpPr>
          <p:sp>
            <p:nvSpPr>
              <p:cNvPr id="37" name="îṥľîdê">
                <a:extLst>
                  <a:ext uri="{FF2B5EF4-FFF2-40B4-BE49-F238E27FC236}">
                    <a16:creationId xmlns:a16="http://schemas.microsoft.com/office/drawing/2014/main" xmlns="" id="{8A755092-D676-4FFC-B049-066E1CF4BF0E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38" name="îś1idè">
                <a:extLst>
                  <a:ext uri="{FF2B5EF4-FFF2-40B4-BE49-F238E27FC236}">
                    <a16:creationId xmlns:a16="http://schemas.microsoft.com/office/drawing/2014/main" xmlns="" id="{37C37DBB-861D-401E-940F-F3E7289B7F35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21" name="îSḷíḑe" title="RRWCujOtcqiJLIlMJ8JxobmQhO5YsZmEcy6DZVp0AZTfE39zvT5PAyas4bMl">
              <a:extLst>
                <a:ext uri="{FF2B5EF4-FFF2-40B4-BE49-F238E27FC236}">
                  <a16:creationId xmlns:a16="http://schemas.microsoft.com/office/drawing/2014/main" xmlns="" id="{5D51BC5D-CCFC-41F0-9EF8-44AF554B289E}"/>
                </a:ext>
              </a:extLst>
            </p:cNvPr>
            <p:cNvGrpSpPr/>
            <p:nvPr/>
          </p:nvGrpSpPr>
          <p:grpSpPr>
            <a:xfrm>
              <a:off x="7391935" y="2628450"/>
              <a:ext cx="792088" cy="792085"/>
              <a:chOff x="2406923" y="2845390"/>
              <a:chExt cx="571222" cy="571221"/>
            </a:xfrm>
          </p:grpSpPr>
          <p:sp>
            <p:nvSpPr>
              <p:cNvPr id="35" name="íṩḻïdé">
                <a:extLst>
                  <a:ext uri="{FF2B5EF4-FFF2-40B4-BE49-F238E27FC236}">
                    <a16:creationId xmlns:a16="http://schemas.microsoft.com/office/drawing/2014/main" xmlns="" id="{E82D64B7-D3E1-4DE3-8DFB-D3D356A1A28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išľïdè" title="tENvehlOdiZm1Hmry6MHxwOH8WsTKLSa514qPVJnvhhWFnRDjZGIbRZNsFBp">
                <a:extLst>
                  <a:ext uri="{FF2B5EF4-FFF2-40B4-BE49-F238E27FC236}">
                    <a16:creationId xmlns:a16="http://schemas.microsoft.com/office/drawing/2014/main" xmlns="" id="{B95386FA-42F4-47B9-A83A-3BFFC53338A7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2" name="íṥ1iḍè">
              <a:extLst>
                <a:ext uri="{FF2B5EF4-FFF2-40B4-BE49-F238E27FC236}">
                  <a16:creationId xmlns:a16="http://schemas.microsoft.com/office/drawing/2014/main" xmlns="" id="{CB273A01-08D4-4948-B34D-5AD4D3EF7089}"/>
                </a:ext>
              </a:extLst>
            </p:cNvPr>
            <p:cNvGrpSpPr/>
            <p:nvPr/>
          </p:nvGrpSpPr>
          <p:grpSpPr>
            <a:xfrm>
              <a:off x="6733947" y="3556165"/>
              <a:ext cx="2108063" cy="970279"/>
              <a:chOff x="1486986" y="1378373"/>
              <a:chExt cx="2108063" cy="970279"/>
            </a:xfrm>
          </p:grpSpPr>
          <p:sp>
            <p:nvSpPr>
              <p:cNvPr id="33" name="ïSľíḑe">
                <a:extLst>
                  <a:ext uri="{FF2B5EF4-FFF2-40B4-BE49-F238E27FC236}">
                    <a16:creationId xmlns:a16="http://schemas.microsoft.com/office/drawing/2014/main" xmlns="" id="{ED629742-9F97-479D-995D-6A3C7B268A37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34" name="ïśļiḍé">
                <a:extLst>
                  <a:ext uri="{FF2B5EF4-FFF2-40B4-BE49-F238E27FC236}">
                    <a16:creationId xmlns:a16="http://schemas.microsoft.com/office/drawing/2014/main" xmlns="" id="{367F3284-963C-4192-B809-1A5949C7D4A9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23" name="îsḻíďê" title="MJ8JxobmQhO5YsZmEcy6DZVp0AZTfE39zvT5PAyas4bMl">
              <a:extLst>
                <a:ext uri="{FF2B5EF4-FFF2-40B4-BE49-F238E27FC236}">
                  <a16:creationId xmlns:a16="http://schemas.microsoft.com/office/drawing/2014/main" xmlns="" id="{2F52244C-53B6-4B9A-9C7A-E19CF7494937}"/>
                </a:ext>
              </a:extLst>
            </p:cNvPr>
            <p:cNvGrpSpPr/>
            <p:nvPr/>
          </p:nvGrpSpPr>
          <p:grpSpPr>
            <a:xfrm>
              <a:off x="9777181" y="2143311"/>
              <a:ext cx="792088" cy="792085"/>
              <a:chOff x="2406923" y="2845390"/>
              <a:chExt cx="571222" cy="571221"/>
            </a:xfrm>
          </p:grpSpPr>
          <p:sp>
            <p:nvSpPr>
              <p:cNvPr id="31" name="íş1iḓè">
                <a:extLst>
                  <a:ext uri="{FF2B5EF4-FFF2-40B4-BE49-F238E27FC236}">
                    <a16:creationId xmlns:a16="http://schemas.microsoft.com/office/drawing/2014/main" xmlns="" id="{45C0A522-AAAB-48A5-BCD6-381CF68FBA85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ïš1íḋè" title="ry6MHxwOH8WsTKLSa514qPVJnvhhWFnRDjZGIbRZNsFBp">
                <a:extLst>
                  <a:ext uri="{FF2B5EF4-FFF2-40B4-BE49-F238E27FC236}">
                    <a16:creationId xmlns:a16="http://schemas.microsoft.com/office/drawing/2014/main" xmlns="" id="{FA9657E5-57CD-40A2-BAED-514229D56B4D}"/>
                  </a:ext>
                </a:extLst>
              </p:cNvPr>
              <p:cNvSpPr/>
              <p:nvPr/>
            </p:nvSpPr>
            <p:spPr bwMode="auto">
              <a:xfrm>
                <a:off x="2540113" y="2998523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4" name="iṣľîďê">
              <a:extLst>
                <a:ext uri="{FF2B5EF4-FFF2-40B4-BE49-F238E27FC236}">
                  <a16:creationId xmlns:a16="http://schemas.microsoft.com/office/drawing/2014/main" xmlns="" id="{969F82C7-ED04-489F-A63A-5DC9ECA0FDFA}"/>
                </a:ext>
              </a:extLst>
            </p:cNvPr>
            <p:cNvGrpSpPr/>
            <p:nvPr/>
          </p:nvGrpSpPr>
          <p:grpSpPr>
            <a:xfrm>
              <a:off x="9119193" y="3071026"/>
              <a:ext cx="2108063" cy="970279"/>
              <a:chOff x="1486986" y="1378373"/>
              <a:chExt cx="2108063" cy="970279"/>
            </a:xfrm>
          </p:grpSpPr>
          <p:sp>
            <p:nvSpPr>
              <p:cNvPr id="29" name="ïṥlïḋé">
                <a:extLst>
                  <a:ext uri="{FF2B5EF4-FFF2-40B4-BE49-F238E27FC236}">
                    <a16:creationId xmlns:a16="http://schemas.microsoft.com/office/drawing/2014/main" xmlns="" id="{7A8DAC34-3B14-4EF9-953D-998845ED9731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30" name="iṧļiḑe">
                <a:extLst>
                  <a:ext uri="{FF2B5EF4-FFF2-40B4-BE49-F238E27FC236}">
                    <a16:creationId xmlns:a16="http://schemas.microsoft.com/office/drawing/2014/main" xmlns="" id="{0FB3A989-A14C-4705-9D1F-2213D47833A0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3C0819C2-B681-4B39-A809-21D856556592}"/>
                </a:ext>
              </a:extLst>
            </p:cNvPr>
            <p:cNvCxnSpPr/>
            <p:nvPr/>
          </p:nvCxnSpPr>
          <p:spPr>
            <a:xfrm>
              <a:off x="2999656" y="4221088"/>
              <a:ext cx="0" cy="97027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F8C97B39-3989-4577-A7C3-9BC821A8AA8E}"/>
                </a:ext>
              </a:extLst>
            </p:cNvPr>
            <p:cNvCxnSpPr/>
            <p:nvPr/>
          </p:nvCxnSpPr>
          <p:spPr>
            <a:xfrm>
              <a:off x="8946066" y="3624188"/>
              <a:ext cx="0" cy="97027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27" name="îsḷïdé">
              <a:extLst>
                <a:ext uri="{FF2B5EF4-FFF2-40B4-BE49-F238E27FC236}">
                  <a16:creationId xmlns:a16="http://schemas.microsoft.com/office/drawing/2014/main" xmlns="" id="{1AA0EF15-934D-4992-878A-F386429B5F81}"/>
                </a:ext>
              </a:extLst>
            </p:cNvPr>
            <p:cNvSpPr/>
            <p:nvPr/>
          </p:nvSpPr>
          <p:spPr>
            <a:xfrm>
              <a:off x="2405593" y="5445224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ïS1íḑe">
              <a:extLst>
                <a:ext uri="{FF2B5EF4-FFF2-40B4-BE49-F238E27FC236}">
                  <a16:creationId xmlns:a16="http://schemas.microsoft.com/office/drawing/2014/main" xmlns="" id="{3A978291-C145-4B31-8BA2-0BB207AB9100}"/>
                </a:ext>
              </a:extLst>
            </p:cNvPr>
            <p:cNvSpPr/>
            <p:nvPr/>
          </p:nvSpPr>
          <p:spPr>
            <a:xfrm>
              <a:off x="8352003" y="4706227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769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C5C8F7-8A53-4369-B94F-344A880C8C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7890" y="1785509"/>
            <a:ext cx="9982202" cy="3295580"/>
            <a:chOff x="1104899" y="1822230"/>
            <a:chExt cx="9982202" cy="3295580"/>
          </a:xfrm>
        </p:grpSpPr>
        <p:sp>
          <p:nvSpPr>
            <p:cNvPr id="16" name="iś1iḍé">
              <a:extLst>
                <a:ext uri="{FF2B5EF4-FFF2-40B4-BE49-F238E27FC236}">
                  <a16:creationId xmlns:a16="http://schemas.microsoft.com/office/drawing/2014/main" xmlns="" id="{8C275A0F-CFF8-4BCB-81A0-6F0FC5322F11}"/>
                </a:ext>
              </a:extLst>
            </p:cNvPr>
            <p:cNvSpPr/>
            <p:nvPr/>
          </p:nvSpPr>
          <p:spPr>
            <a:xfrm>
              <a:off x="1755411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00A695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iṩľíḑé">
              <a:extLst>
                <a:ext uri="{FF2B5EF4-FFF2-40B4-BE49-F238E27FC236}">
                  <a16:creationId xmlns:a16="http://schemas.microsoft.com/office/drawing/2014/main" xmlns="" id="{236CBC81-3BBA-4CA6-9C9B-11D45F7AA8C5}"/>
                </a:ext>
              </a:extLst>
            </p:cNvPr>
            <p:cNvSpPr/>
            <p:nvPr/>
          </p:nvSpPr>
          <p:spPr>
            <a:xfrm>
              <a:off x="4327194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00A695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î$lîdê">
              <a:extLst>
                <a:ext uri="{FF2B5EF4-FFF2-40B4-BE49-F238E27FC236}">
                  <a16:creationId xmlns:a16="http://schemas.microsoft.com/office/drawing/2014/main" xmlns="" id="{E932BE2C-8664-4A4B-BD63-9C7AB1B78E8F}"/>
                </a:ext>
              </a:extLst>
            </p:cNvPr>
            <p:cNvSpPr/>
            <p:nvPr/>
          </p:nvSpPr>
          <p:spPr>
            <a:xfrm>
              <a:off x="6898977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00A695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íśľiḋé">
              <a:extLst>
                <a:ext uri="{FF2B5EF4-FFF2-40B4-BE49-F238E27FC236}">
                  <a16:creationId xmlns:a16="http://schemas.microsoft.com/office/drawing/2014/main" xmlns="" id="{47FE4349-30E8-46EF-9BA8-05C92DE8281D}"/>
                </a:ext>
              </a:extLst>
            </p:cNvPr>
            <p:cNvSpPr/>
            <p:nvPr/>
          </p:nvSpPr>
          <p:spPr>
            <a:xfrm>
              <a:off x="9470759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00A695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îṥļïḍê">
              <a:extLst>
                <a:ext uri="{FF2B5EF4-FFF2-40B4-BE49-F238E27FC236}">
                  <a16:creationId xmlns:a16="http://schemas.microsoft.com/office/drawing/2014/main" xmlns="" id="{B828A2F2-CE77-4FA5-B762-161ED5BB758E}"/>
                </a:ext>
              </a:extLst>
            </p:cNvPr>
            <p:cNvSpPr/>
            <p:nvPr/>
          </p:nvSpPr>
          <p:spPr>
            <a:xfrm rot="16200000">
              <a:off x="5787871" y="-1186997"/>
              <a:ext cx="603786" cy="7702876"/>
            </a:xfrm>
            <a:prstGeom prst="rightBracket">
              <a:avLst>
                <a:gd name="adj" fmla="val 125234"/>
              </a:avLst>
            </a:prstGeom>
            <a:noFill/>
            <a:ln w="190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íṥliḋè">
              <a:extLst>
                <a:ext uri="{FF2B5EF4-FFF2-40B4-BE49-F238E27FC236}">
                  <a16:creationId xmlns:a16="http://schemas.microsoft.com/office/drawing/2014/main" xmlns="" id="{922935E4-120C-44FA-AFF9-195B07A3B3FE}"/>
                </a:ext>
              </a:extLst>
            </p:cNvPr>
            <p:cNvSpPr/>
            <p:nvPr/>
          </p:nvSpPr>
          <p:spPr>
            <a:xfrm rot="16200000">
              <a:off x="5794672" y="1377514"/>
              <a:ext cx="603786" cy="2573854"/>
            </a:xfrm>
            <a:prstGeom prst="rightBracket">
              <a:avLst>
                <a:gd name="adj" fmla="val 125234"/>
              </a:avLst>
            </a:prstGeom>
            <a:noFill/>
            <a:ln w="190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iṡḻîḍé">
              <a:extLst>
                <a:ext uri="{FF2B5EF4-FFF2-40B4-BE49-F238E27FC236}">
                  <a16:creationId xmlns:a16="http://schemas.microsoft.com/office/drawing/2014/main" xmlns="" id="{E2CC4530-4D79-4D6F-85BF-659E36994CE4}"/>
                </a:ext>
              </a:extLst>
            </p:cNvPr>
            <p:cNvSpPr/>
            <p:nvPr/>
          </p:nvSpPr>
          <p:spPr bwMode="auto">
            <a:xfrm>
              <a:off x="1969753" y="3201106"/>
              <a:ext cx="537145" cy="45392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íṣ1îdê">
              <a:extLst>
                <a:ext uri="{FF2B5EF4-FFF2-40B4-BE49-F238E27FC236}">
                  <a16:creationId xmlns:a16="http://schemas.microsoft.com/office/drawing/2014/main" xmlns="" id="{BD738EA2-A0F6-4495-9139-48BD744B184F}"/>
                </a:ext>
              </a:extLst>
            </p:cNvPr>
            <p:cNvSpPr/>
            <p:nvPr/>
          </p:nvSpPr>
          <p:spPr bwMode="auto">
            <a:xfrm>
              <a:off x="9667348" y="3186102"/>
              <a:ext cx="572652" cy="48393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îṧļíďè">
              <a:extLst>
                <a:ext uri="{FF2B5EF4-FFF2-40B4-BE49-F238E27FC236}">
                  <a16:creationId xmlns:a16="http://schemas.microsoft.com/office/drawing/2014/main" xmlns="" id="{26BE9371-C4D4-49B2-9ACF-BDD8A57F6CAE}"/>
                </a:ext>
              </a:extLst>
            </p:cNvPr>
            <p:cNvSpPr/>
            <p:nvPr/>
          </p:nvSpPr>
          <p:spPr bwMode="auto">
            <a:xfrm>
              <a:off x="4528708" y="3201254"/>
              <a:ext cx="561860" cy="47481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îş1íḑê">
              <a:extLst>
                <a:ext uri="{FF2B5EF4-FFF2-40B4-BE49-F238E27FC236}">
                  <a16:creationId xmlns:a16="http://schemas.microsoft.com/office/drawing/2014/main" xmlns="" id="{A1234242-F4A4-4496-BCDF-5656873B63FF}"/>
                </a:ext>
              </a:extLst>
            </p:cNvPr>
            <p:cNvSpPr/>
            <p:nvPr/>
          </p:nvSpPr>
          <p:spPr bwMode="auto">
            <a:xfrm>
              <a:off x="7148341" y="3223955"/>
              <a:ext cx="483069" cy="40822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iś1îḋê">
              <a:extLst>
                <a:ext uri="{FF2B5EF4-FFF2-40B4-BE49-F238E27FC236}">
                  <a16:creationId xmlns:a16="http://schemas.microsoft.com/office/drawing/2014/main" xmlns="" id="{599701F3-7C21-4EBF-93C2-62DEF5B94ACE}"/>
                </a:ext>
              </a:extLst>
            </p:cNvPr>
            <p:cNvSpPr txBox="1"/>
            <p:nvPr/>
          </p:nvSpPr>
          <p:spPr>
            <a:xfrm>
              <a:off x="110490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7" name="íṡḻîḍé">
              <a:extLst>
                <a:ext uri="{FF2B5EF4-FFF2-40B4-BE49-F238E27FC236}">
                  <a16:creationId xmlns:a16="http://schemas.microsoft.com/office/drawing/2014/main" xmlns="" id="{EED9B4A3-6339-49EB-ADB2-B83CE0252FD2}"/>
                </a:ext>
              </a:extLst>
            </p:cNvPr>
            <p:cNvSpPr/>
            <p:nvPr/>
          </p:nvSpPr>
          <p:spPr>
            <a:xfrm>
              <a:off x="110489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8" name="ïṧḻïḓé">
              <a:extLst>
                <a:ext uri="{FF2B5EF4-FFF2-40B4-BE49-F238E27FC236}">
                  <a16:creationId xmlns:a16="http://schemas.microsoft.com/office/drawing/2014/main" xmlns="" id="{27429508-D06F-4252-BF4F-C757A9502611}"/>
                </a:ext>
              </a:extLst>
            </p:cNvPr>
            <p:cNvSpPr txBox="1"/>
            <p:nvPr/>
          </p:nvSpPr>
          <p:spPr>
            <a:xfrm>
              <a:off x="3676214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9" name="îšļîḍé">
              <a:extLst>
                <a:ext uri="{FF2B5EF4-FFF2-40B4-BE49-F238E27FC236}">
                  <a16:creationId xmlns:a16="http://schemas.microsoft.com/office/drawing/2014/main" xmlns="" id="{5E8F7A39-D812-4157-B330-B5C954745CD1}"/>
                </a:ext>
              </a:extLst>
            </p:cNvPr>
            <p:cNvSpPr/>
            <p:nvPr/>
          </p:nvSpPr>
          <p:spPr>
            <a:xfrm>
              <a:off x="3676213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0" name="íšļïḑè">
              <a:extLst>
                <a:ext uri="{FF2B5EF4-FFF2-40B4-BE49-F238E27FC236}">
                  <a16:creationId xmlns:a16="http://schemas.microsoft.com/office/drawing/2014/main" xmlns="" id="{B52E1EB8-ED47-452E-AE05-EFB0204D33E8}"/>
                </a:ext>
              </a:extLst>
            </p:cNvPr>
            <p:cNvSpPr txBox="1"/>
            <p:nvPr/>
          </p:nvSpPr>
          <p:spPr>
            <a:xfrm>
              <a:off x="6256451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31" name="íŝḷiḑe">
              <a:extLst>
                <a:ext uri="{FF2B5EF4-FFF2-40B4-BE49-F238E27FC236}">
                  <a16:creationId xmlns:a16="http://schemas.microsoft.com/office/drawing/2014/main" xmlns="" id="{71595F20-5653-42D0-882E-1B3214FD2EDC}"/>
                </a:ext>
              </a:extLst>
            </p:cNvPr>
            <p:cNvSpPr/>
            <p:nvPr/>
          </p:nvSpPr>
          <p:spPr>
            <a:xfrm>
              <a:off x="6256450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2" name="íşľiḍé">
              <a:extLst>
                <a:ext uri="{FF2B5EF4-FFF2-40B4-BE49-F238E27FC236}">
                  <a16:creationId xmlns:a16="http://schemas.microsoft.com/office/drawing/2014/main" xmlns="" id="{4C7C3FBA-1E4C-4685-B91D-825F14D57946}"/>
                </a:ext>
              </a:extLst>
            </p:cNvPr>
            <p:cNvSpPr txBox="1"/>
            <p:nvPr/>
          </p:nvSpPr>
          <p:spPr>
            <a:xfrm>
              <a:off x="882025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33" name="ïšľïḑe">
              <a:extLst>
                <a:ext uri="{FF2B5EF4-FFF2-40B4-BE49-F238E27FC236}">
                  <a16:creationId xmlns:a16="http://schemas.microsoft.com/office/drawing/2014/main" xmlns="" id="{0D5D82E5-491C-492C-AF6D-3F1D9A434435}"/>
                </a:ext>
              </a:extLst>
            </p:cNvPr>
            <p:cNvSpPr/>
            <p:nvPr/>
          </p:nvSpPr>
          <p:spPr>
            <a:xfrm>
              <a:off x="882024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4" name="íṣlíḓé">
              <a:extLst>
                <a:ext uri="{FF2B5EF4-FFF2-40B4-BE49-F238E27FC236}">
                  <a16:creationId xmlns:a16="http://schemas.microsoft.com/office/drawing/2014/main" xmlns="" id="{52F7D6EA-A4C1-49A6-B3B1-1B157F2F0E18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rgbClr val="00A695"/>
            </a:solidFill>
            <a:ln w="76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25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7327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1335123" y="50451"/>
            <a:ext cx="856877" cy="2419909"/>
            <a:chOff x="9848850" y="11113"/>
            <a:chExt cx="1462088" cy="4129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848850" y="2230438"/>
              <a:ext cx="1462088" cy="1327150"/>
            </a:xfrm>
            <a:custGeom>
              <a:avLst/>
              <a:gdLst>
                <a:gd name="T0" fmla="*/ 265 w 387"/>
                <a:gd name="T1" fmla="*/ 353 h 353"/>
                <a:gd name="T2" fmla="*/ 387 w 387"/>
                <a:gd name="T3" fmla="*/ 176 h 353"/>
                <a:gd name="T4" fmla="*/ 268 w 387"/>
                <a:gd name="T5" fmla="*/ 0 h 353"/>
                <a:gd name="T6" fmla="*/ 119 w 387"/>
                <a:gd name="T7" fmla="*/ 0 h 353"/>
                <a:gd name="T8" fmla="*/ 0 w 387"/>
                <a:gd name="T9" fmla="*/ 176 h 353"/>
                <a:gd name="T10" fmla="*/ 122 w 387"/>
                <a:gd name="T11" fmla="*/ 353 h 353"/>
                <a:gd name="T12" fmla="*/ 265 w 387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53">
                  <a:moveTo>
                    <a:pt x="265" y="353"/>
                  </a:moveTo>
                  <a:cubicBezTo>
                    <a:pt x="265" y="353"/>
                    <a:pt x="387" y="316"/>
                    <a:pt x="387" y="176"/>
                  </a:cubicBezTo>
                  <a:cubicBezTo>
                    <a:pt x="387" y="58"/>
                    <a:pt x="268" y="0"/>
                    <a:pt x="26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0" y="58"/>
                    <a:pt x="0" y="176"/>
                  </a:cubicBezTo>
                  <a:cubicBezTo>
                    <a:pt x="0" y="316"/>
                    <a:pt x="122" y="353"/>
                    <a:pt x="122" y="353"/>
                  </a:cubicBezTo>
                  <a:lnTo>
                    <a:pt x="265" y="353"/>
                  </a:ln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72688" y="2230438"/>
              <a:ext cx="1012825" cy="1327150"/>
            </a:xfrm>
            <a:custGeom>
              <a:avLst/>
              <a:gdLst>
                <a:gd name="T0" fmla="*/ 192 w 268"/>
                <a:gd name="T1" fmla="*/ 353 h 353"/>
                <a:gd name="T2" fmla="*/ 268 w 268"/>
                <a:gd name="T3" fmla="*/ 176 h 353"/>
                <a:gd name="T4" fmla="*/ 190 w 268"/>
                <a:gd name="T5" fmla="*/ 0 h 353"/>
                <a:gd name="T6" fmla="*/ 81 w 268"/>
                <a:gd name="T7" fmla="*/ 0 h 353"/>
                <a:gd name="T8" fmla="*/ 0 w 268"/>
                <a:gd name="T9" fmla="*/ 176 h 353"/>
                <a:gd name="T10" fmla="*/ 76 w 268"/>
                <a:gd name="T11" fmla="*/ 353 h 353"/>
                <a:gd name="T12" fmla="*/ 192 w 268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353">
                  <a:moveTo>
                    <a:pt x="192" y="353"/>
                  </a:moveTo>
                  <a:cubicBezTo>
                    <a:pt x="192" y="353"/>
                    <a:pt x="268" y="316"/>
                    <a:pt x="268" y="176"/>
                  </a:cubicBezTo>
                  <a:cubicBezTo>
                    <a:pt x="268" y="58"/>
                    <a:pt x="190" y="0"/>
                    <a:pt x="1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0" y="58"/>
                    <a:pt x="0" y="176"/>
                  </a:cubicBezTo>
                  <a:cubicBezTo>
                    <a:pt x="0" y="316"/>
                    <a:pt x="76" y="353"/>
                    <a:pt x="76" y="353"/>
                  </a:cubicBezTo>
                  <a:lnTo>
                    <a:pt x="192" y="353"/>
                  </a:lnTo>
                  <a:close/>
                </a:path>
              </a:pathLst>
            </a:custGeom>
            <a:solidFill>
              <a:srgbClr val="25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0310813" y="2230438"/>
              <a:ext cx="528638" cy="1327150"/>
            </a:xfrm>
            <a:custGeom>
              <a:avLst/>
              <a:gdLst>
                <a:gd name="T0" fmla="*/ 140 w 140"/>
                <a:gd name="T1" fmla="*/ 176 h 353"/>
                <a:gd name="T2" fmla="*/ 102 w 140"/>
                <a:gd name="T3" fmla="*/ 353 h 353"/>
                <a:gd name="T4" fmla="*/ 44 w 140"/>
                <a:gd name="T5" fmla="*/ 353 h 353"/>
                <a:gd name="T6" fmla="*/ 0 w 140"/>
                <a:gd name="T7" fmla="*/ 176 h 353"/>
                <a:gd name="T8" fmla="*/ 46 w 140"/>
                <a:gd name="T9" fmla="*/ 0 h 353"/>
                <a:gd name="T10" fmla="*/ 98 w 140"/>
                <a:gd name="T11" fmla="*/ 0 h 353"/>
                <a:gd name="T12" fmla="*/ 140 w 140"/>
                <a:gd name="T13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53">
                  <a:moveTo>
                    <a:pt x="140" y="176"/>
                  </a:moveTo>
                  <a:cubicBezTo>
                    <a:pt x="140" y="316"/>
                    <a:pt x="102" y="353"/>
                    <a:pt x="102" y="353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53"/>
                    <a:pt x="0" y="316"/>
                    <a:pt x="0" y="176"/>
                  </a:cubicBezTo>
                  <a:cubicBezTo>
                    <a:pt x="0" y="58"/>
                    <a:pt x="46" y="0"/>
                    <a:pt x="4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140" y="58"/>
                    <a:pt x="140" y="176"/>
                  </a:cubicBezTo>
                  <a:close/>
                </a:path>
              </a:pathLst>
            </a:custGeom>
            <a:solidFill>
              <a:srgbClr val="2B4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541000" y="11113"/>
              <a:ext cx="44450" cy="2136775"/>
            </a:xfrm>
            <a:prstGeom prst="rect">
              <a:avLst/>
            </a:prstGeom>
            <a:solidFill>
              <a:srgbClr val="E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4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2108200"/>
              <a:ext cx="6350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220325" y="3636963"/>
              <a:ext cx="123825" cy="217487"/>
            </a:xfrm>
            <a:custGeom>
              <a:avLst/>
              <a:gdLst>
                <a:gd name="T0" fmla="*/ 0 w 33"/>
                <a:gd name="T1" fmla="*/ 58 h 58"/>
                <a:gd name="T2" fmla="*/ 33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0" y="58"/>
                  </a:moveTo>
                  <a:cubicBezTo>
                    <a:pt x="0" y="58"/>
                    <a:pt x="28" y="39"/>
                    <a:pt x="33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763250" y="3617913"/>
              <a:ext cx="125413" cy="217487"/>
            </a:xfrm>
            <a:custGeom>
              <a:avLst/>
              <a:gdLst>
                <a:gd name="T0" fmla="*/ 33 w 33"/>
                <a:gd name="T1" fmla="*/ 58 h 58"/>
                <a:gd name="T2" fmla="*/ 0 w 33"/>
                <a:gd name="T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58">
                  <a:moveTo>
                    <a:pt x="33" y="58"/>
                  </a:moveTo>
                  <a:cubicBezTo>
                    <a:pt x="33" y="58"/>
                    <a:pt x="6" y="40"/>
                    <a:pt x="0" y="0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344150" y="3598863"/>
              <a:ext cx="147638" cy="538162"/>
            </a:xfrm>
            <a:custGeom>
              <a:avLst/>
              <a:gdLst>
                <a:gd name="T0" fmla="*/ 35 w 39"/>
                <a:gd name="T1" fmla="*/ 0 h 143"/>
                <a:gd name="T2" fmla="*/ 0 w 39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" h="143">
                  <a:moveTo>
                    <a:pt x="35" y="0"/>
                  </a:moveTo>
                  <a:cubicBezTo>
                    <a:pt x="35" y="0"/>
                    <a:pt x="39" y="112"/>
                    <a:pt x="0" y="143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604500" y="3598863"/>
              <a:ext cx="144463" cy="541337"/>
            </a:xfrm>
            <a:custGeom>
              <a:avLst/>
              <a:gdLst>
                <a:gd name="T0" fmla="*/ 7 w 38"/>
                <a:gd name="T1" fmla="*/ 0 h 144"/>
                <a:gd name="T2" fmla="*/ 38 w 38"/>
                <a:gd name="T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44">
                  <a:moveTo>
                    <a:pt x="7" y="0"/>
                  </a:moveTo>
                  <a:cubicBezTo>
                    <a:pt x="7" y="0"/>
                    <a:pt x="0" y="112"/>
                    <a:pt x="38" y="144"/>
                  </a:cubicBezTo>
                </a:path>
              </a:pathLst>
            </a:custGeom>
            <a:noFill/>
            <a:ln w="60325" cap="flat">
              <a:solidFill>
                <a:srgbClr val="FB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5550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7313" y="3527425"/>
              <a:ext cx="635000" cy="13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43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D0C18E-DD51-4456-8215-CA5D163931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470" y="1641317"/>
            <a:ext cx="10735293" cy="3609682"/>
            <a:chOff x="785195" y="1679417"/>
            <a:chExt cx="10735293" cy="3609682"/>
          </a:xfrm>
        </p:grpSpPr>
        <p:grpSp>
          <p:nvGrpSpPr>
            <p:cNvPr id="16" name="iŝḷïḑè">
              <a:extLst>
                <a:ext uri="{FF2B5EF4-FFF2-40B4-BE49-F238E27FC236}">
                  <a16:creationId xmlns:a16="http://schemas.microsoft.com/office/drawing/2014/main" xmlns="" id="{E3AFDDCD-0117-4E93-8D22-5111CD276DFA}"/>
                </a:ext>
              </a:extLst>
            </p:cNvPr>
            <p:cNvGrpSpPr/>
            <p:nvPr/>
          </p:nvGrpSpPr>
          <p:grpSpPr>
            <a:xfrm>
              <a:off x="6408816" y="2108186"/>
              <a:ext cx="1297468" cy="2613498"/>
              <a:chOff x="5270882" y="2061548"/>
              <a:chExt cx="1650236" cy="3324083"/>
            </a:xfrm>
          </p:grpSpPr>
          <p:grpSp>
            <p:nvGrpSpPr>
              <p:cNvPr id="70" name="ï$ḷîḋê">
                <a:extLst>
                  <a:ext uri="{FF2B5EF4-FFF2-40B4-BE49-F238E27FC236}">
                    <a16:creationId xmlns:a16="http://schemas.microsoft.com/office/drawing/2014/main" xmlns="" id="{3C78F13D-ADCF-4ACD-A038-4A623B60DC90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72" name="îṣľiḍè">
                  <a:extLst>
                    <a:ext uri="{FF2B5EF4-FFF2-40B4-BE49-F238E27FC236}">
                      <a16:creationId xmlns:a16="http://schemas.microsoft.com/office/drawing/2014/main" xmlns="" id="{9A1C810D-6604-49D9-B10D-B360A8AF98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74" name="íṡ1îḍè">
                    <a:extLst>
                      <a:ext uri="{FF2B5EF4-FFF2-40B4-BE49-F238E27FC236}">
                        <a16:creationId xmlns:a16="http://schemas.microsoft.com/office/drawing/2014/main" xmlns="" id="{542ABCB9-7D6A-494C-95C1-9AEADF62D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rgbClr val="456071">
                      <a:lumMod val="5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75" name="iśḷíḋê">
                    <a:extLst>
                      <a:ext uri="{FF2B5EF4-FFF2-40B4-BE49-F238E27FC236}">
                        <a16:creationId xmlns:a16="http://schemas.microsoft.com/office/drawing/2014/main" xmlns="" id="{1609C333-57CC-4EE9-93D3-1A109B628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rgbClr val="456071">
                      <a:lumMod val="5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76" name="iṩ1ïdè">
                    <a:extLst>
                      <a:ext uri="{FF2B5EF4-FFF2-40B4-BE49-F238E27FC236}">
                        <a16:creationId xmlns:a16="http://schemas.microsoft.com/office/drawing/2014/main" xmlns="" id="{7F9A77AE-7FFB-44C6-9DCE-4E7D4C857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77" name="i$liḓé">
                    <a:extLst>
                      <a:ext uri="{FF2B5EF4-FFF2-40B4-BE49-F238E27FC236}">
                        <a16:creationId xmlns:a16="http://schemas.microsoft.com/office/drawing/2014/main" xmlns="" id="{D398C09F-F47B-479F-A821-229FF10FD5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78" name="ïşľíḑe">
                    <a:extLst>
                      <a:ext uri="{FF2B5EF4-FFF2-40B4-BE49-F238E27FC236}">
                        <a16:creationId xmlns:a16="http://schemas.microsoft.com/office/drawing/2014/main" xmlns="" id="{A37F3708-DA4D-4535-A54E-D14E81C8B5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79" name="îṧ1îḓé">
                    <a:extLst>
                      <a:ext uri="{FF2B5EF4-FFF2-40B4-BE49-F238E27FC236}">
                        <a16:creationId xmlns:a16="http://schemas.microsoft.com/office/drawing/2014/main" xmlns="" id="{6C0A06CC-80AA-4DF7-9872-2E8CBF2444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  <p:sp>
              <p:nvSpPr>
                <p:cNvPr id="73" name="íṥľíďe">
                  <a:extLst>
                    <a:ext uri="{FF2B5EF4-FFF2-40B4-BE49-F238E27FC236}">
                      <a16:creationId xmlns:a16="http://schemas.microsoft.com/office/drawing/2014/main" xmlns="" id="{1CB8AA8F-D303-49A4-B53C-933BDF055A8B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71" name="îṣ1îḑè">
                <a:extLst>
                  <a:ext uri="{FF2B5EF4-FFF2-40B4-BE49-F238E27FC236}">
                    <a16:creationId xmlns:a16="http://schemas.microsoft.com/office/drawing/2014/main" xmlns="" id="{0AE17E19-E85D-418C-A3A7-F7D2CA6770B3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solidFill>
                <a:srgbClr val="00A695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sx="51000" sy="51000" algn="ctr" rotWithShape="0">
                  <a:srgbClr val="000000">
                    <a:alpha val="3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7" name="íşḻïďè">
              <a:extLst>
                <a:ext uri="{FF2B5EF4-FFF2-40B4-BE49-F238E27FC236}">
                  <a16:creationId xmlns:a16="http://schemas.microsoft.com/office/drawing/2014/main" xmlns="" id="{A1289061-E3F2-4CAA-AF0B-A47FE4EC7447}"/>
                </a:ext>
              </a:extLst>
            </p:cNvPr>
            <p:cNvGrpSpPr/>
            <p:nvPr/>
          </p:nvGrpSpPr>
          <p:grpSpPr>
            <a:xfrm>
              <a:off x="785195" y="1679417"/>
              <a:ext cx="3144487" cy="914152"/>
              <a:chOff x="1323524" y="1411821"/>
              <a:chExt cx="3144487" cy="914152"/>
            </a:xfrm>
          </p:grpSpPr>
          <p:grpSp>
            <p:nvGrpSpPr>
              <p:cNvPr id="64" name="îşḻïḓe">
                <a:extLst>
                  <a:ext uri="{FF2B5EF4-FFF2-40B4-BE49-F238E27FC236}">
                    <a16:creationId xmlns:a16="http://schemas.microsoft.com/office/drawing/2014/main" xmlns="" id="{F8C6F3FA-CE0D-4B59-8F04-B5C55DA54D2F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68" name="ïṧļíḓé">
                  <a:extLst>
                    <a:ext uri="{FF2B5EF4-FFF2-40B4-BE49-F238E27FC236}">
                      <a16:creationId xmlns:a16="http://schemas.microsoft.com/office/drawing/2014/main" xmlns="" id="{501A5813-C2E0-4638-A88C-48F7152BE26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rgbClr val="00A695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9" name="ïSļîḓè">
                  <a:extLst>
                    <a:ext uri="{FF2B5EF4-FFF2-40B4-BE49-F238E27FC236}">
                      <a16:creationId xmlns:a16="http://schemas.microsoft.com/office/drawing/2014/main" xmlns="" id="{9B46CE05-4932-4E75-9FEC-72E0753BDF5B}"/>
                    </a:ext>
                  </a:extLst>
                </p:cNvPr>
                <p:cNvSpPr/>
                <p:nvPr/>
              </p:nvSpPr>
              <p:spPr bwMode="auto">
                <a:xfrm>
                  <a:off x="1409369" y="1655176"/>
                  <a:ext cx="362114" cy="341426"/>
                </a:xfrm>
                <a:custGeom>
                  <a:avLst/>
                  <a:gdLst>
                    <a:gd name="connsiteX0" fmla="*/ 333859 w 607109"/>
                    <a:gd name="connsiteY0" fmla="*/ 104155 h 572427"/>
                    <a:gd name="connsiteX1" fmla="*/ 417370 w 607109"/>
                    <a:gd name="connsiteY1" fmla="*/ 104155 h 572427"/>
                    <a:gd name="connsiteX2" fmla="*/ 438505 w 607109"/>
                    <a:gd name="connsiteY2" fmla="*/ 116950 h 572427"/>
                    <a:gd name="connsiteX3" fmla="*/ 472265 w 607109"/>
                    <a:gd name="connsiteY3" fmla="*/ 181298 h 572427"/>
                    <a:gd name="connsiteX4" fmla="*/ 462165 w 607109"/>
                    <a:gd name="connsiteY4" fmla="*/ 213518 h 572427"/>
                    <a:gd name="connsiteX5" fmla="*/ 451130 w 607109"/>
                    <a:gd name="connsiteY5" fmla="*/ 216226 h 572427"/>
                    <a:gd name="connsiteX6" fmla="*/ 429995 w 607109"/>
                    <a:gd name="connsiteY6" fmla="*/ 203432 h 572427"/>
                    <a:gd name="connsiteX7" fmla="*/ 402875 w 607109"/>
                    <a:gd name="connsiteY7" fmla="*/ 151785 h 572427"/>
                    <a:gd name="connsiteX8" fmla="*/ 356023 w 607109"/>
                    <a:gd name="connsiteY8" fmla="*/ 151785 h 572427"/>
                    <a:gd name="connsiteX9" fmla="*/ 424384 w 607109"/>
                    <a:gd name="connsiteY9" fmla="*/ 256572 h 572427"/>
                    <a:gd name="connsiteX10" fmla="*/ 440282 w 607109"/>
                    <a:gd name="connsiteY10" fmla="*/ 251342 h 572427"/>
                    <a:gd name="connsiteX11" fmla="*/ 453749 w 607109"/>
                    <a:gd name="connsiteY11" fmla="*/ 262176 h 572427"/>
                    <a:gd name="connsiteX12" fmla="*/ 467870 w 607109"/>
                    <a:gd name="connsiteY12" fmla="*/ 296358 h 572427"/>
                    <a:gd name="connsiteX13" fmla="*/ 468244 w 607109"/>
                    <a:gd name="connsiteY13" fmla="*/ 296731 h 572427"/>
                    <a:gd name="connsiteX14" fmla="*/ 537821 w 607109"/>
                    <a:gd name="connsiteY14" fmla="*/ 386855 h 572427"/>
                    <a:gd name="connsiteX15" fmla="*/ 573639 w 607109"/>
                    <a:gd name="connsiteY15" fmla="*/ 371165 h 572427"/>
                    <a:gd name="connsiteX16" fmla="*/ 605061 w 607109"/>
                    <a:gd name="connsiteY16" fmla="*/ 383306 h 572427"/>
                    <a:gd name="connsiteX17" fmla="*/ 592903 w 607109"/>
                    <a:gd name="connsiteY17" fmla="*/ 414780 h 572427"/>
                    <a:gd name="connsiteX18" fmla="*/ 250348 w 607109"/>
                    <a:gd name="connsiteY18" fmla="*/ 557484 h 572427"/>
                    <a:gd name="connsiteX19" fmla="*/ 171231 w 607109"/>
                    <a:gd name="connsiteY19" fmla="*/ 572427 h 572427"/>
                    <a:gd name="connsiteX20" fmla="*/ 103431 w 607109"/>
                    <a:gd name="connsiteY20" fmla="*/ 552815 h 572427"/>
                    <a:gd name="connsiteX21" fmla="*/ 101374 w 607109"/>
                    <a:gd name="connsiteY21" fmla="*/ 519193 h 572427"/>
                    <a:gd name="connsiteX22" fmla="*/ 134479 w 607109"/>
                    <a:gd name="connsiteY22" fmla="*/ 516578 h 572427"/>
                    <a:gd name="connsiteX23" fmla="*/ 234637 w 607109"/>
                    <a:gd name="connsiteY23" fmla="*/ 512469 h 572427"/>
                    <a:gd name="connsiteX24" fmla="*/ 437757 w 607109"/>
                    <a:gd name="connsiteY24" fmla="*/ 430003 h 572427"/>
                    <a:gd name="connsiteX25" fmla="*/ 394365 w 607109"/>
                    <a:gd name="connsiteY25" fmla="*/ 374621 h 572427"/>
                    <a:gd name="connsiteX26" fmla="*/ 219206 w 607109"/>
                    <a:gd name="connsiteY26" fmla="*/ 444292 h 572427"/>
                    <a:gd name="connsiteX27" fmla="*/ 217242 w 607109"/>
                    <a:gd name="connsiteY27" fmla="*/ 444946 h 572427"/>
                    <a:gd name="connsiteX28" fmla="*/ 197790 w 607109"/>
                    <a:gd name="connsiteY28" fmla="*/ 446907 h 572427"/>
                    <a:gd name="connsiteX29" fmla="*/ 101093 w 607109"/>
                    <a:gd name="connsiteY29" fmla="*/ 423465 h 572427"/>
                    <a:gd name="connsiteX30" fmla="*/ 90245 w 607109"/>
                    <a:gd name="connsiteY30" fmla="*/ 405907 h 572427"/>
                    <a:gd name="connsiteX31" fmla="*/ 103150 w 607109"/>
                    <a:gd name="connsiteY31" fmla="*/ 389844 h 572427"/>
                    <a:gd name="connsiteX32" fmla="*/ 292056 w 607109"/>
                    <a:gd name="connsiteY32" fmla="*/ 326337 h 572427"/>
                    <a:gd name="connsiteX33" fmla="*/ 236039 w 607109"/>
                    <a:gd name="connsiteY33" fmla="*/ 222484 h 572427"/>
                    <a:gd name="connsiteX34" fmla="*/ 202466 w 607109"/>
                    <a:gd name="connsiteY34" fmla="*/ 322508 h 572427"/>
                    <a:gd name="connsiteX35" fmla="*/ 97913 w 607109"/>
                    <a:gd name="connsiteY35" fmla="*/ 351833 h 572427"/>
                    <a:gd name="connsiteX36" fmla="*/ 91461 w 607109"/>
                    <a:gd name="connsiteY36" fmla="*/ 352674 h 572427"/>
                    <a:gd name="connsiteX37" fmla="*/ 82483 w 607109"/>
                    <a:gd name="connsiteY37" fmla="*/ 350712 h 572427"/>
                    <a:gd name="connsiteX38" fmla="*/ 73505 w 607109"/>
                    <a:gd name="connsiteY38" fmla="*/ 458861 h 572427"/>
                    <a:gd name="connsiteX39" fmla="*/ 108013 w 607109"/>
                    <a:gd name="connsiteY39" fmla="*/ 458861 h 572427"/>
                    <a:gd name="connsiteX40" fmla="*/ 119984 w 607109"/>
                    <a:gd name="connsiteY40" fmla="*/ 470816 h 572427"/>
                    <a:gd name="connsiteX41" fmla="*/ 108013 w 607109"/>
                    <a:gd name="connsiteY41" fmla="*/ 482676 h 572427"/>
                    <a:gd name="connsiteX42" fmla="*/ 11877 w 607109"/>
                    <a:gd name="connsiteY42" fmla="*/ 482676 h 572427"/>
                    <a:gd name="connsiteX43" fmla="*/ 0 w 607109"/>
                    <a:gd name="connsiteY43" fmla="*/ 470816 h 572427"/>
                    <a:gd name="connsiteX44" fmla="*/ 11877 w 607109"/>
                    <a:gd name="connsiteY44" fmla="*/ 458861 h 572427"/>
                    <a:gd name="connsiteX45" fmla="*/ 49658 w 607109"/>
                    <a:gd name="connsiteY45" fmla="*/ 458861 h 572427"/>
                    <a:gd name="connsiteX46" fmla="*/ 71635 w 607109"/>
                    <a:gd name="connsiteY46" fmla="*/ 191384 h 572427"/>
                    <a:gd name="connsiteX47" fmla="*/ 84447 w 607109"/>
                    <a:gd name="connsiteY47" fmla="*/ 180457 h 572427"/>
                    <a:gd name="connsiteX48" fmla="*/ 95388 w 607109"/>
                    <a:gd name="connsiteY48" fmla="*/ 193345 h 572427"/>
                    <a:gd name="connsiteX49" fmla="*/ 86130 w 607109"/>
                    <a:gd name="connsiteY49" fmla="*/ 305604 h 572427"/>
                    <a:gd name="connsiteX50" fmla="*/ 165246 w 607109"/>
                    <a:gd name="connsiteY50" fmla="*/ 283376 h 572427"/>
                    <a:gd name="connsiteX51" fmla="*/ 200690 w 607109"/>
                    <a:gd name="connsiteY51" fmla="*/ 177749 h 572427"/>
                    <a:gd name="connsiteX52" fmla="*/ 221731 w 607109"/>
                    <a:gd name="connsiteY52" fmla="*/ 161592 h 572427"/>
                    <a:gd name="connsiteX53" fmla="*/ 317213 w 607109"/>
                    <a:gd name="connsiteY53" fmla="*/ 110973 h 572427"/>
                    <a:gd name="connsiteX54" fmla="*/ 333859 w 607109"/>
                    <a:gd name="connsiteY54" fmla="*/ 104155 h 572427"/>
                    <a:gd name="connsiteX55" fmla="*/ 223375 w 607109"/>
                    <a:gd name="connsiteY55" fmla="*/ 0 h 572427"/>
                    <a:gd name="connsiteX56" fmla="*/ 282968 w 607109"/>
                    <a:gd name="connsiteY56" fmla="*/ 59522 h 572427"/>
                    <a:gd name="connsiteX57" fmla="*/ 223375 w 607109"/>
                    <a:gd name="connsiteY57" fmla="*/ 119044 h 572427"/>
                    <a:gd name="connsiteX58" fmla="*/ 163782 w 607109"/>
                    <a:gd name="connsiteY58" fmla="*/ 59522 h 572427"/>
                    <a:gd name="connsiteX59" fmla="*/ 223375 w 607109"/>
                    <a:gd name="connsiteY59" fmla="*/ 0 h 57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607109" h="572427">
                      <a:moveTo>
                        <a:pt x="333859" y="104155"/>
                      </a:moveTo>
                      <a:lnTo>
                        <a:pt x="417370" y="104155"/>
                      </a:lnTo>
                      <a:cubicBezTo>
                        <a:pt x="426161" y="104155"/>
                        <a:pt x="434391" y="109105"/>
                        <a:pt x="438505" y="116950"/>
                      </a:cubicBezTo>
                      <a:lnTo>
                        <a:pt x="472265" y="181298"/>
                      </a:lnTo>
                      <a:cubicBezTo>
                        <a:pt x="478344" y="192972"/>
                        <a:pt x="473855" y="207354"/>
                        <a:pt x="462165" y="213518"/>
                      </a:cubicBezTo>
                      <a:cubicBezTo>
                        <a:pt x="458612" y="215293"/>
                        <a:pt x="454871" y="216226"/>
                        <a:pt x="451130" y="216226"/>
                      </a:cubicBezTo>
                      <a:cubicBezTo>
                        <a:pt x="442527" y="216226"/>
                        <a:pt x="434297" y="211557"/>
                        <a:pt x="429995" y="203432"/>
                      </a:cubicBezTo>
                      <a:lnTo>
                        <a:pt x="402875" y="151785"/>
                      </a:lnTo>
                      <a:lnTo>
                        <a:pt x="356023" y="151785"/>
                      </a:lnTo>
                      <a:lnTo>
                        <a:pt x="424384" y="256572"/>
                      </a:lnTo>
                      <a:cubicBezTo>
                        <a:pt x="428499" y="252276"/>
                        <a:pt x="434391" y="250315"/>
                        <a:pt x="440282" y="251342"/>
                      </a:cubicBezTo>
                      <a:cubicBezTo>
                        <a:pt x="446361" y="252463"/>
                        <a:pt x="451411" y="256479"/>
                        <a:pt x="453749" y="262176"/>
                      </a:cubicBezTo>
                      <a:lnTo>
                        <a:pt x="467870" y="296358"/>
                      </a:lnTo>
                      <a:cubicBezTo>
                        <a:pt x="467964" y="296544"/>
                        <a:pt x="468151" y="296638"/>
                        <a:pt x="468244" y="296731"/>
                      </a:cubicBezTo>
                      <a:lnTo>
                        <a:pt x="537821" y="386855"/>
                      </a:lnTo>
                      <a:cubicBezTo>
                        <a:pt x="559424" y="377423"/>
                        <a:pt x="573078" y="371445"/>
                        <a:pt x="573639" y="371165"/>
                      </a:cubicBezTo>
                      <a:cubicBezTo>
                        <a:pt x="585703" y="365842"/>
                        <a:pt x="599730" y="371352"/>
                        <a:pt x="605061" y="383306"/>
                      </a:cubicBezTo>
                      <a:cubicBezTo>
                        <a:pt x="610391" y="395354"/>
                        <a:pt x="604967" y="409456"/>
                        <a:pt x="592903" y="414780"/>
                      </a:cubicBezTo>
                      <a:cubicBezTo>
                        <a:pt x="582523" y="419263"/>
                        <a:pt x="338628" y="526665"/>
                        <a:pt x="250348" y="557484"/>
                      </a:cubicBezTo>
                      <a:cubicBezTo>
                        <a:pt x="218364" y="568598"/>
                        <a:pt x="192179" y="572427"/>
                        <a:pt x="171231" y="572427"/>
                      </a:cubicBezTo>
                      <a:cubicBezTo>
                        <a:pt x="127465" y="572427"/>
                        <a:pt x="106517" y="555523"/>
                        <a:pt x="103431" y="552815"/>
                      </a:cubicBezTo>
                      <a:cubicBezTo>
                        <a:pt x="93518" y="544036"/>
                        <a:pt x="92676" y="528999"/>
                        <a:pt x="101374" y="519193"/>
                      </a:cubicBezTo>
                      <a:cubicBezTo>
                        <a:pt x="109977" y="509480"/>
                        <a:pt x="124566" y="508453"/>
                        <a:pt x="134479" y="516578"/>
                      </a:cubicBezTo>
                      <a:cubicBezTo>
                        <a:pt x="136069" y="517792"/>
                        <a:pt x="164872" y="536751"/>
                        <a:pt x="234637" y="512469"/>
                      </a:cubicBezTo>
                      <a:cubicBezTo>
                        <a:pt x="278309" y="497246"/>
                        <a:pt x="363598" y="461663"/>
                        <a:pt x="437757" y="430003"/>
                      </a:cubicBezTo>
                      <a:lnTo>
                        <a:pt x="394365" y="374621"/>
                      </a:lnTo>
                      <a:lnTo>
                        <a:pt x="219206" y="444292"/>
                      </a:lnTo>
                      <a:cubicBezTo>
                        <a:pt x="218551" y="444572"/>
                        <a:pt x="217897" y="444759"/>
                        <a:pt x="217242" y="444946"/>
                      </a:cubicBezTo>
                      <a:cubicBezTo>
                        <a:pt x="215559" y="445413"/>
                        <a:pt x="209200" y="446907"/>
                        <a:pt x="197790" y="446907"/>
                      </a:cubicBezTo>
                      <a:cubicBezTo>
                        <a:pt x="178993" y="446907"/>
                        <a:pt x="146917" y="442798"/>
                        <a:pt x="101093" y="423465"/>
                      </a:cubicBezTo>
                      <a:cubicBezTo>
                        <a:pt x="94079" y="420570"/>
                        <a:pt x="89777" y="413472"/>
                        <a:pt x="90245" y="405907"/>
                      </a:cubicBezTo>
                      <a:cubicBezTo>
                        <a:pt x="90619" y="398343"/>
                        <a:pt x="95856" y="391899"/>
                        <a:pt x="103150" y="389844"/>
                      </a:cubicBezTo>
                      <a:cubicBezTo>
                        <a:pt x="143737" y="378263"/>
                        <a:pt x="222012" y="353701"/>
                        <a:pt x="292056" y="326337"/>
                      </a:cubicBezTo>
                      <a:lnTo>
                        <a:pt x="236039" y="222484"/>
                      </a:lnTo>
                      <a:lnTo>
                        <a:pt x="202466" y="322508"/>
                      </a:lnTo>
                      <a:lnTo>
                        <a:pt x="97913" y="351833"/>
                      </a:lnTo>
                      <a:cubicBezTo>
                        <a:pt x="95763" y="352393"/>
                        <a:pt x="93612" y="352674"/>
                        <a:pt x="91461" y="352674"/>
                      </a:cubicBezTo>
                      <a:cubicBezTo>
                        <a:pt x="88281" y="352674"/>
                        <a:pt x="85289" y="351833"/>
                        <a:pt x="82483" y="350712"/>
                      </a:cubicBezTo>
                      <a:lnTo>
                        <a:pt x="73505" y="458861"/>
                      </a:lnTo>
                      <a:lnTo>
                        <a:pt x="108013" y="458861"/>
                      </a:lnTo>
                      <a:cubicBezTo>
                        <a:pt x="114653" y="458861"/>
                        <a:pt x="119984" y="464185"/>
                        <a:pt x="119984" y="470816"/>
                      </a:cubicBezTo>
                      <a:cubicBezTo>
                        <a:pt x="119984" y="477353"/>
                        <a:pt x="114653" y="482676"/>
                        <a:pt x="108013" y="482676"/>
                      </a:cubicBezTo>
                      <a:lnTo>
                        <a:pt x="11877" y="482676"/>
                      </a:lnTo>
                      <a:cubicBezTo>
                        <a:pt x="5331" y="482676"/>
                        <a:pt x="0" y="477353"/>
                        <a:pt x="0" y="470816"/>
                      </a:cubicBezTo>
                      <a:cubicBezTo>
                        <a:pt x="0" y="464185"/>
                        <a:pt x="5331" y="458861"/>
                        <a:pt x="11877" y="458861"/>
                      </a:cubicBezTo>
                      <a:lnTo>
                        <a:pt x="49658" y="458861"/>
                      </a:lnTo>
                      <a:lnTo>
                        <a:pt x="71635" y="191384"/>
                      </a:lnTo>
                      <a:cubicBezTo>
                        <a:pt x="72196" y="184846"/>
                        <a:pt x="77901" y="179897"/>
                        <a:pt x="84447" y="180457"/>
                      </a:cubicBezTo>
                      <a:cubicBezTo>
                        <a:pt x="90993" y="181017"/>
                        <a:pt x="95950" y="186808"/>
                        <a:pt x="95388" y="193345"/>
                      </a:cubicBezTo>
                      <a:lnTo>
                        <a:pt x="86130" y="305604"/>
                      </a:lnTo>
                      <a:lnTo>
                        <a:pt x="165246" y="283376"/>
                      </a:lnTo>
                      <a:lnTo>
                        <a:pt x="200690" y="177749"/>
                      </a:lnTo>
                      <a:cubicBezTo>
                        <a:pt x="203869" y="168409"/>
                        <a:pt x="212379" y="162245"/>
                        <a:pt x="221731" y="161592"/>
                      </a:cubicBezTo>
                      <a:lnTo>
                        <a:pt x="317213" y="110973"/>
                      </a:lnTo>
                      <a:cubicBezTo>
                        <a:pt x="321515" y="106770"/>
                        <a:pt x="327406" y="104155"/>
                        <a:pt x="333859" y="104155"/>
                      </a:cubicBezTo>
                      <a:close/>
                      <a:moveTo>
                        <a:pt x="223375" y="0"/>
                      </a:moveTo>
                      <a:cubicBezTo>
                        <a:pt x="256287" y="0"/>
                        <a:pt x="282968" y="26649"/>
                        <a:pt x="282968" y="59522"/>
                      </a:cubicBezTo>
                      <a:cubicBezTo>
                        <a:pt x="282968" y="92395"/>
                        <a:pt x="256287" y="119044"/>
                        <a:pt x="223375" y="119044"/>
                      </a:cubicBezTo>
                      <a:cubicBezTo>
                        <a:pt x="190463" y="119044"/>
                        <a:pt x="163782" y="92395"/>
                        <a:pt x="163782" y="59522"/>
                      </a:cubicBezTo>
                      <a:cubicBezTo>
                        <a:pt x="163782" y="26649"/>
                        <a:pt x="190463" y="0"/>
                        <a:pt x="2233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65" name="îSliḓê">
                <a:extLst>
                  <a:ext uri="{FF2B5EF4-FFF2-40B4-BE49-F238E27FC236}">
                    <a16:creationId xmlns:a16="http://schemas.microsoft.com/office/drawing/2014/main" xmlns="" id="{EC2BA6BD-B841-4804-8A68-A41E7CB9CC50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66" name="ïšļïḓè">
                  <a:extLst>
                    <a:ext uri="{FF2B5EF4-FFF2-40B4-BE49-F238E27FC236}">
                      <a16:creationId xmlns:a16="http://schemas.microsoft.com/office/drawing/2014/main" xmlns="" id="{BA400475-514E-415F-ABD4-F450DC3A7959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  <a:endPara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67" name="ïṥḷîḑè">
                  <a:extLst>
                    <a:ext uri="{FF2B5EF4-FFF2-40B4-BE49-F238E27FC236}">
                      <a16:creationId xmlns:a16="http://schemas.microsoft.com/office/drawing/2014/main" xmlns="" id="{0710DDCD-E1D6-4408-B8F2-B6A8EC86B13E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8" name="iśḷídê">
              <a:extLst>
                <a:ext uri="{FF2B5EF4-FFF2-40B4-BE49-F238E27FC236}">
                  <a16:creationId xmlns:a16="http://schemas.microsoft.com/office/drawing/2014/main" xmlns="" id="{B2334065-A709-4B8A-8C6A-20BAF2713C5D}"/>
                </a:ext>
              </a:extLst>
            </p:cNvPr>
            <p:cNvGrpSpPr/>
            <p:nvPr/>
          </p:nvGrpSpPr>
          <p:grpSpPr>
            <a:xfrm>
              <a:off x="785195" y="3015379"/>
              <a:ext cx="3144487" cy="914152"/>
              <a:chOff x="1323524" y="1411821"/>
              <a:chExt cx="3144487" cy="914152"/>
            </a:xfrm>
          </p:grpSpPr>
          <p:grpSp>
            <p:nvGrpSpPr>
              <p:cNvPr id="58" name="iṩḻiḑé">
                <a:extLst>
                  <a:ext uri="{FF2B5EF4-FFF2-40B4-BE49-F238E27FC236}">
                    <a16:creationId xmlns:a16="http://schemas.microsoft.com/office/drawing/2014/main" xmlns="" id="{37EA3801-096A-4486-AEFE-44B346B3227C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62" name="išliḑe">
                  <a:extLst>
                    <a:ext uri="{FF2B5EF4-FFF2-40B4-BE49-F238E27FC236}">
                      <a16:creationId xmlns:a16="http://schemas.microsoft.com/office/drawing/2014/main" xmlns="" id="{60840140-54A0-4119-91BA-A5A240157B8E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rgbClr val="00A695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3" name="î$ľiḍê">
                  <a:extLst>
                    <a:ext uri="{FF2B5EF4-FFF2-40B4-BE49-F238E27FC236}">
                      <a16:creationId xmlns:a16="http://schemas.microsoft.com/office/drawing/2014/main" xmlns="" id="{C4B02E6F-63E2-4F98-B863-F86F3CA5BD4D}"/>
                    </a:ext>
                  </a:extLst>
                </p:cNvPr>
                <p:cNvSpPr/>
                <p:nvPr/>
              </p:nvSpPr>
              <p:spPr bwMode="auto">
                <a:xfrm>
                  <a:off x="1513896" y="1644832"/>
                  <a:ext cx="153059" cy="362114"/>
                </a:xfrm>
                <a:custGeom>
                  <a:avLst/>
                  <a:gdLst>
                    <a:gd name="T0" fmla="*/ 296 w 357"/>
                    <a:gd name="T1" fmla="*/ 359 h 846"/>
                    <a:gd name="T2" fmla="*/ 293 w 357"/>
                    <a:gd name="T3" fmla="*/ 354 h 846"/>
                    <a:gd name="T4" fmla="*/ 273 w 357"/>
                    <a:gd name="T5" fmla="*/ 340 h 846"/>
                    <a:gd name="T6" fmla="*/ 263 w 357"/>
                    <a:gd name="T7" fmla="*/ 336 h 846"/>
                    <a:gd name="T8" fmla="*/ 263 w 357"/>
                    <a:gd name="T9" fmla="*/ 367 h 846"/>
                    <a:gd name="T10" fmla="*/ 260 w 357"/>
                    <a:gd name="T11" fmla="*/ 368 h 846"/>
                    <a:gd name="T12" fmla="*/ 185 w 357"/>
                    <a:gd name="T13" fmla="*/ 399 h 846"/>
                    <a:gd name="T14" fmla="*/ 155 w 357"/>
                    <a:gd name="T15" fmla="*/ 451 h 846"/>
                    <a:gd name="T16" fmla="*/ 196 w 357"/>
                    <a:gd name="T17" fmla="*/ 489 h 846"/>
                    <a:gd name="T18" fmla="*/ 211 w 357"/>
                    <a:gd name="T19" fmla="*/ 486 h 846"/>
                    <a:gd name="T20" fmla="*/ 221 w 357"/>
                    <a:gd name="T21" fmla="*/ 483 h 846"/>
                    <a:gd name="T22" fmla="*/ 263 w 357"/>
                    <a:gd name="T23" fmla="*/ 468 h 846"/>
                    <a:gd name="T24" fmla="*/ 263 w 357"/>
                    <a:gd name="T25" fmla="*/ 496 h 846"/>
                    <a:gd name="T26" fmla="*/ 263 w 357"/>
                    <a:gd name="T27" fmla="*/ 501 h 846"/>
                    <a:gd name="T28" fmla="*/ 263 w 357"/>
                    <a:gd name="T29" fmla="*/ 501 h 846"/>
                    <a:gd name="T30" fmla="*/ 263 w 357"/>
                    <a:gd name="T31" fmla="*/ 595 h 846"/>
                    <a:gd name="T32" fmla="*/ 255 w 357"/>
                    <a:gd name="T33" fmla="*/ 595 h 846"/>
                    <a:gd name="T34" fmla="*/ 194 w 357"/>
                    <a:gd name="T35" fmla="*/ 595 h 846"/>
                    <a:gd name="T36" fmla="*/ 194 w 357"/>
                    <a:gd name="T37" fmla="*/ 566 h 846"/>
                    <a:gd name="T38" fmla="*/ 157 w 357"/>
                    <a:gd name="T39" fmla="*/ 559 h 846"/>
                    <a:gd name="T40" fmla="*/ 112 w 357"/>
                    <a:gd name="T41" fmla="*/ 610 h 846"/>
                    <a:gd name="T42" fmla="*/ 255 w 357"/>
                    <a:gd name="T43" fmla="*/ 610 h 846"/>
                    <a:gd name="T44" fmla="*/ 255 w 357"/>
                    <a:gd name="T45" fmla="*/ 610 h 846"/>
                    <a:gd name="T46" fmla="*/ 289 w 357"/>
                    <a:gd name="T47" fmla="*/ 644 h 846"/>
                    <a:gd name="T48" fmla="*/ 255 w 357"/>
                    <a:gd name="T49" fmla="*/ 678 h 846"/>
                    <a:gd name="T50" fmla="*/ 36 w 357"/>
                    <a:gd name="T51" fmla="*/ 678 h 846"/>
                    <a:gd name="T52" fmla="*/ 36 w 357"/>
                    <a:gd name="T53" fmla="*/ 678 h 846"/>
                    <a:gd name="T54" fmla="*/ 6 w 357"/>
                    <a:gd name="T55" fmla="*/ 658 h 846"/>
                    <a:gd name="T56" fmla="*/ 11 w 357"/>
                    <a:gd name="T57" fmla="*/ 622 h 846"/>
                    <a:gd name="T58" fmla="*/ 117 w 357"/>
                    <a:gd name="T59" fmla="*/ 502 h 846"/>
                    <a:gd name="T60" fmla="*/ 117 w 357"/>
                    <a:gd name="T61" fmla="*/ 502 h 846"/>
                    <a:gd name="T62" fmla="*/ 116 w 357"/>
                    <a:gd name="T63" fmla="*/ 495 h 846"/>
                    <a:gd name="T64" fmla="*/ 116 w 357"/>
                    <a:gd name="T65" fmla="*/ 319 h 846"/>
                    <a:gd name="T66" fmla="*/ 117 w 357"/>
                    <a:gd name="T67" fmla="*/ 313 h 846"/>
                    <a:gd name="T68" fmla="*/ 107 w 357"/>
                    <a:gd name="T69" fmla="*/ 307 h 846"/>
                    <a:gd name="T70" fmla="*/ 72 w 357"/>
                    <a:gd name="T71" fmla="*/ 34 h 846"/>
                    <a:gd name="T72" fmla="*/ 124 w 357"/>
                    <a:gd name="T73" fmla="*/ 64 h 846"/>
                    <a:gd name="T74" fmla="*/ 146 w 357"/>
                    <a:gd name="T75" fmla="*/ 261 h 846"/>
                    <a:gd name="T76" fmla="*/ 221 w 357"/>
                    <a:gd name="T77" fmla="*/ 255 h 846"/>
                    <a:gd name="T78" fmla="*/ 357 w 357"/>
                    <a:gd name="T79" fmla="*/ 360 h 846"/>
                    <a:gd name="T80" fmla="*/ 206 w 357"/>
                    <a:gd name="T81" fmla="*/ 471 h 846"/>
                    <a:gd name="T82" fmla="*/ 190 w 357"/>
                    <a:gd name="T83" fmla="*/ 413 h 846"/>
                    <a:gd name="T84" fmla="*/ 268 w 357"/>
                    <a:gd name="T85" fmla="*/ 381 h 846"/>
                    <a:gd name="T86" fmla="*/ 296 w 357"/>
                    <a:gd name="T87" fmla="*/ 359 h 846"/>
                    <a:gd name="T88" fmla="*/ 255 w 357"/>
                    <a:gd name="T89" fmla="*/ 692 h 846"/>
                    <a:gd name="T90" fmla="*/ 195 w 357"/>
                    <a:gd name="T91" fmla="*/ 693 h 846"/>
                    <a:gd name="T92" fmla="*/ 198 w 357"/>
                    <a:gd name="T93" fmla="*/ 801 h 846"/>
                    <a:gd name="T94" fmla="*/ 267 w 357"/>
                    <a:gd name="T95" fmla="*/ 801 h 846"/>
                    <a:gd name="T96" fmla="*/ 264 w 357"/>
                    <a:gd name="T97" fmla="*/ 692 h 846"/>
                    <a:gd name="T98" fmla="*/ 255 w 357"/>
                    <a:gd name="T99" fmla="*/ 692 h 846"/>
                    <a:gd name="T100" fmla="*/ 190 w 357"/>
                    <a:gd name="T101" fmla="*/ 238 h 846"/>
                    <a:gd name="T102" fmla="*/ 250 w 357"/>
                    <a:gd name="T103" fmla="*/ 178 h 846"/>
                    <a:gd name="T104" fmla="*/ 190 w 357"/>
                    <a:gd name="T105" fmla="*/ 118 h 846"/>
                    <a:gd name="T106" fmla="*/ 129 w 357"/>
                    <a:gd name="T107" fmla="*/ 178 h 846"/>
                    <a:gd name="T108" fmla="*/ 190 w 357"/>
                    <a:gd name="T109" fmla="*/ 238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7" h="846">
                      <a:moveTo>
                        <a:pt x="296" y="359"/>
                      </a:moveTo>
                      <a:cubicBezTo>
                        <a:pt x="296" y="358"/>
                        <a:pt x="295" y="356"/>
                        <a:pt x="293" y="354"/>
                      </a:cubicBezTo>
                      <a:cubicBezTo>
                        <a:pt x="287" y="349"/>
                        <a:pt x="280" y="344"/>
                        <a:pt x="273" y="340"/>
                      </a:cubicBezTo>
                      <a:cubicBezTo>
                        <a:pt x="270" y="339"/>
                        <a:pt x="266" y="337"/>
                        <a:pt x="263" y="336"/>
                      </a:cubicBezTo>
                      <a:lnTo>
                        <a:pt x="263" y="367"/>
                      </a:lnTo>
                      <a:cubicBezTo>
                        <a:pt x="262" y="367"/>
                        <a:pt x="261" y="368"/>
                        <a:pt x="260" y="368"/>
                      </a:cubicBezTo>
                      <a:cubicBezTo>
                        <a:pt x="237" y="382"/>
                        <a:pt x="210" y="391"/>
                        <a:pt x="185" y="399"/>
                      </a:cubicBezTo>
                      <a:cubicBezTo>
                        <a:pt x="160" y="408"/>
                        <a:pt x="151" y="432"/>
                        <a:pt x="155" y="451"/>
                      </a:cubicBezTo>
                      <a:cubicBezTo>
                        <a:pt x="158" y="473"/>
                        <a:pt x="175" y="489"/>
                        <a:pt x="196" y="489"/>
                      </a:cubicBezTo>
                      <a:cubicBezTo>
                        <a:pt x="201" y="489"/>
                        <a:pt x="206" y="488"/>
                        <a:pt x="211" y="486"/>
                      </a:cubicBezTo>
                      <a:cubicBezTo>
                        <a:pt x="214" y="485"/>
                        <a:pt x="218" y="484"/>
                        <a:pt x="221" y="483"/>
                      </a:cubicBezTo>
                      <a:cubicBezTo>
                        <a:pt x="233" y="479"/>
                        <a:pt x="248" y="474"/>
                        <a:pt x="263" y="468"/>
                      </a:cubicBezTo>
                      <a:lnTo>
                        <a:pt x="263" y="496"/>
                      </a:lnTo>
                      <a:cubicBezTo>
                        <a:pt x="263" y="497"/>
                        <a:pt x="263" y="499"/>
                        <a:pt x="263" y="501"/>
                      </a:cubicBezTo>
                      <a:cubicBezTo>
                        <a:pt x="263" y="501"/>
                        <a:pt x="263" y="501"/>
                        <a:pt x="263" y="501"/>
                      </a:cubicBezTo>
                      <a:cubicBezTo>
                        <a:pt x="263" y="501"/>
                        <a:pt x="263" y="541"/>
                        <a:pt x="263" y="595"/>
                      </a:cubicBezTo>
                      <a:cubicBezTo>
                        <a:pt x="260" y="595"/>
                        <a:pt x="258" y="595"/>
                        <a:pt x="255" y="595"/>
                      </a:cubicBezTo>
                      <a:lnTo>
                        <a:pt x="194" y="595"/>
                      </a:lnTo>
                      <a:cubicBezTo>
                        <a:pt x="194" y="584"/>
                        <a:pt x="194" y="575"/>
                        <a:pt x="194" y="566"/>
                      </a:cubicBezTo>
                      <a:cubicBezTo>
                        <a:pt x="181" y="566"/>
                        <a:pt x="168" y="564"/>
                        <a:pt x="157" y="559"/>
                      </a:cubicBezTo>
                      <a:lnTo>
                        <a:pt x="112" y="610"/>
                      </a:lnTo>
                      <a:lnTo>
                        <a:pt x="255" y="610"/>
                      </a:lnTo>
                      <a:lnTo>
                        <a:pt x="255" y="610"/>
                      </a:lnTo>
                      <a:cubicBezTo>
                        <a:pt x="274" y="610"/>
                        <a:pt x="289" y="625"/>
                        <a:pt x="289" y="644"/>
                      </a:cubicBezTo>
                      <a:cubicBezTo>
                        <a:pt x="289" y="662"/>
                        <a:pt x="274" y="678"/>
                        <a:pt x="255" y="678"/>
                      </a:cubicBezTo>
                      <a:lnTo>
                        <a:pt x="36" y="678"/>
                      </a:lnTo>
                      <a:lnTo>
                        <a:pt x="36" y="678"/>
                      </a:lnTo>
                      <a:cubicBezTo>
                        <a:pt x="23" y="678"/>
                        <a:pt x="11" y="670"/>
                        <a:pt x="6" y="658"/>
                      </a:cubicBezTo>
                      <a:cubicBezTo>
                        <a:pt x="0" y="646"/>
                        <a:pt x="2" y="632"/>
                        <a:pt x="11" y="622"/>
                      </a:cubicBezTo>
                      <a:lnTo>
                        <a:pt x="117" y="502"/>
                      </a:lnTo>
                      <a:cubicBezTo>
                        <a:pt x="117" y="502"/>
                        <a:pt x="117" y="502"/>
                        <a:pt x="117" y="502"/>
                      </a:cubicBezTo>
                      <a:cubicBezTo>
                        <a:pt x="117" y="500"/>
                        <a:pt x="116" y="497"/>
                        <a:pt x="116" y="495"/>
                      </a:cubicBezTo>
                      <a:lnTo>
                        <a:pt x="116" y="319"/>
                      </a:lnTo>
                      <a:cubicBezTo>
                        <a:pt x="116" y="317"/>
                        <a:pt x="117" y="315"/>
                        <a:pt x="117" y="313"/>
                      </a:cubicBezTo>
                      <a:cubicBezTo>
                        <a:pt x="113" y="312"/>
                        <a:pt x="110" y="310"/>
                        <a:pt x="107" y="307"/>
                      </a:cubicBezTo>
                      <a:cubicBezTo>
                        <a:pt x="28" y="230"/>
                        <a:pt x="19" y="128"/>
                        <a:pt x="72" y="34"/>
                      </a:cubicBezTo>
                      <a:cubicBezTo>
                        <a:pt x="91" y="0"/>
                        <a:pt x="143" y="30"/>
                        <a:pt x="124" y="64"/>
                      </a:cubicBezTo>
                      <a:cubicBezTo>
                        <a:pt x="85" y="134"/>
                        <a:pt x="90" y="204"/>
                        <a:pt x="146" y="261"/>
                      </a:cubicBezTo>
                      <a:cubicBezTo>
                        <a:pt x="168" y="247"/>
                        <a:pt x="197" y="245"/>
                        <a:pt x="221" y="255"/>
                      </a:cubicBezTo>
                      <a:cubicBezTo>
                        <a:pt x="272" y="271"/>
                        <a:pt x="357" y="297"/>
                        <a:pt x="357" y="360"/>
                      </a:cubicBezTo>
                      <a:cubicBezTo>
                        <a:pt x="357" y="425"/>
                        <a:pt x="253" y="455"/>
                        <a:pt x="206" y="471"/>
                      </a:cubicBezTo>
                      <a:cubicBezTo>
                        <a:pt x="169" y="484"/>
                        <a:pt x="153" y="426"/>
                        <a:pt x="190" y="413"/>
                      </a:cubicBezTo>
                      <a:cubicBezTo>
                        <a:pt x="216" y="404"/>
                        <a:pt x="243" y="395"/>
                        <a:pt x="268" y="381"/>
                      </a:cubicBezTo>
                      <a:cubicBezTo>
                        <a:pt x="275" y="376"/>
                        <a:pt x="292" y="368"/>
                        <a:pt x="296" y="359"/>
                      </a:cubicBezTo>
                      <a:close/>
                      <a:moveTo>
                        <a:pt x="255" y="692"/>
                      </a:moveTo>
                      <a:lnTo>
                        <a:pt x="195" y="693"/>
                      </a:lnTo>
                      <a:cubicBezTo>
                        <a:pt x="196" y="731"/>
                        <a:pt x="197" y="770"/>
                        <a:pt x="198" y="801"/>
                      </a:cubicBezTo>
                      <a:cubicBezTo>
                        <a:pt x="200" y="845"/>
                        <a:pt x="269" y="846"/>
                        <a:pt x="267" y="801"/>
                      </a:cubicBezTo>
                      <a:cubicBezTo>
                        <a:pt x="266" y="771"/>
                        <a:pt x="265" y="732"/>
                        <a:pt x="264" y="692"/>
                      </a:cubicBezTo>
                      <a:cubicBezTo>
                        <a:pt x="261" y="692"/>
                        <a:pt x="258" y="692"/>
                        <a:pt x="255" y="692"/>
                      </a:cubicBezTo>
                      <a:close/>
                      <a:moveTo>
                        <a:pt x="190" y="238"/>
                      </a:moveTo>
                      <a:cubicBezTo>
                        <a:pt x="223" y="238"/>
                        <a:pt x="250" y="211"/>
                        <a:pt x="250" y="178"/>
                      </a:cubicBezTo>
                      <a:cubicBezTo>
                        <a:pt x="250" y="145"/>
                        <a:pt x="223" y="118"/>
                        <a:pt x="190" y="118"/>
                      </a:cubicBezTo>
                      <a:cubicBezTo>
                        <a:pt x="156" y="118"/>
                        <a:pt x="129" y="145"/>
                        <a:pt x="129" y="178"/>
                      </a:cubicBezTo>
                      <a:cubicBezTo>
                        <a:pt x="129" y="211"/>
                        <a:pt x="156" y="238"/>
                        <a:pt x="190" y="2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59" name="ïśļïḋê">
                <a:extLst>
                  <a:ext uri="{FF2B5EF4-FFF2-40B4-BE49-F238E27FC236}">
                    <a16:creationId xmlns:a16="http://schemas.microsoft.com/office/drawing/2014/main" xmlns="" id="{32618BA5-53E0-4396-B7A6-2DB8E0D4DDFA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60" name="í$ḻíḓé">
                  <a:extLst>
                    <a:ext uri="{FF2B5EF4-FFF2-40B4-BE49-F238E27FC236}">
                      <a16:creationId xmlns:a16="http://schemas.microsoft.com/office/drawing/2014/main" xmlns="" id="{5BF9D64D-82C9-4A9E-985B-0AC3B0552A3E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  <a:endPara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61" name="ïšḻiḑe">
                  <a:extLst>
                    <a:ext uri="{FF2B5EF4-FFF2-40B4-BE49-F238E27FC236}">
                      <a16:creationId xmlns:a16="http://schemas.microsoft.com/office/drawing/2014/main" xmlns="" id="{0459D6B6-C96C-42D3-8A1A-0F7CFF7494F3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9" name="îśḷíḋé">
              <a:extLst>
                <a:ext uri="{FF2B5EF4-FFF2-40B4-BE49-F238E27FC236}">
                  <a16:creationId xmlns:a16="http://schemas.microsoft.com/office/drawing/2014/main" xmlns="" id="{4A484896-88F8-494E-8076-02B3947B2714}"/>
                </a:ext>
              </a:extLst>
            </p:cNvPr>
            <p:cNvGrpSpPr/>
            <p:nvPr/>
          </p:nvGrpSpPr>
          <p:grpSpPr>
            <a:xfrm>
              <a:off x="785195" y="4351339"/>
              <a:ext cx="3144487" cy="914152"/>
              <a:chOff x="1323524" y="1411821"/>
              <a:chExt cx="3144487" cy="914152"/>
            </a:xfrm>
          </p:grpSpPr>
          <p:grpSp>
            <p:nvGrpSpPr>
              <p:cNvPr id="52" name="íšľîďè">
                <a:extLst>
                  <a:ext uri="{FF2B5EF4-FFF2-40B4-BE49-F238E27FC236}">
                    <a16:creationId xmlns:a16="http://schemas.microsoft.com/office/drawing/2014/main" xmlns="" id="{743F890C-6ED1-4E1F-900B-A1225A3194BE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56" name="íşḷîḓê">
                  <a:extLst>
                    <a:ext uri="{FF2B5EF4-FFF2-40B4-BE49-F238E27FC236}">
                      <a16:creationId xmlns:a16="http://schemas.microsoft.com/office/drawing/2014/main" xmlns="" id="{FE3AF1BF-968D-427C-8E97-769F0A94095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rgbClr val="00A695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57" name="îṩliḋê">
                  <a:extLst>
                    <a:ext uri="{FF2B5EF4-FFF2-40B4-BE49-F238E27FC236}">
                      <a16:creationId xmlns:a16="http://schemas.microsoft.com/office/drawing/2014/main" xmlns="" id="{6C49762F-3855-4906-BBA4-C057BF2F2535}"/>
                    </a:ext>
                  </a:extLst>
                </p:cNvPr>
                <p:cNvSpPr/>
                <p:nvPr/>
              </p:nvSpPr>
              <p:spPr bwMode="auto">
                <a:xfrm>
                  <a:off x="1422460" y="1644832"/>
                  <a:ext cx="335931" cy="362114"/>
                </a:xfrm>
                <a:custGeom>
                  <a:avLst/>
                  <a:gdLst>
                    <a:gd name="T0" fmla="*/ 300 w 692"/>
                    <a:gd name="T1" fmla="*/ 130 h 747"/>
                    <a:gd name="T2" fmla="*/ 300 w 692"/>
                    <a:gd name="T3" fmla="*/ 242 h 747"/>
                    <a:gd name="T4" fmla="*/ 327 w 692"/>
                    <a:gd name="T5" fmla="*/ 440 h 747"/>
                    <a:gd name="T6" fmla="*/ 244 w 692"/>
                    <a:gd name="T7" fmla="*/ 723 h 747"/>
                    <a:gd name="T8" fmla="*/ 291 w 692"/>
                    <a:gd name="T9" fmla="*/ 723 h 747"/>
                    <a:gd name="T10" fmla="*/ 302 w 692"/>
                    <a:gd name="T11" fmla="*/ 504 h 747"/>
                    <a:gd name="T12" fmla="*/ 312 w 692"/>
                    <a:gd name="T13" fmla="*/ 641 h 747"/>
                    <a:gd name="T14" fmla="*/ 360 w 692"/>
                    <a:gd name="T15" fmla="*/ 641 h 747"/>
                    <a:gd name="T16" fmla="*/ 359 w 692"/>
                    <a:gd name="T17" fmla="*/ 455 h 747"/>
                    <a:gd name="T18" fmla="*/ 360 w 692"/>
                    <a:gd name="T19" fmla="*/ 426 h 747"/>
                    <a:gd name="T20" fmla="*/ 327 w 692"/>
                    <a:gd name="T21" fmla="*/ 440 h 747"/>
                    <a:gd name="T22" fmla="*/ 244 w 692"/>
                    <a:gd name="T23" fmla="*/ 310 h 747"/>
                    <a:gd name="T24" fmla="*/ 294 w 692"/>
                    <a:gd name="T25" fmla="*/ 365 h 747"/>
                    <a:gd name="T26" fmla="*/ 360 w 692"/>
                    <a:gd name="T27" fmla="*/ 309 h 747"/>
                    <a:gd name="T28" fmla="*/ 482 w 692"/>
                    <a:gd name="T29" fmla="*/ 180 h 747"/>
                    <a:gd name="T30" fmla="*/ 448 w 692"/>
                    <a:gd name="T31" fmla="*/ 146 h 747"/>
                    <a:gd name="T32" fmla="*/ 302 w 692"/>
                    <a:gd name="T33" fmla="*/ 251 h 747"/>
                    <a:gd name="T34" fmla="*/ 145 w 692"/>
                    <a:gd name="T35" fmla="*/ 146 h 747"/>
                    <a:gd name="T36" fmla="*/ 111 w 692"/>
                    <a:gd name="T37" fmla="*/ 180 h 747"/>
                    <a:gd name="T38" fmla="*/ 509 w 692"/>
                    <a:gd name="T39" fmla="*/ 311 h 747"/>
                    <a:gd name="T40" fmla="*/ 175 w 692"/>
                    <a:gd name="T41" fmla="*/ 393 h 747"/>
                    <a:gd name="T42" fmla="*/ 66 w 692"/>
                    <a:gd name="T43" fmla="*/ 327 h 747"/>
                    <a:gd name="T44" fmla="*/ 65 w 692"/>
                    <a:gd name="T45" fmla="*/ 394 h 747"/>
                    <a:gd name="T46" fmla="*/ 222 w 692"/>
                    <a:gd name="T47" fmla="*/ 449 h 747"/>
                    <a:gd name="T48" fmla="*/ 344 w 692"/>
                    <a:gd name="T49" fmla="*/ 416 h 747"/>
                    <a:gd name="T50" fmla="*/ 604 w 692"/>
                    <a:gd name="T51" fmla="*/ 394 h 747"/>
                    <a:gd name="T52" fmla="*/ 643 w 692"/>
                    <a:gd name="T53" fmla="*/ 353 h 747"/>
                    <a:gd name="T54" fmla="*/ 509 w 692"/>
                    <a:gd name="T55" fmla="*/ 311 h 747"/>
                    <a:gd name="T56" fmla="*/ 594 w 692"/>
                    <a:gd name="T57" fmla="*/ 113 h 747"/>
                    <a:gd name="T58" fmla="*/ 594 w 692"/>
                    <a:gd name="T59" fmla="*/ 144 h 747"/>
                    <a:gd name="T60" fmla="*/ 594 w 692"/>
                    <a:gd name="T61" fmla="*/ 197 h 747"/>
                    <a:gd name="T62" fmla="*/ 583 w 692"/>
                    <a:gd name="T63" fmla="*/ 186 h 747"/>
                    <a:gd name="T64" fmla="*/ 594 w 692"/>
                    <a:gd name="T65" fmla="*/ 197 h 747"/>
                    <a:gd name="T66" fmla="*/ 515 w 692"/>
                    <a:gd name="T67" fmla="*/ 229 h 747"/>
                    <a:gd name="T68" fmla="*/ 488 w 692"/>
                    <a:gd name="T69" fmla="*/ 229 h 747"/>
                    <a:gd name="T70" fmla="*/ 0 w 692"/>
                    <a:gd name="T71" fmla="*/ 99 h 747"/>
                    <a:gd name="T72" fmla="*/ 26 w 692"/>
                    <a:gd name="T73" fmla="*/ 86 h 747"/>
                    <a:gd name="T74" fmla="*/ 0 w 692"/>
                    <a:gd name="T75" fmla="*/ 99 h 747"/>
                    <a:gd name="T76" fmla="*/ 53 w 692"/>
                    <a:gd name="T77" fmla="*/ 125 h 747"/>
                    <a:gd name="T78" fmla="*/ 44 w 692"/>
                    <a:gd name="T79" fmla="*/ 160 h 747"/>
                    <a:gd name="T80" fmla="*/ 106 w 692"/>
                    <a:gd name="T81" fmla="*/ 239 h 747"/>
                    <a:gd name="T82" fmla="*/ 79 w 692"/>
                    <a:gd name="T83" fmla="*/ 226 h 747"/>
                    <a:gd name="T84" fmla="*/ 106 w 692"/>
                    <a:gd name="T85" fmla="*/ 239 h 747"/>
                    <a:gd name="T86" fmla="*/ 202 w 692"/>
                    <a:gd name="T87" fmla="*/ 105 h 747"/>
                    <a:gd name="T88" fmla="*/ 200 w 692"/>
                    <a:gd name="T89" fmla="*/ 90 h 747"/>
                    <a:gd name="T90" fmla="*/ 331 w 692"/>
                    <a:gd name="T91" fmla="*/ 67 h 747"/>
                    <a:gd name="T92" fmla="*/ 317 w 692"/>
                    <a:gd name="T93" fmla="*/ 73 h 747"/>
                    <a:gd name="T94" fmla="*/ 331 w 692"/>
                    <a:gd name="T95" fmla="*/ 67 h 747"/>
                    <a:gd name="T96" fmla="*/ 379 w 692"/>
                    <a:gd name="T97" fmla="*/ 104 h 747"/>
                    <a:gd name="T98" fmla="*/ 423 w 692"/>
                    <a:gd name="T99" fmla="*/ 52 h 747"/>
                    <a:gd name="T100" fmla="*/ 417 w 692"/>
                    <a:gd name="T101" fmla="*/ 43 h 747"/>
                    <a:gd name="T102" fmla="*/ 410 w 692"/>
                    <a:gd name="T103" fmla="*/ 0 h 747"/>
                    <a:gd name="T104" fmla="*/ 418 w 692"/>
                    <a:gd name="T105" fmla="*/ 56 h 747"/>
                    <a:gd name="T106" fmla="*/ 378 w 692"/>
                    <a:gd name="T107" fmla="*/ 98 h 747"/>
                    <a:gd name="T108" fmla="*/ 218 w 692"/>
                    <a:gd name="T109" fmla="*/ 72 h 747"/>
                    <a:gd name="T110" fmla="*/ 200 w 692"/>
                    <a:gd name="T111" fmla="*/ 29 h 747"/>
                    <a:gd name="T112" fmla="*/ 176 w 692"/>
                    <a:gd name="T113" fmla="*/ 14 h 747"/>
                    <a:gd name="T114" fmla="*/ 660 w 692"/>
                    <a:gd name="T115" fmla="*/ 197 h 747"/>
                    <a:gd name="T116" fmla="*/ 667 w 692"/>
                    <a:gd name="T117" fmla="*/ 198 h 747"/>
                    <a:gd name="T118" fmla="*/ 692 w 692"/>
                    <a:gd name="T119" fmla="*/ 157 h 747"/>
                    <a:gd name="T120" fmla="*/ 660 w 692"/>
                    <a:gd name="T121" fmla="*/ 197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92" h="747">
                      <a:moveTo>
                        <a:pt x="244" y="186"/>
                      </a:moveTo>
                      <a:cubicBezTo>
                        <a:pt x="244" y="155"/>
                        <a:pt x="269" y="130"/>
                        <a:pt x="300" y="130"/>
                      </a:cubicBezTo>
                      <a:cubicBezTo>
                        <a:pt x="331" y="130"/>
                        <a:pt x="356" y="155"/>
                        <a:pt x="356" y="186"/>
                      </a:cubicBezTo>
                      <a:cubicBezTo>
                        <a:pt x="356" y="217"/>
                        <a:pt x="331" y="242"/>
                        <a:pt x="300" y="242"/>
                      </a:cubicBezTo>
                      <a:cubicBezTo>
                        <a:pt x="269" y="242"/>
                        <a:pt x="244" y="217"/>
                        <a:pt x="244" y="186"/>
                      </a:cubicBezTo>
                      <a:close/>
                      <a:moveTo>
                        <a:pt x="327" y="440"/>
                      </a:moveTo>
                      <a:cubicBezTo>
                        <a:pt x="301" y="452"/>
                        <a:pt x="272" y="459"/>
                        <a:pt x="244" y="464"/>
                      </a:cubicBezTo>
                      <a:lnTo>
                        <a:pt x="244" y="723"/>
                      </a:lnTo>
                      <a:cubicBezTo>
                        <a:pt x="244" y="736"/>
                        <a:pt x="254" y="747"/>
                        <a:pt x="267" y="747"/>
                      </a:cubicBezTo>
                      <a:cubicBezTo>
                        <a:pt x="281" y="747"/>
                        <a:pt x="291" y="736"/>
                        <a:pt x="291" y="723"/>
                      </a:cubicBezTo>
                      <a:lnTo>
                        <a:pt x="291" y="503"/>
                      </a:lnTo>
                      <a:cubicBezTo>
                        <a:pt x="295" y="504"/>
                        <a:pt x="298" y="504"/>
                        <a:pt x="302" y="504"/>
                      </a:cubicBezTo>
                      <a:cubicBezTo>
                        <a:pt x="305" y="504"/>
                        <a:pt x="308" y="504"/>
                        <a:pt x="312" y="503"/>
                      </a:cubicBezTo>
                      <a:lnTo>
                        <a:pt x="312" y="641"/>
                      </a:lnTo>
                      <a:cubicBezTo>
                        <a:pt x="312" y="654"/>
                        <a:pt x="323" y="665"/>
                        <a:pt x="336" y="665"/>
                      </a:cubicBezTo>
                      <a:cubicBezTo>
                        <a:pt x="349" y="665"/>
                        <a:pt x="360" y="654"/>
                        <a:pt x="360" y="641"/>
                      </a:cubicBezTo>
                      <a:lnTo>
                        <a:pt x="360" y="460"/>
                      </a:lnTo>
                      <a:cubicBezTo>
                        <a:pt x="360" y="458"/>
                        <a:pt x="359" y="456"/>
                        <a:pt x="359" y="455"/>
                      </a:cubicBezTo>
                      <a:cubicBezTo>
                        <a:pt x="359" y="452"/>
                        <a:pt x="360" y="449"/>
                        <a:pt x="360" y="446"/>
                      </a:cubicBezTo>
                      <a:lnTo>
                        <a:pt x="360" y="426"/>
                      </a:lnTo>
                      <a:cubicBezTo>
                        <a:pt x="349" y="430"/>
                        <a:pt x="339" y="435"/>
                        <a:pt x="327" y="440"/>
                      </a:cubicBezTo>
                      <a:lnTo>
                        <a:pt x="327" y="440"/>
                      </a:lnTo>
                      <a:close/>
                      <a:moveTo>
                        <a:pt x="237" y="306"/>
                      </a:moveTo>
                      <a:cubicBezTo>
                        <a:pt x="239" y="308"/>
                        <a:pt x="241" y="309"/>
                        <a:pt x="244" y="310"/>
                      </a:cubicBezTo>
                      <a:lnTo>
                        <a:pt x="244" y="380"/>
                      </a:lnTo>
                      <a:cubicBezTo>
                        <a:pt x="261" y="377"/>
                        <a:pt x="278" y="372"/>
                        <a:pt x="294" y="365"/>
                      </a:cubicBezTo>
                      <a:cubicBezTo>
                        <a:pt x="317" y="355"/>
                        <a:pt x="338" y="346"/>
                        <a:pt x="360" y="339"/>
                      </a:cubicBezTo>
                      <a:lnTo>
                        <a:pt x="360" y="309"/>
                      </a:lnTo>
                      <a:cubicBezTo>
                        <a:pt x="360" y="307"/>
                        <a:pt x="359" y="305"/>
                        <a:pt x="359" y="302"/>
                      </a:cubicBezTo>
                      <a:lnTo>
                        <a:pt x="482" y="180"/>
                      </a:lnTo>
                      <a:cubicBezTo>
                        <a:pt x="491" y="171"/>
                        <a:pt x="491" y="156"/>
                        <a:pt x="482" y="146"/>
                      </a:cubicBezTo>
                      <a:cubicBezTo>
                        <a:pt x="472" y="137"/>
                        <a:pt x="457" y="137"/>
                        <a:pt x="448" y="146"/>
                      </a:cubicBezTo>
                      <a:lnTo>
                        <a:pt x="333" y="261"/>
                      </a:lnTo>
                      <a:cubicBezTo>
                        <a:pt x="324" y="255"/>
                        <a:pt x="313" y="251"/>
                        <a:pt x="302" y="251"/>
                      </a:cubicBezTo>
                      <a:cubicBezTo>
                        <a:pt x="287" y="251"/>
                        <a:pt x="274" y="257"/>
                        <a:pt x="264" y="265"/>
                      </a:cubicBezTo>
                      <a:lnTo>
                        <a:pt x="145" y="146"/>
                      </a:lnTo>
                      <a:cubicBezTo>
                        <a:pt x="136" y="137"/>
                        <a:pt x="120" y="137"/>
                        <a:pt x="111" y="146"/>
                      </a:cubicBezTo>
                      <a:cubicBezTo>
                        <a:pt x="102" y="156"/>
                        <a:pt x="102" y="171"/>
                        <a:pt x="111" y="180"/>
                      </a:cubicBezTo>
                      <a:lnTo>
                        <a:pt x="237" y="306"/>
                      </a:lnTo>
                      <a:close/>
                      <a:moveTo>
                        <a:pt x="509" y="311"/>
                      </a:moveTo>
                      <a:cubicBezTo>
                        <a:pt x="443" y="315"/>
                        <a:pt x="386" y="332"/>
                        <a:pt x="319" y="368"/>
                      </a:cubicBezTo>
                      <a:cubicBezTo>
                        <a:pt x="274" y="390"/>
                        <a:pt x="219" y="400"/>
                        <a:pt x="175" y="393"/>
                      </a:cubicBezTo>
                      <a:cubicBezTo>
                        <a:pt x="149" y="389"/>
                        <a:pt x="124" y="370"/>
                        <a:pt x="98" y="351"/>
                      </a:cubicBezTo>
                      <a:cubicBezTo>
                        <a:pt x="88" y="343"/>
                        <a:pt x="77" y="334"/>
                        <a:pt x="66" y="327"/>
                      </a:cubicBezTo>
                      <a:lnTo>
                        <a:pt x="36" y="372"/>
                      </a:lnTo>
                      <a:cubicBezTo>
                        <a:pt x="45" y="379"/>
                        <a:pt x="55" y="386"/>
                        <a:pt x="65" y="394"/>
                      </a:cubicBezTo>
                      <a:cubicBezTo>
                        <a:pt x="94" y="416"/>
                        <a:pt x="127" y="441"/>
                        <a:pt x="167" y="447"/>
                      </a:cubicBezTo>
                      <a:cubicBezTo>
                        <a:pt x="185" y="450"/>
                        <a:pt x="203" y="450"/>
                        <a:pt x="222" y="449"/>
                      </a:cubicBezTo>
                      <a:cubicBezTo>
                        <a:pt x="263" y="447"/>
                        <a:pt x="306" y="435"/>
                        <a:pt x="344" y="416"/>
                      </a:cubicBezTo>
                      <a:lnTo>
                        <a:pt x="344" y="416"/>
                      </a:lnTo>
                      <a:cubicBezTo>
                        <a:pt x="405" y="384"/>
                        <a:pt x="454" y="369"/>
                        <a:pt x="512" y="365"/>
                      </a:cubicBezTo>
                      <a:cubicBezTo>
                        <a:pt x="554" y="363"/>
                        <a:pt x="568" y="371"/>
                        <a:pt x="604" y="394"/>
                      </a:cubicBezTo>
                      <a:lnTo>
                        <a:pt x="615" y="400"/>
                      </a:lnTo>
                      <a:lnTo>
                        <a:pt x="643" y="353"/>
                      </a:lnTo>
                      <a:lnTo>
                        <a:pt x="633" y="347"/>
                      </a:lnTo>
                      <a:cubicBezTo>
                        <a:pt x="593" y="323"/>
                        <a:pt x="568" y="307"/>
                        <a:pt x="509" y="311"/>
                      </a:cubicBezTo>
                      <a:close/>
                      <a:moveTo>
                        <a:pt x="609" y="128"/>
                      </a:moveTo>
                      <a:lnTo>
                        <a:pt x="594" y="113"/>
                      </a:lnTo>
                      <a:lnTo>
                        <a:pt x="579" y="129"/>
                      </a:lnTo>
                      <a:lnTo>
                        <a:pt x="594" y="144"/>
                      </a:lnTo>
                      <a:lnTo>
                        <a:pt x="609" y="128"/>
                      </a:lnTo>
                      <a:close/>
                      <a:moveTo>
                        <a:pt x="594" y="197"/>
                      </a:moveTo>
                      <a:lnTo>
                        <a:pt x="594" y="186"/>
                      </a:lnTo>
                      <a:lnTo>
                        <a:pt x="583" y="186"/>
                      </a:lnTo>
                      <a:lnTo>
                        <a:pt x="583" y="197"/>
                      </a:lnTo>
                      <a:lnTo>
                        <a:pt x="594" y="197"/>
                      </a:lnTo>
                      <a:close/>
                      <a:moveTo>
                        <a:pt x="502" y="242"/>
                      </a:moveTo>
                      <a:lnTo>
                        <a:pt x="515" y="229"/>
                      </a:lnTo>
                      <a:lnTo>
                        <a:pt x="502" y="216"/>
                      </a:lnTo>
                      <a:lnTo>
                        <a:pt x="488" y="229"/>
                      </a:lnTo>
                      <a:lnTo>
                        <a:pt x="502" y="242"/>
                      </a:lnTo>
                      <a:close/>
                      <a:moveTo>
                        <a:pt x="0" y="99"/>
                      </a:moveTo>
                      <a:lnTo>
                        <a:pt x="20" y="105"/>
                      </a:lnTo>
                      <a:lnTo>
                        <a:pt x="26" y="86"/>
                      </a:lnTo>
                      <a:lnTo>
                        <a:pt x="7" y="79"/>
                      </a:lnTo>
                      <a:lnTo>
                        <a:pt x="0" y="99"/>
                      </a:lnTo>
                      <a:close/>
                      <a:moveTo>
                        <a:pt x="66" y="147"/>
                      </a:moveTo>
                      <a:lnTo>
                        <a:pt x="53" y="125"/>
                      </a:lnTo>
                      <a:lnTo>
                        <a:pt x="31" y="138"/>
                      </a:lnTo>
                      <a:lnTo>
                        <a:pt x="44" y="160"/>
                      </a:lnTo>
                      <a:lnTo>
                        <a:pt x="66" y="147"/>
                      </a:lnTo>
                      <a:close/>
                      <a:moveTo>
                        <a:pt x="106" y="239"/>
                      </a:moveTo>
                      <a:lnTo>
                        <a:pt x="99" y="219"/>
                      </a:lnTo>
                      <a:lnTo>
                        <a:pt x="79" y="226"/>
                      </a:lnTo>
                      <a:lnTo>
                        <a:pt x="86" y="246"/>
                      </a:lnTo>
                      <a:lnTo>
                        <a:pt x="106" y="239"/>
                      </a:lnTo>
                      <a:close/>
                      <a:moveTo>
                        <a:pt x="194" y="99"/>
                      </a:moveTo>
                      <a:lnTo>
                        <a:pt x="202" y="105"/>
                      </a:lnTo>
                      <a:lnTo>
                        <a:pt x="208" y="96"/>
                      </a:lnTo>
                      <a:lnTo>
                        <a:pt x="200" y="90"/>
                      </a:lnTo>
                      <a:lnTo>
                        <a:pt x="194" y="99"/>
                      </a:lnTo>
                      <a:close/>
                      <a:moveTo>
                        <a:pt x="331" y="67"/>
                      </a:moveTo>
                      <a:lnTo>
                        <a:pt x="321" y="63"/>
                      </a:lnTo>
                      <a:lnTo>
                        <a:pt x="317" y="73"/>
                      </a:lnTo>
                      <a:lnTo>
                        <a:pt x="327" y="77"/>
                      </a:lnTo>
                      <a:lnTo>
                        <a:pt x="331" y="67"/>
                      </a:lnTo>
                      <a:close/>
                      <a:moveTo>
                        <a:pt x="378" y="98"/>
                      </a:moveTo>
                      <a:lnTo>
                        <a:pt x="379" y="104"/>
                      </a:lnTo>
                      <a:cubicBezTo>
                        <a:pt x="409" y="97"/>
                        <a:pt x="425" y="87"/>
                        <a:pt x="430" y="74"/>
                      </a:cubicBezTo>
                      <a:cubicBezTo>
                        <a:pt x="432" y="63"/>
                        <a:pt x="427" y="57"/>
                        <a:pt x="423" y="52"/>
                      </a:cubicBezTo>
                      <a:cubicBezTo>
                        <a:pt x="421" y="49"/>
                        <a:pt x="419" y="47"/>
                        <a:pt x="418" y="43"/>
                      </a:cubicBezTo>
                      <a:lnTo>
                        <a:pt x="417" y="43"/>
                      </a:lnTo>
                      <a:cubicBezTo>
                        <a:pt x="412" y="31"/>
                        <a:pt x="406" y="17"/>
                        <a:pt x="415" y="4"/>
                      </a:cubicBezTo>
                      <a:lnTo>
                        <a:pt x="410" y="0"/>
                      </a:lnTo>
                      <a:cubicBezTo>
                        <a:pt x="399" y="17"/>
                        <a:pt x="406" y="33"/>
                        <a:pt x="411" y="46"/>
                      </a:cubicBezTo>
                      <a:cubicBezTo>
                        <a:pt x="413" y="50"/>
                        <a:pt x="415" y="53"/>
                        <a:pt x="418" y="56"/>
                      </a:cubicBezTo>
                      <a:cubicBezTo>
                        <a:pt x="422" y="61"/>
                        <a:pt x="425" y="65"/>
                        <a:pt x="423" y="72"/>
                      </a:cubicBezTo>
                      <a:cubicBezTo>
                        <a:pt x="420" y="82"/>
                        <a:pt x="404" y="91"/>
                        <a:pt x="378" y="98"/>
                      </a:cubicBezTo>
                      <a:close/>
                      <a:moveTo>
                        <a:pt x="196" y="34"/>
                      </a:moveTo>
                      <a:cubicBezTo>
                        <a:pt x="210" y="47"/>
                        <a:pt x="224" y="60"/>
                        <a:pt x="218" y="72"/>
                      </a:cubicBezTo>
                      <a:lnTo>
                        <a:pt x="225" y="75"/>
                      </a:lnTo>
                      <a:cubicBezTo>
                        <a:pt x="232" y="58"/>
                        <a:pt x="215" y="43"/>
                        <a:pt x="200" y="29"/>
                      </a:cubicBezTo>
                      <a:cubicBezTo>
                        <a:pt x="193" y="23"/>
                        <a:pt x="186" y="16"/>
                        <a:pt x="182" y="10"/>
                      </a:cubicBezTo>
                      <a:lnTo>
                        <a:pt x="176" y="14"/>
                      </a:lnTo>
                      <a:cubicBezTo>
                        <a:pt x="180" y="21"/>
                        <a:pt x="188" y="27"/>
                        <a:pt x="196" y="34"/>
                      </a:cubicBezTo>
                      <a:close/>
                      <a:moveTo>
                        <a:pt x="660" y="197"/>
                      </a:moveTo>
                      <a:lnTo>
                        <a:pt x="660" y="198"/>
                      </a:lnTo>
                      <a:lnTo>
                        <a:pt x="667" y="198"/>
                      </a:lnTo>
                      <a:lnTo>
                        <a:pt x="667" y="197"/>
                      </a:lnTo>
                      <a:cubicBezTo>
                        <a:pt x="669" y="174"/>
                        <a:pt x="672" y="157"/>
                        <a:pt x="692" y="157"/>
                      </a:cubicBezTo>
                      <a:lnTo>
                        <a:pt x="692" y="150"/>
                      </a:lnTo>
                      <a:cubicBezTo>
                        <a:pt x="664" y="150"/>
                        <a:pt x="662" y="178"/>
                        <a:pt x="660" y="1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53" name="îṩḻîďe">
                <a:extLst>
                  <a:ext uri="{FF2B5EF4-FFF2-40B4-BE49-F238E27FC236}">
                    <a16:creationId xmlns:a16="http://schemas.microsoft.com/office/drawing/2014/main" xmlns="" id="{301D0F78-C74B-4187-B9FD-BCD2903F5A77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54" name="íṣļîdé">
                  <a:extLst>
                    <a:ext uri="{FF2B5EF4-FFF2-40B4-BE49-F238E27FC236}">
                      <a16:creationId xmlns:a16="http://schemas.microsoft.com/office/drawing/2014/main" xmlns="" id="{0985AA7D-495E-456B-B69B-6512CBB7344D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  <a:endPara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55" name="ïŝļïḋé">
                  <a:extLst>
                    <a:ext uri="{FF2B5EF4-FFF2-40B4-BE49-F238E27FC236}">
                      <a16:creationId xmlns:a16="http://schemas.microsoft.com/office/drawing/2014/main" xmlns="" id="{9E659CEE-96FE-4955-9EF7-D34D911C62B7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sp>
          <p:nvSpPr>
            <p:cNvPr id="20" name="íṩḷiḑê">
              <a:extLst>
                <a:ext uri="{FF2B5EF4-FFF2-40B4-BE49-F238E27FC236}">
                  <a16:creationId xmlns:a16="http://schemas.microsoft.com/office/drawing/2014/main" xmlns="" id="{6CAE3B71-6D4A-4A9F-BB42-646813B2BDF7}"/>
                </a:ext>
              </a:extLst>
            </p:cNvPr>
            <p:cNvSpPr/>
            <p:nvPr/>
          </p:nvSpPr>
          <p:spPr bwMode="auto">
            <a:xfrm>
              <a:off x="10932067" y="1804673"/>
              <a:ext cx="533804" cy="533804"/>
            </a:xfrm>
            <a:prstGeom prst="ellipse">
              <a:avLst/>
            </a:prstGeom>
            <a:solidFill>
              <a:srgbClr val="00A695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1" name="îşľiḓé">
              <a:extLst>
                <a:ext uri="{FF2B5EF4-FFF2-40B4-BE49-F238E27FC236}">
                  <a16:creationId xmlns:a16="http://schemas.microsoft.com/office/drawing/2014/main" xmlns="" id="{AC588ADC-3156-42A3-99F9-EFC10C2EE48A}"/>
                </a:ext>
              </a:extLst>
            </p:cNvPr>
            <p:cNvSpPr/>
            <p:nvPr/>
          </p:nvSpPr>
          <p:spPr bwMode="auto">
            <a:xfrm>
              <a:off x="11017912" y="1893198"/>
              <a:ext cx="362114" cy="356753"/>
            </a:xfrm>
            <a:custGeom>
              <a:avLst/>
              <a:gdLst>
                <a:gd name="connsiteX0" fmla="*/ 403916 w 605239"/>
                <a:gd name="connsiteY0" fmla="*/ 554715 h 596279"/>
                <a:gd name="connsiteX1" fmla="*/ 424733 w 605239"/>
                <a:gd name="connsiteY1" fmla="*/ 575497 h 596279"/>
                <a:gd name="connsiteX2" fmla="*/ 403916 w 605239"/>
                <a:gd name="connsiteY2" fmla="*/ 596279 h 596279"/>
                <a:gd name="connsiteX3" fmla="*/ 383099 w 605239"/>
                <a:gd name="connsiteY3" fmla="*/ 575497 h 596279"/>
                <a:gd name="connsiteX4" fmla="*/ 403916 w 605239"/>
                <a:gd name="connsiteY4" fmla="*/ 554715 h 596279"/>
                <a:gd name="connsiteX5" fmla="*/ 213037 w 605239"/>
                <a:gd name="connsiteY5" fmla="*/ 554715 h 596279"/>
                <a:gd name="connsiteX6" fmla="*/ 233854 w 605239"/>
                <a:gd name="connsiteY6" fmla="*/ 575497 h 596279"/>
                <a:gd name="connsiteX7" fmla="*/ 213037 w 605239"/>
                <a:gd name="connsiteY7" fmla="*/ 596279 h 596279"/>
                <a:gd name="connsiteX8" fmla="*/ 192220 w 605239"/>
                <a:gd name="connsiteY8" fmla="*/ 575497 h 596279"/>
                <a:gd name="connsiteX9" fmla="*/ 213037 w 605239"/>
                <a:gd name="connsiteY9" fmla="*/ 554715 h 596279"/>
                <a:gd name="connsiteX10" fmla="*/ 499391 w 605239"/>
                <a:gd name="connsiteY10" fmla="*/ 456488 h 596279"/>
                <a:gd name="connsiteX11" fmla="*/ 520208 w 605239"/>
                <a:gd name="connsiteY11" fmla="*/ 477270 h 596279"/>
                <a:gd name="connsiteX12" fmla="*/ 499391 w 605239"/>
                <a:gd name="connsiteY12" fmla="*/ 498052 h 596279"/>
                <a:gd name="connsiteX13" fmla="*/ 478574 w 605239"/>
                <a:gd name="connsiteY13" fmla="*/ 477270 h 596279"/>
                <a:gd name="connsiteX14" fmla="*/ 499391 w 605239"/>
                <a:gd name="connsiteY14" fmla="*/ 456488 h 596279"/>
                <a:gd name="connsiteX15" fmla="*/ 308512 w 605239"/>
                <a:gd name="connsiteY15" fmla="*/ 456488 h 596279"/>
                <a:gd name="connsiteX16" fmla="*/ 329329 w 605239"/>
                <a:gd name="connsiteY16" fmla="*/ 477270 h 596279"/>
                <a:gd name="connsiteX17" fmla="*/ 308512 w 605239"/>
                <a:gd name="connsiteY17" fmla="*/ 498052 h 596279"/>
                <a:gd name="connsiteX18" fmla="*/ 287695 w 605239"/>
                <a:gd name="connsiteY18" fmla="*/ 477270 h 596279"/>
                <a:gd name="connsiteX19" fmla="*/ 308512 w 605239"/>
                <a:gd name="connsiteY19" fmla="*/ 456488 h 596279"/>
                <a:gd name="connsiteX20" fmla="*/ 117703 w 605239"/>
                <a:gd name="connsiteY20" fmla="*/ 456488 h 596279"/>
                <a:gd name="connsiteX21" fmla="*/ 138520 w 605239"/>
                <a:gd name="connsiteY21" fmla="*/ 477270 h 596279"/>
                <a:gd name="connsiteX22" fmla="*/ 117703 w 605239"/>
                <a:gd name="connsiteY22" fmla="*/ 498052 h 596279"/>
                <a:gd name="connsiteX23" fmla="*/ 96886 w 605239"/>
                <a:gd name="connsiteY23" fmla="*/ 477270 h 596279"/>
                <a:gd name="connsiteX24" fmla="*/ 117703 w 605239"/>
                <a:gd name="connsiteY24" fmla="*/ 456488 h 596279"/>
                <a:gd name="connsiteX25" fmla="*/ 302672 w 605239"/>
                <a:gd name="connsiteY25" fmla="*/ 0 h 596279"/>
                <a:gd name="connsiteX26" fmla="*/ 486169 w 605239"/>
                <a:gd name="connsiteY26" fmla="*/ 162761 h 596279"/>
                <a:gd name="connsiteX27" fmla="*/ 605239 w 605239"/>
                <a:gd name="connsiteY27" fmla="*/ 281558 h 596279"/>
                <a:gd name="connsiteX28" fmla="*/ 486273 w 605239"/>
                <a:gd name="connsiteY28" fmla="*/ 400459 h 596279"/>
                <a:gd name="connsiteX29" fmla="*/ 119070 w 605239"/>
                <a:gd name="connsiteY29" fmla="*/ 400459 h 596279"/>
                <a:gd name="connsiteX30" fmla="*/ 0 w 605239"/>
                <a:gd name="connsiteY30" fmla="*/ 281558 h 596279"/>
                <a:gd name="connsiteX31" fmla="*/ 119070 w 605239"/>
                <a:gd name="connsiteY31" fmla="*/ 162761 h 596279"/>
                <a:gd name="connsiteX32" fmla="*/ 302672 w 605239"/>
                <a:gd name="connsiteY32" fmla="*/ 0 h 59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5239" h="596279">
                  <a:moveTo>
                    <a:pt x="403916" y="554715"/>
                  </a:moveTo>
                  <a:cubicBezTo>
                    <a:pt x="415413" y="554715"/>
                    <a:pt x="424733" y="564019"/>
                    <a:pt x="424733" y="575497"/>
                  </a:cubicBezTo>
                  <a:cubicBezTo>
                    <a:pt x="424733" y="586975"/>
                    <a:pt x="415413" y="596279"/>
                    <a:pt x="403916" y="596279"/>
                  </a:cubicBezTo>
                  <a:cubicBezTo>
                    <a:pt x="392419" y="596279"/>
                    <a:pt x="383099" y="586975"/>
                    <a:pt x="383099" y="575497"/>
                  </a:cubicBezTo>
                  <a:cubicBezTo>
                    <a:pt x="383099" y="564019"/>
                    <a:pt x="392419" y="554715"/>
                    <a:pt x="403916" y="554715"/>
                  </a:cubicBezTo>
                  <a:close/>
                  <a:moveTo>
                    <a:pt x="213037" y="554715"/>
                  </a:moveTo>
                  <a:cubicBezTo>
                    <a:pt x="224534" y="554715"/>
                    <a:pt x="233854" y="564019"/>
                    <a:pt x="233854" y="575497"/>
                  </a:cubicBezTo>
                  <a:cubicBezTo>
                    <a:pt x="233854" y="586975"/>
                    <a:pt x="224534" y="596279"/>
                    <a:pt x="213037" y="596279"/>
                  </a:cubicBezTo>
                  <a:cubicBezTo>
                    <a:pt x="201540" y="596279"/>
                    <a:pt x="192220" y="586975"/>
                    <a:pt x="192220" y="575497"/>
                  </a:cubicBezTo>
                  <a:cubicBezTo>
                    <a:pt x="192220" y="564019"/>
                    <a:pt x="201540" y="554715"/>
                    <a:pt x="213037" y="554715"/>
                  </a:cubicBezTo>
                  <a:close/>
                  <a:moveTo>
                    <a:pt x="499391" y="456488"/>
                  </a:moveTo>
                  <a:cubicBezTo>
                    <a:pt x="510888" y="456488"/>
                    <a:pt x="520208" y="465792"/>
                    <a:pt x="520208" y="477270"/>
                  </a:cubicBezTo>
                  <a:cubicBezTo>
                    <a:pt x="520208" y="488748"/>
                    <a:pt x="510888" y="498052"/>
                    <a:pt x="499391" y="498052"/>
                  </a:cubicBezTo>
                  <a:cubicBezTo>
                    <a:pt x="487894" y="498052"/>
                    <a:pt x="478574" y="488748"/>
                    <a:pt x="478574" y="477270"/>
                  </a:cubicBezTo>
                  <a:cubicBezTo>
                    <a:pt x="478574" y="465792"/>
                    <a:pt x="487894" y="456488"/>
                    <a:pt x="499391" y="456488"/>
                  </a:cubicBezTo>
                  <a:close/>
                  <a:moveTo>
                    <a:pt x="308512" y="456488"/>
                  </a:moveTo>
                  <a:cubicBezTo>
                    <a:pt x="320009" y="456488"/>
                    <a:pt x="329329" y="465792"/>
                    <a:pt x="329329" y="477270"/>
                  </a:cubicBezTo>
                  <a:cubicBezTo>
                    <a:pt x="329329" y="488748"/>
                    <a:pt x="320009" y="498052"/>
                    <a:pt x="308512" y="498052"/>
                  </a:cubicBezTo>
                  <a:cubicBezTo>
                    <a:pt x="297015" y="498052"/>
                    <a:pt x="287695" y="488748"/>
                    <a:pt x="287695" y="477270"/>
                  </a:cubicBezTo>
                  <a:cubicBezTo>
                    <a:pt x="287695" y="465792"/>
                    <a:pt x="297015" y="456488"/>
                    <a:pt x="308512" y="456488"/>
                  </a:cubicBezTo>
                  <a:close/>
                  <a:moveTo>
                    <a:pt x="117703" y="456488"/>
                  </a:moveTo>
                  <a:cubicBezTo>
                    <a:pt x="129200" y="456488"/>
                    <a:pt x="138520" y="465792"/>
                    <a:pt x="138520" y="477270"/>
                  </a:cubicBezTo>
                  <a:cubicBezTo>
                    <a:pt x="138520" y="488748"/>
                    <a:pt x="129200" y="498052"/>
                    <a:pt x="117703" y="498052"/>
                  </a:cubicBezTo>
                  <a:cubicBezTo>
                    <a:pt x="106206" y="498052"/>
                    <a:pt x="96886" y="488748"/>
                    <a:pt x="96886" y="477270"/>
                  </a:cubicBezTo>
                  <a:cubicBezTo>
                    <a:pt x="96886" y="465792"/>
                    <a:pt x="106206" y="456488"/>
                    <a:pt x="117703" y="456488"/>
                  </a:cubicBezTo>
                  <a:close/>
                  <a:moveTo>
                    <a:pt x="302672" y="0"/>
                  </a:moveTo>
                  <a:cubicBezTo>
                    <a:pt x="397282" y="0"/>
                    <a:pt x="475344" y="71091"/>
                    <a:pt x="486169" y="162761"/>
                  </a:cubicBezTo>
                  <a:cubicBezTo>
                    <a:pt x="551949" y="162761"/>
                    <a:pt x="605239" y="215976"/>
                    <a:pt x="605239" y="281558"/>
                  </a:cubicBezTo>
                  <a:cubicBezTo>
                    <a:pt x="605239" y="347245"/>
                    <a:pt x="551949" y="400459"/>
                    <a:pt x="486273" y="400459"/>
                  </a:cubicBezTo>
                  <a:lnTo>
                    <a:pt x="119070" y="400459"/>
                  </a:lnTo>
                  <a:cubicBezTo>
                    <a:pt x="53290" y="400459"/>
                    <a:pt x="0" y="347245"/>
                    <a:pt x="0" y="281558"/>
                  </a:cubicBezTo>
                  <a:cubicBezTo>
                    <a:pt x="0" y="215976"/>
                    <a:pt x="53290" y="162761"/>
                    <a:pt x="119070" y="162761"/>
                  </a:cubicBezTo>
                  <a:cubicBezTo>
                    <a:pt x="129895" y="71091"/>
                    <a:pt x="207957" y="0"/>
                    <a:pt x="3026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íšľíḍê">
              <a:extLst>
                <a:ext uri="{FF2B5EF4-FFF2-40B4-BE49-F238E27FC236}">
                  <a16:creationId xmlns:a16="http://schemas.microsoft.com/office/drawing/2014/main" xmlns="" id="{144B846C-8151-4FF8-B0F0-64D5673C6CC8}"/>
                </a:ext>
              </a:extLst>
            </p:cNvPr>
            <p:cNvSpPr/>
            <p:nvPr/>
          </p:nvSpPr>
          <p:spPr bwMode="auto">
            <a:xfrm>
              <a:off x="8154380" y="2059778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3" name="îṡḻiďe">
              <a:extLst>
                <a:ext uri="{FF2B5EF4-FFF2-40B4-BE49-F238E27FC236}">
                  <a16:creationId xmlns:a16="http://schemas.microsoft.com/office/drawing/2014/main" xmlns="" id="{7E35878B-4458-4F2D-9529-6659C0C40BC8}"/>
                </a:ext>
              </a:extLst>
            </p:cNvPr>
            <p:cNvSpPr txBox="1"/>
            <p:nvPr/>
          </p:nvSpPr>
          <p:spPr bwMode="auto">
            <a:xfrm>
              <a:off x="8154380" y="1703025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4" name="iṡḻídê">
              <a:extLst>
                <a:ext uri="{FF2B5EF4-FFF2-40B4-BE49-F238E27FC236}">
                  <a16:creationId xmlns:a16="http://schemas.microsoft.com/office/drawing/2014/main" xmlns="" id="{3155F4B1-B636-4EFF-B94F-7BCE9BE90730}"/>
                </a:ext>
              </a:extLst>
            </p:cNvPr>
            <p:cNvSpPr/>
            <p:nvPr/>
          </p:nvSpPr>
          <p:spPr bwMode="auto">
            <a:xfrm>
              <a:off x="10932067" y="3140635"/>
              <a:ext cx="533804" cy="533804"/>
            </a:xfrm>
            <a:prstGeom prst="ellipse">
              <a:avLst/>
            </a:prstGeom>
            <a:solidFill>
              <a:srgbClr val="00A695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íŝļiḋè">
              <a:extLst>
                <a:ext uri="{FF2B5EF4-FFF2-40B4-BE49-F238E27FC236}">
                  <a16:creationId xmlns:a16="http://schemas.microsoft.com/office/drawing/2014/main" xmlns="" id="{1F2FEEA4-9E78-49CC-986F-CFD534AD28C8}"/>
                </a:ext>
              </a:extLst>
            </p:cNvPr>
            <p:cNvSpPr/>
            <p:nvPr/>
          </p:nvSpPr>
          <p:spPr bwMode="auto">
            <a:xfrm>
              <a:off x="11017912" y="3261352"/>
              <a:ext cx="362114" cy="292370"/>
            </a:xfrm>
            <a:custGeom>
              <a:avLst/>
              <a:gdLst>
                <a:gd name="connsiteX0" fmla="*/ 340704 w 606977"/>
                <a:gd name="connsiteY0" fmla="*/ 203387 h 490073"/>
                <a:gd name="connsiteX1" fmla="*/ 425157 w 606977"/>
                <a:gd name="connsiteY1" fmla="*/ 265883 h 490073"/>
                <a:gd name="connsiteX2" fmla="*/ 431118 w 606977"/>
                <a:gd name="connsiteY2" fmla="*/ 272827 h 490073"/>
                <a:gd name="connsiteX3" fmla="*/ 435092 w 606977"/>
                <a:gd name="connsiteY3" fmla="*/ 273819 h 490073"/>
                <a:gd name="connsiteX4" fmla="*/ 441053 w 606977"/>
                <a:gd name="connsiteY4" fmla="*/ 272827 h 490073"/>
                <a:gd name="connsiteX5" fmla="*/ 495699 w 606977"/>
                <a:gd name="connsiteY5" fmla="*/ 257947 h 490073"/>
                <a:gd name="connsiteX6" fmla="*/ 606977 w 606977"/>
                <a:gd name="connsiteY6" fmla="*/ 370042 h 490073"/>
                <a:gd name="connsiteX7" fmla="*/ 487750 w 606977"/>
                <a:gd name="connsiteY7" fmla="*/ 490073 h 490073"/>
                <a:gd name="connsiteX8" fmla="*/ 248304 w 606977"/>
                <a:gd name="connsiteY8" fmla="*/ 490073 h 490073"/>
                <a:gd name="connsiteX9" fmla="*/ 123116 w 606977"/>
                <a:gd name="connsiteY9" fmla="*/ 364090 h 490073"/>
                <a:gd name="connsiteX10" fmla="*/ 212536 w 606977"/>
                <a:gd name="connsiteY10" fmla="*/ 275802 h 490073"/>
                <a:gd name="connsiteX11" fmla="*/ 241349 w 606977"/>
                <a:gd name="connsiteY11" fmla="*/ 280762 h 490073"/>
                <a:gd name="connsiteX12" fmla="*/ 245323 w 606977"/>
                <a:gd name="connsiteY12" fmla="*/ 280762 h 490073"/>
                <a:gd name="connsiteX13" fmla="*/ 250291 w 606977"/>
                <a:gd name="connsiteY13" fmla="*/ 279770 h 490073"/>
                <a:gd name="connsiteX14" fmla="*/ 256252 w 606977"/>
                <a:gd name="connsiteY14" fmla="*/ 272827 h 490073"/>
                <a:gd name="connsiteX15" fmla="*/ 340704 w 606977"/>
                <a:gd name="connsiteY15" fmla="*/ 203387 h 490073"/>
                <a:gd name="connsiteX16" fmla="*/ 19875 w 606977"/>
                <a:gd name="connsiteY16" fmla="*/ 179656 h 490073"/>
                <a:gd name="connsiteX17" fmla="*/ 50681 w 606977"/>
                <a:gd name="connsiteY17" fmla="*/ 179656 h 490073"/>
                <a:gd name="connsiteX18" fmla="*/ 70556 w 606977"/>
                <a:gd name="connsiteY18" fmla="*/ 199504 h 490073"/>
                <a:gd name="connsiteX19" fmla="*/ 50681 w 606977"/>
                <a:gd name="connsiteY19" fmla="*/ 218359 h 490073"/>
                <a:gd name="connsiteX20" fmla="*/ 19875 w 606977"/>
                <a:gd name="connsiteY20" fmla="*/ 218359 h 490073"/>
                <a:gd name="connsiteX21" fmla="*/ 0 w 606977"/>
                <a:gd name="connsiteY21" fmla="*/ 199504 h 490073"/>
                <a:gd name="connsiteX22" fmla="*/ 19875 w 606977"/>
                <a:gd name="connsiteY22" fmla="*/ 179656 h 490073"/>
                <a:gd name="connsiteX23" fmla="*/ 200676 w 606977"/>
                <a:gd name="connsiteY23" fmla="*/ 99225 h 490073"/>
                <a:gd name="connsiteX24" fmla="*/ 297038 w 606977"/>
                <a:gd name="connsiteY24" fmla="*/ 171653 h 490073"/>
                <a:gd name="connsiteX25" fmla="*/ 225511 w 606977"/>
                <a:gd name="connsiteY25" fmla="*/ 236143 h 490073"/>
                <a:gd name="connsiteX26" fmla="*/ 212597 w 606977"/>
                <a:gd name="connsiteY26" fmla="*/ 235151 h 490073"/>
                <a:gd name="connsiteX27" fmla="*/ 127162 w 606977"/>
                <a:gd name="connsiteY27" fmla="*/ 267892 h 490073"/>
                <a:gd name="connsiteX28" fmla="*/ 100340 w 606977"/>
                <a:gd name="connsiteY28" fmla="*/ 199433 h 490073"/>
                <a:gd name="connsiteX29" fmla="*/ 200676 w 606977"/>
                <a:gd name="connsiteY29" fmla="*/ 99225 h 490073"/>
                <a:gd name="connsiteX30" fmla="*/ 328256 w 606977"/>
                <a:gd name="connsiteY30" fmla="*/ 52633 h 490073"/>
                <a:gd name="connsiteX31" fmla="*/ 341802 w 606977"/>
                <a:gd name="connsiteY31" fmla="*/ 58587 h 490073"/>
                <a:gd name="connsiteX32" fmla="*/ 341802 w 606977"/>
                <a:gd name="connsiteY32" fmla="*/ 85381 h 490073"/>
                <a:gd name="connsiteX33" fmla="*/ 319929 w 606977"/>
                <a:gd name="connsiteY33" fmla="*/ 108205 h 490073"/>
                <a:gd name="connsiteX34" fmla="*/ 292091 w 606977"/>
                <a:gd name="connsiteY34" fmla="*/ 108205 h 490073"/>
                <a:gd name="connsiteX35" fmla="*/ 292091 w 606977"/>
                <a:gd name="connsiteY35" fmla="*/ 80419 h 490073"/>
                <a:gd name="connsiteX36" fmla="*/ 313964 w 606977"/>
                <a:gd name="connsiteY36" fmla="*/ 58587 h 490073"/>
                <a:gd name="connsiteX37" fmla="*/ 328256 w 606977"/>
                <a:gd name="connsiteY37" fmla="*/ 52633 h 490073"/>
                <a:gd name="connsiteX38" fmla="*/ 72521 w 606977"/>
                <a:gd name="connsiteY38" fmla="*/ 52633 h 490073"/>
                <a:gd name="connsiteX39" fmla="*/ 86440 w 606977"/>
                <a:gd name="connsiteY39" fmla="*/ 58587 h 490073"/>
                <a:gd name="connsiteX40" fmla="*/ 108313 w 606977"/>
                <a:gd name="connsiteY40" fmla="*/ 80419 h 490073"/>
                <a:gd name="connsiteX41" fmla="*/ 108313 w 606977"/>
                <a:gd name="connsiteY41" fmla="*/ 108205 h 490073"/>
                <a:gd name="connsiteX42" fmla="*/ 80475 w 606977"/>
                <a:gd name="connsiteY42" fmla="*/ 108205 h 490073"/>
                <a:gd name="connsiteX43" fmla="*/ 58602 w 606977"/>
                <a:gd name="connsiteY43" fmla="*/ 85381 h 490073"/>
                <a:gd name="connsiteX44" fmla="*/ 58602 w 606977"/>
                <a:gd name="connsiteY44" fmla="*/ 58587 h 490073"/>
                <a:gd name="connsiteX45" fmla="*/ 72521 w 606977"/>
                <a:gd name="connsiteY45" fmla="*/ 52633 h 490073"/>
                <a:gd name="connsiteX46" fmla="*/ 200619 w 606977"/>
                <a:gd name="connsiteY46" fmla="*/ 0 h 490073"/>
                <a:gd name="connsiteX47" fmla="*/ 219474 w 606977"/>
                <a:gd name="connsiteY47" fmla="*/ 18849 h 490073"/>
                <a:gd name="connsiteX48" fmla="*/ 219474 w 606977"/>
                <a:gd name="connsiteY48" fmla="*/ 50593 h 490073"/>
                <a:gd name="connsiteX49" fmla="*/ 200619 w 606977"/>
                <a:gd name="connsiteY49" fmla="*/ 69442 h 490073"/>
                <a:gd name="connsiteX50" fmla="*/ 180771 w 606977"/>
                <a:gd name="connsiteY50" fmla="*/ 50593 h 490073"/>
                <a:gd name="connsiteX51" fmla="*/ 180771 w 606977"/>
                <a:gd name="connsiteY51" fmla="*/ 18849 h 490073"/>
                <a:gd name="connsiteX52" fmla="*/ 200619 w 606977"/>
                <a:gd name="connsiteY52" fmla="*/ 0 h 49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977" h="490073">
                  <a:moveTo>
                    <a:pt x="340704" y="203387"/>
                  </a:moveTo>
                  <a:cubicBezTo>
                    <a:pt x="380447" y="203387"/>
                    <a:pt x="414227" y="230171"/>
                    <a:pt x="425157" y="265883"/>
                  </a:cubicBezTo>
                  <a:cubicBezTo>
                    <a:pt x="426150" y="268859"/>
                    <a:pt x="428137" y="271835"/>
                    <a:pt x="431118" y="272827"/>
                  </a:cubicBezTo>
                  <a:cubicBezTo>
                    <a:pt x="432111" y="273819"/>
                    <a:pt x="434099" y="273819"/>
                    <a:pt x="435092" y="273819"/>
                  </a:cubicBezTo>
                  <a:cubicBezTo>
                    <a:pt x="437079" y="273819"/>
                    <a:pt x="439066" y="273819"/>
                    <a:pt x="441053" y="272827"/>
                  </a:cubicBezTo>
                  <a:cubicBezTo>
                    <a:pt x="456950" y="262907"/>
                    <a:pt x="475828" y="257947"/>
                    <a:pt x="495699" y="257947"/>
                  </a:cubicBezTo>
                  <a:cubicBezTo>
                    <a:pt x="557299" y="257947"/>
                    <a:pt x="606977" y="308538"/>
                    <a:pt x="606977" y="370042"/>
                  </a:cubicBezTo>
                  <a:cubicBezTo>
                    <a:pt x="606977" y="436505"/>
                    <a:pt x="553325" y="490073"/>
                    <a:pt x="487750" y="490073"/>
                  </a:cubicBezTo>
                  <a:lnTo>
                    <a:pt x="248304" y="490073"/>
                  </a:lnTo>
                  <a:cubicBezTo>
                    <a:pt x="191671" y="490073"/>
                    <a:pt x="123116" y="461305"/>
                    <a:pt x="123116" y="364090"/>
                  </a:cubicBezTo>
                  <a:cubicBezTo>
                    <a:pt x="123116" y="315482"/>
                    <a:pt x="162858" y="275802"/>
                    <a:pt x="212536" y="275802"/>
                  </a:cubicBezTo>
                  <a:cubicBezTo>
                    <a:pt x="222471" y="275802"/>
                    <a:pt x="232407" y="277786"/>
                    <a:pt x="241349" y="280762"/>
                  </a:cubicBezTo>
                  <a:cubicBezTo>
                    <a:pt x="242343" y="280762"/>
                    <a:pt x="243336" y="280762"/>
                    <a:pt x="245323" y="280762"/>
                  </a:cubicBezTo>
                  <a:cubicBezTo>
                    <a:pt x="246317" y="280762"/>
                    <a:pt x="248304" y="280762"/>
                    <a:pt x="250291" y="279770"/>
                  </a:cubicBezTo>
                  <a:cubicBezTo>
                    <a:pt x="253272" y="277786"/>
                    <a:pt x="255259" y="275802"/>
                    <a:pt x="256252" y="272827"/>
                  </a:cubicBezTo>
                  <a:cubicBezTo>
                    <a:pt x="264201" y="233147"/>
                    <a:pt x="298975" y="203387"/>
                    <a:pt x="340704" y="203387"/>
                  </a:cubicBezTo>
                  <a:close/>
                  <a:moveTo>
                    <a:pt x="19875" y="179656"/>
                  </a:moveTo>
                  <a:lnTo>
                    <a:pt x="50681" y="179656"/>
                  </a:lnTo>
                  <a:cubicBezTo>
                    <a:pt x="61612" y="179656"/>
                    <a:pt x="70556" y="188587"/>
                    <a:pt x="70556" y="199504"/>
                  </a:cubicBezTo>
                  <a:cubicBezTo>
                    <a:pt x="70556" y="210420"/>
                    <a:pt x="61612" y="218359"/>
                    <a:pt x="50681" y="218359"/>
                  </a:cubicBezTo>
                  <a:lnTo>
                    <a:pt x="19875" y="218359"/>
                  </a:lnTo>
                  <a:cubicBezTo>
                    <a:pt x="8944" y="218359"/>
                    <a:pt x="0" y="210420"/>
                    <a:pt x="0" y="199504"/>
                  </a:cubicBezTo>
                  <a:cubicBezTo>
                    <a:pt x="0" y="188587"/>
                    <a:pt x="8944" y="179656"/>
                    <a:pt x="19875" y="179656"/>
                  </a:cubicBezTo>
                  <a:close/>
                  <a:moveTo>
                    <a:pt x="200676" y="99225"/>
                  </a:moveTo>
                  <a:cubicBezTo>
                    <a:pt x="246373" y="99225"/>
                    <a:pt x="284123" y="129982"/>
                    <a:pt x="297038" y="171653"/>
                  </a:cubicBezTo>
                  <a:cubicBezTo>
                    <a:pt x="266242" y="183559"/>
                    <a:pt x="240413" y="206378"/>
                    <a:pt x="225511" y="236143"/>
                  </a:cubicBezTo>
                  <a:cubicBezTo>
                    <a:pt x="221538" y="236143"/>
                    <a:pt x="216571" y="235151"/>
                    <a:pt x="212597" y="235151"/>
                  </a:cubicBezTo>
                  <a:cubicBezTo>
                    <a:pt x="179814" y="235151"/>
                    <a:pt x="150011" y="248049"/>
                    <a:pt x="127162" y="267892"/>
                  </a:cubicBezTo>
                  <a:cubicBezTo>
                    <a:pt x="110274" y="250033"/>
                    <a:pt x="100340" y="226221"/>
                    <a:pt x="100340" y="199433"/>
                  </a:cubicBezTo>
                  <a:cubicBezTo>
                    <a:pt x="100340" y="143872"/>
                    <a:pt x="145044" y="99225"/>
                    <a:pt x="200676" y="99225"/>
                  </a:cubicBezTo>
                  <a:close/>
                  <a:moveTo>
                    <a:pt x="328256" y="52633"/>
                  </a:moveTo>
                  <a:cubicBezTo>
                    <a:pt x="333352" y="52633"/>
                    <a:pt x="338323" y="54618"/>
                    <a:pt x="341802" y="58587"/>
                  </a:cubicBezTo>
                  <a:cubicBezTo>
                    <a:pt x="349756" y="65534"/>
                    <a:pt x="349756" y="78434"/>
                    <a:pt x="341802" y="85381"/>
                  </a:cubicBezTo>
                  <a:lnTo>
                    <a:pt x="319929" y="108205"/>
                  </a:lnTo>
                  <a:cubicBezTo>
                    <a:pt x="311975" y="115152"/>
                    <a:pt x="300045" y="115152"/>
                    <a:pt x="292091" y="108205"/>
                  </a:cubicBezTo>
                  <a:cubicBezTo>
                    <a:pt x="284137" y="100266"/>
                    <a:pt x="284137" y="88358"/>
                    <a:pt x="292091" y="80419"/>
                  </a:cubicBezTo>
                  <a:lnTo>
                    <a:pt x="313964" y="58587"/>
                  </a:lnTo>
                  <a:cubicBezTo>
                    <a:pt x="317941" y="54618"/>
                    <a:pt x="323161" y="52633"/>
                    <a:pt x="328256" y="52633"/>
                  </a:cubicBezTo>
                  <a:close/>
                  <a:moveTo>
                    <a:pt x="72521" y="52633"/>
                  </a:moveTo>
                  <a:cubicBezTo>
                    <a:pt x="77492" y="52633"/>
                    <a:pt x="82463" y="54618"/>
                    <a:pt x="86440" y="58587"/>
                  </a:cubicBezTo>
                  <a:lnTo>
                    <a:pt x="108313" y="80419"/>
                  </a:lnTo>
                  <a:cubicBezTo>
                    <a:pt x="116267" y="88358"/>
                    <a:pt x="116267" y="100266"/>
                    <a:pt x="108313" y="108205"/>
                  </a:cubicBezTo>
                  <a:cubicBezTo>
                    <a:pt x="101354" y="115152"/>
                    <a:pt x="88429" y="115152"/>
                    <a:pt x="80475" y="108205"/>
                  </a:cubicBezTo>
                  <a:lnTo>
                    <a:pt x="58602" y="85381"/>
                  </a:lnTo>
                  <a:cubicBezTo>
                    <a:pt x="50648" y="78434"/>
                    <a:pt x="50648" y="65534"/>
                    <a:pt x="58602" y="58587"/>
                  </a:cubicBezTo>
                  <a:cubicBezTo>
                    <a:pt x="62579" y="54618"/>
                    <a:pt x="67550" y="52633"/>
                    <a:pt x="72521" y="52633"/>
                  </a:cubicBezTo>
                  <a:close/>
                  <a:moveTo>
                    <a:pt x="200619" y="0"/>
                  </a:moveTo>
                  <a:cubicBezTo>
                    <a:pt x="211535" y="0"/>
                    <a:pt x="219474" y="7936"/>
                    <a:pt x="219474" y="18849"/>
                  </a:cubicBezTo>
                  <a:lnTo>
                    <a:pt x="219474" y="50593"/>
                  </a:lnTo>
                  <a:cubicBezTo>
                    <a:pt x="219474" y="61506"/>
                    <a:pt x="211535" y="69442"/>
                    <a:pt x="200619" y="69442"/>
                  </a:cubicBezTo>
                  <a:cubicBezTo>
                    <a:pt x="189702" y="69442"/>
                    <a:pt x="180771" y="61506"/>
                    <a:pt x="180771" y="50593"/>
                  </a:cubicBezTo>
                  <a:lnTo>
                    <a:pt x="180771" y="18849"/>
                  </a:lnTo>
                  <a:cubicBezTo>
                    <a:pt x="180771" y="7936"/>
                    <a:pt x="189702" y="0"/>
                    <a:pt x="2006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iṣḻíḍè">
              <a:extLst>
                <a:ext uri="{FF2B5EF4-FFF2-40B4-BE49-F238E27FC236}">
                  <a16:creationId xmlns:a16="http://schemas.microsoft.com/office/drawing/2014/main" xmlns="" id="{50A4B7A2-E7AC-4C29-81FE-8659A7EBAA92}"/>
                </a:ext>
              </a:extLst>
            </p:cNvPr>
            <p:cNvSpPr/>
            <p:nvPr/>
          </p:nvSpPr>
          <p:spPr bwMode="auto">
            <a:xfrm>
              <a:off x="8154380" y="339574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7" name="íśḻïḋe">
              <a:extLst>
                <a:ext uri="{FF2B5EF4-FFF2-40B4-BE49-F238E27FC236}">
                  <a16:creationId xmlns:a16="http://schemas.microsoft.com/office/drawing/2014/main" xmlns="" id="{FD5F6E42-8E53-4606-B03B-20641CBE33BD}"/>
                </a:ext>
              </a:extLst>
            </p:cNvPr>
            <p:cNvSpPr txBox="1"/>
            <p:nvPr/>
          </p:nvSpPr>
          <p:spPr bwMode="auto">
            <a:xfrm>
              <a:off x="8154380" y="303898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8" name="iṩlîḋê">
              <a:extLst>
                <a:ext uri="{FF2B5EF4-FFF2-40B4-BE49-F238E27FC236}">
                  <a16:creationId xmlns:a16="http://schemas.microsoft.com/office/drawing/2014/main" xmlns="" id="{1EDE1752-8EA4-470C-A881-2D08D4561481}"/>
                </a:ext>
              </a:extLst>
            </p:cNvPr>
            <p:cNvSpPr/>
            <p:nvPr/>
          </p:nvSpPr>
          <p:spPr bwMode="auto">
            <a:xfrm>
              <a:off x="10932067" y="4476595"/>
              <a:ext cx="533804" cy="533804"/>
            </a:xfrm>
            <a:prstGeom prst="ellipse">
              <a:avLst/>
            </a:prstGeom>
            <a:solidFill>
              <a:srgbClr val="00A695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îṡļïďe">
              <a:extLst>
                <a:ext uri="{FF2B5EF4-FFF2-40B4-BE49-F238E27FC236}">
                  <a16:creationId xmlns:a16="http://schemas.microsoft.com/office/drawing/2014/main" xmlns="" id="{7CCA6DA0-84D7-4A4B-87B4-46A169A92A56}"/>
                </a:ext>
              </a:extLst>
            </p:cNvPr>
            <p:cNvSpPr/>
            <p:nvPr/>
          </p:nvSpPr>
          <p:spPr bwMode="auto">
            <a:xfrm>
              <a:off x="11017912" y="4564609"/>
              <a:ext cx="362114" cy="357776"/>
            </a:xfrm>
            <a:custGeom>
              <a:avLst/>
              <a:gdLst>
                <a:gd name="connsiteX0" fmla="*/ 336877 w 606721"/>
                <a:gd name="connsiteY0" fmla="*/ 403846 h 599453"/>
                <a:gd name="connsiteX1" fmla="*/ 307268 w 606721"/>
                <a:gd name="connsiteY1" fmla="*/ 490262 h 599453"/>
                <a:gd name="connsiteX2" fmla="*/ 355790 w 606721"/>
                <a:gd name="connsiteY2" fmla="*/ 506921 h 599453"/>
                <a:gd name="connsiteX3" fmla="*/ 269833 w 606721"/>
                <a:gd name="connsiteY3" fmla="*/ 599453 h 599453"/>
                <a:gd name="connsiteX4" fmla="*/ 299442 w 606721"/>
                <a:gd name="connsiteY4" fmla="*/ 513037 h 599453"/>
                <a:gd name="connsiteX5" fmla="*/ 250789 w 606721"/>
                <a:gd name="connsiteY5" fmla="*/ 496379 h 599453"/>
                <a:gd name="connsiteX6" fmla="*/ 241437 w 606721"/>
                <a:gd name="connsiteY6" fmla="*/ 0 h 599453"/>
                <a:gd name="connsiteX7" fmla="*/ 338038 w 606721"/>
                <a:gd name="connsiteY7" fmla="*/ 42309 h 599453"/>
                <a:gd name="connsiteX8" fmla="*/ 353812 w 606721"/>
                <a:gd name="connsiteY8" fmla="*/ 41268 h 599453"/>
                <a:gd name="connsiteX9" fmla="*/ 476356 w 606721"/>
                <a:gd name="connsiteY9" fmla="*/ 125106 h 599453"/>
                <a:gd name="connsiteX10" fmla="*/ 606721 w 606721"/>
                <a:gd name="connsiteY10" fmla="*/ 256461 h 599453"/>
                <a:gd name="connsiteX11" fmla="*/ 475182 w 606721"/>
                <a:gd name="connsiteY11" fmla="*/ 387686 h 599453"/>
                <a:gd name="connsiteX12" fmla="*/ 131539 w 606721"/>
                <a:gd name="connsiteY12" fmla="*/ 387686 h 599453"/>
                <a:gd name="connsiteX13" fmla="*/ 0 w 606721"/>
                <a:gd name="connsiteY13" fmla="*/ 256461 h 599453"/>
                <a:gd name="connsiteX14" fmla="*/ 110028 w 606721"/>
                <a:gd name="connsiteY14" fmla="*/ 126798 h 599453"/>
                <a:gd name="connsiteX15" fmla="*/ 241437 w 606721"/>
                <a:gd name="connsiteY15" fmla="*/ 0 h 59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6721" h="599453">
                  <a:moveTo>
                    <a:pt x="336877" y="403846"/>
                  </a:moveTo>
                  <a:lnTo>
                    <a:pt x="307268" y="490262"/>
                  </a:lnTo>
                  <a:lnTo>
                    <a:pt x="355790" y="506921"/>
                  </a:lnTo>
                  <a:lnTo>
                    <a:pt x="269833" y="599453"/>
                  </a:lnTo>
                  <a:lnTo>
                    <a:pt x="299442" y="513037"/>
                  </a:lnTo>
                  <a:lnTo>
                    <a:pt x="250789" y="496379"/>
                  </a:lnTo>
                  <a:close/>
                  <a:moveTo>
                    <a:pt x="241437" y="0"/>
                  </a:moveTo>
                  <a:cubicBezTo>
                    <a:pt x="279634" y="0"/>
                    <a:pt x="313920" y="16273"/>
                    <a:pt x="338038" y="42309"/>
                  </a:cubicBezTo>
                  <a:cubicBezTo>
                    <a:pt x="343122" y="41658"/>
                    <a:pt x="348467" y="41268"/>
                    <a:pt x="353812" y="41268"/>
                  </a:cubicBezTo>
                  <a:cubicBezTo>
                    <a:pt x="409608" y="41268"/>
                    <a:pt x="457322" y="76027"/>
                    <a:pt x="476356" y="125106"/>
                  </a:cubicBezTo>
                  <a:cubicBezTo>
                    <a:pt x="548448" y="125757"/>
                    <a:pt x="606721" y="184339"/>
                    <a:pt x="606721" y="256461"/>
                  </a:cubicBezTo>
                  <a:cubicBezTo>
                    <a:pt x="606721" y="328973"/>
                    <a:pt x="547796" y="387686"/>
                    <a:pt x="475182" y="387686"/>
                  </a:cubicBezTo>
                  <a:lnTo>
                    <a:pt x="131539" y="387686"/>
                  </a:lnTo>
                  <a:cubicBezTo>
                    <a:pt x="58925" y="387686"/>
                    <a:pt x="0" y="328973"/>
                    <a:pt x="0" y="256461"/>
                  </a:cubicBezTo>
                  <a:cubicBezTo>
                    <a:pt x="0" y="191109"/>
                    <a:pt x="47583" y="137083"/>
                    <a:pt x="110028" y="126798"/>
                  </a:cubicBezTo>
                  <a:cubicBezTo>
                    <a:pt x="112505" y="56369"/>
                    <a:pt x="170388" y="0"/>
                    <a:pt x="2414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ïṡḻîḓe">
              <a:extLst>
                <a:ext uri="{FF2B5EF4-FFF2-40B4-BE49-F238E27FC236}">
                  <a16:creationId xmlns:a16="http://schemas.microsoft.com/office/drawing/2014/main" xmlns="" id="{09C889B3-CF2E-43C2-B227-B4D7ADECD3FC}"/>
                </a:ext>
              </a:extLst>
            </p:cNvPr>
            <p:cNvSpPr/>
            <p:nvPr/>
          </p:nvSpPr>
          <p:spPr bwMode="auto">
            <a:xfrm>
              <a:off x="8154380" y="473170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1" name="ïsḷiḋê">
              <a:extLst>
                <a:ext uri="{FF2B5EF4-FFF2-40B4-BE49-F238E27FC236}">
                  <a16:creationId xmlns:a16="http://schemas.microsoft.com/office/drawing/2014/main" xmlns="" id="{39B93855-C36E-4AD8-AF9B-212A1C1C3661}"/>
                </a:ext>
              </a:extLst>
            </p:cNvPr>
            <p:cNvSpPr txBox="1"/>
            <p:nvPr/>
          </p:nvSpPr>
          <p:spPr bwMode="auto">
            <a:xfrm>
              <a:off x="8154380" y="437494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0D9F7185-7A71-4F0F-8B7C-9BB9998A8666}"/>
                </a:ext>
              </a:extLst>
            </p:cNvPr>
            <p:cNvCxnSpPr/>
            <p:nvPr/>
          </p:nvCxnSpPr>
          <p:spPr>
            <a:xfrm>
              <a:off x="785195" y="2843494"/>
              <a:ext cx="2828260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77EC74BB-FB0D-4A78-BF75-64F7725DE841}"/>
                </a:ext>
              </a:extLst>
            </p:cNvPr>
            <p:cNvCxnSpPr/>
            <p:nvPr/>
          </p:nvCxnSpPr>
          <p:spPr>
            <a:xfrm>
              <a:off x="785195" y="4179456"/>
              <a:ext cx="2828260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FA4775E-3545-400F-BF90-782A415857D4}"/>
                </a:ext>
              </a:extLst>
            </p:cNvPr>
            <p:cNvCxnSpPr/>
            <p:nvPr/>
          </p:nvCxnSpPr>
          <p:spPr>
            <a:xfrm>
              <a:off x="8331914" y="4203064"/>
              <a:ext cx="3188574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A52F81D7-8D85-41DA-B51D-C7A53EA82393}"/>
                </a:ext>
              </a:extLst>
            </p:cNvPr>
            <p:cNvCxnSpPr/>
            <p:nvPr/>
          </p:nvCxnSpPr>
          <p:spPr>
            <a:xfrm>
              <a:off x="8331914" y="2867102"/>
              <a:ext cx="3188574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</a:ln>
            <a:effectLst/>
          </p:spPr>
        </p:cxnSp>
        <p:sp>
          <p:nvSpPr>
            <p:cNvPr id="36" name="i$ḻîḑé">
              <a:extLst>
                <a:ext uri="{FF2B5EF4-FFF2-40B4-BE49-F238E27FC236}">
                  <a16:creationId xmlns:a16="http://schemas.microsoft.com/office/drawing/2014/main" xmlns="" id="{2A505651-4B61-4BCF-B3E3-0B06E1BCA3AD}"/>
                </a:ext>
              </a:extLst>
            </p:cNvPr>
            <p:cNvSpPr/>
            <p:nvPr/>
          </p:nvSpPr>
          <p:spPr bwMode="auto">
            <a:xfrm>
              <a:off x="6978939" y="2828461"/>
              <a:ext cx="126064" cy="451788"/>
            </a:xfrm>
            <a:custGeom>
              <a:avLst/>
              <a:gdLst>
                <a:gd name="T0" fmla="*/ 129 w 180"/>
                <a:gd name="T1" fmla="*/ 475 h 646"/>
                <a:gd name="T2" fmla="*/ 129 w 180"/>
                <a:gd name="T3" fmla="*/ 39 h 646"/>
                <a:gd name="T4" fmla="*/ 90 w 180"/>
                <a:gd name="T5" fmla="*/ 0 h 646"/>
                <a:gd name="T6" fmla="*/ 51 w 180"/>
                <a:gd name="T7" fmla="*/ 39 h 646"/>
                <a:gd name="T8" fmla="*/ 51 w 180"/>
                <a:gd name="T9" fmla="*/ 475 h 646"/>
                <a:gd name="T10" fmla="*/ 0 w 180"/>
                <a:gd name="T11" fmla="*/ 556 h 646"/>
                <a:gd name="T12" fmla="*/ 90 w 180"/>
                <a:gd name="T13" fmla="*/ 646 h 646"/>
                <a:gd name="T14" fmla="*/ 180 w 180"/>
                <a:gd name="T15" fmla="*/ 556 h 646"/>
                <a:gd name="T16" fmla="*/ 129 w 180"/>
                <a:gd name="T17" fmla="*/ 47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646">
                  <a:moveTo>
                    <a:pt x="129" y="475"/>
                  </a:moveTo>
                  <a:lnTo>
                    <a:pt x="129" y="39"/>
                  </a:lnTo>
                  <a:cubicBezTo>
                    <a:pt x="129" y="18"/>
                    <a:pt x="112" y="0"/>
                    <a:pt x="90" y="0"/>
                  </a:cubicBezTo>
                  <a:cubicBezTo>
                    <a:pt x="68" y="0"/>
                    <a:pt x="51" y="18"/>
                    <a:pt x="51" y="39"/>
                  </a:cubicBezTo>
                  <a:lnTo>
                    <a:pt x="51" y="475"/>
                  </a:lnTo>
                  <a:cubicBezTo>
                    <a:pt x="21" y="490"/>
                    <a:pt x="0" y="520"/>
                    <a:pt x="0" y="556"/>
                  </a:cubicBezTo>
                  <a:cubicBezTo>
                    <a:pt x="0" y="606"/>
                    <a:pt x="40" y="646"/>
                    <a:pt x="90" y="646"/>
                  </a:cubicBezTo>
                  <a:cubicBezTo>
                    <a:pt x="140" y="646"/>
                    <a:pt x="180" y="606"/>
                    <a:pt x="180" y="556"/>
                  </a:cubicBezTo>
                  <a:cubicBezTo>
                    <a:pt x="180" y="520"/>
                    <a:pt x="159" y="490"/>
                    <a:pt x="129" y="4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37" name="îşḻiḓè">
              <a:extLst>
                <a:ext uri="{FF2B5EF4-FFF2-40B4-BE49-F238E27FC236}">
                  <a16:creationId xmlns:a16="http://schemas.microsoft.com/office/drawing/2014/main" xmlns="" id="{8AE5E46E-F227-4EB0-AEAA-7FD15B995B1A}"/>
                </a:ext>
              </a:extLst>
            </p:cNvPr>
            <p:cNvGrpSpPr/>
            <p:nvPr/>
          </p:nvGrpSpPr>
          <p:grpSpPr>
            <a:xfrm>
              <a:off x="4483903" y="2108186"/>
              <a:ext cx="1299283" cy="2613498"/>
              <a:chOff x="4483903" y="2108186"/>
              <a:chExt cx="1299283" cy="2613498"/>
            </a:xfrm>
          </p:grpSpPr>
          <p:grpSp>
            <p:nvGrpSpPr>
              <p:cNvPr id="39" name="íṡľídè">
                <a:extLst>
                  <a:ext uri="{FF2B5EF4-FFF2-40B4-BE49-F238E27FC236}">
                    <a16:creationId xmlns:a16="http://schemas.microsoft.com/office/drawing/2014/main" xmlns="" id="{21849DC5-4E1D-446E-8BDE-3321FBAC204A}"/>
                  </a:ext>
                </a:extLst>
              </p:cNvPr>
              <p:cNvGrpSpPr/>
              <p:nvPr/>
            </p:nvGrpSpPr>
            <p:grpSpPr>
              <a:xfrm>
                <a:off x="4485718" y="2108186"/>
                <a:ext cx="1297468" cy="2613498"/>
                <a:chOff x="5270882" y="2061548"/>
                <a:chExt cx="1650236" cy="3324083"/>
              </a:xfrm>
            </p:grpSpPr>
            <p:grpSp>
              <p:nvGrpSpPr>
                <p:cNvPr id="42" name="îṧḷíḑè">
                  <a:extLst>
                    <a:ext uri="{FF2B5EF4-FFF2-40B4-BE49-F238E27FC236}">
                      <a16:creationId xmlns:a16="http://schemas.microsoft.com/office/drawing/2014/main" xmlns="" id="{46FFC85D-9EFE-4DA0-837B-B672566B68F7}"/>
                    </a:ext>
                  </a:extLst>
                </p:cNvPr>
                <p:cNvGrpSpPr/>
                <p:nvPr/>
              </p:nvGrpSpPr>
              <p:grpSpPr>
                <a:xfrm>
                  <a:off x="5270882" y="2061548"/>
                  <a:ext cx="1650236" cy="3324083"/>
                  <a:chOff x="4822387" y="794461"/>
                  <a:chExt cx="2547217" cy="5130884"/>
                </a:xfrm>
              </p:grpSpPr>
              <p:grpSp>
                <p:nvGrpSpPr>
                  <p:cNvPr id="44" name="iš1ïde">
                    <a:extLst>
                      <a:ext uri="{FF2B5EF4-FFF2-40B4-BE49-F238E27FC236}">
                        <a16:creationId xmlns:a16="http://schemas.microsoft.com/office/drawing/2014/main" xmlns="" id="{E58627E7-0FDC-4B7B-BE0C-7BF84C07B86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822387" y="794461"/>
                    <a:ext cx="2547217" cy="5130884"/>
                    <a:chOff x="8853485" y="3998913"/>
                    <a:chExt cx="3106735" cy="6257925"/>
                  </a:xfrm>
                  <a:effectLst/>
                </p:grpSpPr>
                <p:sp>
                  <p:nvSpPr>
                    <p:cNvPr id="46" name="islîḋé">
                      <a:extLst>
                        <a:ext uri="{FF2B5EF4-FFF2-40B4-BE49-F238E27FC236}">
                          <a16:creationId xmlns:a16="http://schemas.microsoft.com/office/drawing/2014/main" xmlns="" id="{E7C35351-7401-4C11-99DD-F739F89DAA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53485" y="3998913"/>
                      <a:ext cx="3106735" cy="6257925"/>
                    </a:xfrm>
                    <a:custGeom>
                      <a:avLst/>
                      <a:gdLst>
                        <a:gd name="T0" fmla="*/ 8594 w 8630"/>
                        <a:gd name="T1" fmla="*/ 3320 h 17382"/>
                        <a:gd name="T2" fmla="*/ 8596 w 8630"/>
                        <a:gd name="T3" fmla="*/ 3320 h 17382"/>
                        <a:gd name="T4" fmla="*/ 8629 w 8630"/>
                        <a:gd name="T5" fmla="*/ 3353 h 17382"/>
                        <a:gd name="T6" fmla="*/ 8629 w 8630"/>
                        <a:gd name="T7" fmla="*/ 4419 h 17382"/>
                        <a:gd name="T8" fmla="*/ 8596 w 8630"/>
                        <a:gd name="T9" fmla="*/ 4452 h 17382"/>
                        <a:gd name="T10" fmla="*/ 8594 w 8630"/>
                        <a:gd name="T11" fmla="*/ 4452 h 17382"/>
                        <a:gd name="T12" fmla="*/ 8594 w 8630"/>
                        <a:gd name="T13" fmla="*/ 16371 h 17382"/>
                        <a:gd name="T14" fmla="*/ 7584 w 8630"/>
                        <a:gd name="T15" fmla="*/ 17381 h 17382"/>
                        <a:gd name="T16" fmla="*/ 1043 w 8630"/>
                        <a:gd name="T17" fmla="*/ 17381 h 17382"/>
                        <a:gd name="T18" fmla="*/ 33 w 8630"/>
                        <a:gd name="T19" fmla="*/ 16371 h 17382"/>
                        <a:gd name="T20" fmla="*/ 33 w 8630"/>
                        <a:gd name="T21" fmla="*/ 5859 h 17382"/>
                        <a:gd name="T22" fmla="*/ 33 w 8630"/>
                        <a:gd name="T23" fmla="*/ 5859 h 17382"/>
                        <a:gd name="T24" fmla="*/ 0 w 8630"/>
                        <a:gd name="T25" fmla="*/ 5826 h 17382"/>
                        <a:gd name="T26" fmla="*/ 0 w 8630"/>
                        <a:gd name="T27" fmla="*/ 4760 h 17382"/>
                        <a:gd name="T28" fmla="*/ 33 w 8630"/>
                        <a:gd name="T29" fmla="*/ 4727 h 17382"/>
                        <a:gd name="T30" fmla="*/ 33 w 8630"/>
                        <a:gd name="T31" fmla="*/ 4727 h 17382"/>
                        <a:gd name="T32" fmla="*/ 33 w 8630"/>
                        <a:gd name="T33" fmla="*/ 4452 h 17382"/>
                        <a:gd name="T34" fmla="*/ 33 w 8630"/>
                        <a:gd name="T35" fmla="*/ 4452 h 17382"/>
                        <a:gd name="T36" fmla="*/ 0 w 8630"/>
                        <a:gd name="T37" fmla="*/ 4419 h 17382"/>
                        <a:gd name="T38" fmla="*/ 0 w 8630"/>
                        <a:gd name="T39" fmla="*/ 3353 h 17382"/>
                        <a:gd name="T40" fmla="*/ 33 w 8630"/>
                        <a:gd name="T41" fmla="*/ 3320 h 17382"/>
                        <a:gd name="T42" fmla="*/ 33 w 8630"/>
                        <a:gd name="T43" fmla="*/ 3320 h 17382"/>
                        <a:gd name="T44" fmla="*/ 33 w 8630"/>
                        <a:gd name="T45" fmla="*/ 2704 h 17382"/>
                        <a:gd name="T46" fmla="*/ 33 w 8630"/>
                        <a:gd name="T47" fmla="*/ 2704 h 17382"/>
                        <a:gd name="T48" fmla="*/ 0 w 8630"/>
                        <a:gd name="T49" fmla="*/ 2672 h 17382"/>
                        <a:gd name="T50" fmla="*/ 0 w 8630"/>
                        <a:gd name="T51" fmla="*/ 2075 h 17382"/>
                        <a:gd name="T52" fmla="*/ 33 w 8630"/>
                        <a:gd name="T53" fmla="*/ 2042 h 17382"/>
                        <a:gd name="T54" fmla="*/ 33 w 8630"/>
                        <a:gd name="T55" fmla="*/ 2042 h 17382"/>
                        <a:gd name="T56" fmla="*/ 33 w 8630"/>
                        <a:gd name="T57" fmla="*/ 1010 h 17382"/>
                        <a:gd name="T58" fmla="*/ 1043 w 8630"/>
                        <a:gd name="T59" fmla="*/ 0 h 17382"/>
                        <a:gd name="T60" fmla="*/ 7584 w 8630"/>
                        <a:gd name="T61" fmla="*/ 0 h 17382"/>
                        <a:gd name="T62" fmla="*/ 8594 w 8630"/>
                        <a:gd name="T63" fmla="*/ 1010 h 17382"/>
                        <a:gd name="T64" fmla="*/ 8594 w 8630"/>
                        <a:gd name="T65" fmla="*/ 3320 h 17382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8630"/>
                        <a:gd name="T100" fmla="*/ 0 h 17382"/>
                        <a:gd name="T101" fmla="*/ 8630 w 8630"/>
                        <a:gd name="T102" fmla="*/ 17382 h 17382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8630" h="17382">
                          <a:moveTo>
                            <a:pt x="8594" y="3320"/>
                          </a:moveTo>
                          <a:lnTo>
                            <a:pt x="8596" y="3320"/>
                          </a:lnTo>
                          <a:cubicBezTo>
                            <a:pt x="8614" y="3320"/>
                            <a:pt x="8629" y="3335"/>
                            <a:pt x="8629" y="3353"/>
                          </a:cubicBezTo>
                          <a:lnTo>
                            <a:pt x="8629" y="4419"/>
                          </a:lnTo>
                          <a:cubicBezTo>
                            <a:pt x="8629" y="4438"/>
                            <a:pt x="8614" y="4452"/>
                            <a:pt x="8596" y="4452"/>
                          </a:cubicBezTo>
                          <a:lnTo>
                            <a:pt x="8594" y="4452"/>
                          </a:lnTo>
                          <a:lnTo>
                            <a:pt x="8594" y="16371"/>
                          </a:lnTo>
                          <a:cubicBezTo>
                            <a:pt x="8594" y="16928"/>
                            <a:pt x="8141" y="17381"/>
                            <a:pt x="7584" y="17381"/>
                          </a:cubicBezTo>
                          <a:lnTo>
                            <a:pt x="1043" y="17381"/>
                          </a:lnTo>
                          <a:cubicBezTo>
                            <a:pt x="487" y="17381"/>
                            <a:pt x="33" y="16928"/>
                            <a:pt x="33" y="16371"/>
                          </a:cubicBezTo>
                          <a:lnTo>
                            <a:pt x="33" y="5859"/>
                          </a:lnTo>
                          <a:cubicBezTo>
                            <a:pt x="15" y="5859"/>
                            <a:pt x="0" y="5844"/>
                            <a:pt x="0" y="5826"/>
                          </a:cubicBezTo>
                          <a:lnTo>
                            <a:pt x="0" y="4760"/>
                          </a:lnTo>
                          <a:cubicBezTo>
                            <a:pt x="0" y="4741"/>
                            <a:pt x="15" y="4727"/>
                            <a:pt x="33" y="4727"/>
                          </a:cubicBezTo>
                          <a:lnTo>
                            <a:pt x="33" y="4452"/>
                          </a:lnTo>
                          <a:cubicBezTo>
                            <a:pt x="15" y="4452"/>
                            <a:pt x="0" y="4438"/>
                            <a:pt x="0" y="4419"/>
                          </a:cubicBezTo>
                          <a:lnTo>
                            <a:pt x="0" y="3353"/>
                          </a:lnTo>
                          <a:cubicBezTo>
                            <a:pt x="0" y="3335"/>
                            <a:pt x="15" y="3320"/>
                            <a:pt x="33" y="3320"/>
                          </a:cubicBezTo>
                          <a:lnTo>
                            <a:pt x="33" y="2704"/>
                          </a:lnTo>
                          <a:cubicBezTo>
                            <a:pt x="15" y="2704"/>
                            <a:pt x="0" y="2690"/>
                            <a:pt x="0" y="2672"/>
                          </a:cubicBezTo>
                          <a:lnTo>
                            <a:pt x="0" y="2075"/>
                          </a:lnTo>
                          <a:cubicBezTo>
                            <a:pt x="0" y="2057"/>
                            <a:pt x="15" y="2042"/>
                            <a:pt x="33" y="2042"/>
                          </a:cubicBezTo>
                          <a:lnTo>
                            <a:pt x="33" y="1010"/>
                          </a:lnTo>
                          <a:cubicBezTo>
                            <a:pt x="33" y="453"/>
                            <a:pt x="487" y="0"/>
                            <a:pt x="1043" y="0"/>
                          </a:cubicBezTo>
                          <a:lnTo>
                            <a:pt x="7584" y="0"/>
                          </a:lnTo>
                          <a:cubicBezTo>
                            <a:pt x="8141" y="0"/>
                            <a:pt x="8594" y="453"/>
                            <a:pt x="8594" y="1010"/>
                          </a:cubicBezTo>
                          <a:lnTo>
                            <a:pt x="8594" y="3320"/>
                          </a:lnTo>
                        </a:path>
                      </a:pathLst>
                    </a:custGeom>
                    <a:solidFill>
                      <a:srgbClr val="456071">
                        <a:lumMod val="50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47" name="íṧļïḑê">
                      <a:extLst>
                        <a:ext uri="{FF2B5EF4-FFF2-40B4-BE49-F238E27FC236}">
                          <a16:creationId xmlns:a16="http://schemas.microsoft.com/office/drawing/2014/main" xmlns="" id="{F60E27CD-4380-41E8-AB98-9EE293AE01A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88413" y="4021138"/>
                      <a:ext cx="3036887" cy="6211887"/>
                    </a:xfrm>
                    <a:custGeom>
                      <a:avLst/>
                      <a:gdLst>
                        <a:gd name="T0" fmla="*/ 947 w 8436"/>
                        <a:gd name="T1" fmla="*/ 17255 h 17256"/>
                        <a:gd name="T2" fmla="*/ 0 w 8436"/>
                        <a:gd name="T3" fmla="*/ 16308 h 17256"/>
                        <a:gd name="T4" fmla="*/ 0 w 8436"/>
                        <a:gd name="T5" fmla="*/ 947 h 17256"/>
                        <a:gd name="T6" fmla="*/ 947 w 8436"/>
                        <a:gd name="T7" fmla="*/ 0 h 17256"/>
                        <a:gd name="T8" fmla="*/ 7488 w 8436"/>
                        <a:gd name="T9" fmla="*/ 0 h 17256"/>
                        <a:gd name="T10" fmla="*/ 8435 w 8436"/>
                        <a:gd name="T11" fmla="*/ 947 h 17256"/>
                        <a:gd name="T12" fmla="*/ 8435 w 8436"/>
                        <a:gd name="T13" fmla="*/ 16308 h 17256"/>
                        <a:gd name="T14" fmla="*/ 7488 w 8436"/>
                        <a:gd name="T15" fmla="*/ 17255 h 17256"/>
                        <a:gd name="T16" fmla="*/ 947 w 8436"/>
                        <a:gd name="T17" fmla="*/ 17255 h 1725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8436"/>
                        <a:gd name="T28" fmla="*/ 0 h 17256"/>
                        <a:gd name="T29" fmla="*/ 8436 w 8436"/>
                        <a:gd name="T30" fmla="*/ 17256 h 1725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8436" h="17256">
                          <a:moveTo>
                            <a:pt x="947" y="17255"/>
                          </a:moveTo>
                          <a:cubicBezTo>
                            <a:pt x="425" y="17255"/>
                            <a:pt x="0" y="16831"/>
                            <a:pt x="0" y="16308"/>
                          </a:cubicBezTo>
                          <a:lnTo>
                            <a:pt x="0" y="947"/>
                          </a:lnTo>
                          <a:cubicBezTo>
                            <a:pt x="0" y="425"/>
                            <a:pt x="425" y="0"/>
                            <a:pt x="947" y="0"/>
                          </a:cubicBezTo>
                          <a:lnTo>
                            <a:pt x="7488" y="0"/>
                          </a:lnTo>
                          <a:cubicBezTo>
                            <a:pt x="8010" y="0"/>
                            <a:pt x="8435" y="425"/>
                            <a:pt x="8435" y="947"/>
                          </a:cubicBezTo>
                          <a:lnTo>
                            <a:pt x="8435" y="16308"/>
                          </a:lnTo>
                          <a:cubicBezTo>
                            <a:pt x="8435" y="16831"/>
                            <a:pt x="8010" y="17255"/>
                            <a:pt x="7488" y="17255"/>
                          </a:cubicBezTo>
                          <a:lnTo>
                            <a:pt x="947" y="17255"/>
                          </a:lnTo>
                        </a:path>
                      </a:pathLst>
                    </a:custGeom>
                    <a:solidFill>
                      <a:srgbClr val="456071">
                        <a:lumMod val="50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48" name="îṡļîḑe">
                      <a:extLst>
                        <a:ext uri="{FF2B5EF4-FFF2-40B4-BE49-F238E27FC236}">
                          <a16:creationId xmlns:a16="http://schemas.microsoft.com/office/drawing/2014/main" xmlns="" id="{F9E2F11A-B872-49F8-A1E6-D5C3971DA5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925050" y="4337050"/>
                      <a:ext cx="93663" cy="93663"/>
                    </a:xfrm>
                    <a:custGeom>
                      <a:avLst/>
                      <a:gdLst>
                        <a:gd name="T0" fmla="*/ 130 w 260"/>
                        <a:gd name="T1" fmla="*/ 260 h 261"/>
                        <a:gd name="T2" fmla="*/ 0 w 260"/>
                        <a:gd name="T3" fmla="*/ 130 h 261"/>
                        <a:gd name="T4" fmla="*/ 130 w 260"/>
                        <a:gd name="T5" fmla="*/ 0 h 261"/>
                        <a:gd name="T6" fmla="*/ 259 w 260"/>
                        <a:gd name="T7" fmla="*/ 130 h 261"/>
                        <a:gd name="T8" fmla="*/ 130 w 260"/>
                        <a:gd name="T9" fmla="*/ 260 h 26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0"/>
                        <a:gd name="T16" fmla="*/ 0 h 261"/>
                        <a:gd name="T17" fmla="*/ 260 w 260"/>
                        <a:gd name="T18" fmla="*/ 261 h 26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0" h="261">
                          <a:moveTo>
                            <a:pt x="130" y="260"/>
                          </a:moveTo>
                          <a:cubicBezTo>
                            <a:pt x="58" y="260"/>
                            <a:pt x="0" y="202"/>
                            <a:pt x="0" y="130"/>
                          </a:cubicBezTo>
                          <a:cubicBezTo>
                            <a:pt x="0" y="58"/>
                            <a:pt x="58" y="0"/>
                            <a:pt x="130" y="0"/>
                          </a:cubicBezTo>
                          <a:cubicBezTo>
                            <a:pt x="201" y="0"/>
                            <a:pt x="259" y="58"/>
                            <a:pt x="259" y="130"/>
                          </a:cubicBezTo>
                          <a:cubicBezTo>
                            <a:pt x="259" y="202"/>
                            <a:pt x="201" y="260"/>
                            <a:pt x="130" y="26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49" name="íšļïde">
                      <a:extLst>
                        <a:ext uri="{FF2B5EF4-FFF2-40B4-BE49-F238E27FC236}">
                          <a16:creationId xmlns:a16="http://schemas.microsoft.com/office/drawing/2014/main" xmlns="" id="{08A4D863-0BF5-48F3-81CC-2409E424F9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69550" y="4167188"/>
                      <a:ext cx="68263" cy="68262"/>
                    </a:xfrm>
                    <a:custGeom>
                      <a:avLst/>
                      <a:gdLst>
                        <a:gd name="T0" fmla="*/ 95 w 191"/>
                        <a:gd name="T1" fmla="*/ 190 h 191"/>
                        <a:gd name="T2" fmla="*/ 0 w 191"/>
                        <a:gd name="T3" fmla="*/ 95 h 191"/>
                        <a:gd name="T4" fmla="*/ 95 w 191"/>
                        <a:gd name="T5" fmla="*/ 0 h 191"/>
                        <a:gd name="T6" fmla="*/ 190 w 191"/>
                        <a:gd name="T7" fmla="*/ 95 h 191"/>
                        <a:gd name="T8" fmla="*/ 95 w 191"/>
                        <a:gd name="T9" fmla="*/ 190 h 19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1"/>
                        <a:gd name="T16" fmla="*/ 0 h 191"/>
                        <a:gd name="T17" fmla="*/ 191 w 191"/>
                        <a:gd name="T18" fmla="*/ 191 h 19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1" h="191">
                          <a:moveTo>
                            <a:pt x="95" y="190"/>
                          </a:moveTo>
                          <a:cubicBezTo>
                            <a:pt x="42" y="190"/>
                            <a:pt x="0" y="147"/>
                            <a:pt x="0" y="95"/>
                          </a:cubicBezTo>
                          <a:cubicBezTo>
                            <a:pt x="0" y="43"/>
                            <a:pt x="42" y="0"/>
                            <a:pt x="95" y="0"/>
                          </a:cubicBezTo>
                          <a:cubicBezTo>
                            <a:pt x="147" y="0"/>
                            <a:pt x="190" y="43"/>
                            <a:pt x="190" y="95"/>
                          </a:cubicBezTo>
                          <a:cubicBezTo>
                            <a:pt x="190" y="147"/>
                            <a:pt x="147" y="190"/>
                            <a:pt x="95" y="19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50" name="íş1íḑê">
                      <a:extLst>
                        <a:ext uri="{FF2B5EF4-FFF2-40B4-BE49-F238E27FC236}">
                          <a16:creationId xmlns:a16="http://schemas.microsoft.com/office/drawing/2014/main" xmlns="" id="{AC6331DC-0292-498D-834F-3B4FF25C0CC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85400" y="4362450"/>
                      <a:ext cx="434975" cy="46038"/>
                    </a:xfrm>
                    <a:custGeom>
                      <a:avLst/>
                      <a:gdLst>
                        <a:gd name="T0" fmla="*/ 1143 w 1209"/>
                        <a:gd name="T1" fmla="*/ 129 h 130"/>
                        <a:gd name="T2" fmla="*/ 64 w 1209"/>
                        <a:gd name="T3" fmla="*/ 129 h 130"/>
                        <a:gd name="T4" fmla="*/ 0 w 1209"/>
                        <a:gd name="T5" fmla="*/ 65 h 130"/>
                        <a:gd name="T6" fmla="*/ 64 w 1209"/>
                        <a:gd name="T7" fmla="*/ 0 h 130"/>
                        <a:gd name="T8" fmla="*/ 1143 w 1209"/>
                        <a:gd name="T9" fmla="*/ 0 h 130"/>
                        <a:gd name="T10" fmla="*/ 1208 w 1209"/>
                        <a:gd name="T11" fmla="*/ 65 h 130"/>
                        <a:gd name="T12" fmla="*/ 1143 w 1209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09"/>
                        <a:gd name="T22" fmla="*/ 0 h 130"/>
                        <a:gd name="T23" fmla="*/ 1209 w 1209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09" h="130">
                          <a:moveTo>
                            <a:pt x="1143" y="129"/>
                          </a:moveTo>
                          <a:lnTo>
                            <a:pt x="64" y="129"/>
                          </a:lnTo>
                          <a:cubicBezTo>
                            <a:pt x="29" y="129"/>
                            <a:pt x="0" y="100"/>
                            <a:pt x="0" y="65"/>
                          </a:cubicBezTo>
                          <a:cubicBezTo>
                            <a:pt x="0" y="29"/>
                            <a:pt x="29" y="0"/>
                            <a:pt x="64" y="0"/>
                          </a:cubicBezTo>
                          <a:lnTo>
                            <a:pt x="1143" y="0"/>
                          </a:lnTo>
                          <a:cubicBezTo>
                            <a:pt x="1179" y="0"/>
                            <a:pt x="1208" y="29"/>
                            <a:pt x="1208" y="65"/>
                          </a:cubicBezTo>
                          <a:cubicBezTo>
                            <a:pt x="1208" y="100"/>
                            <a:pt x="1179" y="129"/>
                            <a:pt x="1143" y="129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51" name="ïSḷïḑê">
                      <a:extLst>
                        <a:ext uri="{FF2B5EF4-FFF2-40B4-BE49-F238E27FC236}">
                          <a16:creationId xmlns:a16="http://schemas.microsoft.com/office/drawing/2014/main" xmlns="" id="{6125D203-7721-496A-8783-E5E2DB7663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90163" y="9671050"/>
                      <a:ext cx="427037" cy="427038"/>
                    </a:xfrm>
                    <a:custGeom>
                      <a:avLst/>
                      <a:gdLst>
                        <a:gd name="T0" fmla="*/ 84 w 1187"/>
                        <a:gd name="T1" fmla="*/ 593 h 1186"/>
                        <a:gd name="T2" fmla="*/ 593 w 1187"/>
                        <a:gd name="T3" fmla="*/ 1102 h 1186"/>
                        <a:gd name="T4" fmla="*/ 1102 w 1187"/>
                        <a:gd name="T5" fmla="*/ 593 h 1186"/>
                        <a:gd name="T6" fmla="*/ 593 w 1187"/>
                        <a:gd name="T7" fmla="*/ 83 h 1186"/>
                        <a:gd name="T8" fmla="*/ 84 w 1187"/>
                        <a:gd name="T9" fmla="*/ 593 h 1186"/>
                        <a:gd name="T10" fmla="*/ 0 w 1187"/>
                        <a:gd name="T11" fmla="*/ 593 h 1186"/>
                        <a:gd name="T12" fmla="*/ 593 w 1187"/>
                        <a:gd name="T13" fmla="*/ 0 h 1186"/>
                        <a:gd name="T14" fmla="*/ 1186 w 1187"/>
                        <a:gd name="T15" fmla="*/ 593 h 1186"/>
                        <a:gd name="T16" fmla="*/ 593 w 1187"/>
                        <a:gd name="T17" fmla="*/ 1185 h 1186"/>
                        <a:gd name="T18" fmla="*/ 0 w 1187"/>
                        <a:gd name="T19" fmla="*/ 593 h 11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187"/>
                        <a:gd name="T31" fmla="*/ 0 h 1186"/>
                        <a:gd name="T32" fmla="*/ 1187 w 1187"/>
                        <a:gd name="T33" fmla="*/ 1186 h 11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187" h="1186">
                          <a:moveTo>
                            <a:pt x="84" y="593"/>
                          </a:moveTo>
                          <a:cubicBezTo>
                            <a:pt x="84" y="874"/>
                            <a:pt x="312" y="1102"/>
                            <a:pt x="593" y="1102"/>
                          </a:cubicBezTo>
                          <a:cubicBezTo>
                            <a:pt x="874" y="1102"/>
                            <a:pt x="1102" y="874"/>
                            <a:pt x="1102" y="593"/>
                          </a:cubicBezTo>
                          <a:cubicBezTo>
                            <a:pt x="1102" y="312"/>
                            <a:pt x="874" y="83"/>
                            <a:pt x="593" y="83"/>
                          </a:cubicBezTo>
                          <a:cubicBezTo>
                            <a:pt x="312" y="83"/>
                            <a:pt x="84" y="312"/>
                            <a:pt x="84" y="593"/>
                          </a:cubicBezTo>
                          <a:close/>
                          <a:moveTo>
                            <a:pt x="0" y="593"/>
                          </a:moveTo>
                          <a:cubicBezTo>
                            <a:pt x="0" y="266"/>
                            <a:pt x="266" y="0"/>
                            <a:pt x="593" y="0"/>
                          </a:cubicBezTo>
                          <a:cubicBezTo>
                            <a:pt x="920" y="0"/>
                            <a:pt x="1186" y="266"/>
                            <a:pt x="1186" y="593"/>
                          </a:cubicBezTo>
                          <a:cubicBezTo>
                            <a:pt x="1186" y="920"/>
                            <a:pt x="920" y="1185"/>
                            <a:pt x="593" y="1185"/>
                          </a:cubicBezTo>
                          <a:cubicBezTo>
                            <a:pt x="266" y="1185"/>
                            <a:pt x="0" y="920"/>
                            <a:pt x="0" y="59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</p:grpSp>
              <p:sp>
                <p:nvSpPr>
                  <p:cNvPr id="45" name="i$lidê">
                    <a:extLst>
                      <a:ext uri="{FF2B5EF4-FFF2-40B4-BE49-F238E27FC236}">
                        <a16:creationId xmlns:a16="http://schemas.microsoft.com/office/drawing/2014/main" xmlns="" id="{C7D7946F-E6CA-4D9D-819C-D7258E19670E}"/>
                      </a:ext>
                    </a:extLst>
                  </p:cNvPr>
                  <p:cNvSpPr/>
                  <p:nvPr/>
                </p:nvSpPr>
                <p:spPr>
                  <a:xfrm>
                    <a:off x="4944083" y="1234401"/>
                    <a:ext cx="2303835" cy="4087006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43" name="îsļïḑê">
                  <a:extLst>
                    <a:ext uri="{FF2B5EF4-FFF2-40B4-BE49-F238E27FC236}">
                      <a16:creationId xmlns:a16="http://schemas.microsoft.com/office/drawing/2014/main" xmlns="" id="{A1042CDC-6F9B-4DE0-B68C-E3A17C340865}"/>
                    </a:ext>
                  </a:extLst>
                </p:cNvPr>
                <p:cNvSpPr/>
                <p:nvPr/>
              </p:nvSpPr>
              <p:spPr bwMode="auto">
                <a:xfrm>
                  <a:off x="5349724" y="2338088"/>
                  <a:ext cx="1492559" cy="2656278"/>
                </a:xfrm>
                <a:prstGeom prst="rect">
                  <a:avLst/>
                </a:prstGeom>
                <a:solidFill>
                  <a:srgbClr val="00A695"/>
                </a:solidFill>
                <a:ln w="6350" cap="flat" cmpd="sng" algn="ctr">
                  <a:noFill/>
                  <a:prstDash val="solid"/>
                  <a:miter lim="800000"/>
                </a:ln>
                <a:effectLst>
                  <a:outerShdw sx="51000" sy="51000" algn="ctr" rotWithShape="0">
                    <a:srgbClr val="000000">
                      <a:alpha val="3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0" name="iṡļïdê">
                <a:extLst>
                  <a:ext uri="{FF2B5EF4-FFF2-40B4-BE49-F238E27FC236}">
                    <a16:creationId xmlns:a16="http://schemas.microsoft.com/office/drawing/2014/main" xmlns="" id="{290D5B5D-AE2D-41CA-B33C-23EA0269436F}"/>
                  </a:ext>
                </a:extLst>
              </p:cNvPr>
              <p:cNvSpPr/>
              <p:nvPr/>
            </p:nvSpPr>
            <p:spPr bwMode="auto">
              <a:xfrm>
                <a:off x="4995789" y="2828461"/>
                <a:ext cx="277326" cy="451788"/>
              </a:xfrm>
              <a:custGeom>
                <a:avLst/>
                <a:gdLst>
                  <a:gd name="connsiteX0" fmla="*/ 216354 w 373644"/>
                  <a:gd name="connsiteY0" fmla="*/ 245497 h 608697"/>
                  <a:gd name="connsiteX1" fmla="*/ 235971 w 373644"/>
                  <a:gd name="connsiteY1" fmla="*/ 245497 h 608697"/>
                  <a:gd name="connsiteX2" fmla="*/ 235971 w 373644"/>
                  <a:gd name="connsiteY2" fmla="*/ 265114 h 608697"/>
                  <a:gd name="connsiteX3" fmla="*/ 216354 w 373644"/>
                  <a:gd name="connsiteY3" fmla="*/ 265114 h 608697"/>
                  <a:gd name="connsiteX4" fmla="*/ 176978 w 373644"/>
                  <a:gd name="connsiteY4" fmla="*/ 245497 h 608697"/>
                  <a:gd name="connsiteX5" fmla="*/ 196666 w 373644"/>
                  <a:gd name="connsiteY5" fmla="*/ 245497 h 608697"/>
                  <a:gd name="connsiteX6" fmla="*/ 196666 w 373644"/>
                  <a:gd name="connsiteY6" fmla="*/ 265114 h 608697"/>
                  <a:gd name="connsiteX7" fmla="*/ 176978 w 373644"/>
                  <a:gd name="connsiteY7" fmla="*/ 265114 h 608697"/>
                  <a:gd name="connsiteX8" fmla="*/ 137603 w 373644"/>
                  <a:gd name="connsiteY8" fmla="*/ 245497 h 608697"/>
                  <a:gd name="connsiteX9" fmla="*/ 157361 w 373644"/>
                  <a:gd name="connsiteY9" fmla="*/ 245497 h 608697"/>
                  <a:gd name="connsiteX10" fmla="*/ 157361 w 373644"/>
                  <a:gd name="connsiteY10" fmla="*/ 265114 h 608697"/>
                  <a:gd name="connsiteX11" fmla="*/ 137603 w 373644"/>
                  <a:gd name="connsiteY11" fmla="*/ 265114 h 608697"/>
                  <a:gd name="connsiteX12" fmla="*/ 334372 w 373644"/>
                  <a:gd name="connsiteY12" fmla="*/ 198082 h 608697"/>
                  <a:gd name="connsiteX13" fmla="*/ 334372 w 373644"/>
                  <a:gd name="connsiteY13" fmla="*/ 290496 h 608697"/>
                  <a:gd name="connsiteX14" fmla="*/ 354008 w 373644"/>
                  <a:gd name="connsiteY14" fmla="*/ 310101 h 608697"/>
                  <a:gd name="connsiteX15" fmla="*/ 354008 w 373644"/>
                  <a:gd name="connsiteY15" fmla="*/ 212073 h 608697"/>
                  <a:gd name="connsiteX16" fmla="*/ 334372 w 373644"/>
                  <a:gd name="connsiteY16" fmla="*/ 198082 h 608697"/>
                  <a:gd name="connsiteX17" fmla="*/ 39365 w 373644"/>
                  <a:gd name="connsiteY17" fmla="*/ 198082 h 608697"/>
                  <a:gd name="connsiteX18" fmla="*/ 19637 w 373644"/>
                  <a:gd name="connsiteY18" fmla="*/ 212073 h 608697"/>
                  <a:gd name="connsiteX19" fmla="*/ 19637 w 373644"/>
                  <a:gd name="connsiteY19" fmla="*/ 308905 h 608697"/>
                  <a:gd name="connsiteX20" fmla="*/ 39365 w 373644"/>
                  <a:gd name="connsiteY20" fmla="*/ 290312 h 608697"/>
                  <a:gd name="connsiteX21" fmla="*/ 78638 w 373644"/>
                  <a:gd name="connsiteY21" fmla="*/ 19606 h 608697"/>
                  <a:gd name="connsiteX22" fmla="*/ 78638 w 373644"/>
                  <a:gd name="connsiteY22" fmla="*/ 110823 h 608697"/>
                  <a:gd name="connsiteX23" fmla="*/ 59002 w 373644"/>
                  <a:gd name="connsiteY23" fmla="*/ 175715 h 608697"/>
                  <a:gd name="connsiteX24" fmla="*/ 59002 w 373644"/>
                  <a:gd name="connsiteY24" fmla="*/ 298780 h 608697"/>
                  <a:gd name="connsiteX25" fmla="*/ 19637 w 373644"/>
                  <a:gd name="connsiteY25" fmla="*/ 335966 h 608697"/>
                  <a:gd name="connsiteX26" fmla="*/ 19637 w 373644"/>
                  <a:gd name="connsiteY26" fmla="*/ 589091 h 608697"/>
                  <a:gd name="connsiteX27" fmla="*/ 354008 w 373644"/>
                  <a:gd name="connsiteY27" fmla="*/ 589091 h 608697"/>
                  <a:gd name="connsiteX28" fmla="*/ 354008 w 373644"/>
                  <a:gd name="connsiteY28" fmla="*/ 337899 h 608697"/>
                  <a:gd name="connsiteX29" fmla="*/ 314643 w 373644"/>
                  <a:gd name="connsiteY29" fmla="*/ 298596 h 608697"/>
                  <a:gd name="connsiteX30" fmla="*/ 314643 w 373644"/>
                  <a:gd name="connsiteY30" fmla="*/ 175715 h 608697"/>
                  <a:gd name="connsiteX31" fmla="*/ 295007 w 373644"/>
                  <a:gd name="connsiteY31" fmla="*/ 110823 h 608697"/>
                  <a:gd name="connsiteX32" fmla="*/ 295007 w 373644"/>
                  <a:gd name="connsiteY32" fmla="*/ 19606 h 608697"/>
                  <a:gd name="connsiteX33" fmla="*/ 265506 w 373644"/>
                  <a:gd name="connsiteY33" fmla="*/ 19606 h 608697"/>
                  <a:gd name="connsiteX34" fmla="*/ 265506 w 373644"/>
                  <a:gd name="connsiteY34" fmla="*/ 78515 h 608697"/>
                  <a:gd name="connsiteX35" fmla="*/ 186868 w 373644"/>
                  <a:gd name="connsiteY35" fmla="*/ 157122 h 608697"/>
                  <a:gd name="connsiteX36" fmla="*/ 108139 w 373644"/>
                  <a:gd name="connsiteY36" fmla="*/ 78515 h 608697"/>
                  <a:gd name="connsiteX37" fmla="*/ 108139 w 373644"/>
                  <a:gd name="connsiteY37" fmla="*/ 19606 h 608697"/>
                  <a:gd name="connsiteX38" fmla="*/ 59002 w 373644"/>
                  <a:gd name="connsiteY38" fmla="*/ 0 h 608697"/>
                  <a:gd name="connsiteX39" fmla="*/ 127867 w 373644"/>
                  <a:gd name="connsiteY39" fmla="*/ 0 h 608697"/>
                  <a:gd name="connsiteX40" fmla="*/ 127867 w 373644"/>
                  <a:gd name="connsiteY40" fmla="*/ 78515 h 608697"/>
                  <a:gd name="connsiteX41" fmla="*/ 186868 w 373644"/>
                  <a:gd name="connsiteY41" fmla="*/ 137424 h 608697"/>
                  <a:gd name="connsiteX42" fmla="*/ 245870 w 373644"/>
                  <a:gd name="connsiteY42" fmla="*/ 78515 h 608697"/>
                  <a:gd name="connsiteX43" fmla="*/ 245870 w 373644"/>
                  <a:gd name="connsiteY43" fmla="*/ 0 h 608697"/>
                  <a:gd name="connsiteX44" fmla="*/ 314643 w 373644"/>
                  <a:gd name="connsiteY44" fmla="*/ 0 h 608697"/>
                  <a:gd name="connsiteX45" fmla="*/ 314643 w 373644"/>
                  <a:gd name="connsiteY45" fmla="*/ 110823 h 608697"/>
                  <a:gd name="connsiteX46" fmla="*/ 368205 w 373644"/>
                  <a:gd name="connsiteY46" fmla="*/ 197438 h 608697"/>
                  <a:gd name="connsiteX47" fmla="*/ 373644 w 373644"/>
                  <a:gd name="connsiteY47" fmla="*/ 200107 h 608697"/>
                  <a:gd name="connsiteX48" fmla="*/ 373644 w 373644"/>
                  <a:gd name="connsiteY48" fmla="*/ 608697 h 608697"/>
                  <a:gd name="connsiteX49" fmla="*/ 0 w 373644"/>
                  <a:gd name="connsiteY49" fmla="*/ 608697 h 608697"/>
                  <a:gd name="connsiteX50" fmla="*/ 0 w 373644"/>
                  <a:gd name="connsiteY50" fmla="*/ 200107 h 608697"/>
                  <a:gd name="connsiteX51" fmla="*/ 5439 w 373644"/>
                  <a:gd name="connsiteY51" fmla="*/ 197438 h 608697"/>
                  <a:gd name="connsiteX52" fmla="*/ 39365 w 373644"/>
                  <a:gd name="connsiteY52" fmla="*/ 169456 h 608697"/>
                  <a:gd name="connsiteX53" fmla="*/ 39365 w 373644"/>
                  <a:gd name="connsiteY53" fmla="*/ 166879 h 608697"/>
                  <a:gd name="connsiteX54" fmla="*/ 41209 w 373644"/>
                  <a:gd name="connsiteY54" fmla="*/ 166879 h 608697"/>
                  <a:gd name="connsiteX55" fmla="*/ 59002 w 373644"/>
                  <a:gd name="connsiteY55" fmla="*/ 110823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73644" h="608697">
                    <a:moveTo>
                      <a:pt x="216354" y="245497"/>
                    </a:moveTo>
                    <a:lnTo>
                      <a:pt x="235971" y="245497"/>
                    </a:lnTo>
                    <a:lnTo>
                      <a:pt x="235971" y="265114"/>
                    </a:lnTo>
                    <a:lnTo>
                      <a:pt x="216354" y="265114"/>
                    </a:lnTo>
                    <a:close/>
                    <a:moveTo>
                      <a:pt x="176978" y="245497"/>
                    </a:moveTo>
                    <a:lnTo>
                      <a:pt x="196666" y="245497"/>
                    </a:lnTo>
                    <a:lnTo>
                      <a:pt x="196666" y="265114"/>
                    </a:lnTo>
                    <a:lnTo>
                      <a:pt x="176978" y="265114"/>
                    </a:lnTo>
                    <a:close/>
                    <a:moveTo>
                      <a:pt x="137603" y="245497"/>
                    </a:moveTo>
                    <a:lnTo>
                      <a:pt x="157361" y="245497"/>
                    </a:lnTo>
                    <a:lnTo>
                      <a:pt x="157361" y="265114"/>
                    </a:lnTo>
                    <a:lnTo>
                      <a:pt x="137603" y="265114"/>
                    </a:lnTo>
                    <a:close/>
                    <a:moveTo>
                      <a:pt x="334372" y="198082"/>
                    </a:moveTo>
                    <a:lnTo>
                      <a:pt x="334372" y="290496"/>
                    </a:lnTo>
                    <a:lnTo>
                      <a:pt x="354008" y="310101"/>
                    </a:lnTo>
                    <a:lnTo>
                      <a:pt x="354008" y="212073"/>
                    </a:lnTo>
                    <a:cubicBezTo>
                      <a:pt x="346909" y="208023"/>
                      <a:pt x="340364" y="203329"/>
                      <a:pt x="334372" y="198082"/>
                    </a:cubicBezTo>
                    <a:close/>
                    <a:moveTo>
                      <a:pt x="39365" y="198082"/>
                    </a:moveTo>
                    <a:cubicBezTo>
                      <a:pt x="33373" y="203329"/>
                      <a:pt x="26735" y="208023"/>
                      <a:pt x="19637" y="212073"/>
                    </a:cubicBezTo>
                    <a:lnTo>
                      <a:pt x="19637" y="308905"/>
                    </a:lnTo>
                    <a:lnTo>
                      <a:pt x="39365" y="290312"/>
                    </a:lnTo>
                    <a:close/>
                    <a:moveTo>
                      <a:pt x="78638" y="19606"/>
                    </a:moveTo>
                    <a:lnTo>
                      <a:pt x="78638" y="110823"/>
                    </a:lnTo>
                    <a:cubicBezTo>
                      <a:pt x="78638" y="134571"/>
                      <a:pt x="71631" y="156938"/>
                      <a:pt x="59002" y="175715"/>
                    </a:cubicBezTo>
                    <a:lnTo>
                      <a:pt x="59002" y="298780"/>
                    </a:lnTo>
                    <a:lnTo>
                      <a:pt x="19637" y="335966"/>
                    </a:lnTo>
                    <a:lnTo>
                      <a:pt x="19637" y="589091"/>
                    </a:lnTo>
                    <a:lnTo>
                      <a:pt x="354008" y="589091"/>
                    </a:lnTo>
                    <a:lnTo>
                      <a:pt x="354008" y="337899"/>
                    </a:lnTo>
                    <a:lnTo>
                      <a:pt x="314643" y="298596"/>
                    </a:lnTo>
                    <a:lnTo>
                      <a:pt x="314643" y="175715"/>
                    </a:lnTo>
                    <a:cubicBezTo>
                      <a:pt x="302013" y="156938"/>
                      <a:pt x="295007" y="134571"/>
                      <a:pt x="295007" y="110823"/>
                    </a:cubicBezTo>
                    <a:lnTo>
                      <a:pt x="295007" y="19606"/>
                    </a:lnTo>
                    <a:lnTo>
                      <a:pt x="265506" y="19606"/>
                    </a:lnTo>
                    <a:lnTo>
                      <a:pt x="265506" y="78515"/>
                    </a:lnTo>
                    <a:cubicBezTo>
                      <a:pt x="265506" y="121868"/>
                      <a:pt x="230197" y="157122"/>
                      <a:pt x="186868" y="157122"/>
                    </a:cubicBezTo>
                    <a:cubicBezTo>
                      <a:pt x="143447" y="157122"/>
                      <a:pt x="108139" y="121868"/>
                      <a:pt x="108139" y="78515"/>
                    </a:cubicBezTo>
                    <a:lnTo>
                      <a:pt x="108139" y="19606"/>
                    </a:lnTo>
                    <a:close/>
                    <a:moveTo>
                      <a:pt x="59002" y="0"/>
                    </a:moveTo>
                    <a:lnTo>
                      <a:pt x="127867" y="0"/>
                    </a:lnTo>
                    <a:lnTo>
                      <a:pt x="127867" y="78515"/>
                    </a:lnTo>
                    <a:cubicBezTo>
                      <a:pt x="127867" y="111007"/>
                      <a:pt x="154325" y="137424"/>
                      <a:pt x="186868" y="137424"/>
                    </a:cubicBezTo>
                    <a:cubicBezTo>
                      <a:pt x="219411" y="137424"/>
                      <a:pt x="245870" y="111007"/>
                      <a:pt x="245870" y="78515"/>
                    </a:cubicBezTo>
                    <a:lnTo>
                      <a:pt x="245870" y="0"/>
                    </a:lnTo>
                    <a:lnTo>
                      <a:pt x="314643" y="0"/>
                    </a:lnTo>
                    <a:lnTo>
                      <a:pt x="314643" y="110823"/>
                    </a:lnTo>
                    <a:cubicBezTo>
                      <a:pt x="314643" y="147733"/>
                      <a:pt x="335201" y="180869"/>
                      <a:pt x="368205" y="197438"/>
                    </a:cubicBezTo>
                    <a:lnTo>
                      <a:pt x="373644" y="200107"/>
                    </a:lnTo>
                    <a:lnTo>
                      <a:pt x="373644" y="608697"/>
                    </a:lnTo>
                    <a:lnTo>
                      <a:pt x="0" y="608697"/>
                    </a:lnTo>
                    <a:lnTo>
                      <a:pt x="0" y="200107"/>
                    </a:lnTo>
                    <a:lnTo>
                      <a:pt x="5439" y="197438"/>
                    </a:lnTo>
                    <a:cubicBezTo>
                      <a:pt x="19083" y="190626"/>
                      <a:pt x="30515" y="180961"/>
                      <a:pt x="39365" y="169456"/>
                    </a:cubicBezTo>
                    <a:lnTo>
                      <a:pt x="39365" y="166879"/>
                    </a:lnTo>
                    <a:lnTo>
                      <a:pt x="41209" y="166879"/>
                    </a:lnTo>
                    <a:cubicBezTo>
                      <a:pt x="52640" y="150863"/>
                      <a:pt x="59002" y="131441"/>
                      <a:pt x="59002" y="1108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1" name="iś1iḋe">
                <a:extLst>
                  <a:ext uri="{FF2B5EF4-FFF2-40B4-BE49-F238E27FC236}">
                    <a16:creationId xmlns:a16="http://schemas.microsoft.com/office/drawing/2014/main" xmlns="" id="{CCF86D41-A652-4B53-A5F6-1C46A887798A}"/>
                  </a:ext>
                </a:extLst>
              </p:cNvPr>
              <p:cNvSpPr/>
              <p:nvPr/>
            </p:nvSpPr>
            <p:spPr>
              <a:xfrm>
                <a:off x="4483903" y="3399090"/>
                <a:ext cx="1277200" cy="377344"/>
              </a:xfrm>
              <a:prstGeom prst="rect">
                <a:avLst/>
              </a:prstGeom>
            </p:spPr>
            <p:txBody>
              <a:bodyPr wrap="none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Text</a:t>
                </a:r>
                <a:endParaRPr kumimoji="0" lang="zh-CN" altLang="en-US" sz="1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38" name="îşlîďè">
              <a:extLst>
                <a:ext uri="{FF2B5EF4-FFF2-40B4-BE49-F238E27FC236}">
                  <a16:creationId xmlns:a16="http://schemas.microsoft.com/office/drawing/2014/main" xmlns="" id="{57D7DA7F-25D3-42E9-B3AA-AEC6F01D59E7}"/>
                </a:ext>
              </a:extLst>
            </p:cNvPr>
            <p:cNvSpPr/>
            <p:nvPr/>
          </p:nvSpPr>
          <p:spPr>
            <a:xfrm>
              <a:off x="6394232" y="3399090"/>
              <a:ext cx="1277200" cy="377344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Text</a:t>
              </a:r>
              <a:endParaRPr kumimoji="0" lang="zh-CN" alt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014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7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697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12</cp:revision>
  <dcterms:created xsi:type="dcterms:W3CDTF">2019-12-08T00:54:25Z</dcterms:created>
  <dcterms:modified xsi:type="dcterms:W3CDTF">2020-01-05T09:44:09Z</dcterms:modified>
</cp:coreProperties>
</file>